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theme/themeOverride1.xml" ContentType="application/vnd.openxmlformats-officedocument.themeOverr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940" r:id="rId1"/>
    <p:sldMasterId id="2147483982" r:id="rId2"/>
  </p:sldMasterIdLst>
  <p:notesMasterIdLst>
    <p:notesMasterId r:id="rId31"/>
  </p:notesMasterIdLst>
  <p:handoutMasterIdLst>
    <p:handoutMasterId r:id="rId32"/>
  </p:handoutMasterIdLst>
  <p:sldIdLst>
    <p:sldId id="3215" r:id="rId3"/>
    <p:sldId id="3216" r:id="rId4"/>
    <p:sldId id="3217" r:id="rId5"/>
    <p:sldId id="3218" r:id="rId6"/>
    <p:sldId id="3190" r:id="rId7"/>
    <p:sldId id="3205" r:id="rId8"/>
    <p:sldId id="3200" r:id="rId9"/>
    <p:sldId id="3198" r:id="rId10"/>
    <p:sldId id="3226" r:id="rId11"/>
    <p:sldId id="3196" r:id="rId12"/>
    <p:sldId id="3225" r:id="rId13"/>
    <p:sldId id="3202" r:id="rId14"/>
    <p:sldId id="3199" r:id="rId15"/>
    <p:sldId id="3191" r:id="rId16"/>
    <p:sldId id="3228" r:id="rId17"/>
    <p:sldId id="3204" r:id="rId18"/>
    <p:sldId id="3192" r:id="rId19"/>
    <p:sldId id="3197" r:id="rId20"/>
    <p:sldId id="3193" r:id="rId21"/>
    <p:sldId id="3203" r:id="rId22"/>
    <p:sldId id="3229" r:id="rId23"/>
    <p:sldId id="3194" r:id="rId24"/>
    <p:sldId id="3195" r:id="rId25"/>
    <p:sldId id="3222" r:id="rId26"/>
    <p:sldId id="3223" r:id="rId27"/>
    <p:sldId id="3224" r:id="rId28"/>
    <p:sldId id="3230" r:id="rId29"/>
    <p:sldId id="3231" r:id="rId30"/>
  </p:sldIdLst>
  <p:sldSz cx="12858750" cy="7232650"/>
  <p:notesSz cx="6858000" cy="9144000"/>
  <p:custDataLst>
    <p:tags r:id="rId33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588" userDrawn="1">
          <p15:clr>
            <a:srgbClr val="A4A3A4"/>
          </p15:clr>
        </p15:guide>
        <p15:guide id="7" pos="376" userDrawn="1">
          <p15:clr>
            <a:srgbClr val="A4A3A4"/>
          </p15:clr>
        </p15:guide>
        <p15:guide id="8" pos="135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FC7D3"/>
    <a:srgbClr val="EC206C"/>
    <a:srgbClr val="BC148E"/>
    <a:srgbClr val="0A1A3B"/>
    <a:srgbClr val="CE000D"/>
    <a:srgbClr val="FE67BE"/>
    <a:srgbClr val="84004C"/>
    <a:srgbClr val="8B2FC3"/>
    <a:srgbClr val="C9247B"/>
    <a:srgbClr val="F3C5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732" autoAdjust="0"/>
    <p:restoredTop sz="92986" autoAdjust="0"/>
  </p:normalViewPr>
  <p:slideViewPr>
    <p:cSldViewPr>
      <p:cViewPr>
        <p:scale>
          <a:sx n="50" d="100"/>
          <a:sy n="50" d="100"/>
        </p:scale>
        <p:origin x="-468" y="-1650"/>
      </p:cViewPr>
      <p:guideLst>
        <p:guide orient="horz" pos="328"/>
        <p:guide orient="horz" pos="4183"/>
        <p:guide pos="4050"/>
        <p:guide pos="7588"/>
        <p:guide pos="376"/>
        <p:guide pos="1350"/>
      </p:guideLst>
    </p:cSldViewPr>
  </p:slideViewPr>
  <p:outlineViewPr>
    <p:cViewPr>
      <p:scale>
        <a:sx n="100" d="100"/>
        <a:sy n="100" d="100"/>
      </p:scale>
      <p:origin x="0" y="-1441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32" d="100"/>
        <a:sy n="132" d="100"/>
      </p:scale>
      <p:origin x="0" y="0"/>
    </p:cViewPr>
  </p:sorterViewPr>
  <p:notesViewPr>
    <p:cSldViewPr showGuides="1">
      <p:cViewPr varScale="1">
        <p:scale>
          <a:sx n="85" d="100"/>
          <a:sy n="85" d="100"/>
        </p:scale>
        <p:origin x="3804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ags" Target="tags/tag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handoutMaster" Target="handoutMasters/handoutMaster1.xml"/><Relationship Id="rId37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7742FC-62BB-4B81-9CA5-3B750A4B4580}" type="datetimeFigureOut">
              <a:rPr lang="zh-CN" altLang="en-US" smtClean="0"/>
              <a:t>2019/3/4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7E82F1-5B17-4D95-A6D6-EB96F2D72B6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25143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2019/3/4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5.xml"/><Relationship Id="rId2" Type="http://schemas.openxmlformats.org/officeDocument/2006/relationships/notesMaster" Target="../notesMasters/notesMaster1.xml"/><Relationship Id="rId1" Type="http://schemas.openxmlformats.org/officeDocument/2006/relationships/themeOverride" Target="../theme/themeOverride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1D7F5D-4814-4A6E-BC59-7E828A123DB4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4791488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76881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9423231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6DC5C0A-0D26-4132-B61F-2E06C1498EC8}" type="slidenum">
              <a:rPr lang="zh-CN" altLang="en-US" smtClean="0"/>
              <a:pPr>
                <a:defRPr/>
              </a:pPr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9170855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1263794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8905224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1D7F5D-4814-4A6E-BC59-7E828A123DB4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2563702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6DC5C0A-0D26-4132-B61F-2E06C1498EC8}" type="slidenum">
              <a:rPr lang="zh-CN" altLang="en-US" smtClean="0"/>
              <a:pPr>
                <a:defRPr/>
              </a:pPr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2576052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4963757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5581138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8360306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1D7F5D-4814-4A6E-BC59-7E828A123DB4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1225676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6DC5C0A-0D26-4132-B61F-2E06C1498EC8}" type="slidenum">
              <a:rPr lang="zh-CN" altLang="en-US" smtClean="0"/>
              <a:pPr>
                <a:defRPr/>
              </a:pPr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091874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1D7F5D-4814-4A6E-BC59-7E828A123DB4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87366122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686050" y="514350"/>
            <a:ext cx="4573588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707068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686050" y="514350"/>
            <a:ext cx="4573588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6753707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7417527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684213" y="1141413"/>
            <a:ext cx="5486400" cy="3086100"/>
          </a:xfrm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3795" name="备注占位符 2"/>
          <p:cNvSpPr>
            <a:spLocks noGrp="1" noChangeArrowheads="1"/>
          </p:cNvSpPr>
          <p:nvPr>
            <p:ph type="body" idx="1"/>
          </p:nvPr>
        </p:nvSpPr>
        <p:spPr>
          <a:xfrm>
            <a:off x="684213" y="4398963"/>
            <a:ext cx="5486400" cy="36004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altLang="zh-CN"/>
          </a:p>
        </p:txBody>
      </p:sp>
      <p:sp>
        <p:nvSpPr>
          <p:cNvPr id="33796" name="灯片编号占位符 3"/>
          <p:cNvSpPr txBox="1">
            <a:spLocks noGrp="1" noChangeArrowheads="1"/>
          </p:cNvSpPr>
          <p:nvPr/>
        </p:nvSpPr>
        <p:spPr bwMode="auto">
          <a:xfrm>
            <a:off x="3883025" y="8683625"/>
            <a:ext cx="2971800" cy="458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latinLnBrk="1" hangingPunct="1">
              <a:spcBef>
                <a:spcPct val="0"/>
              </a:spcBef>
            </a:pPr>
            <a:fld id="{D8A88CB0-5585-4DC3-AF7B-F8B607B001A8}" type="slidenum">
              <a:rPr lang="zh-CN" altLang="en-US">
                <a:latin typeface="Arial" panose="020B0604020202020204" pitchFamily="34" charset="0"/>
                <a:ea typeface="微软雅黑" panose="020B0503020204020204" pitchFamily="34" charset="-122"/>
              </a:rPr>
              <a:pPr algn="r" eaLnBrk="1" latinLnBrk="1" hangingPunct="1">
                <a:spcBef>
                  <a:spcPct val="0"/>
                </a:spcBef>
              </a:pPr>
              <a:t>25</a:t>
            </a:fld>
            <a:endParaRPr lang="zh-CN" altLang="en-US" dirty="0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12480859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26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18946712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1D7F5D-4814-4A6E-BC59-7E828A123DB4}" type="slidenum">
              <a:rPr lang="zh-CN" altLang="en-US" smtClean="0"/>
              <a:t>27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263243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1D7F5D-4814-4A6E-BC59-7E828A123DB4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3089839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1D7F5D-4814-4A6E-BC59-7E828A123DB4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3696736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3527863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618448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687638" y="514350"/>
            <a:ext cx="4570412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899675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756109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1D7F5D-4814-4A6E-BC59-7E828A123DB4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728512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3_空白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2" y="0"/>
            <a:ext cx="12858045" cy="7232650"/>
          </a:xfrm>
          <a:prstGeom prst="rect">
            <a:avLst/>
          </a:prstGeom>
        </p:spPr>
      </p:pic>
      <p:grpSp>
        <p:nvGrpSpPr>
          <p:cNvPr id="2" name="组合 1"/>
          <p:cNvGrpSpPr/>
          <p:nvPr userDrawn="1"/>
        </p:nvGrpSpPr>
        <p:grpSpPr>
          <a:xfrm>
            <a:off x="795" y="7144717"/>
            <a:ext cx="12858751" cy="87933"/>
            <a:chOff x="0" y="0"/>
            <a:chExt cx="12858751" cy="87933"/>
          </a:xfrm>
        </p:grpSpPr>
        <p:sp>
          <p:nvSpPr>
            <p:cNvPr id="3" name="矩形 2"/>
            <p:cNvSpPr/>
            <p:nvPr/>
          </p:nvSpPr>
          <p:spPr>
            <a:xfrm>
              <a:off x="0" y="0"/>
              <a:ext cx="12858750" cy="87933"/>
            </a:xfrm>
            <a:prstGeom prst="rect">
              <a:avLst/>
            </a:prstGeom>
            <a:solidFill>
              <a:srgbClr val="BCBCB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矩形 3"/>
            <p:cNvSpPr/>
            <p:nvPr/>
          </p:nvSpPr>
          <p:spPr>
            <a:xfrm>
              <a:off x="10461823" y="0"/>
              <a:ext cx="2396928" cy="8793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90251890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7967"/>
            <a:ext cx="4230440" cy="1225532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7414" y="287967"/>
            <a:ext cx="7188398" cy="6172866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938" y="1513500"/>
            <a:ext cx="4230440" cy="4947334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00396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405" y="5062855"/>
            <a:ext cx="7715250" cy="59769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405" y="646251"/>
            <a:ext cx="7715250" cy="4339590"/>
          </a:xfrm>
        </p:spPr>
        <p:txBody>
          <a:bodyPr/>
          <a:lstStyle>
            <a:lvl1pPr marL="0" indent="0">
              <a:buNone/>
              <a:defRPr sz="4000"/>
            </a:lvl1pPr>
            <a:lvl2pPr marL="574015" indent="0">
              <a:buNone/>
              <a:defRPr sz="3500"/>
            </a:lvl2pPr>
            <a:lvl3pPr marL="1148029" indent="0">
              <a:buNone/>
              <a:defRPr sz="3000"/>
            </a:lvl3pPr>
            <a:lvl4pPr marL="1722044" indent="0">
              <a:buNone/>
              <a:defRPr sz="2500"/>
            </a:lvl4pPr>
            <a:lvl5pPr marL="2296058" indent="0">
              <a:buNone/>
              <a:defRPr sz="2500"/>
            </a:lvl5pPr>
            <a:lvl6pPr marL="2870073" indent="0">
              <a:buNone/>
              <a:defRPr sz="2500"/>
            </a:lvl6pPr>
            <a:lvl7pPr marL="3444088" indent="0">
              <a:buNone/>
              <a:defRPr sz="2500"/>
            </a:lvl7pPr>
            <a:lvl8pPr marL="4018102" indent="0">
              <a:buNone/>
              <a:defRPr sz="2500"/>
            </a:lvl8pPr>
            <a:lvl9pPr marL="4592117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405" y="5660554"/>
            <a:ext cx="7715250" cy="848831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695740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73313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2594" y="289642"/>
            <a:ext cx="2893219" cy="617119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937" y="289642"/>
            <a:ext cx="8465344" cy="617119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3526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4_空白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 userDrawn="1"/>
        </p:nvSpPr>
        <p:spPr>
          <a:xfrm>
            <a:off x="8325228" y="6545425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2" y="0"/>
            <a:ext cx="12858045" cy="7232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777551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6" y="2246810"/>
            <a:ext cx="10929938" cy="15503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3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40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80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20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960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700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44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181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921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94198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18762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752" y="4647648"/>
            <a:ext cx="10929938" cy="1436485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752" y="3065506"/>
            <a:ext cx="10929938" cy="1582142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401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4802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204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29605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700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440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1810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59211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3982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938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6531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44512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18976"/>
            <a:ext cx="5681514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938" y="2293688"/>
            <a:ext cx="5681514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2067" y="1618976"/>
            <a:ext cx="5683746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2067" y="2293688"/>
            <a:ext cx="5683746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76018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58790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74352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A93E93-166D-47F5-9EF1-ACEABE24AEEA}" type="datetimeFigureOut">
              <a:rPr lang="zh-CN" altLang="en-US" smtClean="0"/>
              <a:t>2019/3/4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8D5ACA-62CA-46DB-AD6B-12EDD6D51A2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9753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80" r:id="rId1"/>
    <p:sldLayoutId id="2147483981" r:id="rId2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42938" y="289641"/>
            <a:ext cx="11572875" cy="1205442"/>
          </a:xfrm>
          <a:prstGeom prst="rect">
            <a:avLst/>
          </a:prstGeom>
        </p:spPr>
        <p:txBody>
          <a:bodyPr vert="horz" lIns="114803" tIns="57401" rIns="114803" bIns="57401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87619"/>
            <a:ext cx="11572875" cy="4773215"/>
          </a:xfrm>
          <a:prstGeom prst="rect">
            <a:avLst/>
          </a:prstGeom>
        </p:spPr>
        <p:txBody>
          <a:bodyPr vert="horz" lIns="114803" tIns="57401" rIns="114803" bIns="57401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429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2019/3/4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393406" y="6703595"/>
            <a:ext cx="4071938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54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16023027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83" r:id="rId1"/>
    <p:sldLayoutId id="2147483984" r:id="rId2"/>
    <p:sldLayoutId id="2147483985" r:id="rId3"/>
    <p:sldLayoutId id="2147483986" r:id="rId4"/>
    <p:sldLayoutId id="2147483987" r:id="rId5"/>
    <p:sldLayoutId id="2147483988" r:id="rId6"/>
    <p:sldLayoutId id="2147483989" r:id="rId7"/>
    <p:sldLayoutId id="2147483990" r:id="rId8"/>
    <p:sldLayoutId id="2147483991" r:id="rId9"/>
    <p:sldLayoutId id="2147483992" r:id="rId10"/>
    <p:sldLayoutId id="2147483993" r:id="rId11"/>
  </p:sldLayoutIdLst>
  <p:txStyles>
    <p:titleStyle>
      <a:lvl1pPr algn="ctr" defTabSz="1148029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0511" indent="-430511" algn="l" defTabSz="1148029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2774" indent="-358759" algn="l" defTabSz="1148029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35037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09051" indent="-287007" algn="l" defTabSz="1148029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3066" indent="-287007" algn="l" defTabSz="1148029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5708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1095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0511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79124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4015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8029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2044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9605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70073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4408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18102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92117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3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5.png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4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/>
          <p:cNvGrpSpPr/>
          <p:nvPr/>
        </p:nvGrpSpPr>
        <p:grpSpPr>
          <a:xfrm>
            <a:off x="3718332" y="1542242"/>
            <a:ext cx="1471584" cy="1471584"/>
            <a:chOff x="1677608" y="2996952"/>
            <a:chExt cx="1395643" cy="1395643"/>
          </a:xfrm>
        </p:grpSpPr>
        <p:sp>
          <p:nvSpPr>
            <p:cNvPr id="10" name="Oval 60"/>
            <p:cNvSpPr>
              <a:spLocks noChangeAspect="1"/>
            </p:cNvSpPr>
            <p:nvPr/>
          </p:nvSpPr>
          <p:spPr>
            <a:xfrm>
              <a:off x="1677608" y="2996952"/>
              <a:ext cx="1395643" cy="1395643"/>
            </a:xfrm>
            <a:prstGeom prst="ellipse">
              <a:avLst/>
            </a:prstGeom>
            <a:gradFill flip="none" rotWithShape="1">
              <a:gsLst>
                <a:gs pos="100000">
                  <a:schemeClr val="bg1">
                    <a:lumMod val="81000"/>
                  </a:schemeClr>
                </a:gs>
                <a:gs pos="0">
                  <a:schemeClr val="bg1">
                    <a:lumMod val="99000"/>
                  </a:schemeClr>
                </a:gs>
              </a:gsLst>
              <a:lin ang="5400000" scaled="1"/>
              <a:tileRect/>
            </a:gradFill>
            <a:ln>
              <a:noFill/>
            </a:ln>
            <a:effectLst>
              <a:outerShdw blurRad="317500" dist="1143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76" dirty="0">
                <a:solidFill>
                  <a:prstClr val="white"/>
                </a:solidFill>
              </a:endParaRPr>
            </a:p>
          </p:txBody>
        </p:sp>
        <p:sp>
          <p:nvSpPr>
            <p:cNvPr id="11" name="Oval 29"/>
            <p:cNvSpPr>
              <a:spLocks noChangeAspect="1"/>
            </p:cNvSpPr>
            <p:nvPr/>
          </p:nvSpPr>
          <p:spPr>
            <a:xfrm>
              <a:off x="1850114" y="3169458"/>
              <a:ext cx="1050630" cy="1050630"/>
            </a:xfrm>
            <a:prstGeom prst="ellipse">
              <a:avLst/>
            </a:prstGeom>
            <a:gradFill>
              <a:gsLst>
                <a:gs pos="0">
                  <a:srgbClr val="DC4A1B"/>
                </a:gs>
                <a:gs pos="100000">
                  <a:srgbClr val="F66C47"/>
                </a:gs>
              </a:gsLst>
              <a:lin ang="5400000" scaled="1"/>
            </a:gradFill>
            <a:ln w="120650">
              <a:gradFill flip="none" rotWithShape="1">
                <a:gsLst>
                  <a:gs pos="0">
                    <a:schemeClr val="bg1">
                      <a:lumMod val="78000"/>
                    </a:schemeClr>
                  </a:gs>
                  <a:gs pos="100000">
                    <a:schemeClr val="bg1">
                      <a:lumMod val="98000"/>
                    </a:schemeClr>
                  </a:gs>
                </a:gsLst>
                <a:lin ang="5400000" scaled="1"/>
                <a:tileRect/>
              </a:gradFill>
            </a:ln>
            <a:effectLst>
              <a:innerShdw blurRad="330200" dist="165100" dir="16200000">
                <a:prstClr val="black">
                  <a:alpha val="53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952" dirty="0"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DIN-BoldItalic" pitchFamily="50" charset="0"/>
                </a:rPr>
                <a:t></a:t>
              </a:r>
            </a:p>
          </p:txBody>
        </p:sp>
      </p:grpSp>
      <p:sp>
        <p:nvSpPr>
          <p:cNvPr id="12" name="TextBox 11"/>
          <p:cNvSpPr txBox="1"/>
          <p:nvPr/>
        </p:nvSpPr>
        <p:spPr>
          <a:xfrm flipH="1">
            <a:off x="4292408" y="1872381"/>
            <a:ext cx="379631" cy="8062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639" b="1" dirty="0">
                <a:solidFill>
                  <a:schemeClr val="bg1"/>
                </a:solidFill>
                <a:latin typeface="Impact MT Std" pitchFamily="34" charset="0"/>
              </a:rPr>
              <a:t>2</a:t>
            </a:r>
            <a:endParaRPr lang="id-ID" sz="4639" b="1" dirty="0">
              <a:solidFill>
                <a:schemeClr val="bg1"/>
              </a:solidFill>
              <a:latin typeface="Impact MT Std" pitchFamily="34" charset="0"/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5033718" y="1568677"/>
            <a:ext cx="1471584" cy="1471584"/>
            <a:chOff x="1677608" y="2996952"/>
            <a:chExt cx="1395643" cy="1395643"/>
          </a:xfrm>
        </p:grpSpPr>
        <p:sp>
          <p:nvSpPr>
            <p:cNvPr id="14" name="Oval 60"/>
            <p:cNvSpPr>
              <a:spLocks noChangeAspect="1"/>
            </p:cNvSpPr>
            <p:nvPr/>
          </p:nvSpPr>
          <p:spPr>
            <a:xfrm>
              <a:off x="1677608" y="2996952"/>
              <a:ext cx="1395643" cy="1395643"/>
            </a:xfrm>
            <a:prstGeom prst="ellipse">
              <a:avLst/>
            </a:prstGeom>
            <a:gradFill flip="none" rotWithShape="1">
              <a:gsLst>
                <a:gs pos="100000">
                  <a:schemeClr val="bg1">
                    <a:lumMod val="81000"/>
                  </a:schemeClr>
                </a:gs>
                <a:gs pos="0">
                  <a:schemeClr val="bg1">
                    <a:lumMod val="99000"/>
                  </a:schemeClr>
                </a:gs>
              </a:gsLst>
              <a:lin ang="5400000" scaled="1"/>
              <a:tileRect/>
            </a:gradFill>
            <a:ln>
              <a:noFill/>
            </a:ln>
            <a:effectLst>
              <a:outerShdw blurRad="317500" dist="1143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76" dirty="0">
                <a:solidFill>
                  <a:prstClr val="white"/>
                </a:solidFill>
              </a:endParaRPr>
            </a:p>
          </p:txBody>
        </p:sp>
        <p:sp>
          <p:nvSpPr>
            <p:cNvPr id="15" name="Oval 29"/>
            <p:cNvSpPr>
              <a:spLocks noChangeAspect="1"/>
            </p:cNvSpPr>
            <p:nvPr/>
          </p:nvSpPr>
          <p:spPr>
            <a:xfrm>
              <a:off x="1850114" y="3169458"/>
              <a:ext cx="1050630" cy="1050630"/>
            </a:xfrm>
            <a:prstGeom prst="ellipse">
              <a:avLst/>
            </a:prstGeom>
            <a:gradFill>
              <a:gsLst>
                <a:gs pos="0">
                  <a:srgbClr val="C72319"/>
                </a:gs>
                <a:gs pos="100000">
                  <a:srgbClr val="F34347"/>
                </a:gs>
              </a:gsLst>
              <a:lin ang="5400000" scaled="1"/>
            </a:gradFill>
            <a:ln w="120650">
              <a:gradFill flip="none" rotWithShape="1">
                <a:gsLst>
                  <a:gs pos="0">
                    <a:schemeClr val="bg1">
                      <a:lumMod val="78000"/>
                    </a:schemeClr>
                  </a:gs>
                  <a:gs pos="100000">
                    <a:schemeClr val="bg1">
                      <a:lumMod val="98000"/>
                    </a:schemeClr>
                  </a:gs>
                </a:gsLst>
                <a:lin ang="5400000" scaled="1"/>
                <a:tileRect/>
              </a:gradFill>
            </a:ln>
            <a:effectLst>
              <a:innerShdw blurRad="330200" dist="165100" dir="16200000">
                <a:prstClr val="black">
                  <a:alpha val="53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952" dirty="0"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DIN-BoldItalic" pitchFamily="50" charset="0"/>
                </a:rPr>
                <a:t></a:t>
              </a:r>
            </a:p>
          </p:txBody>
        </p:sp>
      </p:grpSp>
      <p:sp>
        <p:nvSpPr>
          <p:cNvPr id="16" name="TextBox 15"/>
          <p:cNvSpPr txBox="1"/>
          <p:nvPr/>
        </p:nvSpPr>
        <p:spPr>
          <a:xfrm flipH="1">
            <a:off x="5579693" y="1872379"/>
            <a:ext cx="379631" cy="8062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639" b="1" dirty="0">
                <a:solidFill>
                  <a:schemeClr val="bg1"/>
                </a:solidFill>
                <a:latin typeface="Impact MT Std" pitchFamily="34" charset="0"/>
              </a:rPr>
              <a:t>0</a:t>
            </a:r>
            <a:endParaRPr lang="id-ID" sz="4639" b="1" dirty="0">
              <a:solidFill>
                <a:schemeClr val="bg1"/>
              </a:solidFill>
              <a:latin typeface="Impact MT Std" pitchFamily="34" charset="0"/>
            </a:endParaRPr>
          </a:p>
        </p:txBody>
      </p:sp>
      <p:grpSp>
        <p:nvGrpSpPr>
          <p:cNvPr id="17" name="组合 16"/>
          <p:cNvGrpSpPr/>
          <p:nvPr/>
        </p:nvGrpSpPr>
        <p:grpSpPr>
          <a:xfrm>
            <a:off x="6324462" y="1568677"/>
            <a:ext cx="1471584" cy="1471584"/>
            <a:chOff x="1677608" y="2996952"/>
            <a:chExt cx="1395643" cy="1395643"/>
          </a:xfrm>
        </p:grpSpPr>
        <p:sp>
          <p:nvSpPr>
            <p:cNvPr id="18" name="Oval 60"/>
            <p:cNvSpPr>
              <a:spLocks noChangeAspect="1"/>
            </p:cNvSpPr>
            <p:nvPr/>
          </p:nvSpPr>
          <p:spPr>
            <a:xfrm>
              <a:off x="1677608" y="2996952"/>
              <a:ext cx="1395643" cy="1395643"/>
            </a:xfrm>
            <a:prstGeom prst="ellipse">
              <a:avLst/>
            </a:prstGeom>
            <a:gradFill flip="none" rotWithShape="1">
              <a:gsLst>
                <a:gs pos="100000">
                  <a:schemeClr val="bg1">
                    <a:lumMod val="81000"/>
                  </a:schemeClr>
                </a:gs>
                <a:gs pos="0">
                  <a:schemeClr val="bg1">
                    <a:lumMod val="99000"/>
                  </a:schemeClr>
                </a:gs>
              </a:gsLst>
              <a:lin ang="5400000" scaled="1"/>
              <a:tileRect/>
            </a:gradFill>
            <a:ln>
              <a:noFill/>
            </a:ln>
            <a:effectLst>
              <a:outerShdw blurRad="317500" dist="1143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76" dirty="0">
                <a:solidFill>
                  <a:prstClr val="white"/>
                </a:solidFill>
              </a:endParaRPr>
            </a:p>
          </p:txBody>
        </p:sp>
        <p:sp>
          <p:nvSpPr>
            <p:cNvPr id="19" name="Oval 29"/>
            <p:cNvSpPr>
              <a:spLocks noChangeAspect="1"/>
            </p:cNvSpPr>
            <p:nvPr/>
          </p:nvSpPr>
          <p:spPr>
            <a:xfrm>
              <a:off x="1850114" y="3169458"/>
              <a:ext cx="1050630" cy="1050630"/>
            </a:xfrm>
            <a:prstGeom prst="ellipse">
              <a:avLst/>
            </a:prstGeom>
            <a:gradFill>
              <a:gsLst>
                <a:gs pos="0">
                  <a:srgbClr val="026C68"/>
                </a:gs>
                <a:gs pos="100000">
                  <a:srgbClr val="059188"/>
                </a:gs>
              </a:gsLst>
              <a:lin ang="5400000" scaled="1"/>
            </a:gradFill>
            <a:ln w="120650">
              <a:gradFill flip="none" rotWithShape="1">
                <a:gsLst>
                  <a:gs pos="0">
                    <a:schemeClr val="bg1">
                      <a:lumMod val="78000"/>
                    </a:schemeClr>
                  </a:gs>
                  <a:gs pos="100000">
                    <a:schemeClr val="bg1">
                      <a:lumMod val="98000"/>
                    </a:schemeClr>
                  </a:gs>
                </a:gsLst>
                <a:lin ang="5400000" scaled="1"/>
                <a:tileRect/>
              </a:gradFill>
            </a:ln>
            <a:effectLst>
              <a:innerShdw blurRad="330200" dist="165100" dir="16200000">
                <a:prstClr val="black">
                  <a:alpha val="53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952" dirty="0"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DIN-BoldItalic" pitchFamily="50" charset="0"/>
                </a:rPr>
                <a:t></a:t>
              </a:r>
            </a:p>
          </p:txBody>
        </p:sp>
      </p:grpSp>
      <p:sp>
        <p:nvSpPr>
          <p:cNvPr id="20" name="TextBox 19"/>
          <p:cNvSpPr txBox="1"/>
          <p:nvPr/>
        </p:nvSpPr>
        <p:spPr>
          <a:xfrm flipH="1">
            <a:off x="6840702" y="1872381"/>
            <a:ext cx="379631" cy="8062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639" b="1" dirty="0">
                <a:solidFill>
                  <a:schemeClr val="bg1"/>
                </a:solidFill>
                <a:latin typeface="Impact MT Std" pitchFamily="34" charset="0"/>
              </a:rPr>
              <a:t>X</a:t>
            </a:r>
            <a:endParaRPr lang="id-ID" sz="4639" b="1" dirty="0">
              <a:solidFill>
                <a:schemeClr val="bg1"/>
              </a:solidFill>
              <a:latin typeface="Impact MT Std" pitchFamily="34" charset="0"/>
            </a:endParaRPr>
          </a:p>
        </p:txBody>
      </p:sp>
      <p:grpSp>
        <p:nvGrpSpPr>
          <p:cNvPr id="21" name="组合 20"/>
          <p:cNvGrpSpPr/>
          <p:nvPr/>
        </p:nvGrpSpPr>
        <p:grpSpPr>
          <a:xfrm>
            <a:off x="7615207" y="1568677"/>
            <a:ext cx="1471584" cy="1471584"/>
            <a:chOff x="1677608" y="2996952"/>
            <a:chExt cx="1395643" cy="1395643"/>
          </a:xfrm>
        </p:grpSpPr>
        <p:sp>
          <p:nvSpPr>
            <p:cNvPr id="22" name="Oval 60"/>
            <p:cNvSpPr>
              <a:spLocks noChangeAspect="1"/>
            </p:cNvSpPr>
            <p:nvPr/>
          </p:nvSpPr>
          <p:spPr>
            <a:xfrm>
              <a:off x="1677608" y="2996952"/>
              <a:ext cx="1395643" cy="1395643"/>
            </a:xfrm>
            <a:prstGeom prst="ellipse">
              <a:avLst/>
            </a:prstGeom>
            <a:gradFill flip="none" rotWithShape="1">
              <a:gsLst>
                <a:gs pos="100000">
                  <a:schemeClr val="bg1">
                    <a:lumMod val="81000"/>
                  </a:schemeClr>
                </a:gs>
                <a:gs pos="0">
                  <a:schemeClr val="bg1">
                    <a:lumMod val="99000"/>
                  </a:schemeClr>
                </a:gs>
              </a:gsLst>
              <a:lin ang="5400000" scaled="1"/>
              <a:tileRect/>
            </a:gradFill>
            <a:ln>
              <a:noFill/>
            </a:ln>
            <a:effectLst>
              <a:outerShdw blurRad="317500" dist="1143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76" dirty="0">
                <a:solidFill>
                  <a:prstClr val="white"/>
                </a:solidFill>
              </a:endParaRPr>
            </a:p>
          </p:txBody>
        </p:sp>
        <p:sp>
          <p:nvSpPr>
            <p:cNvPr id="23" name="Oval 29"/>
            <p:cNvSpPr>
              <a:spLocks noChangeAspect="1"/>
            </p:cNvSpPr>
            <p:nvPr/>
          </p:nvSpPr>
          <p:spPr>
            <a:xfrm>
              <a:off x="1850114" y="3169458"/>
              <a:ext cx="1050630" cy="1050630"/>
            </a:xfrm>
            <a:prstGeom prst="ellipse">
              <a:avLst/>
            </a:prstGeom>
            <a:gradFill>
              <a:gsLst>
                <a:gs pos="0">
                  <a:srgbClr val="03435D"/>
                </a:gs>
                <a:gs pos="100000">
                  <a:srgbClr val="037A9B"/>
                </a:gs>
              </a:gsLst>
              <a:lin ang="5400000" scaled="1"/>
            </a:gradFill>
            <a:ln w="120650">
              <a:gradFill flip="none" rotWithShape="1">
                <a:gsLst>
                  <a:gs pos="0">
                    <a:schemeClr val="bg1">
                      <a:lumMod val="78000"/>
                    </a:schemeClr>
                  </a:gs>
                  <a:gs pos="100000">
                    <a:schemeClr val="bg1">
                      <a:lumMod val="98000"/>
                    </a:schemeClr>
                  </a:gs>
                </a:gsLst>
                <a:lin ang="5400000" scaled="1"/>
                <a:tileRect/>
              </a:gradFill>
            </a:ln>
            <a:effectLst>
              <a:innerShdw blurRad="330200" dist="165100" dir="16200000">
                <a:prstClr val="black">
                  <a:alpha val="53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952" dirty="0"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DIN-BoldItalic" pitchFamily="50" charset="0"/>
                </a:rPr>
                <a:t></a:t>
              </a:r>
            </a:p>
          </p:txBody>
        </p:sp>
      </p:grpSp>
      <p:sp>
        <p:nvSpPr>
          <p:cNvPr id="24" name="TextBox 23"/>
          <p:cNvSpPr txBox="1"/>
          <p:nvPr/>
        </p:nvSpPr>
        <p:spPr>
          <a:xfrm flipH="1">
            <a:off x="8175677" y="1872381"/>
            <a:ext cx="379631" cy="8062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639" b="1" dirty="0">
                <a:solidFill>
                  <a:schemeClr val="bg1"/>
                </a:solidFill>
                <a:latin typeface="Impact MT Std" pitchFamily="34" charset="0"/>
              </a:rPr>
              <a:t>X</a:t>
            </a:r>
            <a:endParaRPr lang="id-ID" sz="4639" b="1" dirty="0">
              <a:solidFill>
                <a:schemeClr val="bg1"/>
              </a:solidFill>
              <a:latin typeface="Impact MT Std" pitchFamily="34" charset="0"/>
            </a:endParaRPr>
          </a:p>
        </p:txBody>
      </p:sp>
      <p:sp>
        <p:nvSpPr>
          <p:cNvPr id="25" name="TextBox 7"/>
          <p:cNvSpPr>
            <a:spLocks noChangeArrowheads="1"/>
          </p:cNvSpPr>
          <p:nvPr/>
        </p:nvSpPr>
        <p:spPr bwMode="auto">
          <a:xfrm>
            <a:off x="2540943" y="3289384"/>
            <a:ext cx="7914214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5400" b="1" spc="600" dirty="0">
                <a:solidFill>
                  <a:srgbClr val="F34347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彩</a:t>
            </a:r>
            <a:r>
              <a:rPr lang="zh-CN" altLang="en-US" sz="5400" b="1" spc="600" dirty="0" smtClean="0">
                <a:solidFill>
                  <a:srgbClr val="F34347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色工作总结计划</a:t>
            </a:r>
            <a:r>
              <a:rPr lang="en-US" altLang="zh-CN" sz="5400" b="1" spc="600" dirty="0" smtClean="0">
                <a:solidFill>
                  <a:srgbClr val="F34347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PPT</a:t>
            </a:r>
            <a:endParaRPr lang="zh-CN" altLang="en-US" sz="5400" b="1" spc="600" dirty="0">
              <a:solidFill>
                <a:srgbClr val="059188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6" name="TextBox 7"/>
          <p:cNvSpPr>
            <a:spLocks noChangeArrowheads="1"/>
          </p:cNvSpPr>
          <p:nvPr/>
        </p:nvSpPr>
        <p:spPr bwMode="auto">
          <a:xfrm>
            <a:off x="4151590" y="4320182"/>
            <a:ext cx="4631496" cy="2596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87" b="1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年终总结</a:t>
            </a:r>
            <a:r>
              <a:rPr lang="en-US" altLang="zh-CN" sz="1687" b="1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  </a:t>
            </a:r>
            <a:r>
              <a:rPr lang="zh-CN" altLang="en-US" sz="1687" b="1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新年计划</a:t>
            </a:r>
            <a:r>
              <a:rPr lang="en-US" altLang="zh-CN" sz="1687" b="1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  </a:t>
            </a:r>
            <a:r>
              <a:rPr lang="zh-CN" altLang="en-US" sz="1687" b="1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述职报告  工作汇报</a:t>
            </a:r>
          </a:p>
        </p:txBody>
      </p:sp>
      <p:cxnSp>
        <p:nvCxnSpPr>
          <p:cNvPr id="27" name="直接连接符 26"/>
          <p:cNvCxnSpPr/>
          <p:nvPr/>
        </p:nvCxnSpPr>
        <p:spPr>
          <a:xfrm>
            <a:off x="3164551" y="4244255"/>
            <a:ext cx="6536490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矩形 55"/>
          <p:cNvSpPr/>
          <p:nvPr/>
        </p:nvSpPr>
        <p:spPr>
          <a:xfrm>
            <a:off x="-24349" y="-411"/>
            <a:ext cx="3214687" cy="48207"/>
          </a:xfrm>
          <a:prstGeom prst="rect">
            <a:avLst/>
          </a:prstGeom>
          <a:solidFill>
            <a:srgbClr val="F66C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7" name="矩形 56"/>
          <p:cNvSpPr/>
          <p:nvPr/>
        </p:nvSpPr>
        <p:spPr>
          <a:xfrm>
            <a:off x="3190339" y="-411"/>
            <a:ext cx="3214687" cy="48207"/>
          </a:xfrm>
          <a:prstGeom prst="rect">
            <a:avLst/>
          </a:prstGeom>
          <a:solidFill>
            <a:srgbClr val="F343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8" name="矩形 57"/>
          <p:cNvSpPr/>
          <p:nvPr/>
        </p:nvSpPr>
        <p:spPr>
          <a:xfrm>
            <a:off x="6405026" y="-411"/>
            <a:ext cx="3214687" cy="48207"/>
          </a:xfrm>
          <a:prstGeom prst="rect">
            <a:avLst/>
          </a:prstGeom>
          <a:solidFill>
            <a:srgbClr val="05918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" name="矩形 58"/>
          <p:cNvSpPr/>
          <p:nvPr/>
        </p:nvSpPr>
        <p:spPr>
          <a:xfrm>
            <a:off x="9593924" y="-411"/>
            <a:ext cx="3240477" cy="48207"/>
          </a:xfrm>
          <a:prstGeom prst="rect">
            <a:avLst/>
          </a:prstGeom>
          <a:solidFill>
            <a:srgbClr val="037A9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矩形 30"/>
          <p:cNvSpPr/>
          <p:nvPr/>
        </p:nvSpPr>
        <p:spPr>
          <a:xfrm rot="2700000">
            <a:off x="4040056" y="5861882"/>
            <a:ext cx="1312952" cy="1312952"/>
          </a:xfrm>
          <a:prstGeom prst="rect">
            <a:avLst/>
          </a:prstGeom>
          <a:gradFill>
            <a:gsLst>
              <a:gs pos="0">
                <a:srgbClr val="C72319"/>
              </a:gs>
              <a:gs pos="100000">
                <a:srgbClr val="F34347"/>
              </a:gs>
            </a:gsLst>
            <a:lin ang="5400000" scaled="1"/>
          </a:gradFill>
          <a:ln>
            <a:noFill/>
          </a:ln>
          <a:effectLst>
            <a:outerShdw blurRad="215900" dist="1143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矩形 31"/>
          <p:cNvSpPr/>
          <p:nvPr/>
        </p:nvSpPr>
        <p:spPr>
          <a:xfrm rot="2700000">
            <a:off x="-803487" y="4127931"/>
            <a:ext cx="1737046" cy="1737046"/>
          </a:xfrm>
          <a:prstGeom prst="rect">
            <a:avLst/>
          </a:prstGeom>
          <a:gradFill>
            <a:gsLst>
              <a:gs pos="0">
                <a:srgbClr val="DC4A1B"/>
              </a:gs>
              <a:gs pos="100000">
                <a:srgbClr val="F66C47"/>
              </a:gs>
            </a:gsLst>
            <a:lin ang="5400000" scaled="1"/>
          </a:gradFill>
          <a:ln>
            <a:noFill/>
          </a:ln>
          <a:effectLst>
            <a:outerShdw blurRad="215900" dist="1143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矩形 32"/>
          <p:cNvSpPr/>
          <p:nvPr/>
        </p:nvSpPr>
        <p:spPr>
          <a:xfrm rot="2700000">
            <a:off x="1613409" y="5555755"/>
            <a:ext cx="1710940" cy="1710940"/>
          </a:xfrm>
          <a:prstGeom prst="rect">
            <a:avLst/>
          </a:prstGeom>
          <a:gradFill>
            <a:gsLst>
              <a:gs pos="0">
                <a:srgbClr val="DC4A1B"/>
              </a:gs>
              <a:gs pos="100000">
                <a:srgbClr val="F66C47"/>
              </a:gs>
            </a:gsLst>
            <a:lin ang="5400000" scaled="1"/>
          </a:gradFill>
          <a:ln>
            <a:noFill/>
          </a:ln>
          <a:effectLst>
            <a:outerShdw blurRad="215900" dist="1143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矩形 33"/>
          <p:cNvSpPr/>
          <p:nvPr/>
        </p:nvSpPr>
        <p:spPr>
          <a:xfrm rot="2700000">
            <a:off x="-291242" y="5349957"/>
            <a:ext cx="1737046" cy="1737046"/>
          </a:xfrm>
          <a:prstGeom prst="rect">
            <a:avLst/>
          </a:prstGeom>
          <a:gradFill>
            <a:gsLst>
              <a:gs pos="0">
                <a:srgbClr val="C72319"/>
              </a:gs>
              <a:gs pos="100000">
                <a:srgbClr val="F34347"/>
              </a:gs>
            </a:gsLst>
            <a:lin ang="5400000" scaled="1"/>
          </a:gradFill>
          <a:ln>
            <a:noFill/>
          </a:ln>
          <a:effectLst>
            <a:outerShdw blurRad="215900" dist="1143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矩形 34"/>
          <p:cNvSpPr/>
          <p:nvPr/>
        </p:nvSpPr>
        <p:spPr>
          <a:xfrm rot="2700000">
            <a:off x="1346266" y="6857738"/>
            <a:ext cx="1159644" cy="1159644"/>
          </a:xfrm>
          <a:prstGeom prst="rect">
            <a:avLst/>
          </a:prstGeom>
          <a:gradFill>
            <a:gsLst>
              <a:gs pos="0">
                <a:srgbClr val="026C68"/>
              </a:gs>
              <a:gs pos="100000">
                <a:srgbClr val="059188"/>
              </a:gs>
            </a:gsLst>
            <a:lin ang="5400000" scaled="1"/>
          </a:gradFill>
          <a:ln>
            <a:noFill/>
          </a:ln>
          <a:effectLst>
            <a:outerShdw blurRad="215900" dist="1143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矩形 35"/>
          <p:cNvSpPr/>
          <p:nvPr/>
        </p:nvSpPr>
        <p:spPr>
          <a:xfrm rot="2700000">
            <a:off x="2979504" y="6430244"/>
            <a:ext cx="1463016" cy="1463016"/>
          </a:xfrm>
          <a:prstGeom prst="rect">
            <a:avLst/>
          </a:prstGeom>
          <a:gradFill>
            <a:gsLst>
              <a:gs pos="0">
                <a:srgbClr val="03435C"/>
              </a:gs>
              <a:gs pos="100000">
                <a:srgbClr val="037A9B"/>
              </a:gs>
            </a:gsLst>
            <a:lin ang="5400000" scaled="1"/>
          </a:gradFill>
          <a:ln>
            <a:noFill/>
          </a:ln>
          <a:effectLst>
            <a:outerShdw blurRad="215900" dist="1143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矩形 36"/>
          <p:cNvSpPr/>
          <p:nvPr/>
        </p:nvSpPr>
        <p:spPr>
          <a:xfrm rot="2700000">
            <a:off x="4972779" y="7111974"/>
            <a:ext cx="865996" cy="865996"/>
          </a:xfrm>
          <a:prstGeom prst="rect">
            <a:avLst/>
          </a:prstGeom>
          <a:gradFill>
            <a:gsLst>
              <a:gs pos="0">
                <a:srgbClr val="DC4A1B"/>
              </a:gs>
              <a:gs pos="100000">
                <a:srgbClr val="F66C47"/>
              </a:gs>
            </a:gsLst>
            <a:lin ang="5400000" scaled="1"/>
          </a:gradFill>
          <a:ln>
            <a:noFill/>
          </a:ln>
          <a:effectLst>
            <a:outerShdw blurRad="215900" dist="1143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8" name="矩形 37"/>
          <p:cNvSpPr/>
          <p:nvPr/>
        </p:nvSpPr>
        <p:spPr>
          <a:xfrm rot="2700000">
            <a:off x="5925709" y="6316911"/>
            <a:ext cx="1829989" cy="1829989"/>
          </a:xfrm>
          <a:prstGeom prst="rect">
            <a:avLst/>
          </a:prstGeom>
          <a:gradFill>
            <a:gsLst>
              <a:gs pos="0">
                <a:srgbClr val="03435C"/>
              </a:gs>
              <a:gs pos="100000">
                <a:srgbClr val="037A9B"/>
              </a:gs>
            </a:gsLst>
            <a:lin ang="5400000" scaled="1"/>
          </a:gradFill>
          <a:ln>
            <a:noFill/>
          </a:ln>
          <a:effectLst>
            <a:outerShdw blurRad="215900" dist="1143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9" name="矩形 38"/>
          <p:cNvSpPr/>
          <p:nvPr/>
        </p:nvSpPr>
        <p:spPr>
          <a:xfrm rot="2700000">
            <a:off x="9008588" y="5658501"/>
            <a:ext cx="1918130" cy="1918130"/>
          </a:xfrm>
          <a:prstGeom prst="rect">
            <a:avLst/>
          </a:prstGeom>
          <a:gradFill>
            <a:gsLst>
              <a:gs pos="0">
                <a:srgbClr val="DC4A1B"/>
              </a:gs>
              <a:gs pos="100000">
                <a:srgbClr val="F66C47"/>
              </a:gs>
            </a:gsLst>
            <a:lin ang="5400000" scaled="1"/>
          </a:gradFill>
          <a:ln>
            <a:noFill/>
          </a:ln>
          <a:effectLst>
            <a:outerShdw blurRad="215900" dist="1143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0" name="矩形 39"/>
          <p:cNvSpPr/>
          <p:nvPr/>
        </p:nvSpPr>
        <p:spPr>
          <a:xfrm rot="2700000">
            <a:off x="6419174" y="5517494"/>
            <a:ext cx="1401965" cy="1401965"/>
          </a:xfrm>
          <a:prstGeom prst="rect">
            <a:avLst/>
          </a:prstGeom>
          <a:gradFill>
            <a:gsLst>
              <a:gs pos="0">
                <a:srgbClr val="026C68"/>
              </a:gs>
              <a:gs pos="100000">
                <a:srgbClr val="059188"/>
              </a:gs>
            </a:gsLst>
            <a:lin ang="5400000" scaled="1"/>
          </a:gradFill>
          <a:ln>
            <a:noFill/>
          </a:ln>
          <a:effectLst>
            <a:outerShdw blurRad="215900" dist="1143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1" name="矩形 40"/>
          <p:cNvSpPr/>
          <p:nvPr/>
        </p:nvSpPr>
        <p:spPr>
          <a:xfrm rot="2700000">
            <a:off x="7918216" y="6584823"/>
            <a:ext cx="1258772" cy="1258772"/>
          </a:xfrm>
          <a:prstGeom prst="rect">
            <a:avLst/>
          </a:prstGeom>
          <a:gradFill>
            <a:gsLst>
              <a:gs pos="0">
                <a:srgbClr val="C72319"/>
              </a:gs>
              <a:gs pos="100000">
                <a:srgbClr val="F34347"/>
              </a:gs>
            </a:gsLst>
            <a:lin ang="5400000" scaled="1"/>
          </a:gradFill>
          <a:ln>
            <a:noFill/>
          </a:ln>
          <a:effectLst>
            <a:outerShdw blurRad="215900" dist="1143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2" name="矩形 41"/>
          <p:cNvSpPr/>
          <p:nvPr/>
        </p:nvSpPr>
        <p:spPr>
          <a:xfrm rot="2700000">
            <a:off x="10638191" y="4943718"/>
            <a:ext cx="1625149" cy="1625149"/>
          </a:xfrm>
          <a:prstGeom prst="rect">
            <a:avLst/>
          </a:prstGeom>
          <a:gradFill>
            <a:gsLst>
              <a:gs pos="0">
                <a:srgbClr val="026C68"/>
              </a:gs>
              <a:gs pos="100000">
                <a:srgbClr val="059188"/>
              </a:gs>
            </a:gsLst>
            <a:lin ang="5400000" scaled="1"/>
          </a:gradFill>
          <a:ln>
            <a:noFill/>
          </a:ln>
          <a:effectLst>
            <a:outerShdw blurRad="215900" dist="1143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3" name="矩形 42"/>
          <p:cNvSpPr/>
          <p:nvPr/>
        </p:nvSpPr>
        <p:spPr>
          <a:xfrm rot="2700000">
            <a:off x="8194663" y="5429477"/>
            <a:ext cx="653631" cy="653631"/>
          </a:xfrm>
          <a:prstGeom prst="rect">
            <a:avLst/>
          </a:prstGeom>
          <a:gradFill>
            <a:gsLst>
              <a:gs pos="0">
                <a:srgbClr val="026C68"/>
              </a:gs>
              <a:gs pos="100000">
                <a:srgbClr val="059188"/>
              </a:gs>
            </a:gsLst>
            <a:lin ang="5400000" scaled="1"/>
          </a:gradFill>
          <a:ln>
            <a:noFill/>
          </a:ln>
          <a:effectLst>
            <a:outerShdw blurRad="215900" dist="1143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4" name="矩形 43"/>
          <p:cNvSpPr/>
          <p:nvPr/>
        </p:nvSpPr>
        <p:spPr>
          <a:xfrm rot="2700000">
            <a:off x="11251240" y="6064096"/>
            <a:ext cx="1737046" cy="1737046"/>
          </a:xfrm>
          <a:prstGeom prst="rect">
            <a:avLst/>
          </a:prstGeom>
          <a:gradFill>
            <a:gsLst>
              <a:gs pos="0">
                <a:srgbClr val="03435C"/>
              </a:gs>
              <a:gs pos="100000">
                <a:srgbClr val="037A9B"/>
              </a:gs>
            </a:gsLst>
            <a:lin ang="5400000" scaled="1"/>
          </a:gradFill>
          <a:ln>
            <a:noFill/>
          </a:ln>
          <a:effectLst>
            <a:outerShdw blurRad="215900" dist="1143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5" name="矩形 44"/>
          <p:cNvSpPr/>
          <p:nvPr/>
        </p:nvSpPr>
        <p:spPr>
          <a:xfrm rot="2700000">
            <a:off x="12299116" y="5046215"/>
            <a:ext cx="865996" cy="865996"/>
          </a:xfrm>
          <a:prstGeom prst="rect">
            <a:avLst/>
          </a:prstGeom>
          <a:gradFill>
            <a:gsLst>
              <a:gs pos="0">
                <a:srgbClr val="DC4A1B"/>
              </a:gs>
              <a:gs pos="100000">
                <a:srgbClr val="F66C47"/>
              </a:gs>
            </a:gsLst>
            <a:lin ang="5400000" scaled="1"/>
          </a:gradFill>
          <a:ln>
            <a:noFill/>
          </a:ln>
          <a:effectLst>
            <a:outerShdw blurRad="215900" dist="1143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6" name="矩形 45"/>
          <p:cNvSpPr/>
          <p:nvPr/>
        </p:nvSpPr>
        <p:spPr>
          <a:xfrm rot="2700000">
            <a:off x="5706531" y="6215131"/>
            <a:ext cx="424360" cy="424360"/>
          </a:xfrm>
          <a:prstGeom prst="rect">
            <a:avLst/>
          </a:prstGeom>
          <a:gradFill>
            <a:gsLst>
              <a:gs pos="0">
                <a:srgbClr val="C72319"/>
              </a:gs>
              <a:gs pos="100000">
                <a:srgbClr val="F34347"/>
              </a:gs>
            </a:gsLst>
            <a:lin ang="5400000" scaled="1"/>
          </a:gradFill>
          <a:ln>
            <a:noFill/>
          </a:ln>
          <a:effectLst>
            <a:outerShdw blurRad="215900" dist="1143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7" name="矩形 46"/>
          <p:cNvSpPr/>
          <p:nvPr/>
        </p:nvSpPr>
        <p:spPr>
          <a:xfrm rot="2700000">
            <a:off x="3596278" y="5969554"/>
            <a:ext cx="229473" cy="229473"/>
          </a:xfrm>
          <a:prstGeom prst="rect">
            <a:avLst/>
          </a:prstGeom>
          <a:gradFill>
            <a:gsLst>
              <a:gs pos="0">
                <a:srgbClr val="C72319"/>
              </a:gs>
              <a:gs pos="100000">
                <a:srgbClr val="F34347"/>
              </a:gs>
            </a:gsLst>
            <a:lin ang="5400000" scaled="1"/>
          </a:gradFill>
          <a:ln>
            <a:noFill/>
          </a:ln>
          <a:effectLst>
            <a:outerShdw blurRad="215900" dist="1143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279302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2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2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2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500"/>
                            </p:stCondLst>
                            <p:childTnLst>
                              <p:par>
                                <p:cTn id="4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000"/>
                            </p:stCondLst>
                            <p:childTnLst>
                              <p:par>
                                <p:cTn id="46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48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49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5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5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0"/>
                            </p:stCondLst>
                            <p:childTnLst>
                              <p:par>
                                <p:cTn id="53" presetID="3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Scale>
                                      <p:cBhvr>
                                        <p:cTn id="54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55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56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57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000"/>
                            </p:stCondLst>
                            <p:childTnLst>
                              <p:par>
                                <p:cTn id="5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1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3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6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9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2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5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8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1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2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4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5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7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8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0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2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3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4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6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7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9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0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2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3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5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6" grpId="0"/>
      <p:bldP spid="20" grpId="0"/>
      <p:bldP spid="24" grpId="0"/>
      <p:bldP spid="25" grpId="0"/>
      <p:bldP spid="25" grpId="1"/>
      <p:bldP spid="26" grpId="0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 animBg="1"/>
      <p:bldP spid="42" grpId="0" animBg="1"/>
      <p:bldP spid="43" grpId="0" animBg="1"/>
      <p:bldP spid="44" grpId="0" animBg="1"/>
      <p:bldP spid="45" grpId="0" animBg="1"/>
      <p:bldP spid="46" grpId="0" animBg="1"/>
      <p:bldP spid="47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Oval 59"/>
          <p:cNvSpPr/>
          <p:nvPr/>
        </p:nvSpPr>
        <p:spPr>
          <a:xfrm>
            <a:off x="5584212" y="4731685"/>
            <a:ext cx="1110118" cy="1110118"/>
          </a:xfrm>
          <a:prstGeom prst="ellipse">
            <a:avLst/>
          </a:prstGeom>
          <a:solidFill>
            <a:schemeClr val="accent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4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8" name="Oval 57"/>
          <p:cNvSpPr/>
          <p:nvPr/>
        </p:nvSpPr>
        <p:spPr>
          <a:xfrm>
            <a:off x="6968761" y="4230437"/>
            <a:ext cx="1110118" cy="1110118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4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" name="Oval 58"/>
          <p:cNvSpPr/>
          <p:nvPr/>
        </p:nvSpPr>
        <p:spPr>
          <a:xfrm>
            <a:off x="4508376" y="3807419"/>
            <a:ext cx="1110118" cy="1110118"/>
          </a:xfrm>
          <a:prstGeom prst="ellipse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4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5" name="Oval 54"/>
          <p:cNvSpPr/>
          <p:nvPr/>
        </p:nvSpPr>
        <p:spPr>
          <a:xfrm>
            <a:off x="7275507" y="2943576"/>
            <a:ext cx="1110118" cy="1110118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4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4" name="Oval 53"/>
          <p:cNvSpPr/>
          <p:nvPr/>
        </p:nvSpPr>
        <p:spPr>
          <a:xfrm>
            <a:off x="6163757" y="2021989"/>
            <a:ext cx="1110118" cy="1110118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4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" name="Oval 44"/>
          <p:cNvSpPr/>
          <p:nvPr/>
        </p:nvSpPr>
        <p:spPr>
          <a:xfrm>
            <a:off x="4841411" y="2414638"/>
            <a:ext cx="1110118" cy="1110118"/>
          </a:xfrm>
          <a:prstGeom prst="ellipse">
            <a:avLst/>
          </a:prstGeom>
          <a:solidFill>
            <a:schemeClr val="accent1"/>
          </a:solidFill>
          <a:ln/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4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4" name="Hexagon 43"/>
          <p:cNvSpPr/>
          <p:nvPr/>
        </p:nvSpPr>
        <p:spPr>
          <a:xfrm>
            <a:off x="5290358" y="3166049"/>
            <a:ext cx="791332" cy="682183"/>
          </a:xfrm>
          <a:prstGeom prst="hexagon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46" name="Hexagon 45"/>
          <p:cNvSpPr/>
          <p:nvPr/>
        </p:nvSpPr>
        <p:spPr>
          <a:xfrm>
            <a:off x="6784561" y="3166049"/>
            <a:ext cx="791332" cy="682183"/>
          </a:xfrm>
          <a:prstGeom prst="hexagon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47" name="Hexagon 46"/>
          <p:cNvSpPr/>
          <p:nvPr/>
        </p:nvSpPr>
        <p:spPr>
          <a:xfrm>
            <a:off x="6043921" y="2772365"/>
            <a:ext cx="791332" cy="682183"/>
          </a:xfrm>
          <a:prstGeom prst="hexagon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48" name="Hexagon 47"/>
          <p:cNvSpPr/>
          <p:nvPr/>
        </p:nvSpPr>
        <p:spPr>
          <a:xfrm>
            <a:off x="5290358" y="3992363"/>
            <a:ext cx="791332" cy="682183"/>
          </a:xfrm>
          <a:prstGeom prst="hexagon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06</a:t>
            </a:r>
          </a:p>
        </p:txBody>
      </p:sp>
      <p:sp>
        <p:nvSpPr>
          <p:cNvPr id="50" name="Hexagon 49"/>
          <p:cNvSpPr/>
          <p:nvPr/>
        </p:nvSpPr>
        <p:spPr>
          <a:xfrm>
            <a:off x="6756534" y="3967601"/>
            <a:ext cx="791332" cy="682183"/>
          </a:xfrm>
          <a:prstGeom prst="hexagon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</a:p>
        </p:txBody>
      </p:sp>
      <p:sp>
        <p:nvSpPr>
          <p:cNvPr id="52" name="Hexagon 51"/>
          <p:cNvSpPr/>
          <p:nvPr/>
        </p:nvSpPr>
        <p:spPr>
          <a:xfrm>
            <a:off x="6043921" y="4416316"/>
            <a:ext cx="791332" cy="682183"/>
          </a:xfrm>
          <a:prstGeom prst="hexagon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05</a:t>
            </a:r>
          </a:p>
        </p:txBody>
      </p:sp>
      <p:sp>
        <p:nvSpPr>
          <p:cNvPr id="63" name="Freeform 62"/>
          <p:cNvSpPr>
            <a:spLocks noEditPoints="1"/>
          </p:cNvSpPr>
          <p:nvPr/>
        </p:nvSpPr>
        <p:spPr bwMode="auto">
          <a:xfrm>
            <a:off x="5225260" y="2681256"/>
            <a:ext cx="321686" cy="469964"/>
          </a:xfrm>
          <a:custGeom>
            <a:avLst/>
            <a:gdLst/>
            <a:ahLst/>
            <a:cxnLst>
              <a:cxn ang="0">
                <a:pos x="35" y="0"/>
              </a:cxn>
              <a:cxn ang="0">
                <a:pos x="0" y="35"/>
              </a:cxn>
              <a:cxn ang="0">
                <a:pos x="16" y="74"/>
              </a:cxn>
              <a:cxn ang="0">
                <a:pos x="35" y="102"/>
              </a:cxn>
              <a:cxn ang="0">
                <a:pos x="54" y="74"/>
              </a:cxn>
              <a:cxn ang="0">
                <a:pos x="70" y="35"/>
              </a:cxn>
              <a:cxn ang="0">
                <a:pos x="35" y="0"/>
              </a:cxn>
              <a:cxn ang="0">
                <a:pos x="43" y="87"/>
              </a:cxn>
              <a:cxn ang="0">
                <a:pos x="27" y="89"/>
              </a:cxn>
              <a:cxn ang="0">
                <a:pos x="26" y="83"/>
              </a:cxn>
              <a:cxn ang="0">
                <a:pos x="26" y="83"/>
              </a:cxn>
              <a:cxn ang="0">
                <a:pos x="45" y="80"/>
              </a:cxn>
              <a:cxn ang="0">
                <a:pos x="44" y="83"/>
              </a:cxn>
              <a:cxn ang="0">
                <a:pos x="43" y="87"/>
              </a:cxn>
              <a:cxn ang="0">
                <a:pos x="25" y="79"/>
              </a:cxn>
              <a:cxn ang="0">
                <a:pos x="23" y="73"/>
              </a:cxn>
              <a:cxn ang="0">
                <a:pos x="47" y="73"/>
              </a:cxn>
              <a:cxn ang="0">
                <a:pos x="46" y="77"/>
              </a:cxn>
              <a:cxn ang="0">
                <a:pos x="25" y="79"/>
              </a:cxn>
              <a:cxn ang="0">
                <a:pos x="35" y="96"/>
              </a:cxn>
              <a:cxn ang="0">
                <a:pos x="29" y="92"/>
              </a:cxn>
              <a:cxn ang="0">
                <a:pos x="42" y="90"/>
              </a:cxn>
              <a:cxn ang="0">
                <a:pos x="35" y="96"/>
              </a:cxn>
              <a:cxn ang="0">
                <a:pos x="50" y="67"/>
              </a:cxn>
              <a:cxn ang="0">
                <a:pos x="20" y="67"/>
              </a:cxn>
              <a:cxn ang="0">
                <a:pos x="15" y="57"/>
              </a:cxn>
              <a:cxn ang="0">
                <a:pos x="6" y="35"/>
              </a:cxn>
              <a:cxn ang="0">
                <a:pos x="35" y="6"/>
              </a:cxn>
              <a:cxn ang="0">
                <a:pos x="64" y="35"/>
              </a:cxn>
              <a:cxn ang="0">
                <a:pos x="55" y="57"/>
              </a:cxn>
              <a:cxn ang="0">
                <a:pos x="50" y="67"/>
              </a:cxn>
              <a:cxn ang="0">
                <a:pos x="50" y="67"/>
              </a:cxn>
              <a:cxn ang="0">
                <a:pos x="50" y="67"/>
              </a:cxn>
            </a:cxnLst>
            <a:rect l="0" t="0" r="r" b="b"/>
            <a:pathLst>
              <a:path w="70" h="102">
                <a:moveTo>
                  <a:pt x="35" y="0"/>
                </a:moveTo>
                <a:cubicBezTo>
                  <a:pt x="16" y="0"/>
                  <a:pt x="0" y="16"/>
                  <a:pt x="0" y="35"/>
                </a:cubicBezTo>
                <a:cubicBezTo>
                  <a:pt x="0" y="48"/>
                  <a:pt x="12" y="62"/>
                  <a:pt x="16" y="74"/>
                </a:cubicBezTo>
                <a:cubicBezTo>
                  <a:pt x="22" y="91"/>
                  <a:pt x="22" y="102"/>
                  <a:pt x="35" y="102"/>
                </a:cubicBezTo>
                <a:cubicBezTo>
                  <a:pt x="49" y="102"/>
                  <a:pt x="48" y="92"/>
                  <a:pt x="54" y="74"/>
                </a:cubicBezTo>
                <a:cubicBezTo>
                  <a:pt x="58" y="62"/>
                  <a:pt x="70" y="48"/>
                  <a:pt x="70" y="35"/>
                </a:cubicBezTo>
                <a:cubicBezTo>
                  <a:pt x="70" y="16"/>
                  <a:pt x="54" y="0"/>
                  <a:pt x="35" y="0"/>
                </a:cubicBezTo>
                <a:close/>
                <a:moveTo>
                  <a:pt x="43" y="87"/>
                </a:moveTo>
                <a:cubicBezTo>
                  <a:pt x="27" y="89"/>
                  <a:pt x="27" y="89"/>
                  <a:pt x="27" y="89"/>
                </a:cubicBezTo>
                <a:cubicBezTo>
                  <a:pt x="27" y="87"/>
                  <a:pt x="26" y="85"/>
                  <a:pt x="26" y="83"/>
                </a:cubicBezTo>
                <a:cubicBezTo>
                  <a:pt x="26" y="83"/>
                  <a:pt x="26" y="83"/>
                  <a:pt x="26" y="83"/>
                </a:cubicBezTo>
                <a:cubicBezTo>
                  <a:pt x="45" y="80"/>
                  <a:pt x="45" y="80"/>
                  <a:pt x="45" y="80"/>
                </a:cubicBezTo>
                <a:cubicBezTo>
                  <a:pt x="45" y="81"/>
                  <a:pt x="45" y="82"/>
                  <a:pt x="44" y="83"/>
                </a:cubicBezTo>
                <a:cubicBezTo>
                  <a:pt x="44" y="84"/>
                  <a:pt x="44" y="86"/>
                  <a:pt x="43" y="87"/>
                </a:cubicBezTo>
                <a:close/>
                <a:moveTo>
                  <a:pt x="25" y="79"/>
                </a:moveTo>
                <a:cubicBezTo>
                  <a:pt x="24" y="78"/>
                  <a:pt x="23" y="76"/>
                  <a:pt x="23" y="73"/>
                </a:cubicBezTo>
                <a:cubicBezTo>
                  <a:pt x="47" y="73"/>
                  <a:pt x="47" y="73"/>
                  <a:pt x="47" y="73"/>
                </a:cubicBezTo>
                <a:cubicBezTo>
                  <a:pt x="47" y="75"/>
                  <a:pt x="47" y="76"/>
                  <a:pt x="46" y="77"/>
                </a:cubicBezTo>
                <a:lnTo>
                  <a:pt x="25" y="79"/>
                </a:lnTo>
                <a:close/>
                <a:moveTo>
                  <a:pt x="35" y="96"/>
                </a:moveTo>
                <a:cubicBezTo>
                  <a:pt x="32" y="96"/>
                  <a:pt x="30" y="95"/>
                  <a:pt x="29" y="92"/>
                </a:cubicBezTo>
                <a:cubicBezTo>
                  <a:pt x="42" y="90"/>
                  <a:pt x="42" y="90"/>
                  <a:pt x="42" y="90"/>
                </a:cubicBezTo>
                <a:cubicBezTo>
                  <a:pt x="40" y="95"/>
                  <a:pt x="39" y="96"/>
                  <a:pt x="35" y="96"/>
                </a:cubicBezTo>
                <a:close/>
                <a:moveTo>
                  <a:pt x="50" y="67"/>
                </a:moveTo>
                <a:cubicBezTo>
                  <a:pt x="20" y="67"/>
                  <a:pt x="20" y="67"/>
                  <a:pt x="20" y="67"/>
                </a:cubicBezTo>
                <a:cubicBezTo>
                  <a:pt x="19" y="64"/>
                  <a:pt x="17" y="60"/>
                  <a:pt x="15" y="57"/>
                </a:cubicBezTo>
                <a:cubicBezTo>
                  <a:pt x="11" y="49"/>
                  <a:pt x="6" y="41"/>
                  <a:pt x="6" y="35"/>
                </a:cubicBezTo>
                <a:cubicBezTo>
                  <a:pt x="6" y="19"/>
                  <a:pt x="19" y="6"/>
                  <a:pt x="35" y="6"/>
                </a:cubicBezTo>
                <a:cubicBezTo>
                  <a:pt x="51" y="6"/>
                  <a:pt x="64" y="19"/>
                  <a:pt x="64" y="35"/>
                </a:cubicBezTo>
                <a:cubicBezTo>
                  <a:pt x="64" y="41"/>
                  <a:pt x="60" y="49"/>
                  <a:pt x="55" y="57"/>
                </a:cubicBezTo>
                <a:cubicBezTo>
                  <a:pt x="53" y="60"/>
                  <a:pt x="52" y="64"/>
                  <a:pt x="50" y="67"/>
                </a:cubicBezTo>
                <a:close/>
                <a:moveTo>
                  <a:pt x="50" y="67"/>
                </a:moveTo>
                <a:cubicBezTo>
                  <a:pt x="50" y="67"/>
                  <a:pt x="50" y="67"/>
                  <a:pt x="50" y="67"/>
                </a:cubicBezTo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9526" tIns="49764" rIns="99526" bIns="4976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4" name="Freeform 69"/>
          <p:cNvSpPr>
            <a:spLocks/>
          </p:cNvSpPr>
          <p:nvPr/>
        </p:nvSpPr>
        <p:spPr bwMode="auto">
          <a:xfrm>
            <a:off x="6629338" y="2334149"/>
            <a:ext cx="196692" cy="369464"/>
          </a:xfrm>
          <a:custGeom>
            <a:avLst/>
            <a:gdLst/>
            <a:ahLst/>
            <a:cxnLst>
              <a:cxn ang="0">
                <a:pos x="21" y="57"/>
              </a:cxn>
              <a:cxn ang="0">
                <a:pos x="21" y="63"/>
              </a:cxn>
              <a:cxn ang="0">
                <a:pos x="20" y="64"/>
              </a:cxn>
              <a:cxn ang="0">
                <a:pos x="15" y="64"/>
              </a:cxn>
              <a:cxn ang="0">
                <a:pos x="14" y="63"/>
              </a:cxn>
              <a:cxn ang="0">
                <a:pos x="14" y="57"/>
              </a:cxn>
              <a:cxn ang="0">
                <a:pos x="1" y="50"/>
              </a:cxn>
              <a:cxn ang="0">
                <a:pos x="1" y="49"/>
              </a:cxn>
              <a:cxn ang="0">
                <a:pos x="4" y="44"/>
              </a:cxn>
              <a:cxn ang="0">
                <a:pos x="5" y="43"/>
              </a:cxn>
              <a:cxn ang="0">
                <a:pos x="6" y="44"/>
              </a:cxn>
              <a:cxn ang="0">
                <a:pos x="17" y="49"/>
              </a:cxn>
              <a:cxn ang="0">
                <a:pos x="25" y="43"/>
              </a:cxn>
              <a:cxn ang="0">
                <a:pos x="16" y="36"/>
              </a:cxn>
              <a:cxn ang="0">
                <a:pos x="1" y="21"/>
              </a:cxn>
              <a:cxn ang="0">
                <a:pos x="14" y="8"/>
              </a:cxn>
              <a:cxn ang="0">
                <a:pos x="14" y="1"/>
              </a:cxn>
              <a:cxn ang="0">
                <a:pos x="15" y="0"/>
              </a:cxn>
              <a:cxn ang="0">
                <a:pos x="20" y="0"/>
              </a:cxn>
              <a:cxn ang="0">
                <a:pos x="21" y="1"/>
              </a:cxn>
              <a:cxn ang="0">
                <a:pos x="21" y="7"/>
              </a:cxn>
              <a:cxn ang="0">
                <a:pos x="32" y="12"/>
              </a:cxn>
              <a:cxn ang="0">
                <a:pos x="32" y="14"/>
              </a:cxn>
              <a:cxn ang="0">
                <a:pos x="29" y="19"/>
              </a:cxn>
              <a:cxn ang="0">
                <a:pos x="29" y="19"/>
              </a:cxn>
              <a:cxn ang="0">
                <a:pos x="28" y="19"/>
              </a:cxn>
              <a:cxn ang="0">
                <a:pos x="18" y="15"/>
              </a:cxn>
              <a:cxn ang="0">
                <a:pos x="10" y="21"/>
              </a:cxn>
              <a:cxn ang="0">
                <a:pos x="20" y="28"/>
              </a:cxn>
              <a:cxn ang="0">
                <a:pos x="34" y="42"/>
              </a:cxn>
              <a:cxn ang="0">
                <a:pos x="21" y="57"/>
              </a:cxn>
            </a:cxnLst>
            <a:rect l="0" t="0" r="r" b="b"/>
            <a:pathLst>
              <a:path w="34" h="64">
                <a:moveTo>
                  <a:pt x="21" y="57"/>
                </a:moveTo>
                <a:cubicBezTo>
                  <a:pt x="21" y="63"/>
                  <a:pt x="21" y="63"/>
                  <a:pt x="21" y="63"/>
                </a:cubicBezTo>
                <a:cubicBezTo>
                  <a:pt x="21" y="63"/>
                  <a:pt x="20" y="64"/>
                  <a:pt x="20" y="64"/>
                </a:cubicBezTo>
                <a:cubicBezTo>
                  <a:pt x="15" y="64"/>
                  <a:pt x="15" y="64"/>
                  <a:pt x="15" y="64"/>
                </a:cubicBezTo>
                <a:cubicBezTo>
                  <a:pt x="14" y="64"/>
                  <a:pt x="14" y="63"/>
                  <a:pt x="14" y="63"/>
                </a:cubicBezTo>
                <a:cubicBezTo>
                  <a:pt x="14" y="57"/>
                  <a:pt x="14" y="57"/>
                  <a:pt x="14" y="57"/>
                </a:cubicBezTo>
                <a:cubicBezTo>
                  <a:pt x="5" y="55"/>
                  <a:pt x="1" y="50"/>
                  <a:pt x="1" y="50"/>
                </a:cubicBezTo>
                <a:cubicBezTo>
                  <a:pt x="0" y="50"/>
                  <a:pt x="0" y="49"/>
                  <a:pt x="1" y="49"/>
                </a:cubicBezTo>
                <a:cubicBezTo>
                  <a:pt x="4" y="44"/>
                  <a:pt x="4" y="44"/>
                  <a:pt x="4" y="44"/>
                </a:cubicBezTo>
                <a:cubicBezTo>
                  <a:pt x="4" y="44"/>
                  <a:pt x="5" y="43"/>
                  <a:pt x="5" y="43"/>
                </a:cubicBezTo>
                <a:cubicBezTo>
                  <a:pt x="5" y="43"/>
                  <a:pt x="6" y="44"/>
                  <a:pt x="6" y="44"/>
                </a:cubicBezTo>
                <a:cubicBezTo>
                  <a:pt x="6" y="44"/>
                  <a:pt x="11" y="49"/>
                  <a:pt x="17" y="49"/>
                </a:cubicBezTo>
                <a:cubicBezTo>
                  <a:pt x="21" y="49"/>
                  <a:pt x="25" y="47"/>
                  <a:pt x="25" y="43"/>
                </a:cubicBezTo>
                <a:cubicBezTo>
                  <a:pt x="25" y="39"/>
                  <a:pt x="20" y="38"/>
                  <a:pt x="16" y="36"/>
                </a:cubicBezTo>
                <a:cubicBezTo>
                  <a:pt x="9" y="33"/>
                  <a:pt x="1" y="30"/>
                  <a:pt x="1" y="21"/>
                </a:cubicBezTo>
                <a:cubicBezTo>
                  <a:pt x="1" y="14"/>
                  <a:pt x="6" y="9"/>
                  <a:pt x="14" y="8"/>
                </a:cubicBezTo>
                <a:cubicBezTo>
                  <a:pt x="14" y="1"/>
                  <a:pt x="14" y="1"/>
                  <a:pt x="14" y="1"/>
                </a:cubicBezTo>
                <a:cubicBezTo>
                  <a:pt x="14" y="0"/>
                  <a:pt x="14" y="0"/>
                  <a:pt x="15" y="0"/>
                </a:cubicBezTo>
                <a:cubicBezTo>
                  <a:pt x="20" y="0"/>
                  <a:pt x="20" y="0"/>
                  <a:pt x="20" y="0"/>
                </a:cubicBezTo>
                <a:cubicBezTo>
                  <a:pt x="20" y="0"/>
                  <a:pt x="21" y="0"/>
                  <a:pt x="21" y="1"/>
                </a:cubicBezTo>
                <a:cubicBezTo>
                  <a:pt x="21" y="7"/>
                  <a:pt x="21" y="7"/>
                  <a:pt x="21" y="7"/>
                </a:cubicBezTo>
                <a:cubicBezTo>
                  <a:pt x="28" y="8"/>
                  <a:pt x="32" y="12"/>
                  <a:pt x="32" y="12"/>
                </a:cubicBezTo>
                <a:cubicBezTo>
                  <a:pt x="33" y="13"/>
                  <a:pt x="33" y="13"/>
                  <a:pt x="32" y="14"/>
                </a:cubicBezTo>
                <a:cubicBezTo>
                  <a:pt x="29" y="19"/>
                  <a:pt x="29" y="19"/>
                  <a:pt x="29" y="19"/>
                </a:cubicBezTo>
                <a:cubicBezTo>
                  <a:pt x="29" y="19"/>
                  <a:pt x="29" y="19"/>
                  <a:pt x="29" y="19"/>
                </a:cubicBezTo>
                <a:cubicBezTo>
                  <a:pt x="28" y="19"/>
                  <a:pt x="28" y="19"/>
                  <a:pt x="28" y="19"/>
                </a:cubicBezTo>
                <a:cubicBezTo>
                  <a:pt x="28" y="19"/>
                  <a:pt x="23" y="15"/>
                  <a:pt x="18" y="15"/>
                </a:cubicBezTo>
                <a:cubicBezTo>
                  <a:pt x="13" y="15"/>
                  <a:pt x="10" y="18"/>
                  <a:pt x="10" y="21"/>
                </a:cubicBezTo>
                <a:cubicBezTo>
                  <a:pt x="10" y="25"/>
                  <a:pt x="15" y="26"/>
                  <a:pt x="20" y="28"/>
                </a:cubicBezTo>
                <a:cubicBezTo>
                  <a:pt x="26" y="31"/>
                  <a:pt x="34" y="34"/>
                  <a:pt x="34" y="42"/>
                </a:cubicBezTo>
                <a:cubicBezTo>
                  <a:pt x="34" y="50"/>
                  <a:pt x="28" y="55"/>
                  <a:pt x="21" y="57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9526" tIns="49764" rIns="99526" bIns="4976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6" name="Freeform 23"/>
          <p:cNvSpPr>
            <a:spLocks noEditPoints="1"/>
          </p:cNvSpPr>
          <p:nvPr/>
        </p:nvSpPr>
        <p:spPr bwMode="auto">
          <a:xfrm>
            <a:off x="7686293" y="3341870"/>
            <a:ext cx="309645" cy="292792"/>
          </a:xfrm>
          <a:custGeom>
            <a:avLst/>
            <a:gdLst/>
            <a:ahLst/>
            <a:cxnLst>
              <a:cxn ang="0">
                <a:pos x="68" y="14"/>
              </a:cxn>
              <a:cxn ang="0">
                <a:pos x="68" y="18"/>
              </a:cxn>
              <a:cxn ang="0">
                <a:pos x="64" y="18"/>
              </a:cxn>
              <a:cxn ang="0">
                <a:pos x="61" y="21"/>
              </a:cxn>
              <a:cxn ang="0">
                <a:pos x="7" y="21"/>
              </a:cxn>
              <a:cxn ang="0">
                <a:pos x="4" y="18"/>
              </a:cxn>
              <a:cxn ang="0">
                <a:pos x="0" y="18"/>
              </a:cxn>
              <a:cxn ang="0">
                <a:pos x="0" y="14"/>
              </a:cxn>
              <a:cxn ang="0">
                <a:pos x="34" y="0"/>
              </a:cxn>
              <a:cxn ang="0">
                <a:pos x="68" y="14"/>
              </a:cxn>
              <a:cxn ang="0">
                <a:pos x="68" y="60"/>
              </a:cxn>
              <a:cxn ang="0">
                <a:pos x="68" y="64"/>
              </a:cxn>
              <a:cxn ang="0">
                <a:pos x="0" y="64"/>
              </a:cxn>
              <a:cxn ang="0">
                <a:pos x="0" y="60"/>
              </a:cxn>
              <a:cxn ang="0">
                <a:pos x="2" y="57"/>
              </a:cxn>
              <a:cxn ang="0">
                <a:pos x="66" y="57"/>
              </a:cxn>
              <a:cxn ang="0">
                <a:pos x="68" y="60"/>
              </a:cxn>
              <a:cxn ang="0">
                <a:pos x="18" y="23"/>
              </a:cxn>
              <a:cxn ang="0">
                <a:pos x="18" y="50"/>
              </a:cxn>
              <a:cxn ang="0">
                <a:pos x="23" y="50"/>
              </a:cxn>
              <a:cxn ang="0">
                <a:pos x="23" y="23"/>
              </a:cxn>
              <a:cxn ang="0">
                <a:pos x="32" y="23"/>
              </a:cxn>
              <a:cxn ang="0">
                <a:pos x="32" y="50"/>
              </a:cxn>
              <a:cxn ang="0">
                <a:pos x="36" y="50"/>
              </a:cxn>
              <a:cxn ang="0">
                <a:pos x="36" y="23"/>
              </a:cxn>
              <a:cxn ang="0">
                <a:pos x="45" y="23"/>
              </a:cxn>
              <a:cxn ang="0">
                <a:pos x="45" y="50"/>
              </a:cxn>
              <a:cxn ang="0">
                <a:pos x="50" y="50"/>
              </a:cxn>
              <a:cxn ang="0">
                <a:pos x="50" y="23"/>
              </a:cxn>
              <a:cxn ang="0">
                <a:pos x="59" y="23"/>
              </a:cxn>
              <a:cxn ang="0">
                <a:pos x="59" y="50"/>
              </a:cxn>
              <a:cxn ang="0">
                <a:pos x="61" y="50"/>
              </a:cxn>
              <a:cxn ang="0">
                <a:pos x="64" y="53"/>
              </a:cxn>
              <a:cxn ang="0">
                <a:pos x="64" y="55"/>
              </a:cxn>
              <a:cxn ang="0">
                <a:pos x="4" y="55"/>
              </a:cxn>
              <a:cxn ang="0">
                <a:pos x="4" y="53"/>
              </a:cxn>
              <a:cxn ang="0">
                <a:pos x="7" y="50"/>
              </a:cxn>
              <a:cxn ang="0">
                <a:pos x="9" y="50"/>
              </a:cxn>
              <a:cxn ang="0">
                <a:pos x="9" y="23"/>
              </a:cxn>
              <a:cxn ang="0">
                <a:pos x="18" y="23"/>
              </a:cxn>
            </a:cxnLst>
            <a:rect l="0" t="0" r="r" b="b"/>
            <a:pathLst>
              <a:path w="68" h="64">
                <a:moveTo>
                  <a:pt x="68" y="14"/>
                </a:moveTo>
                <a:cubicBezTo>
                  <a:pt x="68" y="18"/>
                  <a:pt x="68" y="18"/>
                  <a:pt x="68" y="18"/>
                </a:cubicBezTo>
                <a:cubicBezTo>
                  <a:pt x="64" y="18"/>
                  <a:pt x="64" y="18"/>
                  <a:pt x="64" y="18"/>
                </a:cubicBezTo>
                <a:cubicBezTo>
                  <a:pt x="64" y="20"/>
                  <a:pt x="63" y="21"/>
                  <a:pt x="61" y="21"/>
                </a:cubicBezTo>
                <a:cubicBezTo>
                  <a:pt x="7" y="21"/>
                  <a:pt x="7" y="21"/>
                  <a:pt x="7" y="21"/>
                </a:cubicBezTo>
                <a:cubicBezTo>
                  <a:pt x="5" y="21"/>
                  <a:pt x="4" y="20"/>
                  <a:pt x="4" y="18"/>
                </a:cubicBezTo>
                <a:cubicBezTo>
                  <a:pt x="0" y="18"/>
                  <a:pt x="0" y="18"/>
                  <a:pt x="0" y="18"/>
                </a:cubicBezTo>
                <a:cubicBezTo>
                  <a:pt x="0" y="14"/>
                  <a:pt x="0" y="14"/>
                  <a:pt x="0" y="14"/>
                </a:cubicBezTo>
                <a:cubicBezTo>
                  <a:pt x="34" y="0"/>
                  <a:pt x="34" y="0"/>
                  <a:pt x="34" y="0"/>
                </a:cubicBezTo>
                <a:lnTo>
                  <a:pt x="68" y="14"/>
                </a:lnTo>
                <a:close/>
                <a:moveTo>
                  <a:pt x="68" y="60"/>
                </a:moveTo>
                <a:cubicBezTo>
                  <a:pt x="68" y="64"/>
                  <a:pt x="68" y="64"/>
                  <a:pt x="68" y="64"/>
                </a:cubicBezTo>
                <a:cubicBezTo>
                  <a:pt x="0" y="64"/>
                  <a:pt x="0" y="64"/>
                  <a:pt x="0" y="64"/>
                </a:cubicBezTo>
                <a:cubicBezTo>
                  <a:pt x="0" y="60"/>
                  <a:pt x="0" y="60"/>
                  <a:pt x="0" y="60"/>
                </a:cubicBezTo>
                <a:cubicBezTo>
                  <a:pt x="0" y="58"/>
                  <a:pt x="1" y="57"/>
                  <a:pt x="2" y="57"/>
                </a:cubicBezTo>
                <a:cubicBezTo>
                  <a:pt x="66" y="57"/>
                  <a:pt x="66" y="57"/>
                  <a:pt x="66" y="57"/>
                </a:cubicBezTo>
                <a:cubicBezTo>
                  <a:pt x="67" y="57"/>
                  <a:pt x="68" y="58"/>
                  <a:pt x="68" y="60"/>
                </a:cubicBezTo>
                <a:close/>
                <a:moveTo>
                  <a:pt x="18" y="23"/>
                </a:moveTo>
                <a:cubicBezTo>
                  <a:pt x="18" y="50"/>
                  <a:pt x="18" y="50"/>
                  <a:pt x="18" y="50"/>
                </a:cubicBezTo>
                <a:cubicBezTo>
                  <a:pt x="23" y="50"/>
                  <a:pt x="23" y="50"/>
                  <a:pt x="23" y="50"/>
                </a:cubicBezTo>
                <a:cubicBezTo>
                  <a:pt x="23" y="23"/>
                  <a:pt x="23" y="23"/>
                  <a:pt x="23" y="23"/>
                </a:cubicBezTo>
                <a:cubicBezTo>
                  <a:pt x="32" y="23"/>
                  <a:pt x="32" y="23"/>
                  <a:pt x="32" y="23"/>
                </a:cubicBezTo>
                <a:cubicBezTo>
                  <a:pt x="32" y="50"/>
                  <a:pt x="32" y="50"/>
                  <a:pt x="32" y="50"/>
                </a:cubicBezTo>
                <a:cubicBezTo>
                  <a:pt x="36" y="50"/>
                  <a:pt x="36" y="50"/>
                  <a:pt x="36" y="50"/>
                </a:cubicBezTo>
                <a:cubicBezTo>
                  <a:pt x="36" y="23"/>
                  <a:pt x="36" y="23"/>
                  <a:pt x="36" y="2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50"/>
                  <a:pt x="45" y="50"/>
                  <a:pt x="45" y="50"/>
                </a:cubicBezTo>
                <a:cubicBezTo>
                  <a:pt x="50" y="50"/>
                  <a:pt x="50" y="50"/>
                  <a:pt x="50" y="50"/>
                </a:cubicBezTo>
                <a:cubicBezTo>
                  <a:pt x="50" y="23"/>
                  <a:pt x="50" y="23"/>
                  <a:pt x="50" y="23"/>
                </a:cubicBezTo>
                <a:cubicBezTo>
                  <a:pt x="59" y="23"/>
                  <a:pt x="59" y="23"/>
                  <a:pt x="59" y="23"/>
                </a:cubicBezTo>
                <a:cubicBezTo>
                  <a:pt x="59" y="50"/>
                  <a:pt x="59" y="50"/>
                  <a:pt x="59" y="50"/>
                </a:cubicBezTo>
                <a:cubicBezTo>
                  <a:pt x="61" y="50"/>
                  <a:pt x="61" y="50"/>
                  <a:pt x="61" y="50"/>
                </a:cubicBezTo>
                <a:cubicBezTo>
                  <a:pt x="63" y="50"/>
                  <a:pt x="64" y="51"/>
                  <a:pt x="64" y="53"/>
                </a:cubicBezTo>
                <a:cubicBezTo>
                  <a:pt x="64" y="55"/>
                  <a:pt x="64" y="55"/>
                  <a:pt x="64" y="55"/>
                </a:cubicBezTo>
                <a:cubicBezTo>
                  <a:pt x="4" y="55"/>
                  <a:pt x="4" y="55"/>
                  <a:pt x="4" y="55"/>
                </a:cubicBezTo>
                <a:cubicBezTo>
                  <a:pt x="4" y="53"/>
                  <a:pt x="4" y="53"/>
                  <a:pt x="4" y="53"/>
                </a:cubicBezTo>
                <a:cubicBezTo>
                  <a:pt x="4" y="51"/>
                  <a:pt x="5" y="50"/>
                  <a:pt x="7" y="50"/>
                </a:cubicBezTo>
                <a:cubicBezTo>
                  <a:pt x="9" y="50"/>
                  <a:pt x="9" y="50"/>
                  <a:pt x="9" y="50"/>
                </a:cubicBezTo>
                <a:cubicBezTo>
                  <a:pt x="9" y="23"/>
                  <a:pt x="9" y="23"/>
                  <a:pt x="9" y="23"/>
                </a:cubicBezTo>
                <a:lnTo>
                  <a:pt x="18" y="23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9526" tIns="49764" rIns="99526" bIns="4976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7" name="Freeform 57"/>
          <p:cNvSpPr>
            <a:spLocks noEditPoints="1"/>
          </p:cNvSpPr>
          <p:nvPr/>
        </p:nvSpPr>
        <p:spPr bwMode="auto">
          <a:xfrm>
            <a:off x="7378801" y="4719468"/>
            <a:ext cx="290038" cy="257127"/>
          </a:xfrm>
          <a:custGeom>
            <a:avLst/>
            <a:gdLst/>
            <a:ahLst/>
            <a:cxnLst>
              <a:cxn ang="0">
                <a:pos x="7" y="9"/>
              </a:cxn>
              <a:cxn ang="0">
                <a:pos x="7" y="57"/>
              </a:cxn>
              <a:cxn ang="0">
                <a:pos x="6" y="58"/>
              </a:cxn>
              <a:cxn ang="0">
                <a:pos x="4" y="58"/>
              </a:cxn>
              <a:cxn ang="0">
                <a:pos x="2" y="57"/>
              </a:cxn>
              <a:cxn ang="0">
                <a:pos x="2" y="9"/>
              </a:cxn>
              <a:cxn ang="0">
                <a:pos x="0" y="4"/>
              </a:cxn>
              <a:cxn ang="0">
                <a:pos x="5" y="0"/>
              </a:cxn>
              <a:cxn ang="0">
                <a:pos x="10" y="4"/>
              </a:cxn>
              <a:cxn ang="0">
                <a:pos x="7" y="9"/>
              </a:cxn>
              <a:cxn ang="0">
                <a:pos x="65" y="36"/>
              </a:cxn>
              <a:cxn ang="0">
                <a:pos x="63" y="38"/>
              </a:cxn>
              <a:cxn ang="0">
                <a:pos x="49" y="43"/>
              </a:cxn>
              <a:cxn ang="0">
                <a:pos x="31" y="37"/>
              </a:cxn>
              <a:cxn ang="0">
                <a:pos x="13" y="43"/>
              </a:cxn>
              <a:cxn ang="0">
                <a:pos x="12" y="43"/>
              </a:cxn>
              <a:cxn ang="0">
                <a:pos x="10" y="41"/>
              </a:cxn>
              <a:cxn ang="0">
                <a:pos x="10" y="13"/>
              </a:cxn>
              <a:cxn ang="0">
                <a:pos x="11" y="11"/>
              </a:cxn>
              <a:cxn ang="0">
                <a:pos x="14" y="9"/>
              </a:cxn>
              <a:cxn ang="0">
                <a:pos x="30" y="4"/>
              </a:cxn>
              <a:cxn ang="0">
                <a:pos x="46" y="9"/>
              </a:cxn>
              <a:cxn ang="0">
                <a:pos x="49" y="10"/>
              </a:cxn>
              <a:cxn ang="0">
                <a:pos x="63" y="4"/>
              </a:cxn>
              <a:cxn ang="0">
                <a:pos x="65" y="7"/>
              </a:cxn>
              <a:cxn ang="0">
                <a:pos x="65" y="36"/>
              </a:cxn>
            </a:cxnLst>
            <a:rect l="0" t="0" r="r" b="b"/>
            <a:pathLst>
              <a:path w="65" h="58">
                <a:moveTo>
                  <a:pt x="7" y="9"/>
                </a:moveTo>
                <a:cubicBezTo>
                  <a:pt x="7" y="57"/>
                  <a:pt x="7" y="57"/>
                  <a:pt x="7" y="57"/>
                </a:cubicBezTo>
                <a:cubicBezTo>
                  <a:pt x="7" y="57"/>
                  <a:pt x="7" y="58"/>
                  <a:pt x="6" y="58"/>
                </a:cubicBezTo>
                <a:cubicBezTo>
                  <a:pt x="4" y="58"/>
                  <a:pt x="4" y="58"/>
                  <a:pt x="4" y="58"/>
                </a:cubicBezTo>
                <a:cubicBezTo>
                  <a:pt x="3" y="58"/>
                  <a:pt x="2" y="57"/>
                  <a:pt x="2" y="57"/>
                </a:cubicBezTo>
                <a:cubicBezTo>
                  <a:pt x="2" y="9"/>
                  <a:pt x="2" y="9"/>
                  <a:pt x="2" y="9"/>
                </a:cubicBezTo>
                <a:cubicBezTo>
                  <a:pt x="1" y="8"/>
                  <a:pt x="0" y="6"/>
                  <a:pt x="0" y="4"/>
                </a:cubicBezTo>
                <a:cubicBezTo>
                  <a:pt x="0" y="2"/>
                  <a:pt x="2" y="0"/>
                  <a:pt x="5" y="0"/>
                </a:cubicBezTo>
                <a:cubicBezTo>
                  <a:pt x="7" y="0"/>
                  <a:pt x="10" y="2"/>
                  <a:pt x="10" y="4"/>
                </a:cubicBezTo>
                <a:cubicBezTo>
                  <a:pt x="10" y="6"/>
                  <a:pt x="9" y="8"/>
                  <a:pt x="7" y="9"/>
                </a:cubicBezTo>
                <a:close/>
                <a:moveTo>
                  <a:pt x="65" y="36"/>
                </a:moveTo>
                <a:cubicBezTo>
                  <a:pt x="65" y="37"/>
                  <a:pt x="65" y="38"/>
                  <a:pt x="63" y="38"/>
                </a:cubicBezTo>
                <a:cubicBezTo>
                  <a:pt x="59" y="41"/>
                  <a:pt x="54" y="43"/>
                  <a:pt x="49" y="43"/>
                </a:cubicBezTo>
                <a:cubicBezTo>
                  <a:pt x="43" y="43"/>
                  <a:pt x="39" y="37"/>
                  <a:pt x="31" y="37"/>
                </a:cubicBezTo>
                <a:cubicBezTo>
                  <a:pt x="25" y="37"/>
                  <a:pt x="19" y="40"/>
                  <a:pt x="13" y="43"/>
                </a:cubicBezTo>
                <a:cubicBezTo>
                  <a:pt x="13" y="43"/>
                  <a:pt x="12" y="43"/>
                  <a:pt x="12" y="43"/>
                </a:cubicBezTo>
                <a:cubicBezTo>
                  <a:pt x="11" y="43"/>
                  <a:pt x="10" y="42"/>
                  <a:pt x="10" y="41"/>
                </a:cubicBezTo>
                <a:cubicBezTo>
                  <a:pt x="10" y="13"/>
                  <a:pt x="10" y="13"/>
                  <a:pt x="10" y="13"/>
                </a:cubicBezTo>
                <a:cubicBezTo>
                  <a:pt x="10" y="12"/>
                  <a:pt x="10" y="11"/>
                  <a:pt x="11" y="11"/>
                </a:cubicBezTo>
                <a:cubicBezTo>
                  <a:pt x="12" y="10"/>
                  <a:pt x="13" y="9"/>
                  <a:pt x="14" y="9"/>
                </a:cubicBezTo>
                <a:cubicBezTo>
                  <a:pt x="19" y="7"/>
                  <a:pt x="24" y="4"/>
                  <a:pt x="30" y="4"/>
                </a:cubicBezTo>
                <a:cubicBezTo>
                  <a:pt x="36" y="4"/>
                  <a:pt x="40" y="6"/>
                  <a:pt x="46" y="9"/>
                </a:cubicBezTo>
                <a:cubicBezTo>
                  <a:pt x="47" y="9"/>
                  <a:pt x="48" y="10"/>
                  <a:pt x="49" y="10"/>
                </a:cubicBezTo>
                <a:cubicBezTo>
                  <a:pt x="55" y="10"/>
                  <a:pt x="61" y="4"/>
                  <a:pt x="63" y="4"/>
                </a:cubicBezTo>
                <a:cubicBezTo>
                  <a:pt x="64" y="4"/>
                  <a:pt x="65" y="6"/>
                  <a:pt x="65" y="7"/>
                </a:cubicBezTo>
                <a:lnTo>
                  <a:pt x="65" y="36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9526" tIns="49764" rIns="99526" bIns="4976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8" name="Freeform 83"/>
          <p:cNvSpPr>
            <a:spLocks noEditPoints="1"/>
          </p:cNvSpPr>
          <p:nvPr/>
        </p:nvSpPr>
        <p:spPr bwMode="auto">
          <a:xfrm>
            <a:off x="5985710" y="5158790"/>
            <a:ext cx="286388" cy="429578"/>
          </a:xfrm>
          <a:custGeom>
            <a:avLst/>
            <a:gdLst/>
            <a:ahLst/>
            <a:cxnLst>
              <a:cxn ang="0">
                <a:pos x="38" y="26"/>
              </a:cxn>
              <a:cxn ang="0">
                <a:pos x="24" y="55"/>
              </a:cxn>
              <a:cxn ang="0">
                <a:pos x="20" y="58"/>
              </a:cxn>
              <a:cxn ang="0">
                <a:pos x="16" y="55"/>
              </a:cxn>
              <a:cxn ang="0">
                <a:pos x="2" y="26"/>
              </a:cxn>
              <a:cxn ang="0">
                <a:pos x="0" y="19"/>
              </a:cxn>
              <a:cxn ang="0">
                <a:pos x="20" y="0"/>
              </a:cxn>
              <a:cxn ang="0">
                <a:pos x="39" y="19"/>
              </a:cxn>
              <a:cxn ang="0">
                <a:pos x="38" y="26"/>
              </a:cxn>
              <a:cxn ang="0">
                <a:pos x="20" y="9"/>
              </a:cxn>
              <a:cxn ang="0">
                <a:pos x="10" y="19"/>
              </a:cxn>
              <a:cxn ang="0">
                <a:pos x="20" y="29"/>
              </a:cxn>
              <a:cxn ang="0">
                <a:pos x="30" y="19"/>
              </a:cxn>
              <a:cxn ang="0">
                <a:pos x="20" y="9"/>
              </a:cxn>
            </a:cxnLst>
            <a:rect l="0" t="0" r="r" b="b"/>
            <a:pathLst>
              <a:path w="39" h="58">
                <a:moveTo>
                  <a:pt x="38" y="26"/>
                </a:moveTo>
                <a:cubicBezTo>
                  <a:pt x="24" y="55"/>
                  <a:pt x="24" y="55"/>
                  <a:pt x="24" y="55"/>
                </a:cubicBezTo>
                <a:cubicBezTo>
                  <a:pt x="23" y="57"/>
                  <a:pt x="22" y="58"/>
                  <a:pt x="20" y="58"/>
                </a:cubicBezTo>
                <a:cubicBezTo>
                  <a:pt x="18" y="58"/>
                  <a:pt x="16" y="57"/>
                  <a:pt x="16" y="55"/>
                </a:cubicBezTo>
                <a:cubicBezTo>
                  <a:pt x="2" y="26"/>
                  <a:pt x="2" y="26"/>
                  <a:pt x="2" y="26"/>
                </a:cubicBezTo>
                <a:cubicBezTo>
                  <a:pt x="1" y="24"/>
                  <a:pt x="0" y="21"/>
                  <a:pt x="0" y="19"/>
                </a:cubicBezTo>
                <a:cubicBezTo>
                  <a:pt x="0" y="8"/>
                  <a:pt x="9" y="0"/>
                  <a:pt x="20" y="0"/>
                </a:cubicBezTo>
                <a:cubicBezTo>
                  <a:pt x="31" y="0"/>
                  <a:pt x="39" y="8"/>
                  <a:pt x="39" y="19"/>
                </a:cubicBezTo>
                <a:cubicBezTo>
                  <a:pt x="39" y="21"/>
                  <a:pt x="39" y="24"/>
                  <a:pt x="38" y="26"/>
                </a:cubicBezTo>
                <a:close/>
                <a:moveTo>
                  <a:pt x="20" y="9"/>
                </a:moveTo>
                <a:cubicBezTo>
                  <a:pt x="15" y="9"/>
                  <a:pt x="10" y="14"/>
                  <a:pt x="10" y="19"/>
                </a:cubicBezTo>
                <a:cubicBezTo>
                  <a:pt x="10" y="24"/>
                  <a:pt x="15" y="29"/>
                  <a:pt x="20" y="29"/>
                </a:cubicBezTo>
                <a:cubicBezTo>
                  <a:pt x="25" y="29"/>
                  <a:pt x="30" y="24"/>
                  <a:pt x="30" y="19"/>
                </a:cubicBezTo>
                <a:cubicBezTo>
                  <a:pt x="30" y="14"/>
                  <a:pt x="25" y="9"/>
                  <a:pt x="20" y="9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9526" tIns="49764" rIns="99526" bIns="4976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9" name="Freeform 40"/>
          <p:cNvSpPr>
            <a:spLocks noEditPoints="1"/>
          </p:cNvSpPr>
          <p:nvPr/>
        </p:nvSpPr>
        <p:spPr bwMode="auto">
          <a:xfrm>
            <a:off x="4819775" y="4158954"/>
            <a:ext cx="405485" cy="408468"/>
          </a:xfrm>
          <a:custGeom>
            <a:avLst/>
            <a:gdLst/>
            <a:ahLst/>
            <a:cxnLst>
              <a:cxn ang="0">
                <a:pos x="63" y="43"/>
              </a:cxn>
              <a:cxn ang="0">
                <a:pos x="60" y="48"/>
              </a:cxn>
              <a:cxn ang="0">
                <a:pos x="34" y="62"/>
              </a:cxn>
              <a:cxn ang="0">
                <a:pos x="31" y="63"/>
              </a:cxn>
              <a:cxn ang="0">
                <a:pos x="29" y="62"/>
              </a:cxn>
              <a:cxn ang="0">
                <a:pos x="2" y="48"/>
              </a:cxn>
              <a:cxn ang="0">
                <a:pos x="0" y="43"/>
              </a:cxn>
              <a:cxn ang="0">
                <a:pos x="0" y="14"/>
              </a:cxn>
              <a:cxn ang="0">
                <a:pos x="3" y="10"/>
              </a:cxn>
              <a:cxn ang="0">
                <a:pos x="30" y="0"/>
              </a:cxn>
              <a:cxn ang="0">
                <a:pos x="31" y="0"/>
              </a:cxn>
              <a:cxn ang="0">
                <a:pos x="33" y="0"/>
              </a:cxn>
              <a:cxn ang="0">
                <a:pos x="60" y="10"/>
              </a:cxn>
              <a:cxn ang="0">
                <a:pos x="63" y="14"/>
              </a:cxn>
              <a:cxn ang="0">
                <a:pos x="63" y="43"/>
              </a:cxn>
              <a:cxn ang="0">
                <a:pos x="58" y="14"/>
              </a:cxn>
              <a:cxn ang="0">
                <a:pos x="31" y="4"/>
              </a:cxn>
              <a:cxn ang="0">
                <a:pos x="5" y="14"/>
              </a:cxn>
              <a:cxn ang="0">
                <a:pos x="31" y="24"/>
              </a:cxn>
              <a:cxn ang="0">
                <a:pos x="58" y="14"/>
              </a:cxn>
              <a:cxn ang="0">
                <a:pos x="58" y="43"/>
              </a:cxn>
              <a:cxn ang="0">
                <a:pos x="58" y="19"/>
              </a:cxn>
              <a:cxn ang="0">
                <a:pos x="34" y="28"/>
              </a:cxn>
              <a:cxn ang="0">
                <a:pos x="34" y="57"/>
              </a:cxn>
              <a:cxn ang="0">
                <a:pos x="58" y="43"/>
              </a:cxn>
            </a:cxnLst>
            <a:rect l="0" t="0" r="r" b="b"/>
            <a:pathLst>
              <a:path w="63" h="63">
                <a:moveTo>
                  <a:pt x="63" y="43"/>
                </a:moveTo>
                <a:cubicBezTo>
                  <a:pt x="63" y="45"/>
                  <a:pt x="62" y="47"/>
                  <a:pt x="60" y="48"/>
                </a:cubicBezTo>
                <a:cubicBezTo>
                  <a:pt x="34" y="62"/>
                  <a:pt x="34" y="62"/>
                  <a:pt x="34" y="62"/>
                </a:cubicBezTo>
                <a:cubicBezTo>
                  <a:pt x="33" y="63"/>
                  <a:pt x="32" y="63"/>
                  <a:pt x="31" y="63"/>
                </a:cubicBezTo>
                <a:cubicBezTo>
                  <a:pt x="31" y="63"/>
                  <a:pt x="30" y="63"/>
                  <a:pt x="29" y="62"/>
                </a:cubicBezTo>
                <a:cubicBezTo>
                  <a:pt x="2" y="48"/>
                  <a:pt x="2" y="48"/>
                  <a:pt x="2" y="48"/>
                </a:cubicBezTo>
                <a:cubicBezTo>
                  <a:pt x="1" y="47"/>
                  <a:pt x="0" y="45"/>
                  <a:pt x="0" y="43"/>
                </a:cubicBezTo>
                <a:cubicBezTo>
                  <a:pt x="0" y="14"/>
                  <a:pt x="0" y="14"/>
                  <a:pt x="0" y="14"/>
                </a:cubicBezTo>
                <a:cubicBezTo>
                  <a:pt x="0" y="12"/>
                  <a:pt x="1" y="10"/>
                  <a:pt x="3" y="10"/>
                </a:cubicBezTo>
                <a:cubicBezTo>
                  <a:pt x="30" y="0"/>
                  <a:pt x="30" y="0"/>
                  <a:pt x="30" y="0"/>
                </a:cubicBezTo>
                <a:cubicBezTo>
                  <a:pt x="30" y="0"/>
                  <a:pt x="31" y="0"/>
                  <a:pt x="31" y="0"/>
                </a:cubicBezTo>
                <a:cubicBezTo>
                  <a:pt x="32" y="0"/>
                  <a:pt x="32" y="0"/>
                  <a:pt x="33" y="0"/>
                </a:cubicBezTo>
                <a:cubicBezTo>
                  <a:pt x="60" y="10"/>
                  <a:pt x="60" y="10"/>
                  <a:pt x="60" y="10"/>
                </a:cubicBezTo>
                <a:cubicBezTo>
                  <a:pt x="62" y="10"/>
                  <a:pt x="63" y="12"/>
                  <a:pt x="63" y="14"/>
                </a:cubicBezTo>
                <a:lnTo>
                  <a:pt x="63" y="43"/>
                </a:lnTo>
                <a:close/>
                <a:moveTo>
                  <a:pt x="58" y="14"/>
                </a:moveTo>
                <a:cubicBezTo>
                  <a:pt x="31" y="4"/>
                  <a:pt x="31" y="4"/>
                  <a:pt x="31" y="4"/>
                </a:cubicBezTo>
                <a:cubicBezTo>
                  <a:pt x="5" y="14"/>
                  <a:pt x="5" y="14"/>
                  <a:pt x="5" y="14"/>
                </a:cubicBezTo>
                <a:cubicBezTo>
                  <a:pt x="31" y="24"/>
                  <a:pt x="31" y="24"/>
                  <a:pt x="31" y="24"/>
                </a:cubicBezTo>
                <a:lnTo>
                  <a:pt x="58" y="14"/>
                </a:lnTo>
                <a:close/>
                <a:moveTo>
                  <a:pt x="58" y="43"/>
                </a:moveTo>
                <a:cubicBezTo>
                  <a:pt x="58" y="19"/>
                  <a:pt x="58" y="19"/>
                  <a:pt x="58" y="19"/>
                </a:cubicBezTo>
                <a:cubicBezTo>
                  <a:pt x="34" y="28"/>
                  <a:pt x="34" y="28"/>
                  <a:pt x="34" y="28"/>
                </a:cubicBezTo>
                <a:cubicBezTo>
                  <a:pt x="34" y="57"/>
                  <a:pt x="34" y="57"/>
                  <a:pt x="34" y="57"/>
                </a:cubicBezTo>
                <a:lnTo>
                  <a:pt x="58" y="43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9526" tIns="49764" rIns="99526" bIns="4976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2" name="Group 22"/>
          <p:cNvGrpSpPr/>
          <p:nvPr/>
        </p:nvGrpSpPr>
        <p:grpSpPr>
          <a:xfrm>
            <a:off x="1892871" y="3993548"/>
            <a:ext cx="2418755" cy="731755"/>
            <a:chOff x="844734" y="1912933"/>
            <a:chExt cx="2287091" cy="672299"/>
          </a:xfrm>
        </p:grpSpPr>
        <p:sp>
          <p:nvSpPr>
            <p:cNvPr id="71" name="Footer Text"/>
            <p:cNvSpPr txBox="1"/>
            <p:nvPr/>
          </p:nvSpPr>
          <p:spPr>
            <a:xfrm>
              <a:off x="844734" y="2190533"/>
              <a:ext cx="2287091" cy="394699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2" name="TextBox 71"/>
            <p:cNvSpPr txBox="1"/>
            <p:nvPr/>
          </p:nvSpPr>
          <p:spPr>
            <a:xfrm>
              <a:off x="1646435" y="1912933"/>
              <a:ext cx="1485390" cy="237526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" name="Group 25"/>
          <p:cNvGrpSpPr/>
          <p:nvPr/>
        </p:nvGrpSpPr>
        <p:grpSpPr>
          <a:xfrm>
            <a:off x="2932004" y="5010336"/>
            <a:ext cx="2418755" cy="849463"/>
            <a:chOff x="844734" y="1912933"/>
            <a:chExt cx="2287091" cy="780443"/>
          </a:xfrm>
        </p:grpSpPr>
        <p:sp>
          <p:nvSpPr>
            <p:cNvPr id="74" name="Footer Text"/>
            <p:cNvSpPr txBox="1"/>
            <p:nvPr/>
          </p:nvSpPr>
          <p:spPr>
            <a:xfrm>
              <a:off x="844734" y="2150459"/>
              <a:ext cx="2287091" cy="542917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此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5" name="TextBox 74"/>
            <p:cNvSpPr txBox="1"/>
            <p:nvPr/>
          </p:nvSpPr>
          <p:spPr>
            <a:xfrm>
              <a:off x="1646435" y="1912933"/>
              <a:ext cx="1485390" cy="237526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4" name="Group 32"/>
          <p:cNvGrpSpPr/>
          <p:nvPr/>
        </p:nvGrpSpPr>
        <p:grpSpPr>
          <a:xfrm>
            <a:off x="7697736" y="2070324"/>
            <a:ext cx="2437956" cy="727167"/>
            <a:chOff x="844734" y="1912933"/>
            <a:chExt cx="2287091" cy="668084"/>
          </a:xfrm>
        </p:grpSpPr>
        <p:sp>
          <p:nvSpPr>
            <p:cNvPr id="81" name="Footer Text"/>
            <p:cNvSpPr txBox="1"/>
            <p:nvPr/>
          </p:nvSpPr>
          <p:spPr>
            <a:xfrm>
              <a:off x="844734" y="2186318"/>
              <a:ext cx="2287091" cy="394699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4" name="TextBox 83"/>
            <p:cNvSpPr txBox="1"/>
            <p:nvPr/>
          </p:nvSpPr>
          <p:spPr>
            <a:xfrm>
              <a:off x="844734" y="1912933"/>
              <a:ext cx="1485389" cy="237526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35"/>
          <p:cNvGrpSpPr/>
          <p:nvPr/>
        </p:nvGrpSpPr>
        <p:grpSpPr>
          <a:xfrm>
            <a:off x="8772766" y="3065592"/>
            <a:ext cx="2437956" cy="725939"/>
            <a:chOff x="844734" y="1912933"/>
            <a:chExt cx="2287091" cy="666956"/>
          </a:xfrm>
        </p:grpSpPr>
        <p:sp>
          <p:nvSpPr>
            <p:cNvPr id="86" name="Footer Text"/>
            <p:cNvSpPr txBox="1"/>
            <p:nvPr/>
          </p:nvSpPr>
          <p:spPr>
            <a:xfrm>
              <a:off x="844734" y="2185190"/>
              <a:ext cx="2287091" cy="394699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7" name="TextBox 86"/>
            <p:cNvSpPr txBox="1"/>
            <p:nvPr/>
          </p:nvSpPr>
          <p:spPr>
            <a:xfrm>
              <a:off x="844734" y="1912933"/>
              <a:ext cx="1485389" cy="237526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22"/>
          <p:cNvGrpSpPr/>
          <p:nvPr/>
        </p:nvGrpSpPr>
        <p:grpSpPr>
          <a:xfrm>
            <a:off x="2235445" y="2584644"/>
            <a:ext cx="2418755" cy="708575"/>
            <a:chOff x="844734" y="1912933"/>
            <a:chExt cx="2287091" cy="651003"/>
          </a:xfrm>
        </p:grpSpPr>
        <p:sp>
          <p:nvSpPr>
            <p:cNvPr id="89" name="Footer Text"/>
            <p:cNvSpPr txBox="1"/>
            <p:nvPr/>
          </p:nvSpPr>
          <p:spPr>
            <a:xfrm>
              <a:off x="844734" y="2169237"/>
              <a:ext cx="2287091" cy="394699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0" name="TextBox 89"/>
            <p:cNvSpPr txBox="1"/>
            <p:nvPr/>
          </p:nvSpPr>
          <p:spPr>
            <a:xfrm>
              <a:off x="1646435" y="1912933"/>
              <a:ext cx="1485390" cy="237526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9" name="Group 35"/>
          <p:cNvGrpSpPr/>
          <p:nvPr/>
        </p:nvGrpSpPr>
        <p:grpSpPr>
          <a:xfrm>
            <a:off x="8495595" y="4428515"/>
            <a:ext cx="2437956" cy="675637"/>
            <a:chOff x="844734" y="1912933"/>
            <a:chExt cx="2287091" cy="620741"/>
          </a:xfrm>
        </p:grpSpPr>
        <p:sp>
          <p:nvSpPr>
            <p:cNvPr id="92" name="Footer Text"/>
            <p:cNvSpPr txBox="1"/>
            <p:nvPr/>
          </p:nvSpPr>
          <p:spPr>
            <a:xfrm>
              <a:off x="844734" y="2138975"/>
              <a:ext cx="2287091" cy="394699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3" name="TextBox 92"/>
            <p:cNvSpPr txBox="1"/>
            <p:nvPr/>
          </p:nvSpPr>
          <p:spPr>
            <a:xfrm>
              <a:off x="844734" y="1912933"/>
              <a:ext cx="1485389" cy="237526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38" name="矩形 37"/>
          <p:cNvSpPr/>
          <p:nvPr/>
        </p:nvSpPr>
        <p:spPr>
          <a:xfrm>
            <a:off x="5001865" y="200236"/>
            <a:ext cx="2855021" cy="50488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2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</p:spTree>
    <p:extLst>
      <p:ext uri="{BB962C8B-B14F-4D97-AF65-F5344CB8AC3E}">
        <p14:creationId xmlns:p14="http://schemas.microsoft.com/office/powerpoint/2010/main" val="10897702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500"/>
                            </p:stCondLst>
                            <p:childTnLst>
                              <p:par>
                                <p:cTn id="4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000"/>
                            </p:stCondLst>
                            <p:childTnLst>
                              <p:par>
                                <p:cTn id="4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500"/>
                            </p:stCondLst>
                            <p:childTnLst>
                              <p:par>
                                <p:cTn id="5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000"/>
                            </p:stCondLst>
                            <p:childTnLst>
                              <p:par>
                                <p:cTn id="6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500"/>
                            </p:stCondLst>
                            <p:childTnLst>
                              <p:par>
                                <p:cTn id="6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6000"/>
                            </p:stCondLst>
                            <p:childTnLst>
                              <p:par>
                                <p:cTn id="7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6500"/>
                            </p:stCondLst>
                            <p:childTnLst>
                              <p:par>
                                <p:cTn id="7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7000"/>
                            </p:stCondLst>
                            <p:childTnLst>
                              <p:par>
                                <p:cTn id="8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7500"/>
                            </p:stCondLst>
                            <p:childTnLst>
                              <p:par>
                                <p:cTn id="8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8000"/>
                            </p:stCondLst>
                            <p:childTnLst>
                              <p:par>
                                <p:cTn id="9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8500"/>
                            </p:stCondLst>
                            <p:childTnLst>
                              <p:par>
                                <p:cTn id="9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9000"/>
                            </p:stCondLst>
                            <p:childTnLst>
                              <p:par>
                                <p:cTn id="10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9500"/>
                            </p:stCondLst>
                            <p:childTnLst>
                              <p:par>
                                <p:cTn id="11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10000"/>
                            </p:stCondLst>
                            <p:childTnLst>
                              <p:par>
                                <p:cTn id="11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0500"/>
                            </p:stCondLst>
                            <p:childTnLst>
                              <p:par>
                                <p:cTn id="12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11000"/>
                            </p:stCondLst>
                            <p:childTnLst>
                              <p:par>
                                <p:cTn id="12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>
                            <p:stCondLst>
                              <p:cond delay="11500"/>
                            </p:stCondLst>
                            <p:childTnLst>
                              <p:par>
                                <p:cTn id="13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" grpId="0" animBg="1"/>
      <p:bldP spid="58" grpId="0" animBg="1"/>
      <p:bldP spid="59" grpId="0" animBg="1"/>
      <p:bldP spid="55" grpId="0" animBg="1"/>
      <p:bldP spid="54" grpId="0" animBg="1"/>
      <p:bldP spid="45" grpId="0" animBg="1"/>
      <p:bldP spid="44" grpId="0" animBg="1"/>
      <p:bldP spid="46" grpId="0" animBg="1"/>
      <p:bldP spid="47" grpId="0" animBg="1"/>
      <p:bldP spid="48" grpId="0" animBg="1"/>
      <p:bldP spid="50" grpId="0" animBg="1"/>
      <p:bldP spid="52" grpId="0" animBg="1"/>
      <p:bldP spid="63" grpId="0" animBg="1"/>
      <p:bldP spid="64" grpId="0" animBg="1"/>
      <p:bldP spid="66" grpId="0" animBg="1"/>
      <p:bldP spid="67" grpId="0" animBg="1"/>
      <p:bldP spid="68" grpId="0" animBg="1"/>
      <p:bldP spid="69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5"/>
          <p:cNvSpPr>
            <a:spLocks/>
          </p:cNvSpPr>
          <p:nvPr/>
        </p:nvSpPr>
        <p:spPr bwMode="auto">
          <a:xfrm rot="16200000">
            <a:off x="3300823" y="3457622"/>
            <a:ext cx="3364445" cy="1581900"/>
          </a:xfrm>
          <a:custGeom>
            <a:avLst/>
            <a:gdLst>
              <a:gd name="T0" fmla="*/ 2304 w 2304"/>
              <a:gd name="T1" fmla="*/ 792 h 1080"/>
              <a:gd name="T2" fmla="*/ 2302 w 2304"/>
              <a:gd name="T3" fmla="*/ 806 h 1080"/>
              <a:gd name="T4" fmla="*/ 2290 w 2304"/>
              <a:gd name="T5" fmla="*/ 836 h 1080"/>
              <a:gd name="T6" fmla="*/ 2268 w 2304"/>
              <a:gd name="T7" fmla="*/ 864 h 1080"/>
              <a:gd name="T8" fmla="*/ 2234 w 2304"/>
              <a:gd name="T9" fmla="*/ 892 h 1080"/>
              <a:gd name="T10" fmla="*/ 2190 w 2304"/>
              <a:gd name="T11" fmla="*/ 916 h 1080"/>
              <a:gd name="T12" fmla="*/ 2108 w 2304"/>
              <a:gd name="T13" fmla="*/ 954 h 1080"/>
              <a:gd name="T14" fmla="*/ 1966 w 2304"/>
              <a:gd name="T15" fmla="*/ 996 h 1080"/>
              <a:gd name="T16" fmla="*/ 1796 w 2304"/>
              <a:gd name="T17" fmla="*/ 1030 h 1080"/>
              <a:gd name="T18" fmla="*/ 1600 w 2304"/>
              <a:gd name="T19" fmla="*/ 1058 h 1080"/>
              <a:gd name="T20" fmla="*/ 1384 w 2304"/>
              <a:gd name="T21" fmla="*/ 1074 h 1080"/>
              <a:gd name="T22" fmla="*/ 1152 w 2304"/>
              <a:gd name="T23" fmla="*/ 1080 h 1080"/>
              <a:gd name="T24" fmla="*/ 1034 w 2304"/>
              <a:gd name="T25" fmla="*/ 1078 h 1080"/>
              <a:gd name="T26" fmla="*/ 810 w 2304"/>
              <a:gd name="T27" fmla="*/ 1068 h 1080"/>
              <a:gd name="T28" fmla="*/ 602 w 2304"/>
              <a:gd name="T29" fmla="*/ 1046 h 1080"/>
              <a:gd name="T30" fmla="*/ 420 w 2304"/>
              <a:gd name="T31" fmla="*/ 1014 h 1080"/>
              <a:gd name="T32" fmla="*/ 264 w 2304"/>
              <a:gd name="T33" fmla="*/ 976 h 1080"/>
              <a:gd name="T34" fmla="*/ 140 w 2304"/>
              <a:gd name="T35" fmla="*/ 930 h 1080"/>
              <a:gd name="T36" fmla="*/ 90 w 2304"/>
              <a:gd name="T37" fmla="*/ 904 h 1080"/>
              <a:gd name="T38" fmla="*/ 52 w 2304"/>
              <a:gd name="T39" fmla="*/ 878 h 1080"/>
              <a:gd name="T40" fmla="*/ 24 w 2304"/>
              <a:gd name="T41" fmla="*/ 850 h 1080"/>
              <a:gd name="T42" fmla="*/ 6 w 2304"/>
              <a:gd name="T43" fmla="*/ 822 h 1080"/>
              <a:gd name="T44" fmla="*/ 0 w 2304"/>
              <a:gd name="T45" fmla="*/ 792 h 1080"/>
              <a:gd name="T46" fmla="*/ 288 w 2304"/>
              <a:gd name="T47" fmla="*/ 216 h 1080"/>
              <a:gd name="T48" fmla="*/ 292 w 2304"/>
              <a:gd name="T49" fmla="*/ 194 h 1080"/>
              <a:gd name="T50" fmla="*/ 306 w 2304"/>
              <a:gd name="T51" fmla="*/ 172 h 1080"/>
              <a:gd name="T52" fmla="*/ 326 w 2304"/>
              <a:gd name="T53" fmla="*/ 152 h 1080"/>
              <a:gd name="T54" fmla="*/ 356 w 2304"/>
              <a:gd name="T55" fmla="*/ 132 h 1080"/>
              <a:gd name="T56" fmla="*/ 436 w 2304"/>
              <a:gd name="T57" fmla="*/ 96 h 1080"/>
              <a:gd name="T58" fmla="*/ 542 w 2304"/>
              <a:gd name="T59" fmla="*/ 64 h 1080"/>
              <a:gd name="T60" fmla="*/ 668 w 2304"/>
              <a:gd name="T61" fmla="*/ 36 h 1080"/>
              <a:gd name="T62" fmla="*/ 816 w 2304"/>
              <a:gd name="T63" fmla="*/ 16 h 1080"/>
              <a:gd name="T64" fmla="*/ 978 w 2304"/>
              <a:gd name="T65" fmla="*/ 4 h 1080"/>
              <a:gd name="T66" fmla="*/ 1152 w 2304"/>
              <a:gd name="T67" fmla="*/ 0 h 1080"/>
              <a:gd name="T68" fmla="*/ 1240 w 2304"/>
              <a:gd name="T69" fmla="*/ 2 h 1080"/>
              <a:gd name="T70" fmla="*/ 1408 w 2304"/>
              <a:gd name="T71" fmla="*/ 10 h 1080"/>
              <a:gd name="T72" fmla="*/ 1564 w 2304"/>
              <a:gd name="T73" fmla="*/ 26 h 1080"/>
              <a:gd name="T74" fmla="*/ 1702 w 2304"/>
              <a:gd name="T75" fmla="*/ 50 h 1080"/>
              <a:gd name="T76" fmla="*/ 1818 w 2304"/>
              <a:gd name="T77" fmla="*/ 78 h 1080"/>
              <a:gd name="T78" fmla="*/ 1912 w 2304"/>
              <a:gd name="T79" fmla="*/ 114 h 1080"/>
              <a:gd name="T80" fmla="*/ 1964 w 2304"/>
              <a:gd name="T81" fmla="*/ 142 h 1080"/>
              <a:gd name="T82" fmla="*/ 1988 w 2304"/>
              <a:gd name="T83" fmla="*/ 162 h 1080"/>
              <a:gd name="T84" fmla="*/ 2006 w 2304"/>
              <a:gd name="T85" fmla="*/ 184 h 1080"/>
              <a:gd name="T86" fmla="*/ 2014 w 2304"/>
              <a:gd name="T87" fmla="*/ 204 h 1080"/>
              <a:gd name="T88" fmla="*/ 2016 w 2304"/>
              <a:gd name="T89" fmla="*/ 216 h 1080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w 2304"/>
              <a:gd name="T136" fmla="*/ 0 h 1080"/>
              <a:gd name="T137" fmla="*/ 2304 w 2304"/>
              <a:gd name="T138" fmla="*/ 1080 h 1080"/>
            </a:gdLst>
            <a:ahLst/>
            <a:cxnLst>
              <a:cxn ang="T90">
                <a:pos x="T0" y="T1"/>
              </a:cxn>
              <a:cxn ang="T91">
                <a:pos x="T2" y="T3"/>
              </a:cxn>
              <a:cxn ang="T92">
                <a:pos x="T4" y="T5"/>
              </a:cxn>
              <a:cxn ang="T93">
                <a:pos x="T6" y="T7"/>
              </a:cxn>
              <a:cxn ang="T94">
                <a:pos x="T8" y="T9"/>
              </a:cxn>
              <a:cxn ang="T95">
                <a:pos x="T10" y="T11"/>
              </a:cxn>
              <a:cxn ang="T96">
                <a:pos x="T12" y="T13"/>
              </a:cxn>
              <a:cxn ang="T97">
                <a:pos x="T14" y="T15"/>
              </a:cxn>
              <a:cxn ang="T98">
                <a:pos x="T16" y="T17"/>
              </a:cxn>
              <a:cxn ang="T99">
                <a:pos x="T18" y="T19"/>
              </a:cxn>
              <a:cxn ang="T100">
                <a:pos x="T20" y="T21"/>
              </a:cxn>
              <a:cxn ang="T101">
                <a:pos x="T22" y="T23"/>
              </a:cxn>
              <a:cxn ang="T102">
                <a:pos x="T24" y="T25"/>
              </a:cxn>
              <a:cxn ang="T103">
                <a:pos x="T26" y="T27"/>
              </a:cxn>
              <a:cxn ang="T104">
                <a:pos x="T28" y="T29"/>
              </a:cxn>
              <a:cxn ang="T105">
                <a:pos x="T30" y="T31"/>
              </a:cxn>
              <a:cxn ang="T106">
                <a:pos x="T32" y="T33"/>
              </a:cxn>
              <a:cxn ang="T107">
                <a:pos x="T34" y="T35"/>
              </a:cxn>
              <a:cxn ang="T108">
                <a:pos x="T36" y="T37"/>
              </a:cxn>
              <a:cxn ang="T109">
                <a:pos x="T38" y="T39"/>
              </a:cxn>
              <a:cxn ang="T110">
                <a:pos x="T40" y="T41"/>
              </a:cxn>
              <a:cxn ang="T111">
                <a:pos x="T42" y="T43"/>
              </a:cxn>
              <a:cxn ang="T112">
                <a:pos x="T44" y="T45"/>
              </a:cxn>
              <a:cxn ang="T113">
                <a:pos x="T46" y="T47"/>
              </a:cxn>
              <a:cxn ang="T114">
                <a:pos x="T48" y="T49"/>
              </a:cxn>
              <a:cxn ang="T115">
                <a:pos x="T50" y="T51"/>
              </a:cxn>
              <a:cxn ang="T116">
                <a:pos x="T52" y="T53"/>
              </a:cxn>
              <a:cxn ang="T117">
                <a:pos x="T54" y="T55"/>
              </a:cxn>
              <a:cxn ang="T118">
                <a:pos x="T56" y="T57"/>
              </a:cxn>
              <a:cxn ang="T119">
                <a:pos x="T58" y="T59"/>
              </a:cxn>
              <a:cxn ang="T120">
                <a:pos x="T60" y="T61"/>
              </a:cxn>
              <a:cxn ang="T121">
                <a:pos x="T62" y="T63"/>
              </a:cxn>
              <a:cxn ang="T122">
                <a:pos x="T64" y="T65"/>
              </a:cxn>
              <a:cxn ang="T123">
                <a:pos x="T66" y="T67"/>
              </a:cxn>
              <a:cxn ang="T124">
                <a:pos x="T68" y="T69"/>
              </a:cxn>
              <a:cxn ang="T125">
                <a:pos x="T70" y="T71"/>
              </a:cxn>
              <a:cxn ang="T126">
                <a:pos x="T72" y="T73"/>
              </a:cxn>
              <a:cxn ang="T127">
                <a:pos x="T74" y="T75"/>
              </a:cxn>
              <a:cxn ang="T128">
                <a:pos x="T76" y="T77"/>
              </a:cxn>
              <a:cxn ang="T129">
                <a:pos x="T78" y="T79"/>
              </a:cxn>
              <a:cxn ang="T130">
                <a:pos x="T80" y="T81"/>
              </a:cxn>
              <a:cxn ang="T131">
                <a:pos x="T82" y="T83"/>
              </a:cxn>
              <a:cxn ang="T132">
                <a:pos x="T84" y="T85"/>
              </a:cxn>
              <a:cxn ang="T133">
                <a:pos x="T86" y="T87"/>
              </a:cxn>
              <a:cxn ang="T134">
                <a:pos x="T88" y="T89"/>
              </a:cxn>
            </a:cxnLst>
            <a:rect l="T135" t="T136" r="T137" b="T138"/>
            <a:pathLst>
              <a:path w="2304" h="1080">
                <a:moveTo>
                  <a:pt x="2016" y="216"/>
                </a:moveTo>
                <a:lnTo>
                  <a:pt x="2304" y="792"/>
                </a:lnTo>
                <a:lnTo>
                  <a:pt x="2302" y="806"/>
                </a:lnTo>
                <a:lnTo>
                  <a:pt x="2298" y="822"/>
                </a:lnTo>
                <a:lnTo>
                  <a:pt x="2290" y="836"/>
                </a:lnTo>
                <a:lnTo>
                  <a:pt x="2280" y="850"/>
                </a:lnTo>
                <a:lnTo>
                  <a:pt x="2268" y="864"/>
                </a:lnTo>
                <a:lnTo>
                  <a:pt x="2252" y="878"/>
                </a:lnTo>
                <a:lnTo>
                  <a:pt x="2234" y="892"/>
                </a:lnTo>
                <a:lnTo>
                  <a:pt x="2214" y="904"/>
                </a:lnTo>
                <a:lnTo>
                  <a:pt x="2190" y="916"/>
                </a:lnTo>
                <a:lnTo>
                  <a:pt x="2164" y="930"/>
                </a:lnTo>
                <a:lnTo>
                  <a:pt x="2108" y="954"/>
                </a:lnTo>
                <a:lnTo>
                  <a:pt x="2040" y="976"/>
                </a:lnTo>
                <a:lnTo>
                  <a:pt x="1966" y="996"/>
                </a:lnTo>
                <a:lnTo>
                  <a:pt x="1884" y="1014"/>
                </a:lnTo>
                <a:lnTo>
                  <a:pt x="1796" y="1030"/>
                </a:lnTo>
                <a:lnTo>
                  <a:pt x="1702" y="1046"/>
                </a:lnTo>
                <a:lnTo>
                  <a:pt x="1600" y="1058"/>
                </a:lnTo>
                <a:lnTo>
                  <a:pt x="1494" y="1068"/>
                </a:lnTo>
                <a:lnTo>
                  <a:pt x="1384" y="1074"/>
                </a:lnTo>
                <a:lnTo>
                  <a:pt x="1270" y="1078"/>
                </a:lnTo>
                <a:lnTo>
                  <a:pt x="1152" y="1080"/>
                </a:lnTo>
                <a:lnTo>
                  <a:pt x="1034" y="1078"/>
                </a:lnTo>
                <a:lnTo>
                  <a:pt x="920" y="1074"/>
                </a:lnTo>
                <a:lnTo>
                  <a:pt x="810" y="1068"/>
                </a:lnTo>
                <a:lnTo>
                  <a:pt x="704" y="1058"/>
                </a:lnTo>
                <a:lnTo>
                  <a:pt x="602" y="1046"/>
                </a:lnTo>
                <a:lnTo>
                  <a:pt x="508" y="1030"/>
                </a:lnTo>
                <a:lnTo>
                  <a:pt x="420" y="1014"/>
                </a:lnTo>
                <a:lnTo>
                  <a:pt x="338" y="996"/>
                </a:lnTo>
                <a:lnTo>
                  <a:pt x="264" y="976"/>
                </a:lnTo>
                <a:lnTo>
                  <a:pt x="196" y="954"/>
                </a:lnTo>
                <a:lnTo>
                  <a:pt x="140" y="930"/>
                </a:lnTo>
                <a:lnTo>
                  <a:pt x="114" y="916"/>
                </a:lnTo>
                <a:lnTo>
                  <a:pt x="90" y="904"/>
                </a:lnTo>
                <a:lnTo>
                  <a:pt x="70" y="892"/>
                </a:lnTo>
                <a:lnTo>
                  <a:pt x="52" y="878"/>
                </a:lnTo>
                <a:lnTo>
                  <a:pt x="36" y="864"/>
                </a:lnTo>
                <a:lnTo>
                  <a:pt x="24" y="850"/>
                </a:lnTo>
                <a:lnTo>
                  <a:pt x="14" y="836"/>
                </a:lnTo>
                <a:lnTo>
                  <a:pt x="6" y="822"/>
                </a:lnTo>
                <a:lnTo>
                  <a:pt x="2" y="806"/>
                </a:lnTo>
                <a:lnTo>
                  <a:pt x="0" y="792"/>
                </a:lnTo>
                <a:lnTo>
                  <a:pt x="288" y="216"/>
                </a:lnTo>
                <a:lnTo>
                  <a:pt x="290" y="204"/>
                </a:lnTo>
                <a:lnTo>
                  <a:pt x="292" y="194"/>
                </a:lnTo>
                <a:lnTo>
                  <a:pt x="298" y="184"/>
                </a:lnTo>
                <a:lnTo>
                  <a:pt x="306" y="172"/>
                </a:lnTo>
                <a:lnTo>
                  <a:pt x="316" y="162"/>
                </a:lnTo>
                <a:lnTo>
                  <a:pt x="326" y="152"/>
                </a:lnTo>
                <a:lnTo>
                  <a:pt x="340" y="142"/>
                </a:lnTo>
                <a:lnTo>
                  <a:pt x="356" y="132"/>
                </a:lnTo>
                <a:lnTo>
                  <a:pt x="392" y="114"/>
                </a:lnTo>
                <a:lnTo>
                  <a:pt x="436" y="96"/>
                </a:lnTo>
                <a:lnTo>
                  <a:pt x="486" y="78"/>
                </a:lnTo>
                <a:lnTo>
                  <a:pt x="542" y="64"/>
                </a:lnTo>
                <a:lnTo>
                  <a:pt x="602" y="50"/>
                </a:lnTo>
                <a:lnTo>
                  <a:pt x="668" y="36"/>
                </a:lnTo>
                <a:lnTo>
                  <a:pt x="740" y="26"/>
                </a:lnTo>
                <a:lnTo>
                  <a:pt x="816" y="16"/>
                </a:lnTo>
                <a:lnTo>
                  <a:pt x="896" y="10"/>
                </a:lnTo>
                <a:lnTo>
                  <a:pt x="978" y="4"/>
                </a:lnTo>
                <a:lnTo>
                  <a:pt x="1064" y="2"/>
                </a:lnTo>
                <a:lnTo>
                  <a:pt x="1152" y="0"/>
                </a:lnTo>
                <a:lnTo>
                  <a:pt x="1240" y="2"/>
                </a:lnTo>
                <a:lnTo>
                  <a:pt x="1326" y="4"/>
                </a:lnTo>
                <a:lnTo>
                  <a:pt x="1408" y="10"/>
                </a:lnTo>
                <a:lnTo>
                  <a:pt x="1488" y="16"/>
                </a:lnTo>
                <a:lnTo>
                  <a:pt x="1564" y="26"/>
                </a:lnTo>
                <a:lnTo>
                  <a:pt x="1636" y="36"/>
                </a:lnTo>
                <a:lnTo>
                  <a:pt x="1702" y="50"/>
                </a:lnTo>
                <a:lnTo>
                  <a:pt x="1762" y="64"/>
                </a:lnTo>
                <a:lnTo>
                  <a:pt x="1818" y="78"/>
                </a:lnTo>
                <a:lnTo>
                  <a:pt x="1868" y="96"/>
                </a:lnTo>
                <a:lnTo>
                  <a:pt x="1912" y="114"/>
                </a:lnTo>
                <a:lnTo>
                  <a:pt x="1948" y="132"/>
                </a:lnTo>
                <a:lnTo>
                  <a:pt x="1964" y="142"/>
                </a:lnTo>
                <a:lnTo>
                  <a:pt x="1978" y="152"/>
                </a:lnTo>
                <a:lnTo>
                  <a:pt x="1988" y="162"/>
                </a:lnTo>
                <a:lnTo>
                  <a:pt x="1998" y="172"/>
                </a:lnTo>
                <a:lnTo>
                  <a:pt x="2006" y="184"/>
                </a:lnTo>
                <a:lnTo>
                  <a:pt x="2012" y="194"/>
                </a:lnTo>
                <a:lnTo>
                  <a:pt x="2014" y="204"/>
                </a:lnTo>
                <a:lnTo>
                  <a:pt x="2016" y="216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  <a:extLst/>
        </p:spPr>
        <p:txBody>
          <a:bodyPr wrap="none" anchor="ctr"/>
          <a:lstStyle/>
          <a:p>
            <a:pPr algn="just">
              <a:lnSpc>
                <a:spcPct val="120000"/>
              </a:lnSpc>
            </a:pPr>
            <a:endParaRPr lang="zh-CN" altLang="en-US" sz="800" b="1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2" name="Group 11"/>
          <p:cNvGrpSpPr/>
          <p:nvPr/>
        </p:nvGrpSpPr>
        <p:grpSpPr>
          <a:xfrm rot="16200000">
            <a:off x="2766700" y="3452496"/>
            <a:ext cx="2593850" cy="1625518"/>
            <a:chOff x="1068760" y="3280022"/>
            <a:chExt cx="2832100" cy="1774825"/>
          </a:xfrm>
          <a:effectLst/>
        </p:grpSpPr>
        <p:sp>
          <p:nvSpPr>
            <p:cNvPr id="7" name="Oval 7"/>
            <p:cNvSpPr>
              <a:spLocks noChangeArrowheads="1"/>
            </p:cNvSpPr>
            <p:nvPr/>
          </p:nvSpPr>
          <p:spPr bwMode="auto">
            <a:xfrm>
              <a:off x="1068760" y="4134097"/>
              <a:ext cx="2832100" cy="920750"/>
            </a:xfrm>
            <a:prstGeom prst="ellipse">
              <a:avLst/>
            </a:prstGeom>
            <a:gradFill rotWithShape="1">
              <a:gsLst>
                <a:gs pos="0">
                  <a:srgbClr val="000000">
                    <a:alpha val="50000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2000" b="1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1pPr>
              <a:lvl2pPr marL="742950" indent="-28575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2pPr>
              <a:lvl3pPr marL="1143000" indent="-22860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6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3pPr>
              <a:lvl4pPr marL="1600200" indent="-22860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4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4pPr>
              <a:lvl5pPr marL="2057400" indent="-22860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5pPr>
              <a:lvl6pPr marL="25146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6pPr>
              <a:lvl7pPr marL="29718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7pPr>
              <a:lvl8pPr marL="34290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8pPr>
              <a:lvl9pPr marL="38862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9pPr>
            </a:lstStyle>
            <a:p>
              <a:pPr algn="just" defTabSz="837475" eaLnBrk="1" fontAlgn="base" hangingPunct="1">
                <a:spcBef>
                  <a:spcPts val="0"/>
                </a:spcBef>
                <a:buClrTx/>
                <a:buSzTx/>
                <a:buNone/>
                <a:defRPr/>
              </a:pPr>
              <a:endParaRPr lang="zh-CN" altLang="en-US" sz="800" b="0" kern="0">
                <a:solidFill>
                  <a:srgbClr val="000000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Freeform 9"/>
            <p:cNvSpPr>
              <a:spLocks/>
            </p:cNvSpPr>
            <p:nvPr/>
          </p:nvSpPr>
          <p:spPr bwMode="auto">
            <a:xfrm>
              <a:off x="1260848" y="3280022"/>
              <a:ext cx="2484437" cy="1373187"/>
            </a:xfrm>
            <a:custGeom>
              <a:avLst/>
              <a:gdLst>
                <a:gd name="T0" fmla="*/ 1728 w 1728"/>
                <a:gd name="T1" fmla="*/ 720 h 936"/>
                <a:gd name="T2" fmla="*/ 1726 w 1728"/>
                <a:gd name="T3" fmla="*/ 732 h 936"/>
                <a:gd name="T4" fmla="*/ 1718 w 1728"/>
                <a:gd name="T5" fmla="*/ 752 h 936"/>
                <a:gd name="T6" fmla="*/ 1700 w 1728"/>
                <a:gd name="T7" fmla="*/ 774 h 936"/>
                <a:gd name="T8" fmla="*/ 1676 w 1728"/>
                <a:gd name="T9" fmla="*/ 794 h 936"/>
                <a:gd name="T10" fmla="*/ 1624 w 1728"/>
                <a:gd name="T11" fmla="*/ 822 h 936"/>
                <a:gd name="T12" fmla="*/ 1530 w 1728"/>
                <a:gd name="T13" fmla="*/ 858 h 936"/>
                <a:gd name="T14" fmla="*/ 1414 w 1728"/>
                <a:gd name="T15" fmla="*/ 886 h 936"/>
                <a:gd name="T16" fmla="*/ 1276 w 1728"/>
                <a:gd name="T17" fmla="*/ 910 h 936"/>
                <a:gd name="T18" fmla="*/ 1120 w 1728"/>
                <a:gd name="T19" fmla="*/ 926 h 936"/>
                <a:gd name="T20" fmla="*/ 952 w 1728"/>
                <a:gd name="T21" fmla="*/ 934 h 936"/>
                <a:gd name="T22" fmla="*/ 864 w 1728"/>
                <a:gd name="T23" fmla="*/ 936 h 936"/>
                <a:gd name="T24" fmla="*/ 690 w 1728"/>
                <a:gd name="T25" fmla="*/ 932 h 936"/>
                <a:gd name="T26" fmla="*/ 528 w 1728"/>
                <a:gd name="T27" fmla="*/ 920 h 936"/>
                <a:gd name="T28" fmla="*/ 380 w 1728"/>
                <a:gd name="T29" fmla="*/ 900 h 936"/>
                <a:gd name="T30" fmla="*/ 254 w 1728"/>
                <a:gd name="T31" fmla="*/ 872 h 936"/>
                <a:gd name="T32" fmla="*/ 148 w 1728"/>
                <a:gd name="T33" fmla="*/ 840 h 936"/>
                <a:gd name="T34" fmla="*/ 68 w 1728"/>
                <a:gd name="T35" fmla="*/ 804 h 936"/>
                <a:gd name="T36" fmla="*/ 38 w 1728"/>
                <a:gd name="T37" fmla="*/ 784 h 936"/>
                <a:gd name="T38" fmla="*/ 18 w 1728"/>
                <a:gd name="T39" fmla="*/ 764 h 936"/>
                <a:gd name="T40" fmla="*/ 4 w 1728"/>
                <a:gd name="T41" fmla="*/ 742 h 936"/>
                <a:gd name="T42" fmla="*/ 0 w 1728"/>
                <a:gd name="T43" fmla="*/ 720 h 936"/>
                <a:gd name="T44" fmla="*/ 288 w 1728"/>
                <a:gd name="T45" fmla="*/ 144 h 936"/>
                <a:gd name="T46" fmla="*/ 290 w 1728"/>
                <a:gd name="T47" fmla="*/ 130 h 936"/>
                <a:gd name="T48" fmla="*/ 300 w 1728"/>
                <a:gd name="T49" fmla="*/ 114 h 936"/>
                <a:gd name="T50" fmla="*/ 334 w 1728"/>
                <a:gd name="T51" fmla="*/ 88 h 936"/>
                <a:gd name="T52" fmla="*/ 386 w 1728"/>
                <a:gd name="T53" fmla="*/ 64 h 936"/>
                <a:gd name="T54" fmla="*/ 456 w 1728"/>
                <a:gd name="T55" fmla="*/ 42 h 936"/>
                <a:gd name="T56" fmla="*/ 542 w 1728"/>
                <a:gd name="T57" fmla="*/ 24 h 936"/>
                <a:gd name="T58" fmla="*/ 640 w 1728"/>
                <a:gd name="T59" fmla="*/ 12 h 936"/>
                <a:gd name="T60" fmla="*/ 748 w 1728"/>
                <a:gd name="T61" fmla="*/ 2 h 936"/>
                <a:gd name="T62" fmla="*/ 864 w 1728"/>
                <a:gd name="T63" fmla="*/ 0 h 936"/>
                <a:gd name="T64" fmla="*/ 922 w 1728"/>
                <a:gd name="T65" fmla="*/ 0 h 936"/>
                <a:gd name="T66" fmla="*/ 1036 w 1728"/>
                <a:gd name="T67" fmla="*/ 6 h 936"/>
                <a:gd name="T68" fmla="*/ 1138 w 1728"/>
                <a:gd name="T69" fmla="*/ 18 h 936"/>
                <a:gd name="T70" fmla="*/ 1230 w 1728"/>
                <a:gd name="T71" fmla="*/ 32 h 936"/>
                <a:gd name="T72" fmla="*/ 1308 w 1728"/>
                <a:gd name="T73" fmla="*/ 52 h 936"/>
                <a:gd name="T74" fmla="*/ 1370 w 1728"/>
                <a:gd name="T75" fmla="*/ 76 h 936"/>
                <a:gd name="T76" fmla="*/ 1414 w 1728"/>
                <a:gd name="T77" fmla="*/ 102 h 936"/>
                <a:gd name="T78" fmla="*/ 1434 w 1728"/>
                <a:gd name="T79" fmla="*/ 122 h 936"/>
                <a:gd name="T80" fmla="*/ 1440 w 1728"/>
                <a:gd name="T81" fmla="*/ 136 h 936"/>
                <a:gd name="T82" fmla="*/ 1440 w 1728"/>
                <a:gd name="T83" fmla="*/ 144 h 9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1728"/>
                <a:gd name="T127" fmla="*/ 0 h 936"/>
                <a:gd name="T128" fmla="*/ 1728 w 1728"/>
                <a:gd name="T129" fmla="*/ 936 h 93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1728" h="936">
                  <a:moveTo>
                    <a:pt x="1440" y="144"/>
                  </a:moveTo>
                  <a:lnTo>
                    <a:pt x="1728" y="720"/>
                  </a:lnTo>
                  <a:lnTo>
                    <a:pt x="1726" y="732"/>
                  </a:lnTo>
                  <a:lnTo>
                    <a:pt x="1724" y="742"/>
                  </a:lnTo>
                  <a:lnTo>
                    <a:pt x="1718" y="752"/>
                  </a:lnTo>
                  <a:lnTo>
                    <a:pt x="1710" y="764"/>
                  </a:lnTo>
                  <a:lnTo>
                    <a:pt x="1700" y="774"/>
                  </a:lnTo>
                  <a:lnTo>
                    <a:pt x="1690" y="784"/>
                  </a:lnTo>
                  <a:lnTo>
                    <a:pt x="1676" y="794"/>
                  </a:lnTo>
                  <a:lnTo>
                    <a:pt x="1660" y="804"/>
                  </a:lnTo>
                  <a:lnTo>
                    <a:pt x="1624" y="822"/>
                  </a:lnTo>
                  <a:lnTo>
                    <a:pt x="1580" y="840"/>
                  </a:lnTo>
                  <a:lnTo>
                    <a:pt x="1530" y="858"/>
                  </a:lnTo>
                  <a:lnTo>
                    <a:pt x="1474" y="872"/>
                  </a:lnTo>
                  <a:lnTo>
                    <a:pt x="1414" y="886"/>
                  </a:lnTo>
                  <a:lnTo>
                    <a:pt x="1348" y="900"/>
                  </a:lnTo>
                  <a:lnTo>
                    <a:pt x="1276" y="910"/>
                  </a:lnTo>
                  <a:lnTo>
                    <a:pt x="1200" y="920"/>
                  </a:lnTo>
                  <a:lnTo>
                    <a:pt x="1120" y="926"/>
                  </a:lnTo>
                  <a:lnTo>
                    <a:pt x="1038" y="932"/>
                  </a:lnTo>
                  <a:lnTo>
                    <a:pt x="952" y="934"/>
                  </a:lnTo>
                  <a:lnTo>
                    <a:pt x="864" y="936"/>
                  </a:lnTo>
                  <a:lnTo>
                    <a:pt x="776" y="934"/>
                  </a:lnTo>
                  <a:lnTo>
                    <a:pt x="690" y="932"/>
                  </a:lnTo>
                  <a:lnTo>
                    <a:pt x="608" y="926"/>
                  </a:lnTo>
                  <a:lnTo>
                    <a:pt x="528" y="920"/>
                  </a:lnTo>
                  <a:lnTo>
                    <a:pt x="452" y="910"/>
                  </a:lnTo>
                  <a:lnTo>
                    <a:pt x="380" y="900"/>
                  </a:lnTo>
                  <a:lnTo>
                    <a:pt x="314" y="886"/>
                  </a:lnTo>
                  <a:lnTo>
                    <a:pt x="254" y="872"/>
                  </a:lnTo>
                  <a:lnTo>
                    <a:pt x="198" y="858"/>
                  </a:lnTo>
                  <a:lnTo>
                    <a:pt x="148" y="840"/>
                  </a:lnTo>
                  <a:lnTo>
                    <a:pt x="104" y="822"/>
                  </a:lnTo>
                  <a:lnTo>
                    <a:pt x="68" y="804"/>
                  </a:lnTo>
                  <a:lnTo>
                    <a:pt x="52" y="794"/>
                  </a:lnTo>
                  <a:lnTo>
                    <a:pt x="38" y="784"/>
                  </a:lnTo>
                  <a:lnTo>
                    <a:pt x="28" y="774"/>
                  </a:lnTo>
                  <a:lnTo>
                    <a:pt x="18" y="764"/>
                  </a:lnTo>
                  <a:lnTo>
                    <a:pt x="10" y="752"/>
                  </a:lnTo>
                  <a:lnTo>
                    <a:pt x="4" y="742"/>
                  </a:lnTo>
                  <a:lnTo>
                    <a:pt x="2" y="732"/>
                  </a:lnTo>
                  <a:lnTo>
                    <a:pt x="0" y="720"/>
                  </a:lnTo>
                  <a:lnTo>
                    <a:pt x="288" y="144"/>
                  </a:lnTo>
                  <a:lnTo>
                    <a:pt x="288" y="136"/>
                  </a:lnTo>
                  <a:lnTo>
                    <a:pt x="290" y="130"/>
                  </a:lnTo>
                  <a:lnTo>
                    <a:pt x="294" y="122"/>
                  </a:lnTo>
                  <a:lnTo>
                    <a:pt x="300" y="114"/>
                  </a:lnTo>
                  <a:lnTo>
                    <a:pt x="314" y="102"/>
                  </a:lnTo>
                  <a:lnTo>
                    <a:pt x="334" y="88"/>
                  </a:lnTo>
                  <a:lnTo>
                    <a:pt x="358" y="76"/>
                  </a:lnTo>
                  <a:lnTo>
                    <a:pt x="386" y="64"/>
                  </a:lnTo>
                  <a:lnTo>
                    <a:pt x="420" y="52"/>
                  </a:lnTo>
                  <a:lnTo>
                    <a:pt x="456" y="42"/>
                  </a:lnTo>
                  <a:lnTo>
                    <a:pt x="498" y="32"/>
                  </a:lnTo>
                  <a:lnTo>
                    <a:pt x="542" y="24"/>
                  </a:lnTo>
                  <a:lnTo>
                    <a:pt x="590" y="18"/>
                  </a:lnTo>
                  <a:lnTo>
                    <a:pt x="640" y="12"/>
                  </a:lnTo>
                  <a:lnTo>
                    <a:pt x="692" y="6"/>
                  </a:lnTo>
                  <a:lnTo>
                    <a:pt x="748" y="2"/>
                  </a:lnTo>
                  <a:lnTo>
                    <a:pt x="806" y="0"/>
                  </a:lnTo>
                  <a:lnTo>
                    <a:pt x="864" y="0"/>
                  </a:lnTo>
                  <a:lnTo>
                    <a:pt x="922" y="0"/>
                  </a:lnTo>
                  <a:lnTo>
                    <a:pt x="980" y="2"/>
                  </a:lnTo>
                  <a:lnTo>
                    <a:pt x="1036" y="6"/>
                  </a:lnTo>
                  <a:lnTo>
                    <a:pt x="1088" y="12"/>
                  </a:lnTo>
                  <a:lnTo>
                    <a:pt x="1138" y="18"/>
                  </a:lnTo>
                  <a:lnTo>
                    <a:pt x="1186" y="24"/>
                  </a:lnTo>
                  <a:lnTo>
                    <a:pt x="1230" y="32"/>
                  </a:lnTo>
                  <a:lnTo>
                    <a:pt x="1272" y="42"/>
                  </a:lnTo>
                  <a:lnTo>
                    <a:pt x="1308" y="52"/>
                  </a:lnTo>
                  <a:lnTo>
                    <a:pt x="1342" y="64"/>
                  </a:lnTo>
                  <a:lnTo>
                    <a:pt x="1370" y="76"/>
                  </a:lnTo>
                  <a:lnTo>
                    <a:pt x="1394" y="88"/>
                  </a:lnTo>
                  <a:lnTo>
                    <a:pt x="1414" y="102"/>
                  </a:lnTo>
                  <a:lnTo>
                    <a:pt x="1428" y="114"/>
                  </a:lnTo>
                  <a:lnTo>
                    <a:pt x="1434" y="122"/>
                  </a:lnTo>
                  <a:lnTo>
                    <a:pt x="1438" y="130"/>
                  </a:lnTo>
                  <a:lnTo>
                    <a:pt x="1440" y="136"/>
                  </a:lnTo>
                  <a:lnTo>
                    <a:pt x="1440" y="144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pPr algn="just">
                <a:lnSpc>
                  <a:spcPct val="120000"/>
                </a:lnSpc>
              </a:pPr>
              <a:endParaRPr lang="zh-CN" altLang="en-US" sz="800" b="1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" name="Group 10"/>
          <p:cNvGrpSpPr/>
          <p:nvPr/>
        </p:nvGrpSpPr>
        <p:grpSpPr>
          <a:xfrm rot="16200000">
            <a:off x="1888114" y="3521712"/>
            <a:ext cx="1750558" cy="1492588"/>
            <a:chOff x="1529135" y="2104362"/>
            <a:chExt cx="1911350" cy="1629685"/>
          </a:xfrm>
        </p:grpSpPr>
        <p:sp>
          <p:nvSpPr>
            <p:cNvPr id="9" name="Oval 11"/>
            <p:cNvSpPr>
              <a:spLocks noChangeArrowheads="1"/>
            </p:cNvSpPr>
            <p:nvPr/>
          </p:nvSpPr>
          <p:spPr bwMode="auto">
            <a:xfrm>
              <a:off x="1529135" y="3111747"/>
              <a:ext cx="1911350" cy="622300"/>
            </a:xfrm>
            <a:prstGeom prst="ellipse">
              <a:avLst/>
            </a:prstGeom>
            <a:gradFill rotWithShape="1">
              <a:gsLst>
                <a:gs pos="0">
                  <a:srgbClr val="000000">
                    <a:alpha val="50000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2000" b="1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1pPr>
              <a:lvl2pPr marL="742950" indent="-28575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2pPr>
              <a:lvl3pPr marL="1143000" indent="-22860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6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3pPr>
              <a:lvl4pPr marL="1600200" indent="-22860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4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4pPr>
              <a:lvl5pPr marL="2057400" indent="-22860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5pPr>
              <a:lvl6pPr marL="25146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6pPr>
              <a:lvl7pPr marL="29718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7pPr>
              <a:lvl8pPr marL="34290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8pPr>
              <a:lvl9pPr marL="38862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9pPr>
            </a:lstStyle>
            <a:p>
              <a:pPr algn="just" defTabSz="837475" eaLnBrk="1" fontAlgn="base" hangingPunct="1">
                <a:spcBef>
                  <a:spcPts val="0"/>
                </a:spcBef>
                <a:buClrTx/>
                <a:buSzTx/>
                <a:buNone/>
                <a:defRPr/>
              </a:pPr>
              <a:endParaRPr lang="zh-CN" altLang="en-US" sz="800" b="0" kern="0">
                <a:solidFill>
                  <a:srgbClr val="000000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12"/>
            <p:cNvSpPr>
              <a:spLocks/>
            </p:cNvSpPr>
            <p:nvPr/>
          </p:nvSpPr>
          <p:spPr bwMode="auto">
            <a:xfrm>
              <a:off x="1787898" y="2104362"/>
              <a:ext cx="1430337" cy="1466850"/>
            </a:xfrm>
            <a:custGeom>
              <a:avLst/>
              <a:gdLst>
                <a:gd name="T0" fmla="*/ 2147483647 w 576"/>
                <a:gd name="T1" fmla="*/ 2147483647 h 648"/>
                <a:gd name="T2" fmla="*/ 2147483647 w 576"/>
                <a:gd name="T3" fmla="*/ 2147483647 h 648"/>
                <a:gd name="T4" fmla="*/ 2147483647 w 576"/>
                <a:gd name="T5" fmla="*/ 2147483647 h 648"/>
                <a:gd name="T6" fmla="*/ 2147483647 w 576"/>
                <a:gd name="T7" fmla="*/ 2147483647 h 648"/>
                <a:gd name="T8" fmla="*/ 2147483647 w 576"/>
                <a:gd name="T9" fmla="*/ 2147483647 h 648"/>
                <a:gd name="T10" fmla="*/ 2147483647 w 576"/>
                <a:gd name="T11" fmla="*/ 2147483647 h 648"/>
                <a:gd name="T12" fmla="*/ 2147483647 w 576"/>
                <a:gd name="T13" fmla="*/ 2147483647 h 648"/>
                <a:gd name="T14" fmla="*/ 2147483647 w 576"/>
                <a:gd name="T15" fmla="*/ 2147483647 h 648"/>
                <a:gd name="T16" fmla="*/ 2147483647 w 576"/>
                <a:gd name="T17" fmla="*/ 2147483647 h 648"/>
                <a:gd name="T18" fmla="*/ 2147483647 w 576"/>
                <a:gd name="T19" fmla="*/ 2147483647 h 648"/>
                <a:gd name="T20" fmla="*/ 2147483647 w 576"/>
                <a:gd name="T21" fmla="*/ 2147483647 h 648"/>
                <a:gd name="T22" fmla="*/ 2133573609 w 576"/>
                <a:gd name="T23" fmla="*/ 2147483647 h 648"/>
                <a:gd name="T24" fmla="*/ 1775924795 w 576"/>
                <a:gd name="T25" fmla="*/ 2147483647 h 648"/>
                <a:gd name="T26" fmla="*/ 1775924795 w 576"/>
                <a:gd name="T27" fmla="*/ 2147483647 h 648"/>
                <a:gd name="T28" fmla="*/ 1418273498 w 576"/>
                <a:gd name="T29" fmla="*/ 2147483647 h 648"/>
                <a:gd name="T30" fmla="*/ 1085285581 w 576"/>
                <a:gd name="T31" fmla="*/ 2147483647 h 648"/>
                <a:gd name="T32" fmla="*/ 776966011 w 576"/>
                <a:gd name="T33" fmla="*/ 2147483647 h 648"/>
                <a:gd name="T34" fmla="*/ 517978169 w 576"/>
                <a:gd name="T35" fmla="*/ 2147483647 h 648"/>
                <a:gd name="T36" fmla="*/ 308319570 w 576"/>
                <a:gd name="T37" fmla="*/ 2147483647 h 648"/>
                <a:gd name="T38" fmla="*/ 209658599 w 576"/>
                <a:gd name="T39" fmla="*/ 2147483647 h 648"/>
                <a:gd name="T40" fmla="*/ 135661008 w 576"/>
                <a:gd name="T41" fmla="*/ 2147483647 h 648"/>
                <a:gd name="T42" fmla="*/ 73997591 w 576"/>
                <a:gd name="T43" fmla="*/ 2147483647 h 648"/>
                <a:gd name="T44" fmla="*/ 36997554 w 576"/>
                <a:gd name="T45" fmla="*/ 2147483647 h 648"/>
                <a:gd name="T46" fmla="*/ 12331690 w 576"/>
                <a:gd name="T47" fmla="*/ 2147483647 h 648"/>
                <a:gd name="T48" fmla="*/ 0 w 576"/>
                <a:gd name="T49" fmla="*/ 2147483647 h 648"/>
                <a:gd name="T50" fmla="*/ 1775924795 w 576"/>
                <a:gd name="T51" fmla="*/ 0 h 648"/>
                <a:gd name="T52" fmla="*/ 2147483647 w 576"/>
                <a:gd name="T53" fmla="*/ 2147483647 h 648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576"/>
                <a:gd name="T82" fmla="*/ 0 h 648"/>
                <a:gd name="T83" fmla="*/ 576 w 576"/>
                <a:gd name="T84" fmla="*/ 648 h 648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576" h="648">
                  <a:moveTo>
                    <a:pt x="576" y="576"/>
                  </a:moveTo>
                  <a:lnTo>
                    <a:pt x="576" y="576"/>
                  </a:lnTo>
                  <a:lnTo>
                    <a:pt x="574" y="584"/>
                  </a:lnTo>
                  <a:lnTo>
                    <a:pt x="570" y="590"/>
                  </a:lnTo>
                  <a:lnTo>
                    <a:pt x="564" y="598"/>
                  </a:lnTo>
                  <a:lnTo>
                    <a:pt x="554" y="604"/>
                  </a:lnTo>
                  <a:lnTo>
                    <a:pt x="542" y="610"/>
                  </a:lnTo>
                  <a:lnTo>
                    <a:pt x="526" y="616"/>
                  </a:lnTo>
                  <a:lnTo>
                    <a:pt x="492" y="626"/>
                  </a:lnTo>
                  <a:lnTo>
                    <a:pt x="450" y="636"/>
                  </a:lnTo>
                  <a:lnTo>
                    <a:pt x="400" y="642"/>
                  </a:lnTo>
                  <a:lnTo>
                    <a:pt x="346" y="646"/>
                  </a:lnTo>
                  <a:lnTo>
                    <a:pt x="288" y="648"/>
                  </a:lnTo>
                  <a:lnTo>
                    <a:pt x="230" y="646"/>
                  </a:lnTo>
                  <a:lnTo>
                    <a:pt x="176" y="642"/>
                  </a:lnTo>
                  <a:lnTo>
                    <a:pt x="126" y="636"/>
                  </a:lnTo>
                  <a:lnTo>
                    <a:pt x="84" y="626"/>
                  </a:lnTo>
                  <a:lnTo>
                    <a:pt x="50" y="616"/>
                  </a:lnTo>
                  <a:lnTo>
                    <a:pt x="34" y="610"/>
                  </a:lnTo>
                  <a:lnTo>
                    <a:pt x="22" y="604"/>
                  </a:lnTo>
                  <a:lnTo>
                    <a:pt x="12" y="598"/>
                  </a:lnTo>
                  <a:lnTo>
                    <a:pt x="6" y="590"/>
                  </a:lnTo>
                  <a:lnTo>
                    <a:pt x="2" y="584"/>
                  </a:lnTo>
                  <a:lnTo>
                    <a:pt x="0" y="576"/>
                  </a:lnTo>
                  <a:lnTo>
                    <a:pt x="288" y="0"/>
                  </a:lnTo>
                  <a:lnTo>
                    <a:pt x="576" y="57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wrap="none" anchor="ctr"/>
            <a:lstStyle/>
            <a:p>
              <a:pPr algn="just" defTabSz="837475">
                <a:lnSpc>
                  <a:spcPct val="120000"/>
                </a:lnSpc>
                <a:defRPr/>
              </a:pPr>
              <a:endParaRPr lang="zh-CN" altLang="en-US" sz="800" b="1" kern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3674408" y="3968509"/>
            <a:ext cx="593487" cy="593487"/>
            <a:chOff x="2159906" y="3869724"/>
            <a:chExt cx="648000" cy="648000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grpSp>
          <p:nvGrpSpPr>
            <p:cNvPr id="26" name="Group 25"/>
            <p:cNvGrpSpPr>
              <a:grpSpLocks noChangeAspect="1"/>
            </p:cNvGrpSpPr>
            <p:nvPr/>
          </p:nvGrpSpPr>
          <p:grpSpPr>
            <a:xfrm>
              <a:off x="2360437" y="4004497"/>
              <a:ext cx="297613" cy="396000"/>
              <a:chOff x="7913688" y="-280988"/>
              <a:chExt cx="1733550" cy="2306638"/>
            </a:xfrm>
            <a:solidFill>
              <a:schemeClr val="bg1"/>
            </a:solidFill>
          </p:grpSpPr>
          <p:sp>
            <p:nvSpPr>
              <p:cNvPr id="27" name="Freeform 29"/>
              <p:cNvSpPr>
                <a:spLocks/>
              </p:cNvSpPr>
              <p:nvPr/>
            </p:nvSpPr>
            <p:spPr bwMode="auto">
              <a:xfrm>
                <a:off x="8215313" y="1317625"/>
                <a:ext cx="1155700" cy="71438"/>
              </a:xfrm>
              <a:custGeom>
                <a:avLst/>
                <a:gdLst>
                  <a:gd name="T0" fmla="*/ 9 w 306"/>
                  <a:gd name="T1" fmla="*/ 0 h 19"/>
                  <a:gd name="T2" fmla="*/ 0 w 306"/>
                  <a:gd name="T3" fmla="*/ 10 h 19"/>
                  <a:gd name="T4" fmla="*/ 9 w 306"/>
                  <a:gd name="T5" fmla="*/ 19 h 19"/>
                  <a:gd name="T6" fmla="*/ 297 w 306"/>
                  <a:gd name="T7" fmla="*/ 19 h 19"/>
                  <a:gd name="T8" fmla="*/ 306 w 306"/>
                  <a:gd name="T9" fmla="*/ 10 h 19"/>
                  <a:gd name="T10" fmla="*/ 297 w 306"/>
                  <a:gd name="T11" fmla="*/ 0 h 19"/>
                  <a:gd name="T12" fmla="*/ 9 w 306"/>
                  <a:gd name="T13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6" h="19">
                    <a:moveTo>
                      <a:pt x="9" y="0"/>
                    </a:moveTo>
                    <a:cubicBezTo>
                      <a:pt x="4" y="0"/>
                      <a:pt x="0" y="5"/>
                      <a:pt x="0" y="10"/>
                    </a:cubicBezTo>
                    <a:cubicBezTo>
                      <a:pt x="0" y="15"/>
                      <a:pt x="4" y="19"/>
                      <a:pt x="9" y="19"/>
                    </a:cubicBezTo>
                    <a:cubicBezTo>
                      <a:pt x="297" y="19"/>
                      <a:pt x="297" y="19"/>
                      <a:pt x="297" y="19"/>
                    </a:cubicBezTo>
                    <a:cubicBezTo>
                      <a:pt x="302" y="19"/>
                      <a:pt x="306" y="15"/>
                      <a:pt x="306" y="10"/>
                    </a:cubicBezTo>
                    <a:cubicBezTo>
                      <a:pt x="306" y="5"/>
                      <a:pt x="302" y="0"/>
                      <a:pt x="297" y="0"/>
                    </a:cubicBezTo>
                    <a:lnTo>
                      <a:pt x="9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8" name="Freeform 30"/>
              <p:cNvSpPr>
                <a:spLocks/>
              </p:cNvSpPr>
              <p:nvPr/>
            </p:nvSpPr>
            <p:spPr bwMode="auto">
              <a:xfrm>
                <a:off x="8215313" y="1535112"/>
                <a:ext cx="1155700" cy="71438"/>
              </a:xfrm>
              <a:custGeom>
                <a:avLst/>
                <a:gdLst>
                  <a:gd name="T0" fmla="*/ 297 w 306"/>
                  <a:gd name="T1" fmla="*/ 0 h 19"/>
                  <a:gd name="T2" fmla="*/ 9 w 306"/>
                  <a:gd name="T3" fmla="*/ 0 h 19"/>
                  <a:gd name="T4" fmla="*/ 0 w 306"/>
                  <a:gd name="T5" fmla="*/ 9 h 19"/>
                  <a:gd name="T6" fmla="*/ 9 w 306"/>
                  <a:gd name="T7" fmla="*/ 19 h 19"/>
                  <a:gd name="T8" fmla="*/ 297 w 306"/>
                  <a:gd name="T9" fmla="*/ 19 h 19"/>
                  <a:gd name="T10" fmla="*/ 306 w 306"/>
                  <a:gd name="T11" fmla="*/ 9 h 19"/>
                  <a:gd name="T12" fmla="*/ 297 w 306"/>
                  <a:gd name="T13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6" h="19">
                    <a:moveTo>
                      <a:pt x="297" y="0"/>
                    </a:moveTo>
                    <a:cubicBezTo>
                      <a:pt x="9" y="0"/>
                      <a:pt x="9" y="0"/>
                      <a:pt x="9" y="0"/>
                    </a:cubicBezTo>
                    <a:cubicBezTo>
                      <a:pt x="4" y="0"/>
                      <a:pt x="0" y="4"/>
                      <a:pt x="0" y="9"/>
                    </a:cubicBezTo>
                    <a:cubicBezTo>
                      <a:pt x="0" y="15"/>
                      <a:pt x="4" y="19"/>
                      <a:pt x="9" y="19"/>
                    </a:cubicBezTo>
                    <a:cubicBezTo>
                      <a:pt x="297" y="19"/>
                      <a:pt x="297" y="19"/>
                      <a:pt x="297" y="19"/>
                    </a:cubicBezTo>
                    <a:cubicBezTo>
                      <a:pt x="302" y="19"/>
                      <a:pt x="306" y="15"/>
                      <a:pt x="306" y="9"/>
                    </a:cubicBezTo>
                    <a:cubicBezTo>
                      <a:pt x="306" y="4"/>
                      <a:pt x="302" y="0"/>
                      <a:pt x="29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9" name="Freeform 31"/>
              <p:cNvSpPr>
                <a:spLocks noEditPoints="1"/>
              </p:cNvSpPr>
              <p:nvPr/>
            </p:nvSpPr>
            <p:spPr bwMode="auto">
              <a:xfrm>
                <a:off x="7913688" y="-280988"/>
                <a:ext cx="1733550" cy="2306638"/>
              </a:xfrm>
              <a:custGeom>
                <a:avLst/>
                <a:gdLst>
                  <a:gd name="T0" fmla="*/ 353 w 459"/>
                  <a:gd name="T1" fmla="*/ 12 h 612"/>
                  <a:gd name="T2" fmla="*/ 325 w 459"/>
                  <a:gd name="T3" fmla="*/ 0 h 612"/>
                  <a:gd name="T4" fmla="*/ 57 w 459"/>
                  <a:gd name="T5" fmla="*/ 0 h 612"/>
                  <a:gd name="T6" fmla="*/ 0 w 459"/>
                  <a:gd name="T7" fmla="*/ 57 h 612"/>
                  <a:gd name="T8" fmla="*/ 0 w 459"/>
                  <a:gd name="T9" fmla="*/ 555 h 612"/>
                  <a:gd name="T10" fmla="*/ 57 w 459"/>
                  <a:gd name="T11" fmla="*/ 612 h 612"/>
                  <a:gd name="T12" fmla="*/ 402 w 459"/>
                  <a:gd name="T13" fmla="*/ 612 h 612"/>
                  <a:gd name="T14" fmla="*/ 459 w 459"/>
                  <a:gd name="T15" fmla="*/ 555 h 612"/>
                  <a:gd name="T16" fmla="*/ 459 w 459"/>
                  <a:gd name="T17" fmla="*/ 153 h 612"/>
                  <a:gd name="T18" fmla="*/ 353 w 459"/>
                  <a:gd name="T19" fmla="*/ 12 h 612"/>
                  <a:gd name="T20" fmla="*/ 344 w 459"/>
                  <a:gd name="T21" fmla="*/ 59 h 612"/>
                  <a:gd name="T22" fmla="*/ 409 w 459"/>
                  <a:gd name="T23" fmla="*/ 134 h 612"/>
                  <a:gd name="T24" fmla="*/ 344 w 459"/>
                  <a:gd name="T25" fmla="*/ 134 h 612"/>
                  <a:gd name="T26" fmla="*/ 344 w 459"/>
                  <a:gd name="T27" fmla="*/ 59 h 612"/>
                  <a:gd name="T28" fmla="*/ 421 w 459"/>
                  <a:gd name="T29" fmla="*/ 555 h 612"/>
                  <a:gd name="T30" fmla="*/ 402 w 459"/>
                  <a:gd name="T31" fmla="*/ 574 h 612"/>
                  <a:gd name="T32" fmla="*/ 57 w 459"/>
                  <a:gd name="T33" fmla="*/ 574 h 612"/>
                  <a:gd name="T34" fmla="*/ 38 w 459"/>
                  <a:gd name="T35" fmla="*/ 555 h 612"/>
                  <a:gd name="T36" fmla="*/ 38 w 459"/>
                  <a:gd name="T37" fmla="*/ 57 h 612"/>
                  <a:gd name="T38" fmla="*/ 57 w 459"/>
                  <a:gd name="T39" fmla="*/ 38 h 612"/>
                  <a:gd name="T40" fmla="*/ 306 w 459"/>
                  <a:gd name="T41" fmla="*/ 38 h 612"/>
                  <a:gd name="T42" fmla="*/ 306 w 459"/>
                  <a:gd name="T43" fmla="*/ 172 h 612"/>
                  <a:gd name="T44" fmla="*/ 421 w 459"/>
                  <a:gd name="T45" fmla="*/ 172 h 612"/>
                  <a:gd name="T46" fmla="*/ 421 w 459"/>
                  <a:gd name="T47" fmla="*/ 555 h 6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459" h="612">
                    <a:moveTo>
                      <a:pt x="353" y="12"/>
                    </a:moveTo>
                    <a:cubicBezTo>
                      <a:pt x="346" y="4"/>
                      <a:pt x="336" y="0"/>
                      <a:pt x="325" y="0"/>
                    </a:cubicBezTo>
                    <a:cubicBezTo>
                      <a:pt x="57" y="0"/>
                      <a:pt x="57" y="0"/>
                      <a:pt x="57" y="0"/>
                    </a:cubicBezTo>
                    <a:cubicBezTo>
                      <a:pt x="26" y="0"/>
                      <a:pt x="0" y="25"/>
                      <a:pt x="0" y="57"/>
                    </a:cubicBezTo>
                    <a:cubicBezTo>
                      <a:pt x="0" y="555"/>
                      <a:pt x="0" y="555"/>
                      <a:pt x="0" y="555"/>
                    </a:cubicBezTo>
                    <a:cubicBezTo>
                      <a:pt x="0" y="587"/>
                      <a:pt x="26" y="612"/>
                      <a:pt x="57" y="612"/>
                    </a:cubicBezTo>
                    <a:cubicBezTo>
                      <a:pt x="402" y="612"/>
                      <a:pt x="402" y="612"/>
                      <a:pt x="402" y="612"/>
                    </a:cubicBezTo>
                    <a:cubicBezTo>
                      <a:pt x="434" y="612"/>
                      <a:pt x="459" y="587"/>
                      <a:pt x="459" y="555"/>
                    </a:cubicBezTo>
                    <a:cubicBezTo>
                      <a:pt x="459" y="153"/>
                      <a:pt x="459" y="153"/>
                      <a:pt x="459" y="153"/>
                    </a:cubicBezTo>
                    <a:cubicBezTo>
                      <a:pt x="459" y="138"/>
                      <a:pt x="459" y="127"/>
                      <a:pt x="353" y="12"/>
                    </a:cubicBezTo>
                    <a:close/>
                    <a:moveTo>
                      <a:pt x="344" y="59"/>
                    </a:moveTo>
                    <a:cubicBezTo>
                      <a:pt x="364" y="80"/>
                      <a:pt x="392" y="113"/>
                      <a:pt x="409" y="134"/>
                    </a:cubicBezTo>
                    <a:cubicBezTo>
                      <a:pt x="344" y="134"/>
                      <a:pt x="344" y="134"/>
                      <a:pt x="344" y="134"/>
                    </a:cubicBezTo>
                    <a:lnTo>
                      <a:pt x="344" y="59"/>
                    </a:lnTo>
                    <a:close/>
                    <a:moveTo>
                      <a:pt x="421" y="555"/>
                    </a:moveTo>
                    <a:cubicBezTo>
                      <a:pt x="421" y="566"/>
                      <a:pt x="412" y="574"/>
                      <a:pt x="402" y="574"/>
                    </a:cubicBezTo>
                    <a:cubicBezTo>
                      <a:pt x="57" y="574"/>
                      <a:pt x="57" y="574"/>
                      <a:pt x="57" y="574"/>
                    </a:cubicBezTo>
                    <a:cubicBezTo>
                      <a:pt x="47" y="574"/>
                      <a:pt x="38" y="566"/>
                      <a:pt x="38" y="555"/>
                    </a:cubicBezTo>
                    <a:cubicBezTo>
                      <a:pt x="38" y="57"/>
                      <a:pt x="38" y="57"/>
                      <a:pt x="38" y="57"/>
                    </a:cubicBezTo>
                    <a:cubicBezTo>
                      <a:pt x="38" y="47"/>
                      <a:pt x="47" y="38"/>
                      <a:pt x="57" y="38"/>
                    </a:cubicBezTo>
                    <a:cubicBezTo>
                      <a:pt x="306" y="38"/>
                      <a:pt x="306" y="38"/>
                      <a:pt x="306" y="38"/>
                    </a:cubicBezTo>
                    <a:cubicBezTo>
                      <a:pt x="306" y="172"/>
                      <a:pt x="306" y="172"/>
                      <a:pt x="306" y="172"/>
                    </a:cubicBezTo>
                    <a:cubicBezTo>
                      <a:pt x="421" y="172"/>
                      <a:pt x="421" y="172"/>
                      <a:pt x="421" y="172"/>
                    </a:cubicBezTo>
                    <a:lnTo>
                      <a:pt x="421" y="55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0" name="Freeform 32"/>
              <p:cNvSpPr>
                <a:spLocks/>
              </p:cNvSpPr>
              <p:nvPr/>
            </p:nvSpPr>
            <p:spPr bwMode="auto">
              <a:xfrm>
                <a:off x="8199438" y="77787"/>
                <a:ext cx="725488" cy="146050"/>
              </a:xfrm>
              <a:custGeom>
                <a:avLst/>
                <a:gdLst>
                  <a:gd name="T0" fmla="*/ 19 w 192"/>
                  <a:gd name="T1" fmla="*/ 39 h 39"/>
                  <a:gd name="T2" fmla="*/ 173 w 192"/>
                  <a:gd name="T3" fmla="*/ 39 h 39"/>
                  <a:gd name="T4" fmla="*/ 192 w 192"/>
                  <a:gd name="T5" fmla="*/ 20 h 39"/>
                  <a:gd name="T6" fmla="*/ 173 w 192"/>
                  <a:gd name="T7" fmla="*/ 0 h 39"/>
                  <a:gd name="T8" fmla="*/ 19 w 192"/>
                  <a:gd name="T9" fmla="*/ 0 h 39"/>
                  <a:gd name="T10" fmla="*/ 0 w 192"/>
                  <a:gd name="T11" fmla="*/ 20 h 39"/>
                  <a:gd name="T12" fmla="*/ 19 w 192"/>
                  <a:gd name="T13" fmla="*/ 3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2" h="39">
                    <a:moveTo>
                      <a:pt x="19" y="39"/>
                    </a:moveTo>
                    <a:cubicBezTo>
                      <a:pt x="173" y="39"/>
                      <a:pt x="173" y="39"/>
                      <a:pt x="173" y="39"/>
                    </a:cubicBezTo>
                    <a:cubicBezTo>
                      <a:pt x="183" y="39"/>
                      <a:pt x="192" y="30"/>
                      <a:pt x="192" y="20"/>
                    </a:cubicBezTo>
                    <a:cubicBezTo>
                      <a:pt x="192" y="9"/>
                      <a:pt x="183" y="0"/>
                      <a:pt x="173" y="0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9" y="0"/>
                      <a:pt x="0" y="9"/>
                      <a:pt x="0" y="20"/>
                    </a:cubicBezTo>
                    <a:cubicBezTo>
                      <a:pt x="0" y="30"/>
                      <a:pt x="9" y="39"/>
                      <a:pt x="19" y="3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1" name="Freeform 33"/>
              <p:cNvSpPr>
                <a:spLocks/>
              </p:cNvSpPr>
              <p:nvPr/>
            </p:nvSpPr>
            <p:spPr bwMode="auto">
              <a:xfrm>
                <a:off x="8199438" y="438150"/>
                <a:ext cx="725488" cy="73025"/>
              </a:xfrm>
              <a:custGeom>
                <a:avLst/>
                <a:gdLst>
                  <a:gd name="T0" fmla="*/ 10 w 192"/>
                  <a:gd name="T1" fmla="*/ 19 h 19"/>
                  <a:gd name="T2" fmla="*/ 182 w 192"/>
                  <a:gd name="T3" fmla="*/ 19 h 19"/>
                  <a:gd name="T4" fmla="*/ 192 w 192"/>
                  <a:gd name="T5" fmla="*/ 10 h 19"/>
                  <a:gd name="T6" fmla="*/ 182 w 192"/>
                  <a:gd name="T7" fmla="*/ 0 h 19"/>
                  <a:gd name="T8" fmla="*/ 10 w 192"/>
                  <a:gd name="T9" fmla="*/ 0 h 19"/>
                  <a:gd name="T10" fmla="*/ 0 w 192"/>
                  <a:gd name="T11" fmla="*/ 10 h 19"/>
                  <a:gd name="T12" fmla="*/ 10 w 192"/>
                  <a:gd name="T13" fmla="*/ 1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2" h="19">
                    <a:moveTo>
                      <a:pt x="10" y="19"/>
                    </a:moveTo>
                    <a:cubicBezTo>
                      <a:pt x="182" y="19"/>
                      <a:pt x="182" y="19"/>
                      <a:pt x="182" y="19"/>
                    </a:cubicBezTo>
                    <a:cubicBezTo>
                      <a:pt x="188" y="19"/>
                      <a:pt x="192" y="15"/>
                      <a:pt x="192" y="10"/>
                    </a:cubicBezTo>
                    <a:cubicBezTo>
                      <a:pt x="192" y="4"/>
                      <a:pt x="188" y="0"/>
                      <a:pt x="182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5" y="0"/>
                      <a:pt x="0" y="4"/>
                      <a:pt x="0" y="10"/>
                    </a:cubicBezTo>
                    <a:cubicBezTo>
                      <a:pt x="0" y="15"/>
                      <a:pt x="5" y="19"/>
                      <a:pt x="10" y="1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2" name="Freeform 34"/>
              <p:cNvSpPr>
                <a:spLocks/>
              </p:cNvSpPr>
              <p:nvPr/>
            </p:nvSpPr>
            <p:spPr bwMode="auto">
              <a:xfrm>
                <a:off x="8199438" y="657225"/>
                <a:ext cx="1160463" cy="71438"/>
              </a:xfrm>
              <a:custGeom>
                <a:avLst/>
                <a:gdLst>
                  <a:gd name="T0" fmla="*/ 0 w 307"/>
                  <a:gd name="T1" fmla="*/ 9 h 19"/>
                  <a:gd name="T2" fmla="*/ 10 w 307"/>
                  <a:gd name="T3" fmla="*/ 19 h 19"/>
                  <a:gd name="T4" fmla="*/ 297 w 307"/>
                  <a:gd name="T5" fmla="*/ 19 h 19"/>
                  <a:gd name="T6" fmla="*/ 307 w 307"/>
                  <a:gd name="T7" fmla="*/ 9 h 19"/>
                  <a:gd name="T8" fmla="*/ 297 w 307"/>
                  <a:gd name="T9" fmla="*/ 0 h 19"/>
                  <a:gd name="T10" fmla="*/ 10 w 307"/>
                  <a:gd name="T11" fmla="*/ 0 h 19"/>
                  <a:gd name="T12" fmla="*/ 0 w 307"/>
                  <a:gd name="T13" fmla="*/ 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7" h="19">
                    <a:moveTo>
                      <a:pt x="0" y="9"/>
                    </a:moveTo>
                    <a:cubicBezTo>
                      <a:pt x="0" y="14"/>
                      <a:pt x="5" y="19"/>
                      <a:pt x="10" y="19"/>
                    </a:cubicBezTo>
                    <a:cubicBezTo>
                      <a:pt x="297" y="19"/>
                      <a:pt x="297" y="19"/>
                      <a:pt x="297" y="19"/>
                    </a:cubicBezTo>
                    <a:cubicBezTo>
                      <a:pt x="302" y="19"/>
                      <a:pt x="307" y="14"/>
                      <a:pt x="307" y="9"/>
                    </a:cubicBezTo>
                    <a:cubicBezTo>
                      <a:pt x="307" y="4"/>
                      <a:pt x="302" y="0"/>
                      <a:pt x="297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5" y="0"/>
                      <a:pt x="0" y="4"/>
                      <a:pt x="0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3" name="Freeform 35"/>
              <p:cNvSpPr>
                <a:spLocks/>
              </p:cNvSpPr>
              <p:nvPr/>
            </p:nvSpPr>
            <p:spPr bwMode="auto">
              <a:xfrm>
                <a:off x="8199438" y="1087437"/>
                <a:ext cx="1160463" cy="74613"/>
              </a:xfrm>
              <a:custGeom>
                <a:avLst/>
                <a:gdLst>
                  <a:gd name="T0" fmla="*/ 297 w 307"/>
                  <a:gd name="T1" fmla="*/ 20 h 20"/>
                  <a:gd name="T2" fmla="*/ 307 w 307"/>
                  <a:gd name="T3" fmla="*/ 10 h 20"/>
                  <a:gd name="T4" fmla="*/ 297 w 307"/>
                  <a:gd name="T5" fmla="*/ 0 h 20"/>
                  <a:gd name="T6" fmla="*/ 10 w 307"/>
                  <a:gd name="T7" fmla="*/ 0 h 20"/>
                  <a:gd name="T8" fmla="*/ 0 w 307"/>
                  <a:gd name="T9" fmla="*/ 10 h 20"/>
                  <a:gd name="T10" fmla="*/ 10 w 307"/>
                  <a:gd name="T11" fmla="*/ 20 h 20"/>
                  <a:gd name="T12" fmla="*/ 297 w 307"/>
                  <a:gd name="T13" fmla="*/ 2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7" h="20">
                    <a:moveTo>
                      <a:pt x="297" y="20"/>
                    </a:moveTo>
                    <a:cubicBezTo>
                      <a:pt x="302" y="20"/>
                      <a:pt x="307" y="15"/>
                      <a:pt x="307" y="10"/>
                    </a:cubicBezTo>
                    <a:cubicBezTo>
                      <a:pt x="307" y="5"/>
                      <a:pt x="302" y="0"/>
                      <a:pt x="297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5" y="0"/>
                      <a:pt x="0" y="5"/>
                      <a:pt x="0" y="10"/>
                    </a:cubicBezTo>
                    <a:cubicBezTo>
                      <a:pt x="0" y="15"/>
                      <a:pt x="5" y="20"/>
                      <a:pt x="10" y="20"/>
                    </a:cubicBezTo>
                    <a:lnTo>
                      <a:pt x="297" y="2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4" name="Freeform 36"/>
              <p:cNvSpPr>
                <a:spLocks/>
              </p:cNvSpPr>
              <p:nvPr/>
            </p:nvSpPr>
            <p:spPr bwMode="auto">
              <a:xfrm>
                <a:off x="8199438" y="871537"/>
                <a:ext cx="1089025" cy="73025"/>
              </a:xfrm>
              <a:custGeom>
                <a:avLst/>
                <a:gdLst>
                  <a:gd name="T0" fmla="*/ 10 w 288"/>
                  <a:gd name="T1" fmla="*/ 19 h 19"/>
                  <a:gd name="T2" fmla="*/ 278 w 288"/>
                  <a:gd name="T3" fmla="*/ 19 h 19"/>
                  <a:gd name="T4" fmla="*/ 288 w 288"/>
                  <a:gd name="T5" fmla="*/ 10 h 19"/>
                  <a:gd name="T6" fmla="*/ 278 w 288"/>
                  <a:gd name="T7" fmla="*/ 0 h 19"/>
                  <a:gd name="T8" fmla="*/ 10 w 288"/>
                  <a:gd name="T9" fmla="*/ 0 h 19"/>
                  <a:gd name="T10" fmla="*/ 0 w 288"/>
                  <a:gd name="T11" fmla="*/ 10 h 19"/>
                  <a:gd name="T12" fmla="*/ 10 w 288"/>
                  <a:gd name="T13" fmla="*/ 1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88" h="19">
                    <a:moveTo>
                      <a:pt x="10" y="19"/>
                    </a:moveTo>
                    <a:cubicBezTo>
                      <a:pt x="278" y="19"/>
                      <a:pt x="278" y="19"/>
                      <a:pt x="278" y="19"/>
                    </a:cubicBezTo>
                    <a:cubicBezTo>
                      <a:pt x="283" y="19"/>
                      <a:pt x="288" y="15"/>
                      <a:pt x="288" y="10"/>
                    </a:cubicBezTo>
                    <a:cubicBezTo>
                      <a:pt x="288" y="4"/>
                      <a:pt x="283" y="0"/>
                      <a:pt x="278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5" y="0"/>
                      <a:pt x="0" y="4"/>
                      <a:pt x="0" y="10"/>
                    </a:cubicBezTo>
                    <a:cubicBezTo>
                      <a:pt x="0" y="15"/>
                      <a:pt x="5" y="19"/>
                      <a:pt x="10" y="1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35" name="Oval 34"/>
            <p:cNvSpPr/>
            <p:nvPr/>
          </p:nvSpPr>
          <p:spPr>
            <a:xfrm>
              <a:off x="2159906" y="3869724"/>
              <a:ext cx="648000" cy="64800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4951126" y="3905084"/>
            <a:ext cx="692402" cy="692402"/>
            <a:chOff x="2116364" y="5112875"/>
            <a:chExt cx="756000" cy="756000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grpSp>
          <p:nvGrpSpPr>
            <p:cNvPr id="21" name="Group 20"/>
            <p:cNvGrpSpPr>
              <a:grpSpLocks noChangeAspect="1"/>
            </p:cNvGrpSpPr>
            <p:nvPr/>
          </p:nvGrpSpPr>
          <p:grpSpPr>
            <a:xfrm>
              <a:off x="2200554" y="5328158"/>
              <a:ext cx="577107" cy="468000"/>
              <a:chOff x="3175" y="1588"/>
              <a:chExt cx="4962526" cy="4024312"/>
            </a:xfrm>
            <a:solidFill>
              <a:schemeClr val="bg1"/>
            </a:solidFill>
          </p:grpSpPr>
          <p:sp>
            <p:nvSpPr>
              <p:cNvPr id="22" name="Freeform 22"/>
              <p:cNvSpPr>
                <a:spLocks noEditPoints="1"/>
              </p:cNvSpPr>
              <p:nvPr/>
            </p:nvSpPr>
            <p:spPr bwMode="auto">
              <a:xfrm>
                <a:off x="1454150" y="2998788"/>
                <a:ext cx="1025525" cy="1027112"/>
              </a:xfrm>
              <a:custGeom>
                <a:avLst/>
                <a:gdLst>
                  <a:gd name="T0" fmla="*/ 137 w 273"/>
                  <a:gd name="T1" fmla="*/ 273 h 273"/>
                  <a:gd name="T2" fmla="*/ 0 w 273"/>
                  <a:gd name="T3" fmla="*/ 136 h 273"/>
                  <a:gd name="T4" fmla="*/ 137 w 273"/>
                  <a:gd name="T5" fmla="*/ 0 h 273"/>
                  <a:gd name="T6" fmla="*/ 273 w 273"/>
                  <a:gd name="T7" fmla="*/ 136 h 273"/>
                  <a:gd name="T8" fmla="*/ 137 w 273"/>
                  <a:gd name="T9" fmla="*/ 273 h 273"/>
                  <a:gd name="T10" fmla="*/ 137 w 273"/>
                  <a:gd name="T11" fmla="*/ 91 h 273"/>
                  <a:gd name="T12" fmla="*/ 91 w 273"/>
                  <a:gd name="T13" fmla="*/ 136 h 273"/>
                  <a:gd name="T14" fmla="*/ 137 w 273"/>
                  <a:gd name="T15" fmla="*/ 182 h 273"/>
                  <a:gd name="T16" fmla="*/ 182 w 273"/>
                  <a:gd name="T17" fmla="*/ 136 h 273"/>
                  <a:gd name="T18" fmla="*/ 137 w 273"/>
                  <a:gd name="T19" fmla="*/ 91 h 2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73" h="273">
                    <a:moveTo>
                      <a:pt x="137" y="273"/>
                    </a:moveTo>
                    <a:cubicBezTo>
                      <a:pt x="61" y="273"/>
                      <a:pt x="0" y="212"/>
                      <a:pt x="0" y="136"/>
                    </a:cubicBezTo>
                    <a:cubicBezTo>
                      <a:pt x="0" y="61"/>
                      <a:pt x="61" y="0"/>
                      <a:pt x="137" y="0"/>
                    </a:cubicBezTo>
                    <a:cubicBezTo>
                      <a:pt x="212" y="0"/>
                      <a:pt x="273" y="61"/>
                      <a:pt x="273" y="136"/>
                    </a:cubicBezTo>
                    <a:cubicBezTo>
                      <a:pt x="273" y="212"/>
                      <a:pt x="212" y="273"/>
                      <a:pt x="137" y="273"/>
                    </a:cubicBezTo>
                    <a:close/>
                    <a:moveTo>
                      <a:pt x="137" y="91"/>
                    </a:moveTo>
                    <a:cubicBezTo>
                      <a:pt x="112" y="91"/>
                      <a:pt x="91" y="111"/>
                      <a:pt x="91" y="136"/>
                    </a:cubicBezTo>
                    <a:cubicBezTo>
                      <a:pt x="91" y="161"/>
                      <a:pt x="112" y="182"/>
                      <a:pt x="137" y="182"/>
                    </a:cubicBezTo>
                    <a:cubicBezTo>
                      <a:pt x="162" y="182"/>
                      <a:pt x="182" y="161"/>
                      <a:pt x="182" y="136"/>
                    </a:cubicBezTo>
                    <a:cubicBezTo>
                      <a:pt x="182" y="111"/>
                      <a:pt x="162" y="91"/>
                      <a:pt x="137" y="9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3" name="Freeform 23"/>
              <p:cNvSpPr>
                <a:spLocks noEditPoints="1"/>
              </p:cNvSpPr>
              <p:nvPr/>
            </p:nvSpPr>
            <p:spPr bwMode="auto">
              <a:xfrm>
                <a:off x="3163888" y="2998788"/>
                <a:ext cx="1027113" cy="1027112"/>
              </a:xfrm>
              <a:custGeom>
                <a:avLst/>
                <a:gdLst>
                  <a:gd name="T0" fmla="*/ 137 w 273"/>
                  <a:gd name="T1" fmla="*/ 91 h 273"/>
                  <a:gd name="T2" fmla="*/ 182 w 273"/>
                  <a:gd name="T3" fmla="*/ 136 h 273"/>
                  <a:gd name="T4" fmla="*/ 137 w 273"/>
                  <a:gd name="T5" fmla="*/ 182 h 273"/>
                  <a:gd name="T6" fmla="*/ 91 w 273"/>
                  <a:gd name="T7" fmla="*/ 136 h 273"/>
                  <a:gd name="T8" fmla="*/ 137 w 273"/>
                  <a:gd name="T9" fmla="*/ 91 h 273"/>
                  <a:gd name="T10" fmla="*/ 137 w 273"/>
                  <a:gd name="T11" fmla="*/ 0 h 273"/>
                  <a:gd name="T12" fmla="*/ 0 w 273"/>
                  <a:gd name="T13" fmla="*/ 136 h 273"/>
                  <a:gd name="T14" fmla="*/ 137 w 273"/>
                  <a:gd name="T15" fmla="*/ 273 h 273"/>
                  <a:gd name="T16" fmla="*/ 273 w 273"/>
                  <a:gd name="T17" fmla="*/ 136 h 273"/>
                  <a:gd name="T18" fmla="*/ 137 w 273"/>
                  <a:gd name="T19" fmla="*/ 0 h 2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73" h="273">
                    <a:moveTo>
                      <a:pt x="137" y="91"/>
                    </a:moveTo>
                    <a:cubicBezTo>
                      <a:pt x="162" y="91"/>
                      <a:pt x="182" y="111"/>
                      <a:pt x="182" y="136"/>
                    </a:cubicBezTo>
                    <a:cubicBezTo>
                      <a:pt x="182" y="161"/>
                      <a:pt x="162" y="182"/>
                      <a:pt x="137" y="182"/>
                    </a:cubicBezTo>
                    <a:cubicBezTo>
                      <a:pt x="112" y="182"/>
                      <a:pt x="91" y="161"/>
                      <a:pt x="91" y="136"/>
                    </a:cubicBezTo>
                    <a:cubicBezTo>
                      <a:pt x="91" y="111"/>
                      <a:pt x="112" y="91"/>
                      <a:pt x="137" y="91"/>
                    </a:cubicBezTo>
                    <a:moveTo>
                      <a:pt x="137" y="0"/>
                    </a:moveTo>
                    <a:cubicBezTo>
                      <a:pt x="62" y="0"/>
                      <a:pt x="0" y="61"/>
                      <a:pt x="0" y="136"/>
                    </a:cubicBezTo>
                    <a:cubicBezTo>
                      <a:pt x="0" y="212"/>
                      <a:pt x="62" y="273"/>
                      <a:pt x="137" y="273"/>
                    </a:cubicBezTo>
                    <a:cubicBezTo>
                      <a:pt x="212" y="273"/>
                      <a:pt x="273" y="212"/>
                      <a:pt x="273" y="136"/>
                    </a:cubicBezTo>
                    <a:cubicBezTo>
                      <a:pt x="273" y="61"/>
                      <a:pt x="212" y="0"/>
                      <a:pt x="13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4" name="Freeform 24"/>
              <p:cNvSpPr>
                <a:spLocks/>
              </p:cNvSpPr>
              <p:nvPr/>
            </p:nvSpPr>
            <p:spPr bwMode="auto">
              <a:xfrm>
                <a:off x="3175" y="1588"/>
                <a:ext cx="4619625" cy="2738437"/>
              </a:xfrm>
              <a:custGeom>
                <a:avLst/>
                <a:gdLst>
                  <a:gd name="T0" fmla="*/ 425 w 1229"/>
                  <a:gd name="T1" fmla="*/ 638 h 728"/>
                  <a:gd name="T2" fmla="*/ 295 w 1229"/>
                  <a:gd name="T3" fmla="*/ 0 h 728"/>
                  <a:gd name="T4" fmla="*/ 183 w 1229"/>
                  <a:gd name="T5" fmla="*/ 0 h 728"/>
                  <a:gd name="T6" fmla="*/ 45 w 1229"/>
                  <a:gd name="T7" fmla="*/ 0 h 728"/>
                  <a:gd name="T8" fmla="*/ 45 w 1229"/>
                  <a:gd name="T9" fmla="*/ 0 h 728"/>
                  <a:gd name="T10" fmla="*/ 0 w 1229"/>
                  <a:gd name="T11" fmla="*/ 46 h 728"/>
                  <a:gd name="T12" fmla="*/ 46 w 1229"/>
                  <a:gd name="T13" fmla="*/ 91 h 728"/>
                  <a:gd name="T14" fmla="*/ 48 w 1229"/>
                  <a:gd name="T15" fmla="*/ 91 h 728"/>
                  <a:gd name="T16" fmla="*/ 215 w 1229"/>
                  <a:gd name="T17" fmla="*/ 91 h 728"/>
                  <a:gd name="T18" fmla="*/ 345 w 1229"/>
                  <a:gd name="T19" fmla="*/ 728 h 728"/>
                  <a:gd name="T20" fmla="*/ 484 w 1229"/>
                  <a:gd name="T21" fmla="*/ 728 h 728"/>
                  <a:gd name="T22" fmla="*/ 1183 w 1229"/>
                  <a:gd name="T23" fmla="*/ 728 h 728"/>
                  <a:gd name="T24" fmla="*/ 1183 w 1229"/>
                  <a:gd name="T25" fmla="*/ 728 h 728"/>
                  <a:gd name="T26" fmla="*/ 1184 w 1229"/>
                  <a:gd name="T27" fmla="*/ 728 h 728"/>
                  <a:gd name="T28" fmla="*/ 1185 w 1229"/>
                  <a:gd name="T29" fmla="*/ 728 h 728"/>
                  <a:gd name="T30" fmla="*/ 1185 w 1229"/>
                  <a:gd name="T31" fmla="*/ 728 h 728"/>
                  <a:gd name="T32" fmla="*/ 1229 w 1229"/>
                  <a:gd name="T33" fmla="*/ 683 h 728"/>
                  <a:gd name="T34" fmla="*/ 1183 w 1229"/>
                  <a:gd name="T35" fmla="*/ 637 h 728"/>
                  <a:gd name="T36" fmla="*/ 425 w 1229"/>
                  <a:gd name="T37" fmla="*/ 638 h 7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229" h="728">
                    <a:moveTo>
                      <a:pt x="425" y="638"/>
                    </a:moveTo>
                    <a:cubicBezTo>
                      <a:pt x="295" y="0"/>
                      <a:pt x="295" y="0"/>
                      <a:pt x="295" y="0"/>
                    </a:cubicBezTo>
                    <a:cubicBezTo>
                      <a:pt x="183" y="0"/>
                      <a:pt x="183" y="0"/>
                      <a:pt x="183" y="0"/>
                    </a:cubicBezTo>
                    <a:cubicBezTo>
                      <a:pt x="45" y="0"/>
                      <a:pt x="45" y="0"/>
                      <a:pt x="45" y="0"/>
                    </a:cubicBezTo>
                    <a:cubicBezTo>
                      <a:pt x="45" y="0"/>
                      <a:pt x="45" y="0"/>
                      <a:pt x="45" y="0"/>
                    </a:cubicBezTo>
                    <a:cubicBezTo>
                      <a:pt x="20" y="0"/>
                      <a:pt x="0" y="21"/>
                      <a:pt x="0" y="46"/>
                    </a:cubicBezTo>
                    <a:cubicBezTo>
                      <a:pt x="0" y="71"/>
                      <a:pt x="20" y="91"/>
                      <a:pt x="46" y="91"/>
                    </a:cubicBezTo>
                    <a:cubicBezTo>
                      <a:pt x="46" y="91"/>
                      <a:pt x="47" y="91"/>
                      <a:pt x="48" y="91"/>
                    </a:cubicBezTo>
                    <a:cubicBezTo>
                      <a:pt x="215" y="91"/>
                      <a:pt x="215" y="91"/>
                      <a:pt x="215" y="91"/>
                    </a:cubicBezTo>
                    <a:cubicBezTo>
                      <a:pt x="345" y="728"/>
                      <a:pt x="345" y="728"/>
                      <a:pt x="345" y="728"/>
                    </a:cubicBezTo>
                    <a:cubicBezTo>
                      <a:pt x="484" y="728"/>
                      <a:pt x="484" y="728"/>
                      <a:pt x="484" y="728"/>
                    </a:cubicBezTo>
                    <a:cubicBezTo>
                      <a:pt x="1183" y="728"/>
                      <a:pt x="1183" y="728"/>
                      <a:pt x="1183" y="728"/>
                    </a:cubicBezTo>
                    <a:cubicBezTo>
                      <a:pt x="1183" y="728"/>
                      <a:pt x="1183" y="728"/>
                      <a:pt x="1183" y="728"/>
                    </a:cubicBezTo>
                    <a:cubicBezTo>
                      <a:pt x="1184" y="728"/>
                      <a:pt x="1184" y="728"/>
                      <a:pt x="1184" y="728"/>
                    </a:cubicBezTo>
                    <a:cubicBezTo>
                      <a:pt x="1185" y="728"/>
                      <a:pt x="1185" y="728"/>
                      <a:pt x="1185" y="728"/>
                    </a:cubicBezTo>
                    <a:cubicBezTo>
                      <a:pt x="1185" y="728"/>
                      <a:pt x="1185" y="728"/>
                      <a:pt x="1185" y="728"/>
                    </a:cubicBezTo>
                    <a:cubicBezTo>
                      <a:pt x="1209" y="727"/>
                      <a:pt x="1229" y="708"/>
                      <a:pt x="1229" y="683"/>
                    </a:cubicBezTo>
                    <a:cubicBezTo>
                      <a:pt x="1229" y="658"/>
                      <a:pt x="1209" y="637"/>
                      <a:pt x="1183" y="637"/>
                    </a:cubicBezTo>
                    <a:lnTo>
                      <a:pt x="425" y="63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5" name="Freeform 25"/>
              <p:cNvSpPr>
                <a:spLocks noEditPoints="1"/>
              </p:cNvSpPr>
              <p:nvPr/>
            </p:nvSpPr>
            <p:spPr bwMode="auto">
              <a:xfrm>
                <a:off x="1544638" y="344488"/>
                <a:ext cx="3421063" cy="1709737"/>
              </a:xfrm>
              <a:custGeom>
                <a:avLst/>
                <a:gdLst>
                  <a:gd name="T0" fmla="*/ 773 w 910"/>
                  <a:gd name="T1" fmla="*/ 364 h 455"/>
                  <a:gd name="T2" fmla="*/ 136 w 910"/>
                  <a:gd name="T3" fmla="*/ 364 h 455"/>
                  <a:gd name="T4" fmla="*/ 91 w 910"/>
                  <a:gd name="T5" fmla="*/ 410 h 455"/>
                  <a:gd name="T6" fmla="*/ 136 w 910"/>
                  <a:gd name="T7" fmla="*/ 455 h 455"/>
                  <a:gd name="T8" fmla="*/ 773 w 910"/>
                  <a:gd name="T9" fmla="*/ 455 h 455"/>
                  <a:gd name="T10" fmla="*/ 819 w 910"/>
                  <a:gd name="T11" fmla="*/ 410 h 455"/>
                  <a:gd name="T12" fmla="*/ 773 w 910"/>
                  <a:gd name="T13" fmla="*/ 364 h 455"/>
                  <a:gd name="T14" fmla="*/ 819 w 910"/>
                  <a:gd name="T15" fmla="*/ 182 h 455"/>
                  <a:gd name="T16" fmla="*/ 91 w 910"/>
                  <a:gd name="T17" fmla="*/ 182 h 455"/>
                  <a:gd name="T18" fmla="*/ 45 w 910"/>
                  <a:gd name="T19" fmla="*/ 228 h 455"/>
                  <a:gd name="T20" fmla="*/ 91 w 910"/>
                  <a:gd name="T21" fmla="*/ 273 h 455"/>
                  <a:gd name="T22" fmla="*/ 819 w 910"/>
                  <a:gd name="T23" fmla="*/ 273 h 455"/>
                  <a:gd name="T24" fmla="*/ 864 w 910"/>
                  <a:gd name="T25" fmla="*/ 228 h 455"/>
                  <a:gd name="T26" fmla="*/ 819 w 910"/>
                  <a:gd name="T27" fmla="*/ 182 h 455"/>
                  <a:gd name="T28" fmla="*/ 864 w 910"/>
                  <a:gd name="T29" fmla="*/ 0 h 455"/>
                  <a:gd name="T30" fmla="*/ 45 w 910"/>
                  <a:gd name="T31" fmla="*/ 0 h 455"/>
                  <a:gd name="T32" fmla="*/ 0 w 910"/>
                  <a:gd name="T33" fmla="*/ 46 h 455"/>
                  <a:gd name="T34" fmla="*/ 45 w 910"/>
                  <a:gd name="T35" fmla="*/ 91 h 455"/>
                  <a:gd name="T36" fmla="*/ 864 w 910"/>
                  <a:gd name="T37" fmla="*/ 91 h 455"/>
                  <a:gd name="T38" fmla="*/ 910 w 910"/>
                  <a:gd name="T39" fmla="*/ 46 h 455"/>
                  <a:gd name="T40" fmla="*/ 864 w 910"/>
                  <a:gd name="T41" fmla="*/ 0 h 4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910" h="455">
                    <a:moveTo>
                      <a:pt x="773" y="364"/>
                    </a:moveTo>
                    <a:cubicBezTo>
                      <a:pt x="136" y="364"/>
                      <a:pt x="136" y="364"/>
                      <a:pt x="136" y="364"/>
                    </a:cubicBezTo>
                    <a:cubicBezTo>
                      <a:pt x="111" y="364"/>
                      <a:pt x="91" y="385"/>
                      <a:pt x="91" y="410"/>
                    </a:cubicBezTo>
                    <a:cubicBezTo>
                      <a:pt x="91" y="435"/>
                      <a:pt x="111" y="455"/>
                      <a:pt x="136" y="455"/>
                    </a:cubicBezTo>
                    <a:cubicBezTo>
                      <a:pt x="773" y="455"/>
                      <a:pt x="773" y="455"/>
                      <a:pt x="773" y="455"/>
                    </a:cubicBezTo>
                    <a:cubicBezTo>
                      <a:pt x="799" y="455"/>
                      <a:pt x="819" y="435"/>
                      <a:pt x="819" y="410"/>
                    </a:cubicBezTo>
                    <a:cubicBezTo>
                      <a:pt x="819" y="385"/>
                      <a:pt x="799" y="364"/>
                      <a:pt x="773" y="364"/>
                    </a:cubicBezTo>
                    <a:close/>
                    <a:moveTo>
                      <a:pt x="819" y="182"/>
                    </a:moveTo>
                    <a:cubicBezTo>
                      <a:pt x="91" y="182"/>
                      <a:pt x="91" y="182"/>
                      <a:pt x="91" y="182"/>
                    </a:cubicBezTo>
                    <a:cubicBezTo>
                      <a:pt x="66" y="182"/>
                      <a:pt x="45" y="203"/>
                      <a:pt x="45" y="228"/>
                    </a:cubicBezTo>
                    <a:cubicBezTo>
                      <a:pt x="45" y="253"/>
                      <a:pt x="66" y="273"/>
                      <a:pt x="91" y="273"/>
                    </a:cubicBezTo>
                    <a:cubicBezTo>
                      <a:pt x="819" y="273"/>
                      <a:pt x="819" y="273"/>
                      <a:pt x="819" y="273"/>
                    </a:cubicBezTo>
                    <a:cubicBezTo>
                      <a:pt x="844" y="273"/>
                      <a:pt x="864" y="253"/>
                      <a:pt x="864" y="228"/>
                    </a:cubicBezTo>
                    <a:cubicBezTo>
                      <a:pt x="864" y="203"/>
                      <a:pt x="844" y="182"/>
                      <a:pt x="819" y="182"/>
                    </a:cubicBezTo>
                    <a:close/>
                    <a:moveTo>
                      <a:pt x="864" y="0"/>
                    </a:moveTo>
                    <a:cubicBezTo>
                      <a:pt x="45" y="0"/>
                      <a:pt x="45" y="0"/>
                      <a:pt x="45" y="0"/>
                    </a:cubicBezTo>
                    <a:cubicBezTo>
                      <a:pt x="20" y="0"/>
                      <a:pt x="0" y="21"/>
                      <a:pt x="0" y="46"/>
                    </a:cubicBezTo>
                    <a:cubicBezTo>
                      <a:pt x="0" y="71"/>
                      <a:pt x="20" y="91"/>
                      <a:pt x="45" y="91"/>
                    </a:cubicBezTo>
                    <a:cubicBezTo>
                      <a:pt x="864" y="91"/>
                      <a:pt x="864" y="91"/>
                      <a:pt x="864" y="91"/>
                    </a:cubicBezTo>
                    <a:cubicBezTo>
                      <a:pt x="890" y="91"/>
                      <a:pt x="910" y="71"/>
                      <a:pt x="910" y="46"/>
                    </a:cubicBezTo>
                    <a:cubicBezTo>
                      <a:pt x="910" y="21"/>
                      <a:pt x="890" y="0"/>
                      <a:pt x="864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37" name="Oval 36"/>
            <p:cNvSpPr>
              <a:spLocks noChangeAspect="1"/>
            </p:cNvSpPr>
            <p:nvPr/>
          </p:nvSpPr>
          <p:spPr>
            <a:xfrm>
              <a:off x="2116364" y="5112875"/>
              <a:ext cx="756000" cy="75600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0" name="Group 39"/>
          <p:cNvGrpSpPr/>
          <p:nvPr/>
        </p:nvGrpSpPr>
        <p:grpSpPr>
          <a:xfrm>
            <a:off x="2696575" y="3992750"/>
            <a:ext cx="527544" cy="527544"/>
            <a:chOff x="2205591" y="2704022"/>
            <a:chExt cx="576000" cy="576000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grpSp>
          <p:nvGrpSpPr>
            <p:cNvPr id="13" name="Group 12"/>
            <p:cNvGrpSpPr>
              <a:grpSpLocks noChangeAspect="1"/>
            </p:cNvGrpSpPr>
            <p:nvPr/>
          </p:nvGrpSpPr>
          <p:grpSpPr>
            <a:xfrm>
              <a:off x="2356428" y="2874941"/>
              <a:ext cx="302671" cy="288000"/>
              <a:chOff x="1588" y="4763"/>
              <a:chExt cx="6746875" cy="6419850"/>
            </a:xfrm>
            <a:solidFill>
              <a:schemeClr val="bg1"/>
            </a:solidFill>
          </p:grpSpPr>
          <p:sp>
            <p:nvSpPr>
              <p:cNvPr id="14" name="Freeform 5"/>
              <p:cNvSpPr>
                <a:spLocks noEditPoints="1"/>
              </p:cNvSpPr>
              <p:nvPr/>
            </p:nvSpPr>
            <p:spPr bwMode="auto">
              <a:xfrm>
                <a:off x="1588" y="4763"/>
                <a:ext cx="6746875" cy="6419850"/>
              </a:xfrm>
              <a:custGeom>
                <a:avLst/>
                <a:gdLst>
                  <a:gd name="T0" fmla="*/ 1645 w 1796"/>
                  <a:gd name="T1" fmla="*/ 0 h 1709"/>
                  <a:gd name="T2" fmla="*/ 151 w 1796"/>
                  <a:gd name="T3" fmla="*/ 0 h 1709"/>
                  <a:gd name="T4" fmla="*/ 0 w 1796"/>
                  <a:gd name="T5" fmla="*/ 151 h 1709"/>
                  <a:gd name="T6" fmla="*/ 0 w 1796"/>
                  <a:gd name="T7" fmla="*/ 1307 h 1709"/>
                  <a:gd name="T8" fmla="*/ 151 w 1796"/>
                  <a:gd name="T9" fmla="*/ 1458 h 1709"/>
                  <a:gd name="T10" fmla="*/ 606 w 1796"/>
                  <a:gd name="T11" fmla="*/ 1458 h 1709"/>
                  <a:gd name="T12" fmla="*/ 526 w 1796"/>
                  <a:gd name="T13" fmla="*/ 1545 h 1709"/>
                  <a:gd name="T14" fmla="*/ 483 w 1796"/>
                  <a:gd name="T15" fmla="*/ 1590 h 1709"/>
                  <a:gd name="T16" fmla="*/ 479 w 1796"/>
                  <a:gd name="T17" fmla="*/ 1659 h 1709"/>
                  <a:gd name="T18" fmla="*/ 593 w 1796"/>
                  <a:gd name="T19" fmla="*/ 1709 h 1709"/>
                  <a:gd name="T20" fmla="*/ 1203 w 1796"/>
                  <a:gd name="T21" fmla="*/ 1709 h 1709"/>
                  <a:gd name="T22" fmla="*/ 1316 w 1796"/>
                  <a:gd name="T23" fmla="*/ 1659 h 1709"/>
                  <a:gd name="T24" fmla="*/ 1312 w 1796"/>
                  <a:gd name="T25" fmla="*/ 1590 h 1709"/>
                  <a:gd name="T26" fmla="*/ 1270 w 1796"/>
                  <a:gd name="T27" fmla="*/ 1545 h 1709"/>
                  <a:gd name="T28" fmla="*/ 1190 w 1796"/>
                  <a:gd name="T29" fmla="*/ 1458 h 1709"/>
                  <a:gd name="T30" fmla="*/ 1645 w 1796"/>
                  <a:gd name="T31" fmla="*/ 1458 h 1709"/>
                  <a:gd name="T32" fmla="*/ 1796 w 1796"/>
                  <a:gd name="T33" fmla="*/ 1307 h 1709"/>
                  <a:gd name="T34" fmla="*/ 1796 w 1796"/>
                  <a:gd name="T35" fmla="*/ 151 h 1709"/>
                  <a:gd name="T36" fmla="*/ 1645 w 1796"/>
                  <a:gd name="T37" fmla="*/ 0 h 1709"/>
                  <a:gd name="T38" fmla="*/ 1231 w 1796"/>
                  <a:gd name="T39" fmla="*/ 1585 h 1709"/>
                  <a:gd name="T40" fmla="*/ 1267 w 1796"/>
                  <a:gd name="T41" fmla="*/ 1622 h 1709"/>
                  <a:gd name="T42" fmla="*/ 1265 w 1796"/>
                  <a:gd name="T43" fmla="*/ 1635 h 1709"/>
                  <a:gd name="T44" fmla="*/ 1203 w 1796"/>
                  <a:gd name="T45" fmla="*/ 1653 h 1709"/>
                  <a:gd name="T46" fmla="*/ 593 w 1796"/>
                  <a:gd name="T47" fmla="*/ 1653 h 1709"/>
                  <a:gd name="T48" fmla="*/ 530 w 1796"/>
                  <a:gd name="T49" fmla="*/ 1635 h 1709"/>
                  <a:gd name="T50" fmla="*/ 528 w 1796"/>
                  <a:gd name="T51" fmla="*/ 1623 h 1709"/>
                  <a:gd name="T52" fmla="*/ 528 w 1796"/>
                  <a:gd name="T53" fmla="*/ 1623 h 1709"/>
                  <a:gd name="T54" fmla="*/ 565 w 1796"/>
                  <a:gd name="T55" fmla="*/ 1585 h 1709"/>
                  <a:gd name="T56" fmla="*/ 672 w 1796"/>
                  <a:gd name="T57" fmla="*/ 1458 h 1709"/>
                  <a:gd name="T58" fmla="*/ 1124 w 1796"/>
                  <a:gd name="T59" fmla="*/ 1458 h 1709"/>
                  <a:gd name="T60" fmla="*/ 1231 w 1796"/>
                  <a:gd name="T61" fmla="*/ 1585 h 1709"/>
                  <a:gd name="T62" fmla="*/ 1684 w 1796"/>
                  <a:gd name="T63" fmla="*/ 1307 h 1709"/>
                  <a:gd name="T64" fmla="*/ 1645 w 1796"/>
                  <a:gd name="T65" fmla="*/ 1346 h 1709"/>
                  <a:gd name="T66" fmla="*/ 151 w 1796"/>
                  <a:gd name="T67" fmla="*/ 1346 h 1709"/>
                  <a:gd name="T68" fmla="*/ 112 w 1796"/>
                  <a:gd name="T69" fmla="*/ 1307 h 1709"/>
                  <a:gd name="T70" fmla="*/ 112 w 1796"/>
                  <a:gd name="T71" fmla="*/ 151 h 1709"/>
                  <a:gd name="T72" fmla="*/ 151 w 1796"/>
                  <a:gd name="T73" fmla="*/ 112 h 1709"/>
                  <a:gd name="T74" fmla="*/ 1645 w 1796"/>
                  <a:gd name="T75" fmla="*/ 112 h 1709"/>
                  <a:gd name="T76" fmla="*/ 1684 w 1796"/>
                  <a:gd name="T77" fmla="*/ 151 h 1709"/>
                  <a:gd name="T78" fmla="*/ 1684 w 1796"/>
                  <a:gd name="T79" fmla="*/ 1307 h 17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796" h="1709">
                    <a:moveTo>
                      <a:pt x="1645" y="0"/>
                    </a:moveTo>
                    <a:cubicBezTo>
                      <a:pt x="151" y="0"/>
                      <a:pt x="151" y="0"/>
                      <a:pt x="151" y="0"/>
                    </a:cubicBezTo>
                    <a:cubicBezTo>
                      <a:pt x="68" y="0"/>
                      <a:pt x="0" y="67"/>
                      <a:pt x="0" y="151"/>
                    </a:cubicBezTo>
                    <a:cubicBezTo>
                      <a:pt x="0" y="1307"/>
                      <a:pt x="0" y="1307"/>
                      <a:pt x="0" y="1307"/>
                    </a:cubicBezTo>
                    <a:cubicBezTo>
                      <a:pt x="0" y="1390"/>
                      <a:pt x="68" y="1458"/>
                      <a:pt x="151" y="1458"/>
                    </a:cubicBezTo>
                    <a:cubicBezTo>
                      <a:pt x="606" y="1458"/>
                      <a:pt x="606" y="1458"/>
                      <a:pt x="606" y="1458"/>
                    </a:cubicBezTo>
                    <a:cubicBezTo>
                      <a:pt x="582" y="1488"/>
                      <a:pt x="544" y="1527"/>
                      <a:pt x="526" y="1545"/>
                    </a:cubicBezTo>
                    <a:cubicBezTo>
                      <a:pt x="506" y="1564"/>
                      <a:pt x="491" y="1579"/>
                      <a:pt x="483" y="1590"/>
                    </a:cubicBezTo>
                    <a:cubicBezTo>
                      <a:pt x="472" y="1605"/>
                      <a:pt x="467" y="1634"/>
                      <a:pt x="479" y="1659"/>
                    </a:cubicBezTo>
                    <a:cubicBezTo>
                      <a:pt x="491" y="1682"/>
                      <a:pt x="520" y="1709"/>
                      <a:pt x="593" y="1709"/>
                    </a:cubicBezTo>
                    <a:cubicBezTo>
                      <a:pt x="1203" y="1709"/>
                      <a:pt x="1203" y="1709"/>
                      <a:pt x="1203" y="1709"/>
                    </a:cubicBezTo>
                    <a:cubicBezTo>
                      <a:pt x="1276" y="1709"/>
                      <a:pt x="1305" y="1682"/>
                      <a:pt x="1316" y="1659"/>
                    </a:cubicBezTo>
                    <a:cubicBezTo>
                      <a:pt x="1329" y="1634"/>
                      <a:pt x="1324" y="1605"/>
                      <a:pt x="1312" y="1590"/>
                    </a:cubicBezTo>
                    <a:cubicBezTo>
                      <a:pt x="1304" y="1579"/>
                      <a:pt x="1289" y="1564"/>
                      <a:pt x="1270" y="1545"/>
                    </a:cubicBezTo>
                    <a:cubicBezTo>
                      <a:pt x="1252" y="1527"/>
                      <a:pt x="1213" y="1488"/>
                      <a:pt x="1190" y="1458"/>
                    </a:cubicBezTo>
                    <a:cubicBezTo>
                      <a:pt x="1645" y="1458"/>
                      <a:pt x="1645" y="1458"/>
                      <a:pt x="1645" y="1458"/>
                    </a:cubicBezTo>
                    <a:cubicBezTo>
                      <a:pt x="1728" y="1458"/>
                      <a:pt x="1796" y="1390"/>
                      <a:pt x="1796" y="1307"/>
                    </a:cubicBezTo>
                    <a:cubicBezTo>
                      <a:pt x="1796" y="151"/>
                      <a:pt x="1796" y="151"/>
                      <a:pt x="1796" y="151"/>
                    </a:cubicBezTo>
                    <a:cubicBezTo>
                      <a:pt x="1796" y="67"/>
                      <a:pt x="1728" y="0"/>
                      <a:pt x="1645" y="0"/>
                    </a:cubicBezTo>
                    <a:close/>
                    <a:moveTo>
                      <a:pt x="1231" y="1585"/>
                    </a:moveTo>
                    <a:cubicBezTo>
                      <a:pt x="1247" y="1601"/>
                      <a:pt x="1262" y="1616"/>
                      <a:pt x="1267" y="1622"/>
                    </a:cubicBezTo>
                    <a:cubicBezTo>
                      <a:pt x="1267" y="1622"/>
                      <a:pt x="1269" y="1629"/>
                      <a:pt x="1265" y="1635"/>
                    </a:cubicBezTo>
                    <a:cubicBezTo>
                      <a:pt x="1258" y="1646"/>
                      <a:pt x="1235" y="1653"/>
                      <a:pt x="1203" y="1653"/>
                    </a:cubicBezTo>
                    <a:cubicBezTo>
                      <a:pt x="593" y="1653"/>
                      <a:pt x="593" y="1653"/>
                      <a:pt x="593" y="1653"/>
                    </a:cubicBezTo>
                    <a:cubicBezTo>
                      <a:pt x="561" y="1653"/>
                      <a:pt x="538" y="1646"/>
                      <a:pt x="530" y="1635"/>
                    </a:cubicBezTo>
                    <a:cubicBezTo>
                      <a:pt x="527" y="1629"/>
                      <a:pt x="528" y="1623"/>
                      <a:pt x="528" y="1623"/>
                    </a:cubicBezTo>
                    <a:cubicBezTo>
                      <a:pt x="528" y="1623"/>
                      <a:pt x="528" y="1623"/>
                      <a:pt x="528" y="1623"/>
                    </a:cubicBezTo>
                    <a:cubicBezTo>
                      <a:pt x="534" y="1616"/>
                      <a:pt x="549" y="1601"/>
                      <a:pt x="565" y="1585"/>
                    </a:cubicBezTo>
                    <a:cubicBezTo>
                      <a:pt x="614" y="1536"/>
                      <a:pt x="654" y="1494"/>
                      <a:pt x="672" y="1458"/>
                    </a:cubicBezTo>
                    <a:cubicBezTo>
                      <a:pt x="1124" y="1458"/>
                      <a:pt x="1124" y="1458"/>
                      <a:pt x="1124" y="1458"/>
                    </a:cubicBezTo>
                    <a:cubicBezTo>
                      <a:pt x="1142" y="1494"/>
                      <a:pt x="1182" y="1536"/>
                      <a:pt x="1231" y="1585"/>
                    </a:cubicBezTo>
                    <a:close/>
                    <a:moveTo>
                      <a:pt x="1684" y="1307"/>
                    </a:moveTo>
                    <a:cubicBezTo>
                      <a:pt x="1684" y="1328"/>
                      <a:pt x="1666" y="1346"/>
                      <a:pt x="1645" y="1346"/>
                    </a:cubicBezTo>
                    <a:cubicBezTo>
                      <a:pt x="151" y="1346"/>
                      <a:pt x="151" y="1346"/>
                      <a:pt x="151" y="1346"/>
                    </a:cubicBezTo>
                    <a:cubicBezTo>
                      <a:pt x="129" y="1346"/>
                      <a:pt x="112" y="1328"/>
                      <a:pt x="112" y="1307"/>
                    </a:cubicBezTo>
                    <a:cubicBezTo>
                      <a:pt x="112" y="151"/>
                      <a:pt x="112" y="151"/>
                      <a:pt x="112" y="151"/>
                    </a:cubicBezTo>
                    <a:cubicBezTo>
                      <a:pt x="112" y="129"/>
                      <a:pt x="129" y="112"/>
                      <a:pt x="151" y="112"/>
                    </a:cubicBezTo>
                    <a:cubicBezTo>
                      <a:pt x="1645" y="112"/>
                      <a:pt x="1645" y="112"/>
                      <a:pt x="1645" y="112"/>
                    </a:cubicBezTo>
                    <a:cubicBezTo>
                      <a:pt x="1666" y="112"/>
                      <a:pt x="1684" y="129"/>
                      <a:pt x="1684" y="151"/>
                    </a:cubicBezTo>
                    <a:lnTo>
                      <a:pt x="1684" y="130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5" name="Freeform 6"/>
              <p:cNvSpPr>
                <a:spLocks noEditPoints="1"/>
              </p:cNvSpPr>
              <p:nvPr/>
            </p:nvSpPr>
            <p:spPr bwMode="auto">
              <a:xfrm>
                <a:off x="842963" y="846138"/>
                <a:ext cx="5064125" cy="3376613"/>
              </a:xfrm>
              <a:custGeom>
                <a:avLst/>
                <a:gdLst>
                  <a:gd name="T0" fmla="*/ 1252 w 1348"/>
                  <a:gd name="T1" fmla="*/ 0 h 899"/>
                  <a:gd name="T2" fmla="*/ 96 w 1348"/>
                  <a:gd name="T3" fmla="*/ 0 h 899"/>
                  <a:gd name="T4" fmla="*/ 0 w 1348"/>
                  <a:gd name="T5" fmla="*/ 95 h 899"/>
                  <a:gd name="T6" fmla="*/ 0 w 1348"/>
                  <a:gd name="T7" fmla="*/ 803 h 899"/>
                  <a:gd name="T8" fmla="*/ 96 w 1348"/>
                  <a:gd name="T9" fmla="*/ 899 h 899"/>
                  <a:gd name="T10" fmla="*/ 1252 w 1348"/>
                  <a:gd name="T11" fmla="*/ 899 h 899"/>
                  <a:gd name="T12" fmla="*/ 1348 w 1348"/>
                  <a:gd name="T13" fmla="*/ 803 h 899"/>
                  <a:gd name="T14" fmla="*/ 1348 w 1348"/>
                  <a:gd name="T15" fmla="*/ 95 h 899"/>
                  <a:gd name="T16" fmla="*/ 1252 w 1348"/>
                  <a:gd name="T17" fmla="*/ 0 h 899"/>
                  <a:gd name="T18" fmla="*/ 1291 w 1348"/>
                  <a:gd name="T19" fmla="*/ 803 h 899"/>
                  <a:gd name="T20" fmla="*/ 1252 w 1348"/>
                  <a:gd name="T21" fmla="*/ 843 h 899"/>
                  <a:gd name="T22" fmla="*/ 96 w 1348"/>
                  <a:gd name="T23" fmla="*/ 843 h 899"/>
                  <a:gd name="T24" fmla="*/ 56 w 1348"/>
                  <a:gd name="T25" fmla="*/ 803 h 899"/>
                  <a:gd name="T26" fmla="*/ 56 w 1348"/>
                  <a:gd name="T27" fmla="*/ 95 h 899"/>
                  <a:gd name="T28" fmla="*/ 96 w 1348"/>
                  <a:gd name="T29" fmla="*/ 56 h 899"/>
                  <a:gd name="T30" fmla="*/ 1252 w 1348"/>
                  <a:gd name="T31" fmla="*/ 56 h 899"/>
                  <a:gd name="T32" fmla="*/ 1291 w 1348"/>
                  <a:gd name="T33" fmla="*/ 95 h 899"/>
                  <a:gd name="T34" fmla="*/ 1291 w 1348"/>
                  <a:gd name="T35" fmla="*/ 803 h 8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348" h="899">
                    <a:moveTo>
                      <a:pt x="1252" y="0"/>
                    </a:moveTo>
                    <a:cubicBezTo>
                      <a:pt x="96" y="0"/>
                      <a:pt x="96" y="0"/>
                      <a:pt x="96" y="0"/>
                    </a:cubicBezTo>
                    <a:cubicBezTo>
                      <a:pt x="43" y="0"/>
                      <a:pt x="0" y="43"/>
                      <a:pt x="0" y="95"/>
                    </a:cubicBezTo>
                    <a:cubicBezTo>
                      <a:pt x="0" y="803"/>
                      <a:pt x="0" y="803"/>
                      <a:pt x="0" y="803"/>
                    </a:cubicBezTo>
                    <a:cubicBezTo>
                      <a:pt x="0" y="856"/>
                      <a:pt x="43" y="899"/>
                      <a:pt x="96" y="899"/>
                    </a:cubicBezTo>
                    <a:cubicBezTo>
                      <a:pt x="1252" y="899"/>
                      <a:pt x="1252" y="899"/>
                      <a:pt x="1252" y="899"/>
                    </a:cubicBezTo>
                    <a:cubicBezTo>
                      <a:pt x="1305" y="899"/>
                      <a:pt x="1348" y="856"/>
                      <a:pt x="1348" y="803"/>
                    </a:cubicBezTo>
                    <a:cubicBezTo>
                      <a:pt x="1348" y="95"/>
                      <a:pt x="1348" y="95"/>
                      <a:pt x="1348" y="95"/>
                    </a:cubicBezTo>
                    <a:cubicBezTo>
                      <a:pt x="1348" y="43"/>
                      <a:pt x="1305" y="0"/>
                      <a:pt x="1252" y="0"/>
                    </a:cubicBezTo>
                    <a:close/>
                    <a:moveTo>
                      <a:pt x="1291" y="803"/>
                    </a:moveTo>
                    <a:cubicBezTo>
                      <a:pt x="1291" y="825"/>
                      <a:pt x="1274" y="843"/>
                      <a:pt x="1252" y="843"/>
                    </a:cubicBezTo>
                    <a:cubicBezTo>
                      <a:pt x="96" y="843"/>
                      <a:pt x="96" y="843"/>
                      <a:pt x="96" y="843"/>
                    </a:cubicBezTo>
                    <a:cubicBezTo>
                      <a:pt x="74" y="843"/>
                      <a:pt x="56" y="825"/>
                      <a:pt x="56" y="803"/>
                    </a:cubicBezTo>
                    <a:cubicBezTo>
                      <a:pt x="56" y="95"/>
                      <a:pt x="56" y="95"/>
                      <a:pt x="56" y="95"/>
                    </a:cubicBezTo>
                    <a:cubicBezTo>
                      <a:pt x="56" y="74"/>
                      <a:pt x="74" y="56"/>
                      <a:pt x="96" y="56"/>
                    </a:cubicBezTo>
                    <a:cubicBezTo>
                      <a:pt x="1252" y="56"/>
                      <a:pt x="1252" y="56"/>
                      <a:pt x="1252" y="56"/>
                    </a:cubicBezTo>
                    <a:cubicBezTo>
                      <a:pt x="1274" y="56"/>
                      <a:pt x="1291" y="74"/>
                      <a:pt x="1291" y="95"/>
                    </a:cubicBezTo>
                    <a:lnTo>
                      <a:pt x="1291" y="80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6" name="Freeform 7"/>
              <p:cNvSpPr>
                <a:spLocks noEditPoints="1"/>
              </p:cNvSpPr>
              <p:nvPr/>
            </p:nvSpPr>
            <p:spPr bwMode="auto">
              <a:xfrm>
                <a:off x="3059113" y="4321176"/>
                <a:ext cx="631825" cy="630238"/>
              </a:xfrm>
              <a:custGeom>
                <a:avLst/>
                <a:gdLst>
                  <a:gd name="T0" fmla="*/ 84 w 168"/>
                  <a:gd name="T1" fmla="*/ 0 h 168"/>
                  <a:gd name="T2" fmla="*/ 0 w 168"/>
                  <a:gd name="T3" fmla="*/ 84 h 168"/>
                  <a:gd name="T4" fmla="*/ 84 w 168"/>
                  <a:gd name="T5" fmla="*/ 168 h 168"/>
                  <a:gd name="T6" fmla="*/ 168 w 168"/>
                  <a:gd name="T7" fmla="*/ 84 h 168"/>
                  <a:gd name="T8" fmla="*/ 84 w 168"/>
                  <a:gd name="T9" fmla="*/ 0 h 168"/>
                  <a:gd name="T10" fmla="*/ 84 w 168"/>
                  <a:gd name="T11" fmla="*/ 112 h 168"/>
                  <a:gd name="T12" fmla="*/ 56 w 168"/>
                  <a:gd name="T13" fmla="*/ 84 h 168"/>
                  <a:gd name="T14" fmla="*/ 84 w 168"/>
                  <a:gd name="T15" fmla="*/ 56 h 168"/>
                  <a:gd name="T16" fmla="*/ 112 w 168"/>
                  <a:gd name="T17" fmla="*/ 84 h 168"/>
                  <a:gd name="T18" fmla="*/ 84 w 168"/>
                  <a:gd name="T19" fmla="*/ 112 h 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68" h="168">
                    <a:moveTo>
                      <a:pt x="84" y="0"/>
                    </a:moveTo>
                    <a:cubicBezTo>
                      <a:pt x="38" y="0"/>
                      <a:pt x="0" y="38"/>
                      <a:pt x="0" y="84"/>
                    </a:cubicBezTo>
                    <a:cubicBezTo>
                      <a:pt x="0" y="131"/>
                      <a:pt x="38" y="168"/>
                      <a:pt x="84" y="168"/>
                    </a:cubicBezTo>
                    <a:cubicBezTo>
                      <a:pt x="130" y="168"/>
                      <a:pt x="168" y="131"/>
                      <a:pt x="168" y="84"/>
                    </a:cubicBezTo>
                    <a:cubicBezTo>
                      <a:pt x="168" y="38"/>
                      <a:pt x="130" y="0"/>
                      <a:pt x="84" y="0"/>
                    </a:cubicBezTo>
                    <a:close/>
                    <a:moveTo>
                      <a:pt x="84" y="112"/>
                    </a:moveTo>
                    <a:cubicBezTo>
                      <a:pt x="68" y="112"/>
                      <a:pt x="56" y="100"/>
                      <a:pt x="56" y="84"/>
                    </a:cubicBezTo>
                    <a:cubicBezTo>
                      <a:pt x="56" y="69"/>
                      <a:pt x="68" y="56"/>
                      <a:pt x="84" y="56"/>
                    </a:cubicBezTo>
                    <a:cubicBezTo>
                      <a:pt x="99" y="56"/>
                      <a:pt x="112" y="69"/>
                      <a:pt x="112" y="84"/>
                    </a:cubicBezTo>
                    <a:cubicBezTo>
                      <a:pt x="112" y="100"/>
                      <a:pt x="99" y="112"/>
                      <a:pt x="84" y="1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" name="Freeform 8"/>
              <p:cNvSpPr>
                <a:spLocks/>
              </p:cNvSpPr>
              <p:nvPr/>
            </p:nvSpPr>
            <p:spPr bwMode="auto">
              <a:xfrm>
                <a:off x="2528888" y="2533651"/>
                <a:ext cx="628650" cy="1262063"/>
              </a:xfrm>
              <a:custGeom>
                <a:avLst/>
                <a:gdLst>
                  <a:gd name="T0" fmla="*/ 125 w 167"/>
                  <a:gd name="T1" fmla="*/ 0 h 336"/>
                  <a:gd name="T2" fmla="*/ 42 w 167"/>
                  <a:gd name="T3" fmla="*/ 0 h 336"/>
                  <a:gd name="T4" fmla="*/ 0 w 167"/>
                  <a:gd name="T5" fmla="*/ 42 h 336"/>
                  <a:gd name="T6" fmla="*/ 0 w 167"/>
                  <a:gd name="T7" fmla="*/ 294 h 336"/>
                  <a:gd name="T8" fmla="*/ 42 w 167"/>
                  <a:gd name="T9" fmla="*/ 336 h 336"/>
                  <a:gd name="T10" fmla="*/ 125 w 167"/>
                  <a:gd name="T11" fmla="*/ 336 h 336"/>
                  <a:gd name="T12" fmla="*/ 167 w 167"/>
                  <a:gd name="T13" fmla="*/ 294 h 336"/>
                  <a:gd name="T14" fmla="*/ 167 w 167"/>
                  <a:gd name="T15" fmla="*/ 42 h 336"/>
                  <a:gd name="T16" fmla="*/ 125 w 167"/>
                  <a:gd name="T17" fmla="*/ 0 h 3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7" h="336">
                    <a:moveTo>
                      <a:pt x="125" y="0"/>
                    </a:moveTo>
                    <a:cubicBezTo>
                      <a:pt x="42" y="0"/>
                      <a:pt x="42" y="0"/>
                      <a:pt x="42" y="0"/>
                    </a:cubicBezTo>
                    <a:cubicBezTo>
                      <a:pt x="19" y="0"/>
                      <a:pt x="0" y="18"/>
                      <a:pt x="0" y="42"/>
                    </a:cubicBezTo>
                    <a:cubicBezTo>
                      <a:pt x="0" y="294"/>
                      <a:pt x="0" y="294"/>
                      <a:pt x="0" y="294"/>
                    </a:cubicBezTo>
                    <a:cubicBezTo>
                      <a:pt x="0" y="317"/>
                      <a:pt x="19" y="336"/>
                      <a:pt x="42" y="336"/>
                    </a:cubicBezTo>
                    <a:cubicBezTo>
                      <a:pt x="125" y="336"/>
                      <a:pt x="125" y="336"/>
                      <a:pt x="125" y="336"/>
                    </a:cubicBezTo>
                    <a:cubicBezTo>
                      <a:pt x="148" y="336"/>
                      <a:pt x="167" y="317"/>
                      <a:pt x="167" y="294"/>
                    </a:cubicBezTo>
                    <a:cubicBezTo>
                      <a:pt x="167" y="42"/>
                      <a:pt x="167" y="42"/>
                      <a:pt x="167" y="42"/>
                    </a:cubicBezTo>
                    <a:cubicBezTo>
                      <a:pt x="167" y="18"/>
                      <a:pt x="148" y="0"/>
                      <a:pt x="125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" name="Freeform 9"/>
              <p:cNvSpPr>
                <a:spLocks/>
              </p:cNvSpPr>
              <p:nvPr/>
            </p:nvSpPr>
            <p:spPr bwMode="auto">
              <a:xfrm>
                <a:off x="4632326" y="1266826"/>
                <a:ext cx="635000" cy="2528888"/>
              </a:xfrm>
              <a:custGeom>
                <a:avLst/>
                <a:gdLst>
                  <a:gd name="T0" fmla="*/ 126 w 169"/>
                  <a:gd name="T1" fmla="*/ 0 h 673"/>
                  <a:gd name="T2" fmla="*/ 42 w 169"/>
                  <a:gd name="T3" fmla="*/ 0 h 673"/>
                  <a:gd name="T4" fmla="*/ 0 w 169"/>
                  <a:gd name="T5" fmla="*/ 41 h 673"/>
                  <a:gd name="T6" fmla="*/ 0 w 169"/>
                  <a:gd name="T7" fmla="*/ 632 h 673"/>
                  <a:gd name="T8" fmla="*/ 42 w 169"/>
                  <a:gd name="T9" fmla="*/ 673 h 673"/>
                  <a:gd name="T10" fmla="*/ 126 w 169"/>
                  <a:gd name="T11" fmla="*/ 673 h 673"/>
                  <a:gd name="T12" fmla="*/ 169 w 169"/>
                  <a:gd name="T13" fmla="*/ 632 h 673"/>
                  <a:gd name="T14" fmla="*/ 169 w 169"/>
                  <a:gd name="T15" fmla="*/ 41 h 673"/>
                  <a:gd name="T16" fmla="*/ 126 w 169"/>
                  <a:gd name="T17" fmla="*/ 0 h 6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9" h="673">
                    <a:moveTo>
                      <a:pt x="126" y="0"/>
                    </a:moveTo>
                    <a:cubicBezTo>
                      <a:pt x="42" y="0"/>
                      <a:pt x="42" y="0"/>
                      <a:pt x="42" y="0"/>
                    </a:cubicBezTo>
                    <a:cubicBezTo>
                      <a:pt x="19" y="0"/>
                      <a:pt x="0" y="19"/>
                      <a:pt x="0" y="41"/>
                    </a:cubicBezTo>
                    <a:cubicBezTo>
                      <a:pt x="0" y="632"/>
                      <a:pt x="0" y="632"/>
                      <a:pt x="0" y="632"/>
                    </a:cubicBezTo>
                    <a:cubicBezTo>
                      <a:pt x="0" y="655"/>
                      <a:pt x="19" y="673"/>
                      <a:pt x="42" y="673"/>
                    </a:cubicBezTo>
                    <a:cubicBezTo>
                      <a:pt x="126" y="673"/>
                      <a:pt x="126" y="673"/>
                      <a:pt x="126" y="673"/>
                    </a:cubicBezTo>
                    <a:cubicBezTo>
                      <a:pt x="150" y="673"/>
                      <a:pt x="169" y="655"/>
                      <a:pt x="169" y="632"/>
                    </a:cubicBezTo>
                    <a:cubicBezTo>
                      <a:pt x="169" y="41"/>
                      <a:pt x="169" y="41"/>
                      <a:pt x="169" y="41"/>
                    </a:cubicBezTo>
                    <a:cubicBezTo>
                      <a:pt x="169" y="19"/>
                      <a:pt x="150" y="0"/>
                      <a:pt x="126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" name="Freeform 10"/>
              <p:cNvSpPr>
                <a:spLocks/>
              </p:cNvSpPr>
              <p:nvPr/>
            </p:nvSpPr>
            <p:spPr bwMode="auto">
              <a:xfrm>
                <a:off x="3584576" y="2112963"/>
                <a:ext cx="627063" cy="1682750"/>
              </a:xfrm>
              <a:custGeom>
                <a:avLst/>
                <a:gdLst>
                  <a:gd name="T0" fmla="*/ 125 w 167"/>
                  <a:gd name="T1" fmla="*/ 0 h 448"/>
                  <a:gd name="T2" fmla="*/ 41 w 167"/>
                  <a:gd name="T3" fmla="*/ 0 h 448"/>
                  <a:gd name="T4" fmla="*/ 0 w 167"/>
                  <a:gd name="T5" fmla="*/ 40 h 448"/>
                  <a:gd name="T6" fmla="*/ 0 w 167"/>
                  <a:gd name="T7" fmla="*/ 407 h 448"/>
                  <a:gd name="T8" fmla="*/ 41 w 167"/>
                  <a:gd name="T9" fmla="*/ 448 h 448"/>
                  <a:gd name="T10" fmla="*/ 125 w 167"/>
                  <a:gd name="T11" fmla="*/ 448 h 448"/>
                  <a:gd name="T12" fmla="*/ 167 w 167"/>
                  <a:gd name="T13" fmla="*/ 407 h 448"/>
                  <a:gd name="T14" fmla="*/ 167 w 167"/>
                  <a:gd name="T15" fmla="*/ 40 h 448"/>
                  <a:gd name="T16" fmla="*/ 125 w 167"/>
                  <a:gd name="T17" fmla="*/ 0 h 4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7" h="448">
                    <a:moveTo>
                      <a:pt x="125" y="0"/>
                    </a:moveTo>
                    <a:cubicBezTo>
                      <a:pt x="41" y="0"/>
                      <a:pt x="41" y="0"/>
                      <a:pt x="41" y="0"/>
                    </a:cubicBezTo>
                    <a:cubicBezTo>
                      <a:pt x="18" y="0"/>
                      <a:pt x="0" y="18"/>
                      <a:pt x="0" y="40"/>
                    </a:cubicBezTo>
                    <a:cubicBezTo>
                      <a:pt x="0" y="407"/>
                      <a:pt x="0" y="407"/>
                      <a:pt x="0" y="407"/>
                    </a:cubicBezTo>
                    <a:cubicBezTo>
                      <a:pt x="0" y="430"/>
                      <a:pt x="18" y="448"/>
                      <a:pt x="41" y="448"/>
                    </a:cubicBezTo>
                    <a:cubicBezTo>
                      <a:pt x="125" y="448"/>
                      <a:pt x="125" y="448"/>
                      <a:pt x="125" y="448"/>
                    </a:cubicBezTo>
                    <a:cubicBezTo>
                      <a:pt x="148" y="448"/>
                      <a:pt x="167" y="430"/>
                      <a:pt x="167" y="407"/>
                    </a:cubicBezTo>
                    <a:cubicBezTo>
                      <a:pt x="167" y="40"/>
                      <a:pt x="167" y="40"/>
                      <a:pt x="167" y="40"/>
                    </a:cubicBezTo>
                    <a:cubicBezTo>
                      <a:pt x="167" y="18"/>
                      <a:pt x="148" y="0"/>
                      <a:pt x="125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" name="Freeform 11"/>
              <p:cNvSpPr>
                <a:spLocks/>
              </p:cNvSpPr>
              <p:nvPr/>
            </p:nvSpPr>
            <p:spPr bwMode="auto">
              <a:xfrm>
                <a:off x="1474788" y="1687513"/>
                <a:ext cx="633413" cy="2108200"/>
              </a:xfrm>
              <a:custGeom>
                <a:avLst/>
                <a:gdLst>
                  <a:gd name="T0" fmla="*/ 127 w 169"/>
                  <a:gd name="T1" fmla="*/ 0 h 561"/>
                  <a:gd name="T2" fmla="*/ 43 w 169"/>
                  <a:gd name="T3" fmla="*/ 0 h 561"/>
                  <a:gd name="T4" fmla="*/ 0 w 169"/>
                  <a:gd name="T5" fmla="*/ 40 h 561"/>
                  <a:gd name="T6" fmla="*/ 0 w 169"/>
                  <a:gd name="T7" fmla="*/ 521 h 561"/>
                  <a:gd name="T8" fmla="*/ 43 w 169"/>
                  <a:gd name="T9" fmla="*/ 561 h 561"/>
                  <a:gd name="T10" fmla="*/ 127 w 169"/>
                  <a:gd name="T11" fmla="*/ 561 h 561"/>
                  <a:gd name="T12" fmla="*/ 169 w 169"/>
                  <a:gd name="T13" fmla="*/ 521 h 561"/>
                  <a:gd name="T14" fmla="*/ 169 w 169"/>
                  <a:gd name="T15" fmla="*/ 40 h 561"/>
                  <a:gd name="T16" fmla="*/ 127 w 169"/>
                  <a:gd name="T17" fmla="*/ 0 h 5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9" h="561">
                    <a:moveTo>
                      <a:pt x="127" y="0"/>
                    </a:moveTo>
                    <a:cubicBezTo>
                      <a:pt x="43" y="0"/>
                      <a:pt x="43" y="0"/>
                      <a:pt x="43" y="0"/>
                    </a:cubicBezTo>
                    <a:cubicBezTo>
                      <a:pt x="19" y="0"/>
                      <a:pt x="0" y="18"/>
                      <a:pt x="0" y="40"/>
                    </a:cubicBezTo>
                    <a:cubicBezTo>
                      <a:pt x="0" y="521"/>
                      <a:pt x="0" y="521"/>
                      <a:pt x="0" y="521"/>
                    </a:cubicBezTo>
                    <a:cubicBezTo>
                      <a:pt x="0" y="543"/>
                      <a:pt x="19" y="561"/>
                      <a:pt x="43" y="561"/>
                    </a:cubicBezTo>
                    <a:cubicBezTo>
                      <a:pt x="127" y="561"/>
                      <a:pt x="127" y="561"/>
                      <a:pt x="127" y="561"/>
                    </a:cubicBezTo>
                    <a:cubicBezTo>
                      <a:pt x="150" y="561"/>
                      <a:pt x="169" y="543"/>
                      <a:pt x="169" y="521"/>
                    </a:cubicBezTo>
                    <a:cubicBezTo>
                      <a:pt x="169" y="40"/>
                      <a:pt x="169" y="40"/>
                      <a:pt x="169" y="40"/>
                    </a:cubicBezTo>
                    <a:cubicBezTo>
                      <a:pt x="169" y="18"/>
                      <a:pt x="150" y="0"/>
                      <a:pt x="12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39" name="Oval 38"/>
            <p:cNvSpPr>
              <a:spLocks noChangeAspect="1"/>
            </p:cNvSpPr>
            <p:nvPr/>
          </p:nvSpPr>
          <p:spPr>
            <a:xfrm>
              <a:off x="2205591" y="2704022"/>
              <a:ext cx="576000" cy="57600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1" name="Content Placeholder 2"/>
          <p:cNvSpPr txBox="1">
            <a:spLocks/>
          </p:cNvSpPr>
          <p:nvPr/>
        </p:nvSpPr>
        <p:spPr>
          <a:xfrm>
            <a:off x="5928123" y="2955478"/>
            <a:ext cx="1613740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2" name="Content Placeholder 2"/>
          <p:cNvSpPr txBox="1">
            <a:spLocks/>
          </p:cNvSpPr>
          <p:nvPr/>
        </p:nvSpPr>
        <p:spPr>
          <a:xfrm>
            <a:off x="5928123" y="3229418"/>
            <a:ext cx="4976309" cy="28187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Content Placeholder 2"/>
          <p:cNvSpPr txBox="1">
            <a:spLocks/>
          </p:cNvSpPr>
          <p:nvPr/>
        </p:nvSpPr>
        <p:spPr>
          <a:xfrm>
            <a:off x="5928123" y="4367376"/>
            <a:ext cx="1613740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Content Placeholder 2"/>
          <p:cNvSpPr txBox="1">
            <a:spLocks/>
          </p:cNvSpPr>
          <p:nvPr/>
        </p:nvSpPr>
        <p:spPr>
          <a:xfrm>
            <a:off x="5928123" y="4595011"/>
            <a:ext cx="1613740" cy="590931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Content Placeholder 2"/>
          <p:cNvSpPr txBox="1">
            <a:spLocks/>
          </p:cNvSpPr>
          <p:nvPr/>
        </p:nvSpPr>
        <p:spPr>
          <a:xfrm>
            <a:off x="7629756" y="4367376"/>
            <a:ext cx="1613740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Content Placeholder 2"/>
          <p:cNvSpPr txBox="1">
            <a:spLocks/>
          </p:cNvSpPr>
          <p:nvPr/>
        </p:nvSpPr>
        <p:spPr>
          <a:xfrm>
            <a:off x="7629756" y="4595011"/>
            <a:ext cx="1613740" cy="590931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Content Placeholder 2"/>
          <p:cNvSpPr txBox="1">
            <a:spLocks/>
          </p:cNvSpPr>
          <p:nvPr/>
        </p:nvSpPr>
        <p:spPr>
          <a:xfrm>
            <a:off x="9356598" y="4367376"/>
            <a:ext cx="1613740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Content Placeholder 2"/>
          <p:cNvSpPr txBox="1">
            <a:spLocks/>
          </p:cNvSpPr>
          <p:nvPr/>
        </p:nvSpPr>
        <p:spPr>
          <a:xfrm>
            <a:off x="9356598" y="4595011"/>
            <a:ext cx="1613740" cy="590931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0" name="矩形 49"/>
          <p:cNvSpPr/>
          <p:nvPr/>
        </p:nvSpPr>
        <p:spPr>
          <a:xfrm>
            <a:off x="5001865" y="200236"/>
            <a:ext cx="2855021" cy="50488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2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</p:spTree>
    <p:extLst>
      <p:ext uri="{BB962C8B-B14F-4D97-AF65-F5344CB8AC3E}">
        <p14:creationId xmlns:p14="http://schemas.microsoft.com/office/powerpoint/2010/main" val="6308534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1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12" dur="1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750"/>
                            </p:stCondLst>
                            <p:childTnLst>
                              <p:par>
                                <p:cTn id="14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250"/>
                            </p:stCondLst>
                            <p:childTnLst>
                              <p:par>
                                <p:cTn id="19" presetID="21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21" dur="1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500"/>
                            </p:stCondLst>
                            <p:childTnLst>
                              <p:par>
                                <p:cTn id="23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4000"/>
                            </p:stCondLst>
                            <p:childTnLst>
                              <p:par>
                                <p:cTn id="28" presetID="21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30" dur="1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250"/>
                            </p:stCondLst>
                            <p:childTnLst>
                              <p:par>
                                <p:cTn id="3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7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60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7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7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75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7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7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750"/>
                            </p:stCondLst>
                            <p:childTnLst>
                              <p:par>
                                <p:cTn id="5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7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7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750"/>
                            </p:stCondLst>
                            <p:childTnLst>
                              <p:par>
                                <p:cTn id="6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7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41" grpId="0"/>
      <p:bldP spid="42" grpId="0"/>
      <p:bldP spid="44" grpId="0"/>
      <p:bldP spid="45" grpId="0"/>
      <p:bldP spid="46" grpId="0"/>
      <p:bldP spid="47" grpId="0"/>
      <p:bldP spid="48" grpId="0"/>
      <p:bldP spid="4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795" y="880021"/>
            <a:ext cx="12857163" cy="5472608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7605185" y="1672109"/>
            <a:ext cx="3816424" cy="3816424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10605839" y="4948070"/>
            <a:ext cx="1631540" cy="1631540"/>
          </a:xfrm>
          <a:prstGeom prst="rect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TextBox 32"/>
          <p:cNvSpPr txBox="1"/>
          <p:nvPr/>
        </p:nvSpPr>
        <p:spPr>
          <a:xfrm>
            <a:off x="524719" y="2265592"/>
            <a:ext cx="6624736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altLang="zh-CN" sz="4400" dirty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ON ADD</a:t>
            </a:r>
          </a:p>
          <a:p>
            <a:pPr algn="just"/>
            <a:r>
              <a:rPr lang="en-US" altLang="zh-CN" sz="4400" dirty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RELATED TITLE WORDS</a:t>
            </a:r>
            <a:endParaRPr lang="en-US" sz="44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" name="TextBox 32"/>
          <p:cNvSpPr txBox="1"/>
          <p:nvPr/>
        </p:nvSpPr>
        <p:spPr>
          <a:xfrm>
            <a:off x="524719" y="3687764"/>
            <a:ext cx="6624736" cy="18097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2000" dirty="0">
                <a:solidFill>
                  <a:schemeClr val="accent1"/>
                </a:solidFill>
                <a:latin typeface="+mn-ea"/>
                <a:ea typeface="+mn-ea"/>
                <a:sym typeface="Arial" panose="020B0604020202020204" pitchFamily="34" charset="0"/>
              </a:rPr>
              <a:t>点击添加相关标题文字，修改文字内容，也可以直接复制你的内容到此。</a:t>
            </a:r>
            <a:endParaRPr lang="en-US" altLang="zh-CN" sz="2000" dirty="0">
              <a:solidFill>
                <a:schemeClr val="accent1"/>
              </a:solidFill>
              <a:latin typeface="+mn-ea"/>
              <a:ea typeface="+mn-ea"/>
              <a:sym typeface="Arial" panose="020B0604020202020204" pitchFamily="34" charset="0"/>
            </a:endParaRPr>
          </a:p>
          <a:p>
            <a:pPr algn="just">
              <a:lnSpc>
                <a:spcPct val="130000"/>
              </a:lnSpc>
            </a:pPr>
            <a:endParaRPr lang="en-US" sz="12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，点击添加相关标题文字，点击添加相关标题文字，点击添加相关标题文字。点击添加相关标题文字，点击添加相关标题文字，点击添加相关标题文字，点击添加相关标题文字。点击添加相关标题文字，点击添加相关标题文字，点击添加相关标题文字，点击添加相关标题文字。</a:t>
            </a:r>
            <a:endParaRPr lang="en-US" sz="8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5001865" y="200236"/>
            <a:ext cx="2855021" cy="50488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2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</p:spTree>
    <p:extLst>
      <p:ext uri="{BB962C8B-B14F-4D97-AF65-F5344CB8AC3E}">
        <p14:creationId xmlns:p14="http://schemas.microsoft.com/office/powerpoint/2010/main" val="38343065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 tmFilter="0,0; .5, 1; 1, 1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9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0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1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2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/>
      <p:bldP spid="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ounded Rectangle 27"/>
          <p:cNvSpPr/>
          <p:nvPr/>
        </p:nvSpPr>
        <p:spPr>
          <a:xfrm>
            <a:off x="1919942" y="2297535"/>
            <a:ext cx="1312091" cy="1955148"/>
          </a:xfrm>
          <a:prstGeom prst="roundRect">
            <a:avLst>
              <a:gd name="adj" fmla="val 14445"/>
            </a:avLst>
          </a:prstGeom>
          <a:solidFill>
            <a:schemeClr val="accent1"/>
          </a:solidFill>
          <a:ln>
            <a:solidFill>
              <a:schemeClr val="bg1">
                <a:lumMod val="9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90" b="1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Oval 28"/>
          <p:cNvSpPr/>
          <p:nvPr/>
        </p:nvSpPr>
        <p:spPr>
          <a:xfrm>
            <a:off x="2038918" y="2459035"/>
            <a:ext cx="1075684" cy="107576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712" dirty="0">
                <a:solidFill>
                  <a:schemeClr val="tx2">
                    <a:lumMod val="60000"/>
                    <a:lumOff val="4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</a:t>
            </a:r>
          </a:p>
        </p:txBody>
      </p:sp>
      <p:sp>
        <p:nvSpPr>
          <p:cNvPr id="21" name="Text Placeholder 7"/>
          <p:cNvSpPr txBox="1">
            <a:spLocks/>
          </p:cNvSpPr>
          <p:nvPr/>
        </p:nvSpPr>
        <p:spPr>
          <a:xfrm>
            <a:off x="1942779" y="3671772"/>
            <a:ext cx="1289255" cy="343695"/>
          </a:xfrm>
          <a:prstGeom prst="rect">
            <a:avLst/>
          </a:prstGeom>
        </p:spPr>
        <p:txBody>
          <a:bodyPr vert="horz" lIns="0" tIns="77903" rIns="0" bIns="77903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483" b="1" kern="1200">
                <a:solidFill>
                  <a:schemeClr val="bg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112" b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112" b="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Text Placeholder 7"/>
          <p:cNvSpPr txBox="1">
            <a:spLocks/>
          </p:cNvSpPr>
          <p:nvPr/>
        </p:nvSpPr>
        <p:spPr>
          <a:xfrm>
            <a:off x="2175777" y="2666421"/>
            <a:ext cx="832294" cy="661589"/>
          </a:xfrm>
          <a:prstGeom prst="rect">
            <a:avLst/>
          </a:prstGeom>
        </p:spPr>
        <p:txBody>
          <a:bodyPr vert="horz" lIns="0" tIns="77903" rIns="0" bIns="77903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372" b="1" kern="1200">
                <a:solidFill>
                  <a:schemeClr val="accent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s-ES_tradnl" sz="16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  <a:endParaRPr lang="es-ES_tradnl" sz="16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Rounded Rectangle 31"/>
          <p:cNvSpPr/>
          <p:nvPr/>
        </p:nvSpPr>
        <p:spPr>
          <a:xfrm>
            <a:off x="3441789" y="2297535"/>
            <a:ext cx="1312091" cy="1955148"/>
          </a:xfrm>
          <a:prstGeom prst="roundRect">
            <a:avLst>
              <a:gd name="adj" fmla="val 14445"/>
            </a:avLst>
          </a:prstGeom>
          <a:solidFill>
            <a:schemeClr val="accent2"/>
          </a:solidFill>
          <a:ln>
            <a:solidFill>
              <a:schemeClr val="bg1">
                <a:lumMod val="9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90" b="1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9" name="Oval 32"/>
          <p:cNvSpPr/>
          <p:nvPr/>
        </p:nvSpPr>
        <p:spPr>
          <a:xfrm>
            <a:off x="3560765" y="2459035"/>
            <a:ext cx="1075684" cy="107576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712" dirty="0">
                <a:solidFill>
                  <a:schemeClr val="tx2">
                    <a:lumMod val="60000"/>
                    <a:lumOff val="4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</a:t>
            </a:r>
          </a:p>
        </p:txBody>
      </p:sp>
      <p:sp>
        <p:nvSpPr>
          <p:cNvPr id="40" name="Text Placeholder 7"/>
          <p:cNvSpPr txBox="1">
            <a:spLocks/>
          </p:cNvSpPr>
          <p:nvPr/>
        </p:nvSpPr>
        <p:spPr>
          <a:xfrm>
            <a:off x="3464626" y="3671772"/>
            <a:ext cx="1289255" cy="343695"/>
          </a:xfrm>
          <a:prstGeom prst="rect">
            <a:avLst/>
          </a:prstGeom>
        </p:spPr>
        <p:txBody>
          <a:bodyPr vert="horz" lIns="0" tIns="77903" rIns="0" bIns="77903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483" b="1" kern="1200">
                <a:solidFill>
                  <a:schemeClr val="bg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112" b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112" b="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1" name="Text Placeholder 7"/>
          <p:cNvSpPr txBox="1">
            <a:spLocks/>
          </p:cNvSpPr>
          <p:nvPr/>
        </p:nvSpPr>
        <p:spPr>
          <a:xfrm>
            <a:off x="3697624" y="2666421"/>
            <a:ext cx="832294" cy="661589"/>
          </a:xfrm>
          <a:prstGeom prst="rect">
            <a:avLst/>
          </a:prstGeom>
        </p:spPr>
        <p:txBody>
          <a:bodyPr vert="horz" lIns="0" tIns="77903" rIns="0" bIns="77903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372" b="1" kern="1200">
                <a:solidFill>
                  <a:schemeClr val="accent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s-ES_tradnl" sz="16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  <a:endParaRPr lang="es-ES_tradnl" sz="16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" name="Rounded Rectangle 35"/>
          <p:cNvSpPr/>
          <p:nvPr/>
        </p:nvSpPr>
        <p:spPr>
          <a:xfrm>
            <a:off x="4963637" y="2297535"/>
            <a:ext cx="1312091" cy="1955148"/>
          </a:xfrm>
          <a:prstGeom prst="roundRect">
            <a:avLst>
              <a:gd name="adj" fmla="val 14445"/>
            </a:avLst>
          </a:prstGeom>
          <a:solidFill>
            <a:schemeClr val="accent3"/>
          </a:solidFill>
          <a:ln>
            <a:solidFill>
              <a:schemeClr val="bg1">
                <a:lumMod val="9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90" b="1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3" name="Oval 36"/>
          <p:cNvSpPr/>
          <p:nvPr/>
        </p:nvSpPr>
        <p:spPr>
          <a:xfrm>
            <a:off x="5082613" y="2459035"/>
            <a:ext cx="1075684" cy="107576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712" dirty="0">
                <a:solidFill>
                  <a:schemeClr val="tx2">
                    <a:lumMod val="60000"/>
                    <a:lumOff val="4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</a:t>
            </a:r>
          </a:p>
        </p:txBody>
      </p:sp>
      <p:sp>
        <p:nvSpPr>
          <p:cNvPr id="44" name="Text Placeholder 7"/>
          <p:cNvSpPr txBox="1">
            <a:spLocks/>
          </p:cNvSpPr>
          <p:nvPr/>
        </p:nvSpPr>
        <p:spPr>
          <a:xfrm>
            <a:off x="4986474" y="3671772"/>
            <a:ext cx="1289255" cy="343695"/>
          </a:xfrm>
          <a:prstGeom prst="rect">
            <a:avLst/>
          </a:prstGeom>
        </p:spPr>
        <p:txBody>
          <a:bodyPr vert="horz" lIns="0" tIns="77903" rIns="0" bIns="77903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483" b="1" kern="1200">
                <a:solidFill>
                  <a:schemeClr val="bg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112" b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112" b="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" name="Text Placeholder 7"/>
          <p:cNvSpPr txBox="1">
            <a:spLocks/>
          </p:cNvSpPr>
          <p:nvPr/>
        </p:nvSpPr>
        <p:spPr>
          <a:xfrm>
            <a:off x="5219473" y="2666421"/>
            <a:ext cx="832294" cy="661589"/>
          </a:xfrm>
          <a:prstGeom prst="rect">
            <a:avLst/>
          </a:prstGeom>
        </p:spPr>
        <p:txBody>
          <a:bodyPr vert="horz" lIns="0" tIns="77903" rIns="0" bIns="77903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372" b="1" kern="1200">
                <a:solidFill>
                  <a:schemeClr val="accent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s-ES_tradnl" sz="16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  <a:endParaRPr lang="es-ES_tradnl" sz="16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6" name="Rounded Rectangle 39"/>
          <p:cNvSpPr/>
          <p:nvPr/>
        </p:nvSpPr>
        <p:spPr>
          <a:xfrm>
            <a:off x="6470266" y="2297535"/>
            <a:ext cx="1312091" cy="1955148"/>
          </a:xfrm>
          <a:prstGeom prst="roundRect">
            <a:avLst>
              <a:gd name="adj" fmla="val 14445"/>
            </a:avLst>
          </a:prstGeom>
          <a:solidFill>
            <a:schemeClr val="accent4"/>
          </a:solidFill>
          <a:ln>
            <a:solidFill>
              <a:schemeClr val="bg1">
                <a:lumMod val="9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90" b="1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7" name="Oval 40"/>
          <p:cNvSpPr/>
          <p:nvPr/>
        </p:nvSpPr>
        <p:spPr>
          <a:xfrm>
            <a:off x="6589242" y="2459035"/>
            <a:ext cx="1075684" cy="107576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712" dirty="0">
                <a:solidFill>
                  <a:schemeClr val="tx2">
                    <a:lumMod val="60000"/>
                    <a:lumOff val="4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</a:t>
            </a:r>
          </a:p>
        </p:txBody>
      </p:sp>
      <p:sp>
        <p:nvSpPr>
          <p:cNvPr id="48" name="Text Placeholder 7"/>
          <p:cNvSpPr txBox="1">
            <a:spLocks/>
          </p:cNvSpPr>
          <p:nvPr/>
        </p:nvSpPr>
        <p:spPr>
          <a:xfrm>
            <a:off x="6493103" y="3671772"/>
            <a:ext cx="1289255" cy="343695"/>
          </a:xfrm>
          <a:prstGeom prst="rect">
            <a:avLst/>
          </a:prstGeom>
        </p:spPr>
        <p:txBody>
          <a:bodyPr vert="horz" lIns="0" tIns="77903" rIns="0" bIns="77903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483" b="1" kern="1200">
                <a:solidFill>
                  <a:schemeClr val="bg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112" b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112" b="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9" name="Text Placeholder 7"/>
          <p:cNvSpPr txBox="1">
            <a:spLocks/>
          </p:cNvSpPr>
          <p:nvPr/>
        </p:nvSpPr>
        <p:spPr>
          <a:xfrm>
            <a:off x="6726102" y="2666421"/>
            <a:ext cx="832294" cy="661589"/>
          </a:xfrm>
          <a:prstGeom prst="rect">
            <a:avLst/>
          </a:prstGeom>
        </p:spPr>
        <p:txBody>
          <a:bodyPr vert="horz" lIns="0" tIns="77903" rIns="0" bIns="77903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372" b="1" kern="1200">
                <a:solidFill>
                  <a:schemeClr val="accent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s-ES_tradnl" sz="16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  <a:endParaRPr lang="es-ES_tradnl" sz="16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0" name="Rounded Rectangle 43"/>
          <p:cNvSpPr/>
          <p:nvPr/>
        </p:nvSpPr>
        <p:spPr>
          <a:xfrm>
            <a:off x="8037767" y="2297535"/>
            <a:ext cx="1312091" cy="1955148"/>
          </a:xfrm>
          <a:prstGeom prst="roundRect">
            <a:avLst>
              <a:gd name="adj" fmla="val 14445"/>
            </a:avLst>
          </a:prstGeom>
          <a:solidFill>
            <a:schemeClr val="accent5"/>
          </a:solidFill>
          <a:ln>
            <a:solidFill>
              <a:schemeClr val="bg1">
                <a:lumMod val="9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90" b="1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" name="Oval 44"/>
          <p:cNvSpPr/>
          <p:nvPr/>
        </p:nvSpPr>
        <p:spPr>
          <a:xfrm>
            <a:off x="8156744" y="2459035"/>
            <a:ext cx="1075684" cy="107576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712" dirty="0">
                <a:solidFill>
                  <a:schemeClr val="tx2">
                    <a:lumMod val="60000"/>
                    <a:lumOff val="4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</a:t>
            </a:r>
          </a:p>
        </p:txBody>
      </p:sp>
      <p:sp>
        <p:nvSpPr>
          <p:cNvPr id="52" name="Text Placeholder 7"/>
          <p:cNvSpPr txBox="1">
            <a:spLocks/>
          </p:cNvSpPr>
          <p:nvPr/>
        </p:nvSpPr>
        <p:spPr>
          <a:xfrm>
            <a:off x="8060605" y="3671772"/>
            <a:ext cx="1289255" cy="343695"/>
          </a:xfrm>
          <a:prstGeom prst="rect">
            <a:avLst/>
          </a:prstGeom>
        </p:spPr>
        <p:txBody>
          <a:bodyPr vert="horz" lIns="0" tIns="77903" rIns="0" bIns="77903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483" b="1" kern="1200">
                <a:solidFill>
                  <a:schemeClr val="bg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112" b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112" b="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3" name="Text Placeholder 7"/>
          <p:cNvSpPr txBox="1">
            <a:spLocks/>
          </p:cNvSpPr>
          <p:nvPr/>
        </p:nvSpPr>
        <p:spPr>
          <a:xfrm>
            <a:off x="8293604" y="2666421"/>
            <a:ext cx="832294" cy="661589"/>
          </a:xfrm>
          <a:prstGeom prst="rect">
            <a:avLst/>
          </a:prstGeom>
        </p:spPr>
        <p:txBody>
          <a:bodyPr vert="horz" lIns="0" tIns="77903" rIns="0" bIns="77903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372" b="1" kern="1200">
                <a:solidFill>
                  <a:schemeClr val="accent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s-ES_tradnl" sz="16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05</a:t>
            </a:r>
            <a:endParaRPr lang="es-ES_tradnl" sz="16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4" name="Rounded Rectangle 47"/>
          <p:cNvSpPr/>
          <p:nvPr/>
        </p:nvSpPr>
        <p:spPr>
          <a:xfrm>
            <a:off x="9624806" y="2297535"/>
            <a:ext cx="1312091" cy="1955148"/>
          </a:xfrm>
          <a:prstGeom prst="roundRect">
            <a:avLst>
              <a:gd name="adj" fmla="val 14445"/>
            </a:avLst>
          </a:prstGeom>
          <a:solidFill>
            <a:schemeClr val="accent6"/>
          </a:solidFill>
          <a:ln>
            <a:solidFill>
              <a:schemeClr val="bg1">
                <a:lumMod val="9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90" b="1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5" name="Oval 48"/>
          <p:cNvSpPr/>
          <p:nvPr/>
        </p:nvSpPr>
        <p:spPr>
          <a:xfrm>
            <a:off x="9743782" y="2459035"/>
            <a:ext cx="1075684" cy="107576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712" dirty="0">
                <a:solidFill>
                  <a:schemeClr val="tx2">
                    <a:lumMod val="60000"/>
                    <a:lumOff val="4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</a:t>
            </a:r>
          </a:p>
        </p:txBody>
      </p:sp>
      <p:sp>
        <p:nvSpPr>
          <p:cNvPr id="56" name="Text Placeholder 7"/>
          <p:cNvSpPr txBox="1">
            <a:spLocks/>
          </p:cNvSpPr>
          <p:nvPr/>
        </p:nvSpPr>
        <p:spPr>
          <a:xfrm>
            <a:off x="9647644" y="3671772"/>
            <a:ext cx="1289255" cy="343695"/>
          </a:xfrm>
          <a:prstGeom prst="rect">
            <a:avLst/>
          </a:prstGeom>
        </p:spPr>
        <p:txBody>
          <a:bodyPr vert="horz" lIns="0" tIns="77903" rIns="0" bIns="77903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483" b="1" kern="1200">
                <a:solidFill>
                  <a:schemeClr val="bg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112" b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112" b="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7" name="Text Placeholder 7"/>
          <p:cNvSpPr txBox="1">
            <a:spLocks/>
          </p:cNvSpPr>
          <p:nvPr/>
        </p:nvSpPr>
        <p:spPr>
          <a:xfrm>
            <a:off x="9880643" y="2666421"/>
            <a:ext cx="832294" cy="661589"/>
          </a:xfrm>
          <a:prstGeom prst="rect">
            <a:avLst/>
          </a:prstGeom>
        </p:spPr>
        <p:txBody>
          <a:bodyPr vert="horz" lIns="0" tIns="77903" rIns="0" bIns="77903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372" b="1" kern="1200">
                <a:solidFill>
                  <a:schemeClr val="accent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s-ES_tradnl" sz="16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06</a:t>
            </a:r>
            <a:endParaRPr lang="es-ES_tradnl" sz="16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8" name="Text Placeholder 2"/>
          <p:cNvSpPr txBox="1">
            <a:spLocks/>
          </p:cNvSpPr>
          <p:nvPr/>
        </p:nvSpPr>
        <p:spPr>
          <a:xfrm>
            <a:off x="1942779" y="4938083"/>
            <a:ext cx="8994120" cy="826262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ctr" defTabSz="914476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890" kern="120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" name="Text Placeholder 7"/>
          <p:cNvSpPr txBox="1">
            <a:spLocks/>
          </p:cNvSpPr>
          <p:nvPr/>
        </p:nvSpPr>
        <p:spPr>
          <a:xfrm>
            <a:off x="1942779" y="4579169"/>
            <a:ext cx="1894308" cy="343695"/>
          </a:xfrm>
          <a:prstGeom prst="rect">
            <a:avLst/>
          </a:prstGeom>
        </p:spPr>
        <p:txBody>
          <a:bodyPr vert="horz" lIns="0" tIns="77903" rIns="0" bIns="77903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483" b="1" kern="120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fontAlgn="auto">
              <a:lnSpc>
                <a:spcPct val="120000"/>
              </a:lnSpc>
            </a:pPr>
            <a:r>
              <a:rPr lang="zh-CN" altLang="en-US" sz="1400" b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5001865" y="200236"/>
            <a:ext cx="2855021" cy="50488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2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</p:spTree>
    <p:extLst>
      <p:ext uri="{BB962C8B-B14F-4D97-AF65-F5344CB8AC3E}">
        <p14:creationId xmlns:p14="http://schemas.microsoft.com/office/powerpoint/2010/main" val="29525981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200"/>
                            </p:stCondLst>
                            <p:childTnLst>
                              <p:par>
                                <p:cTn id="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700"/>
                            </p:stCondLst>
                            <p:childTnLst>
                              <p:par>
                                <p:cTn id="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400"/>
                            </p:stCondLst>
                            <p:childTnLst>
                              <p:par>
                                <p:cTn id="4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2900"/>
                            </p:stCondLst>
                            <p:childTnLst>
                              <p:par>
                                <p:cTn id="5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3600"/>
                            </p:stCondLst>
                            <p:childTnLst>
                              <p:par>
                                <p:cTn id="7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4100"/>
                            </p:stCondLst>
                            <p:childTnLst>
                              <p:par>
                                <p:cTn id="7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4800"/>
                            </p:stCondLst>
                            <p:childTnLst>
                              <p:par>
                                <p:cTn id="9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5300"/>
                            </p:stCondLst>
                            <p:childTnLst>
                              <p:par>
                                <p:cTn id="9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6000"/>
                            </p:stCondLst>
                            <p:childTnLst>
                              <p:par>
                                <p:cTn id="1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6500"/>
                            </p:stCondLst>
                            <p:childTnLst>
                              <p:par>
                                <p:cTn id="1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5" dur="500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" dur="500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9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1" dur="5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5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3" dur="500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0" grpId="0" animBg="1"/>
      <p:bldP spid="21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2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3" grpId="0" animBg="1"/>
      <p:bldP spid="39" grpId="0" animBg="1"/>
      <p:bldP spid="40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0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0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4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1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4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2" grpId="0" animBg="1"/>
      <p:bldP spid="43" grpId="0" animBg="1"/>
      <p:bldP spid="44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4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4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4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5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4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6" grpId="0" animBg="1"/>
      <p:bldP spid="47" grpId="0" animBg="1"/>
      <p:bldP spid="48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8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8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4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9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4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0" grpId="0" animBg="1"/>
      <p:bldP spid="51" grpId="0" animBg="1"/>
      <p:bldP spid="52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3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4" grpId="0" animBg="1"/>
      <p:bldP spid="55" grpId="0" animBg="1"/>
      <p:bldP spid="56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7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8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9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7221463" y="3832349"/>
            <a:ext cx="4232338" cy="2370606"/>
            <a:chOff x="4455215" y="3178519"/>
            <a:chExt cx="3248025" cy="1819275"/>
          </a:xfrm>
        </p:grpSpPr>
        <p:sp>
          <p:nvSpPr>
            <p:cNvPr id="4" name="Oval 3"/>
            <p:cNvSpPr/>
            <p:nvPr/>
          </p:nvSpPr>
          <p:spPr>
            <a:xfrm>
              <a:off x="4455215" y="3349969"/>
              <a:ext cx="3248025" cy="1647825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" name="Oval 4"/>
            <p:cNvSpPr/>
            <p:nvPr/>
          </p:nvSpPr>
          <p:spPr>
            <a:xfrm>
              <a:off x="4474266" y="3178519"/>
              <a:ext cx="3190968" cy="165549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7751910" y="3392034"/>
            <a:ext cx="3171444" cy="1851539"/>
            <a:chOff x="4872410" y="2840610"/>
            <a:chExt cx="2433863" cy="1420928"/>
          </a:xfrm>
        </p:grpSpPr>
        <p:sp>
          <p:nvSpPr>
            <p:cNvPr id="7" name="Oval 6"/>
            <p:cNvSpPr/>
            <p:nvPr/>
          </p:nvSpPr>
          <p:spPr>
            <a:xfrm>
              <a:off x="4872410" y="3026763"/>
              <a:ext cx="2433863" cy="1234775"/>
            </a:xfrm>
            <a:prstGeom prst="ellipse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Oval 7"/>
            <p:cNvSpPr/>
            <p:nvPr/>
          </p:nvSpPr>
          <p:spPr>
            <a:xfrm>
              <a:off x="4885109" y="2840610"/>
              <a:ext cx="2386425" cy="124052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8187059" y="2929889"/>
            <a:ext cx="2301148" cy="1396883"/>
            <a:chOff x="5206749" y="2418487"/>
            <a:chExt cx="1765970" cy="1072010"/>
          </a:xfrm>
        </p:grpSpPr>
        <p:sp>
          <p:nvSpPr>
            <p:cNvPr id="10" name="Oval 9"/>
            <p:cNvSpPr/>
            <p:nvPr/>
          </p:nvSpPr>
          <p:spPr>
            <a:xfrm>
              <a:off x="5206749" y="2584321"/>
              <a:ext cx="1765970" cy="906176"/>
            </a:xfrm>
            <a:prstGeom prst="ellipse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Oval 10"/>
            <p:cNvSpPr/>
            <p:nvPr/>
          </p:nvSpPr>
          <p:spPr>
            <a:xfrm>
              <a:off x="5219449" y="2418487"/>
              <a:ext cx="1709186" cy="910395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8645767" y="2554929"/>
            <a:ext cx="1383725" cy="866294"/>
            <a:chOff x="5567255" y="2130730"/>
            <a:chExt cx="1061912" cy="664820"/>
          </a:xfrm>
        </p:grpSpPr>
        <p:sp>
          <p:nvSpPr>
            <p:cNvPr id="13" name="Oval 12"/>
            <p:cNvSpPr/>
            <p:nvPr/>
          </p:nvSpPr>
          <p:spPr>
            <a:xfrm>
              <a:off x="5567256" y="2250649"/>
              <a:ext cx="1061911" cy="544901"/>
            </a:xfrm>
            <a:prstGeom prst="ellipse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Oval 13"/>
            <p:cNvSpPr/>
            <p:nvPr/>
          </p:nvSpPr>
          <p:spPr>
            <a:xfrm>
              <a:off x="5567255" y="2130730"/>
              <a:ext cx="1055562" cy="547438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 flipH="1">
            <a:off x="1444486" y="2358243"/>
            <a:ext cx="7301117" cy="497134"/>
            <a:chOff x="4221330" y="2223664"/>
            <a:chExt cx="6091070" cy="471383"/>
          </a:xfrm>
        </p:grpSpPr>
        <p:cxnSp>
          <p:nvCxnSpPr>
            <p:cNvPr id="16" name="Straight Connector 15"/>
            <p:cNvCxnSpPr/>
            <p:nvPr/>
          </p:nvCxnSpPr>
          <p:spPr>
            <a:xfrm flipV="1">
              <a:off x="4221330" y="2223664"/>
              <a:ext cx="691096" cy="471383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>
              <a:off x="4912426" y="2224329"/>
              <a:ext cx="5399974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" name="TextBox 17"/>
          <p:cNvSpPr txBox="1"/>
          <p:nvPr/>
        </p:nvSpPr>
        <p:spPr>
          <a:xfrm>
            <a:off x="1585991" y="2663744"/>
            <a:ext cx="4026677" cy="3877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id-ID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585991" y="2376806"/>
            <a:ext cx="1579977" cy="328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957122" y="3621973"/>
            <a:ext cx="4026677" cy="3877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id-ID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957122" y="3390983"/>
            <a:ext cx="1579977" cy="328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2" name="Group 21"/>
          <p:cNvGrpSpPr/>
          <p:nvPr/>
        </p:nvGrpSpPr>
        <p:grpSpPr>
          <a:xfrm flipH="1">
            <a:off x="1872580" y="3346662"/>
            <a:ext cx="6381388" cy="293260"/>
            <a:chOff x="4627246" y="3160881"/>
            <a:chExt cx="6050833" cy="278069"/>
          </a:xfrm>
        </p:grpSpPr>
        <p:cxnSp>
          <p:nvCxnSpPr>
            <p:cNvPr id="23" name="Straight Connector 22"/>
            <p:cNvCxnSpPr/>
            <p:nvPr/>
          </p:nvCxnSpPr>
          <p:spPr>
            <a:xfrm flipV="1">
              <a:off x="4627246" y="3160881"/>
              <a:ext cx="658677" cy="278069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>
              <a:off x="5278105" y="3163402"/>
              <a:ext cx="5399974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5" name="TextBox 24"/>
          <p:cNvSpPr txBox="1"/>
          <p:nvPr/>
        </p:nvSpPr>
        <p:spPr>
          <a:xfrm>
            <a:off x="2320013" y="4536278"/>
            <a:ext cx="4026677" cy="3877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id-ID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320013" y="4249342"/>
            <a:ext cx="1579977" cy="328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834746" y="5494507"/>
            <a:ext cx="4026677" cy="3877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id-ID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2834746" y="5263517"/>
            <a:ext cx="1579977" cy="328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29" name="Straight Connector 28"/>
          <p:cNvCxnSpPr/>
          <p:nvPr/>
        </p:nvCxnSpPr>
        <p:spPr>
          <a:xfrm flipH="1">
            <a:off x="2252812" y="4238370"/>
            <a:ext cx="6001156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0" name="Group 29"/>
          <p:cNvGrpSpPr/>
          <p:nvPr/>
        </p:nvGrpSpPr>
        <p:grpSpPr>
          <a:xfrm flipH="1">
            <a:off x="2746806" y="4627634"/>
            <a:ext cx="4955583" cy="606313"/>
            <a:chOff x="5456187" y="4515725"/>
            <a:chExt cx="6232222" cy="434682"/>
          </a:xfrm>
        </p:grpSpPr>
        <p:cxnSp>
          <p:nvCxnSpPr>
            <p:cNvPr id="31" name="Straight Connector 30"/>
            <p:cNvCxnSpPr/>
            <p:nvPr/>
          </p:nvCxnSpPr>
          <p:spPr>
            <a:xfrm>
              <a:off x="5456187" y="4515725"/>
              <a:ext cx="840066" cy="432162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>
              <a:off x="6288435" y="4950407"/>
              <a:ext cx="5399974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3" name="矩形 32"/>
          <p:cNvSpPr/>
          <p:nvPr/>
        </p:nvSpPr>
        <p:spPr>
          <a:xfrm>
            <a:off x="5001865" y="200236"/>
            <a:ext cx="2855021" cy="50488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2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</p:spTree>
    <p:extLst>
      <p:ext uri="{BB962C8B-B14F-4D97-AF65-F5344CB8AC3E}">
        <p14:creationId xmlns:p14="http://schemas.microsoft.com/office/powerpoint/2010/main" val="6618871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5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20" grpId="0"/>
      <p:bldP spid="21" grpId="0"/>
      <p:bldP spid="25" grpId="0"/>
      <p:bldP spid="26" grpId="0"/>
      <p:bldP spid="27" grpId="0"/>
      <p:bldP spid="2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矩形 27"/>
          <p:cNvSpPr/>
          <p:nvPr/>
        </p:nvSpPr>
        <p:spPr>
          <a:xfrm>
            <a:off x="1" y="2553359"/>
            <a:ext cx="12858750" cy="2125933"/>
          </a:xfrm>
          <a:prstGeom prst="rect">
            <a:avLst/>
          </a:prstGeom>
          <a:gradFill>
            <a:gsLst>
              <a:gs pos="0">
                <a:srgbClr val="03435C"/>
              </a:gs>
              <a:gs pos="100000">
                <a:srgbClr val="037A9B"/>
              </a:gs>
            </a:gsLst>
            <a:lin ang="5400000" scaled="1"/>
          </a:gra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6" name="直接连接符 5"/>
          <p:cNvCxnSpPr/>
          <p:nvPr/>
        </p:nvCxnSpPr>
        <p:spPr>
          <a:xfrm>
            <a:off x="5518261" y="3587710"/>
            <a:ext cx="3264825" cy="0"/>
          </a:xfrm>
          <a:prstGeom prst="line">
            <a:avLst/>
          </a:prstGeom>
          <a:ln>
            <a:solidFill>
              <a:schemeClr val="bg1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矩形 6"/>
          <p:cNvSpPr/>
          <p:nvPr/>
        </p:nvSpPr>
        <p:spPr>
          <a:xfrm>
            <a:off x="5746040" y="2988717"/>
            <a:ext cx="2809267" cy="551641"/>
          </a:xfrm>
          <a:prstGeom prst="rect">
            <a:avLst/>
          </a:prstGeom>
        </p:spPr>
        <p:txBody>
          <a:bodyPr wrap="square" lIns="96406" tIns="48204" rIns="96406" bIns="48204">
            <a:spAutoFit/>
          </a:bodyPr>
          <a:lstStyle/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2952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明年工作计划</a:t>
            </a:r>
          </a:p>
        </p:txBody>
      </p:sp>
      <p:grpSp>
        <p:nvGrpSpPr>
          <p:cNvPr id="8" name="组合 7"/>
          <p:cNvGrpSpPr/>
          <p:nvPr/>
        </p:nvGrpSpPr>
        <p:grpSpPr>
          <a:xfrm>
            <a:off x="5897892" y="3768785"/>
            <a:ext cx="1514849" cy="227113"/>
            <a:chOff x="4369395" y="3284984"/>
            <a:chExt cx="1436675" cy="215393"/>
          </a:xfrm>
        </p:grpSpPr>
        <p:sp>
          <p:nvSpPr>
            <p:cNvPr id="9" name="文本框 9"/>
            <p:cNvSpPr txBox="1"/>
            <p:nvPr/>
          </p:nvSpPr>
          <p:spPr>
            <a:xfrm>
              <a:off x="4581935" y="3284984"/>
              <a:ext cx="1224135" cy="21539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lvl="1"/>
              <a:r>
                <a:rPr lang="zh-CN" altLang="en-US" sz="1476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添加文字标题</a:t>
              </a:r>
            </a:p>
          </p:txBody>
        </p:sp>
        <p:grpSp>
          <p:nvGrpSpPr>
            <p:cNvPr id="10" name="组合 9"/>
            <p:cNvGrpSpPr/>
            <p:nvPr/>
          </p:nvGrpSpPr>
          <p:grpSpPr>
            <a:xfrm>
              <a:off x="4369395" y="3316401"/>
              <a:ext cx="168551" cy="168551"/>
              <a:chOff x="5005199" y="3717032"/>
              <a:chExt cx="168551" cy="168551"/>
            </a:xfrm>
          </p:grpSpPr>
          <p:sp>
            <p:nvSpPr>
              <p:cNvPr id="11" name="椭圆 10"/>
              <p:cNvSpPr/>
              <p:nvPr/>
            </p:nvSpPr>
            <p:spPr>
              <a:xfrm>
                <a:off x="5005199" y="3717032"/>
                <a:ext cx="168551" cy="16855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12" name="等腰三角形 11"/>
              <p:cNvSpPr/>
              <p:nvPr/>
            </p:nvSpPr>
            <p:spPr>
              <a:xfrm rot="5400000">
                <a:off x="5039924" y="3741566"/>
                <a:ext cx="130606" cy="119482"/>
              </a:xfrm>
              <a:prstGeom prst="triangle">
                <a:avLst/>
              </a:prstGeom>
              <a:solidFill>
                <a:srgbClr val="037A9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bg1"/>
                  </a:solidFill>
                </a:endParaRPr>
              </a:p>
            </p:txBody>
          </p:sp>
        </p:grpSp>
      </p:grpSp>
      <p:grpSp>
        <p:nvGrpSpPr>
          <p:cNvPr id="13" name="组合 12"/>
          <p:cNvGrpSpPr/>
          <p:nvPr/>
        </p:nvGrpSpPr>
        <p:grpSpPr>
          <a:xfrm>
            <a:off x="7340489" y="3768174"/>
            <a:ext cx="1514849" cy="227113"/>
            <a:chOff x="4369395" y="3284984"/>
            <a:chExt cx="1436675" cy="215393"/>
          </a:xfrm>
        </p:grpSpPr>
        <p:sp>
          <p:nvSpPr>
            <p:cNvPr id="14" name="文本框 9"/>
            <p:cNvSpPr txBox="1"/>
            <p:nvPr/>
          </p:nvSpPr>
          <p:spPr>
            <a:xfrm>
              <a:off x="4581935" y="3284984"/>
              <a:ext cx="1224135" cy="21539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lvl="1"/>
              <a:r>
                <a:rPr lang="zh-CN" altLang="en-US" sz="1476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添加文字标题</a:t>
              </a:r>
            </a:p>
          </p:txBody>
        </p:sp>
        <p:grpSp>
          <p:nvGrpSpPr>
            <p:cNvPr id="15" name="组合 14"/>
            <p:cNvGrpSpPr/>
            <p:nvPr/>
          </p:nvGrpSpPr>
          <p:grpSpPr>
            <a:xfrm>
              <a:off x="4369395" y="3316401"/>
              <a:ext cx="168551" cy="168551"/>
              <a:chOff x="5005199" y="3717032"/>
              <a:chExt cx="168551" cy="168551"/>
            </a:xfrm>
          </p:grpSpPr>
          <p:sp>
            <p:nvSpPr>
              <p:cNvPr id="16" name="椭圆 15"/>
              <p:cNvSpPr/>
              <p:nvPr/>
            </p:nvSpPr>
            <p:spPr>
              <a:xfrm>
                <a:off x="5005199" y="3717032"/>
                <a:ext cx="168551" cy="16855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17" name="等腰三角形 16"/>
              <p:cNvSpPr/>
              <p:nvPr/>
            </p:nvSpPr>
            <p:spPr>
              <a:xfrm rot="5400000">
                <a:off x="5039924" y="3741566"/>
                <a:ext cx="130606" cy="119482"/>
              </a:xfrm>
              <a:prstGeom prst="triangle">
                <a:avLst/>
              </a:prstGeom>
              <a:solidFill>
                <a:srgbClr val="037A9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bg1"/>
                  </a:solidFill>
                </a:endParaRPr>
              </a:p>
            </p:txBody>
          </p:sp>
        </p:grpSp>
      </p:grpSp>
      <p:grpSp>
        <p:nvGrpSpPr>
          <p:cNvPr id="18" name="组合 17"/>
          <p:cNvGrpSpPr/>
          <p:nvPr/>
        </p:nvGrpSpPr>
        <p:grpSpPr>
          <a:xfrm>
            <a:off x="5897892" y="4072490"/>
            <a:ext cx="1514849" cy="227113"/>
            <a:chOff x="4369395" y="3284984"/>
            <a:chExt cx="1436675" cy="215393"/>
          </a:xfrm>
        </p:grpSpPr>
        <p:sp>
          <p:nvSpPr>
            <p:cNvPr id="19" name="文本框 9"/>
            <p:cNvSpPr txBox="1"/>
            <p:nvPr/>
          </p:nvSpPr>
          <p:spPr>
            <a:xfrm>
              <a:off x="4581935" y="3284984"/>
              <a:ext cx="1224135" cy="21539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lvl="1"/>
              <a:r>
                <a:rPr lang="zh-CN" altLang="en-US" sz="1476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添加文字标题</a:t>
              </a:r>
            </a:p>
          </p:txBody>
        </p:sp>
        <p:grpSp>
          <p:nvGrpSpPr>
            <p:cNvPr id="20" name="组合 19"/>
            <p:cNvGrpSpPr/>
            <p:nvPr/>
          </p:nvGrpSpPr>
          <p:grpSpPr>
            <a:xfrm>
              <a:off x="4369395" y="3316401"/>
              <a:ext cx="168551" cy="168551"/>
              <a:chOff x="5005199" y="3717032"/>
              <a:chExt cx="168551" cy="168551"/>
            </a:xfrm>
          </p:grpSpPr>
          <p:sp>
            <p:nvSpPr>
              <p:cNvPr id="21" name="椭圆 20"/>
              <p:cNvSpPr/>
              <p:nvPr/>
            </p:nvSpPr>
            <p:spPr>
              <a:xfrm>
                <a:off x="5005199" y="3717032"/>
                <a:ext cx="168551" cy="16855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22" name="等腰三角形 21"/>
              <p:cNvSpPr/>
              <p:nvPr/>
            </p:nvSpPr>
            <p:spPr>
              <a:xfrm rot="5400000">
                <a:off x="5039924" y="3741566"/>
                <a:ext cx="130606" cy="119482"/>
              </a:xfrm>
              <a:prstGeom prst="triangle">
                <a:avLst/>
              </a:prstGeom>
              <a:solidFill>
                <a:srgbClr val="037A9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bg1"/>
                  </a:solidFill>
                </a:endParaRPr>
              </a:p>
            </p:txBody>
          </p:sp>
        </p:grpSp>
      </p:grpSp>
      <p:grpSp>
        <p:nvGrpSpPr>
          <p:cNvPr id="23" name="组合 22"/>
          <p:cNvGrpSpPr/>
          <p:nvPr/>
        </p:nvGrpSpPr>
        <p:grpSpPr>
          <a:xfrm>
            <a:off x="7340489" y="4071878"/>
            <a:ext cx="1514849" cy="227113"/>
            <a:chOff x="4369395" y="3284984"/>
            <a:chExt cx="1436675" cy="215393"/>
          </a:xfrm>
        </p:grpSpPr>
        <p:sp>
          <p:nvSpPr>
            <p:cNvPr id="24" name="文本框 9"/>
            <p:cNvSpPr txBox="1"/>
            <p:nvPr/>
          </p:nvSpPr>
          <p:spPr>
            <a:xfrm>
              <a:off x="4581935" y="3284984"/>
              <a:ext cx="1224135" cy="21539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lvl="1"/>
              <a:r>
                <a:rPr lang="zh-CN" altLang="en-US" sz="1476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添加文字标题</a:t>
              </a:r>
            </a:p>
          </p:txBody>
        </p:sp>
        <p:grpSp>
          <p:nvGrpSpPr>
            <p:cNvPr id="25" name="组合 24"/>
            <p:cNvGrpSpPr/>
            <p:nvPr/>
          </p:nvGrpSpPr>
          <p:grpSpPr>
            <a:xfrm>
              <a:off x="4369395" y="3316401"/>
              <a:ext cx="168551" cy="168551"/>
              <a:chOff x="5005199" y="3717032"/>
              <a:chExt cx="168551" cy="168551"/>
            </a:xfrm>
          </p:grpSpPr>
          <p:sp>
            <p:nvSpPr>
              <p:cNvPr id="26" name="椭圆 25"/>
              <p:cNvSpPr/>
              <p:nvPr/>
            </p:nvSpPr>
            <p:spPr>
              <a:xfrm>
                <a:off x="5005199" y="3717032"/>
                <a:ext cx="168551" cy="16855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27" name="等腰三角形 26"/>
              <p:cNvSpPr/>
              <p:nvPr/>
            </p:nvSpPr>
            <p:spPr>
              <a:xfrm rot="5400000">
                <a:off x="5039924" y="3741566"/>
                <a:ext cx="130606" cy="119482"/>
              </a:xfrm>
              <a:prstGeom prst="triangle">
                <a:avLst/>
              </a:prstGeom>
              <a:solidFill>
                <a:srgbClr val="037A9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bg1"/>
                  </a:solidFill>
                </a:endParaRPr>
              </a:p>
            </p:txBody>
          </p:sp>
        </p:grpSp>
      </p:grpSp>
      <p:sp>
        <p:nvSpPr>
          <p:cNvPr id="34" name="文本框 9"/>
          <p:cNvSpPr txBox="1"/>
          <p:nvPr/>
        </p:nvSpPr>
        <p:spPr>
          <a:xfrm>
            <a:off x="886765" y="214190"/>
            <a:ext cx="1366671" cy="350017"/>
          </a:xfrm>
          <a:prstGeom prst="rect">
            <a:avLst/>
          </a:prstGeom>
          <a:noFill/>
        </p:spPr>
        <p:txBody>
          <a:bodyPr wrap="square" lIns="72312" tIns="36156" rIns="72312" bIns="36156" rtlCol="0">
            <a:spAutoFit/>
          </a:bodyPr>
          <a:lstStyle/>
          <a:p>
            <a:pPr marL="0" lvl="1"/>
            <a:r>
              <a:rPr lang="zh-CN" altLang="en-US" dirty="0" smtClean="0">
                <a:solidFill>
                  <a:srgbClr val="037A9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第四章  </a:t>
            </a:r>
            <a:endParaRPr lang="en-US" altLang="ko-KR" kern="0" dirty="0" smtClean="0">
              <a:solidFill>
                <a:srgbClr val="037A9B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6" name="组合 35"/>
          <p:cNvGrpSpPr/>
          <p:nvPr/>
        </p:nvGrpSpPr>
        <p:grpSpPr>
          <a:xfrm>
            <a:off x="4122604" y="2828077"/>
            <a:ext cx="1471584" cy="1471584"/>
            <a:chOff x="1677608" y="2996952"/>
            <a:chExt cx="1395643" cy="1395643"/>
          </a:xfrm>
        </p:grpSpPr>
        <p:sp>
          <p:nvSpPr>
            <p:cNvPr id="37" name="Oval 60"/>
            <p:cNvSpPr>
              <a:spLocks noChangeAspect="1"/>
            </p:cNvSpPr>
            <p:nvPr/>
          </p:nvSpPr>
          <p:spPr>
            <a:xfrm>
              <a:off x="1677608" y="2996952"/>
              <a:ext cx="1395643" cy="1395643"/>
            </a:xfrm>
            <a:prstGeom prst="ellipse">
              <a:avLst/>
            </a:prstGeom>
            <a:gradFill flip="none" rotWithShape="1">
              <a:gsLst>
                <a:gs pos="100000">
                  <a:schemeClr val="bg1">
                    <a:lumMod val="81000"/>
                  </a:schemeClr>
                </a:gs>
                <a:gs pos="0">
                  <a:schemeClr val="bg1">
                    <a:lumMod val="99000"/>
                  </a:schemeClr>
                </a:gs>
              </a:gsLst>
              <a:lin ang="5400000" scaled="1"/>
              <a:tileRect/>
            </a:gradFill>
            <a:ln>
              <a:noFill/>
            </a:ln>
            <a:effectLst>
              <a:outerShdw blurRad="317500" dist="1143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76" dirty="0">
                <a:solidFill>
                  <a:prstClr val="white"/>
                </a:solidFill>
              </a:endParaRPr>
            </a:p>
          </p:txBody>
        </p:sp>
        <p:sp>
          <p:nvSpPr>
            <p:cNvPr id="38" name="Oval 29"/>
            <p:cNvSpPr>
              <a:spLocks noChangeAspect="1"/>
            </p:cNvSpPr>
            <p:nvPr/>
          </p:nvSpPr>
          <p:spPr>
            <a:xfrm>
              <a:off x="1850114" y="3169458"/>
              <a:ext cx="1050630" cy="1050630"/>
            </a:xfrm>
            <a:prstGeom prst="ellipse">
              <a:avLst/>
            </a:prstGeom>
            <a:gradFill>
              <a:gsLst>
                <a:gs pos="0">
                  <a:srgbClr val="03435C"/>
                </a:gs>
                <a:gs pos="100000">
                  <a:srgbClr val="037A9B"/>
                </a:gs>
              </a:gsLst>
              <a:lin ang="5400000" scaled="1"/>
            </a:gradFill>
            <a:ln w="120650">
              <a:gradFill flip="none" rotWithShape="1">
                <a:gsLst>
                  <a:gs pos="0">
                    <a:schemeClr val="bg1">
                      <a:lumMod val="78000"/>
                    </a:schemeClr>
                  </a:gs>
                  <a:gs pos="100000">
                    <a:schemeClr val="bg1">
                      <a:lumMod val="98000"/>
                    </a:schemeClr>
                  </a:gs>
                </a:gsLst>
                <a:lin ang="5400000" scaled="1"/>
                <a:tileRect/>
              </a:gradFill>
            </a:ln>
            <a:effectLst>
              <a:innerShdw blurRad="330200" dist="165100" dir="16200000">
                <a:prstClr val="black">
                  <a:alpha val="53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952" dirty="0"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DIN-BoldItalic" pitchFamily="50" charset="0"/>
                </a:rPr>
                <a:t></a:t>
              </a:r>
            </a:p>
          </p:txBody>
        </p:sp>
      </p:grpSp>
      <p:sp>
        <p:nvSpPr>
          <p:cNvPr id="39" name="KSO_Shape"/>
          <p:cNvSpPr/>
          <p:nvPr/>
        </p:nvSpPr>
        <p:spPr bwMode="auto">
          <a:xfrm>
            <a:off x="4578160" y="3312621"/>
            <a:ext cx="621902" cy="528615"/>
          </a:xfrm>
          <a:custGeom>
            <a:avLst/>
            <a:gdLst>
              <a:gd name="T0" fmla="*/ 1221908 w 2276475"/>
              <a:gd name="T1" fmla="*/ 1328927 h 1936751"/>
              <a:gd name="T2" fmla="*/ 1196654 w 2276475"/>
              <a:gd name="T3" fmla="*/ 1388292 h 1936751"/>
              <a:gd name="T4" fmla="*/ 691864 w 2276475"/>
              <a:gd name="T5" fmla="*/ 1376845 h 1936751"/>
              <a:gd name="T6" fmla="*/ 695585 w 2276475"/>
              <a:gd name="T7" fmla="*/ 1314285 h 1936751"/>
              <a:gd name="T8" fmla="*/ 1104489 w 2276475"/>
              <a:gd name="T9" fmla="*/ 1115137 h 1936751"/>
              <a:gd name="T10" fmla="*/ 1117497 w 2276475"/>
              <a:gd name="T11" fmla="*/ 1168850 h 1936751"/>
              <a:gd name="T12" fmla="*/ 811396 w 2276475"/>
              <a:gd name="T13" fmla="*/ 1188695 h 1936751"/>
              <a:gd name="T14" fmla="*/ 783254 w 2276475"/>
              <a:gd name="T15" fmla="*/ 1141068 h 1936751"/>
              <a:gd name="T16" fmla="*/ 309026 w 2276475"/>
              <a:gd name="T17" fmla="*/ 898551 h 1936751"/>
              <a:gd name="T18" fmla="*/ 798665 w 2276475"/>
              <a:gd name="T19" fmla="*/ 935449 h 1936751"/>
              <a:gd name="T20" fmla="*/ 759855 w 2276475"/>
              <a:gd name="T21" fmla="*/ 989335 h 1936751"/>
              <a:gd name="T22" fmla="*/ 259317 w 2276475"/>
              <a:gd name="T23" fmla="*/ 967303 h 1936751"/>
              <a:gd name="T24" fmla="*/ 277393 w 2276475"/>
              <a:gd name="T25" fmla="*/ 906514 h 1936751"/>
              <a:gd name="T26" fmla="*/ 1086287 w 2276475"/>
              <a:gd name="T27" fmla="*/ 817903 h 1936751"/>
              <a:gd name="T28" fmla="*/ 1028372 w 2276475"/>
              <a:gd name="T29" fmla="*/ 919230 h 1936751"/>
              <a:gd name="T30" fmla="*/ 999280 w 2276475"/>
              <a:gd name="T31" fmla="*/ 917630 h 1936751"/>
              <a:gd name="T32" fmla="*/ 289574 w 2276475"/>
              <a:gd name="T33" fmla="*/ 706099 h 1936751"/>
              <a:gd name="T34" fmla="*/ 590631 w 2276475"/>
              <a:gd name="T35" fmla="*/ 735033 h 1936751"/>
              <a:gd name="T36" fmla="*/ 567535 w 2276475"/>
              <a:gd name="T37" fmla="*/ 784938 h 1936751"/>
              <a:gd name="T38" fmla="*/ 259309 w 2276475"/>
              <a:gd name="T39" fmla="*/ 770073 h 1936751"/>
              <a:gd name="T40" fmla="*/ 267273 w 2276475"/>
              <a:gd name="T41" fmla="*/ 715124 h 1936751"/>
              <a:gd name="T42" fmla="*/ 836933 w 2276475"/>
              <a:gd name="T43" fmla="*/ 505684 h 1936751"/>
              <a:gd name="T44" fmla="*/ 846494 w 2276475"/>
              <a:gd name="T45" fmla="*/ 574170 h 1936751"/>
              <a:gd name="T46" fmla="*/ 268069 w 2276475"/>
              <a:gd name="T47" fmla="*/ 592752 h 1936751"/>
              <a:gd name="T48" fmla="*/ 238855 w 2276475"/>
              <a:gd name="T49" fmla="*/ 530105 h 1936751"/>
              <a:gd name="T50" fmla="*/ 1467818 w 2276475"/>
              <a:gd name="T51" fmla="*/ 344025 h 1936751"/>
              <a:gd name="T52" fmla="*/ 1566759 w 2276475"/>
              <a:gd name="T53" fmla="*/ 428438 h 1936751"/>
              <a:gd name="T54" fmla="*/ 1578461 w 2276475"/>
              <a:gd name="T55" fmla="*/ 479936 h 1936751"/>
              <a:gd name="T56" fmla="*/ 1197862 w 2276475"/>
              <a:gd name="T57" fmla="*/ 846789 h 1936751"/>
              <a:gd name="T58" fmla="*/ 1138817 w 2276475"/>
              <a:gd name="T59" fmla="*/ 842806 h 1936751"/>
              <a:gd name="T60" fmla="*/ 1093869 w 2276475"/>
              <a:gd name="T61" fmla="*/ 799538 h 1936751"/>
              <a:gd name="T62" fmla="*/ 1075782 w 2276475"/>
              <a:gd name="T63" fmla="*/ 737423 h 1936751"/>
              <a:gd name="T64" fmla="*/ 1456382 w 2276475"/>
              <a:gd name="T65" fmla="*/ 344821 h 1936751"/>
              <a:gd name="T66" fmla="*/ 199469 w 2276475"/>
              <a:gd name="T67" fmla="*/ 367345 h 1936751"/>
              <a:gd name="T68" fmla="*/ 114475 w 2276475"/>
              <a:gd name="T69" fmla="*/ 448541 h 1936751"/>
              <a:gd name="T70" fmla="*/ 103321 w 2276475"/>
              <a:gd name="T71" fmla="*/ 1407238 h 1936751"/>
              <a:gd name="T72" fmla="*/ 171315 w 2276475"/>
              <a:gd name="T73" fmla="*/ 1503559 h 1936751"/>
              <a:gd name="T74" fmla="*/ 1382734 w 2276475"/>
              <a:gd name="T75" fmla="*/ 1530890 h 1936751"/>
              <a:gd name="T76" fmla="*/ 1488975 w 2276475"/>
              <a:gd name="T77" fmla="*/ 1477289 h 1936751"/>
              <a:gd name="T78" fmla="*/ 1531737 w 2276475"/>
              <a:gd name="T79" fmla="*/ 1365845 h 1936751"/>
              <a:gd name="T80" fmla="*/ 1605841 w 2276475"/>
              <a:gd name="T81" fmla="*/ 1539381 h 1936751"/>
              <a:gd name="T82" fmla="*/ 1513146 w 2276475"/>
              <a:gd name="T83" fmla="*/ 1611821 h 1936751"/>
              <a:gd name="T84" fmla="*/ 101461 w 2276475"/>
              <a:gd name="T85" fmla="*/ 1605982 h 1936751"/>
              <a:gd name="T86" fmla="*/ 16468 w 2276475"/>
              <a:gd name="T87" fmla="*/ 1525317 h 1936751"/>
              <a:gd name="T88" fmla="*/ 5312 w 2276475"/>
              <a:gd name="T89" fmla="*/ 391226 h 1936751"/>
              <a:gd name="T90" fmla="*/ 73307 w 2276475"/>
              <a:gd name="T91" fmla="*/ 295170 h 1936751"/>
              <a:gd name="T92" fmla="*/ 1746529 w 2276475"/>
              <a:gd name="T93" fmla="*/ 88926 h 1936751"/>
              <a:gd name="T94" fmla="*/ 1805153 w 2276475"/>
              <a:gd name="T95" fmla="*/ 114614 h 1936751"/>
              <a:gd name="T96" fmla="*/ 1838312 w 2276475"/>
              <a:gd name="T97" fmla="*/ 176846 h 1936751"/>
              <a:gd name="T98" fmla="*/ 1821600 w 2276475"/>
              <a:gd name="T99" fmla="*/ 237490 h 1936751"/>
              <a:gd name="T100" fmla="*/ 1620792 w 2276475"/>
              <a:gd name="T101" fmla="*/ 421806 h 1936751"/>
              <a:gd name="T102" fmla="*/ 1543068 w 2276475"/>
              <a:gd name="T103" fmla="*/ 339447 h 1936751"/>
              <a:gd name="T104" fmla="*/ 1506460 w 2276475"/>
              <a:gd name="T105" fmla="*/ 289925 h 1936751"/>
              <a:gd name="T106" fmla="*/ 1716818 w 2276475"/>
              <a:gd name="T107" fmla="*/ 92634 h 1936751"/>
              <a:gd name="T108" fmla="*/ 1893521 w 2276475"/>
              <a:gd name="T109" fmla="*/ 35131 h 1936751"/>
              <a:gd name="T110" fmla="*/ 1889783 w 2276475"/>
              <a:gd name="T111" fmla="*/ 106078 h 1936751"/>
              <a:gd name="T112" fmla="*/ 1844400 w 2276475"/>
              <a:gd name="T113" fmla="*/ 105545 h 1936751"/>
              <a:gd name="T114" fmla="*/ 1793944 w 2276475"/>
              <a:gd name="T115" fmla="*/ 59669 h 1936751"/>
              <a:gd name="T116" fmla="*/ 1847069 w 2276475"/>
              <a:gd name="T117" fmla="*/ 16194 h 1936751"/>
              <a:gd name="T118" fmla="*/ 1697756 w 2276475"/>
              <a:gd name="T119" fmla="*/ 22017 h 1936751"/>
              <a:gd name="T120" fmla="*/ 1364698 w 2276475"/>
              <a:gd name="T121" fmla="*/ 383050 h 1936751"/>
              <a:gd name="T122" fmla="*/ 1317840 w 2276475"/>
              <a:gd name="T123" fmla="*/ 375887 h 1936751"/>
              <a:gd name="T124" fmla="*/ 1320237 w 2276475"/>
              <a:gd name="T125" fmla="*/ 329200 h 1936751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2276475" h="1936751">
                <a:moveTo>
                  <a:pt x="872202" y="1555750"/>
                </a:moveTo>
                <a:lnTo>
                  <a:pt x="879190" y="1555750"/>
                </a:lnTo>
                <a:lnTo>
                  <a:pt x="1397284" y="1555750"/>
                </a:lnTo>
                <a:lnTo>
                  <a:pt x="1404272" y="1555750"/>
                </a:lnTo>
                <a:lnTo>
                  <a:pt x="1410943" y="1557024"/>
                </a:lnTo>
                <a:lnTo>
                  <a:pt x="1417614" y="1557979"/>
                </a:lnTo>
                <a:lnTo>
                  <a:pt x="1423649" y="1560208"/>
                </a:lnTo>
                <a:lnTo>
                  <a:pt x="1430002" y="1562437"/>
                </a:lnTo>
                <a:lnTo>
                  <a:pt x="1435403" y="1565303"/>
                </a:lnTo>
                <a:lnTo>
                  <a:pt x="1440485" y="1568168"/>
                </a:lnTo>
                <a:lnTo>
                  <a:pt x="1445567" y="1571989"/>
                </a:lnTo>
                <a:lnTo>
                  <a:pt x="1450015" y="1576128"/>
                </a:lnTo>
                <a:lnTo>
                  <a:pt x="1453509" y="1580268"/>
                </a:lnTo>
                <a:lnTo>
                  <a:pt x="1457321" y="1584726"/>
                </a:lnTo>
                <a:lnTo>
                  <a:pt x="1460180" y="1589502"/>
                </a:lnTo>
                <a:lnTo>
                  <a:pt x="1462403" y="1594915"/>
                </a:lnTo>
                <a:lnTo>
                  <a:pt x="1463674" y="1600009"/>
                </a:lnTo>
                <a:lnTo>
                  <a:pt x="1464944" y="1605741"/>
                </a:lnTo>
                <a:lnTo>
                  <a:pt x="1465262" y="1611472"/>
                </a:lnTo>
                <a:lnTo>
                  <a:pt x="1464944" y="1617203"/>
                </a:lnTo>
                <a:lnTo>
                  <a:pt x="1463674" y="1622935"/>
                </a:lnTo>
                <a:lnTo>
                  <a:pt x="1462403" y="1628029"/>
                </a:lnTo>
                <a:lnTo>
                  <a:pt x="1460180" y="1633124"/>
                </a:lnTo>
                <a:lnTo>
                  <a:pt x="1457321" y="1638218"/>
                </a:lnTo>
                <a:lnTo>
                  <a:pt x="1453509" y="1642358"/>
                </a:lnTo>
                <a:lnTo>
                  <a:pt x="1450015" y="1646815"/>
                </a:lnTo>
                <a:lnTo>
                  <a:pt x="1445567" y="1650955"/>
                </a:lnTo>
                <a:lnTo>
                  <a:pt x="1440485" y="1654457"/>
                </a:lnTo>
                <a:lnTo>
                  <a:pt x="1435403" y="1657641"/>
                </a:lnTo>
                <a:lnTo>
                  <a:pt x="1430002" y="1660507"/>
                </a:lnTo>
                <a:lnTo>
                  <a:pt x="1423649" y="1662736"/>
                </a:lnTo>
                <a:lnTo>
                  <a:pt x="1417614" y="1664328"/>
                </a:lnTo>
                <a:lnTo>
                  <a:pt x="1410943" y="1665920"/>
                </a:lnTo>
                <a:lnTo>
                  <a:pt x="1404272" y="1666875"/>
                </a:lnTo>
                <a:lnTo>
                  <a:pt x="1397284" y="1666875"/>
                </a:lnTo>
                <a:lnTo>
                  <a:pt x="879190" y="1666875"/>
                </a:lnTo>
                <a:lnTo>
                  <a:pt x="872202" y="1666875"/>
                </a:lnTo>
                <a:lnTo>
                  <a:pt x="865531" y="1665920"/>
                </a:lnTo>
                <a:lnTo>
                  <a:pt x="858860" y="1664328"/>
                </a:lnTo>
                <a:lnTo>
                  <a:pt x="852507" y="1662736"/>
                </a:lnTo>
                <a:lnTo>
                  <a:pt x="846790" y="1660507"/>
                </a:lnTo>
                <a:lnTo>
                  <a:pt x="841389" y="1657641"/>
                </a:lnTo>
                <a:lnTo>
                  <a:pt x="835989" y="1654139"/>
                </a:lnTo>
                <a:lnTo>
                  <a:pt x="831224" y="1650955"/>
                </a:lnTo>
                <a:lnTo>
                  <a:pt x="826777" y="1646815"/>
                </a:lnTo>
                <a:lnTo>
                  <a:pt x="822648" y="1642358"/>
                </a:lnTo>
                <a:lnTo>
                  <a:pt x="819471" y="1637900"/>
                </a:lnTo>
                <a:lnTo>
                  <a:pt x="816612" y="1633124"/>
                </a:lnTo>
                <a:lnTo>
                  <a:pt x="814389" y="1628029"/>
                </a:lnTo>
                <a:lnTo>
                  <a:pt x="812483" y="1622935"/>
                </a:lnTo>
                <a:lnTo>
                  <a:pt x="811530" y="1617203"/>
                </a:lnTo>
                <a:lnTo>
                  <a:pt x="811212" y="1611472"/>
                </a:lnTo>
                <a:lnTo>
                  <a:pt x="811530" y="1605741"/>
                </a:lnTo>
                <a:lnTo>
                  <a:pt x="812483" y="1600009"/>
                </a:lnTo>
                <a:lnTo>
                  <a:pt x="814389" y="1594915"/>
                </a:lnTo>
                <a:lnTo>
                  <a:pt x="816612" y="1589820"/>
                </a:lnTo>
                <a:lnTo>
                  <a:pt x="819471" y="1584726"/>
                </a:lnTo>
                <a:lnTo>
                  <a:pt x="822648" y="1580268"/>
                </a:lnTo>
                <a:lnTo>
                  <a:pt x="826777" y="1576128"/>
                </a:lnTo>
                <a:lnTo>
                  <a:pt x="831224" y="1571989"/>
                </a:lnTo>
                <a:lnTo>
                  <a:pt x="835989" y="1568168"/>
                </a:lnTo>
                <a:lnTo>
                  <a:pt x="841389" y="1565303"/>
                </a:lnTo>
                <a:lnTo>
                  <a:pt x="846790" y="1562437"/>
                </a:lnTo>
                <a:lnTo>
                  <a:pt x="852507" y="1560208"/>
                </a:lnTo>
                <a:lnTo>
                  <a:pt x="858860" y="1558298"/>
                </a:lnTo>
                <a:lnTo>
                  <a:pt x="865531" y="1557024"/>
                </a:lnTo>
                <a:lnTo>
                  <a:pt x="872202" y="1555750"/>
                </a:lnTo>
                <a:close/>
                <a:moveTo>
                  <a:pt x="984211" y="1325563"/>
                </a:moveTo>
                <a:lnTo>
                  <a:pt x="1292263" y="1325563"/>
                </a:lnTo>
                <a:lnTo>
                  <a:pt x="1297339" y="1325880"/>
                </a:lnTo>
                <a:lnTo>
                  <a:pt x="1302415" y="1326513"/>
                </a:lnTo>
                <a:lnTo>
                  <a:pt x="1307174" y="1327779"/>
                </a:lnTo>
                <a:lnTo>
                  <a:pt x="1311615" y="1329361"/>
                </a:lnTo>
                <a:lnTo>
                  <a:pt x="1315740" y="1331260"/>
                </a:lnTo>
                <a:lnTo>
                  <a:pt x="1319864" y="1333792"/>
                </a:lnTo>
                <a:lnTo>
                  <a:pt x="1323671" y="1336640"/>
                </a:lnTo>
                <a:lnTo>
                  <a:pt x="1327161" y="1340121"/>
                </a:lnTo>
                <a:lnTo>
                  <a:pt x="1330333" y="1343286"/>
                </a:lnTo>
                <a:lnTo>
                  <a:pt x="1332871" y="1347400"/>
                </a:lnTo>
                <a:lnTo>
                  <a:pt x="1335409" y="1351198"/>
                </a:lnTo>
                <a:lnTo>
                  <a:pt x="1337630" y="1355629"/>
                </a:lnTo>
                <a:lnTo>
                  <a:pt x="1339216" y="1360059"/>
                </a:lnTo>
                <a:lnTo>
                  <a:pt x="1340485" y="1364807"/>
                </a:lnTo>
                <a:lnTo>
                  <a:pt x="1341437" y="1369870"/>
                </a:lnTo>
                <a:lnTo>
                  <a:pt x="1341437" y="1374934"/>
                </a:lnTo>
                <a:lnTo>
                  <a:pt x="1341437" y="1379681"/>
                </a:lnTo>
                <a:lnTo>
                  <a:pt x="1340485" y="1384745"/>
                </a:lnTo>
                <a:lnTo>
                  <a:pt x="1339216" y="1389492"/>
                </a:lnTo>
                <a:lnTo>
                  <a:pt x="1337630" y="1393923"/>
                </a:lnTo>
                <a:lnTo>
                  <a:pt x="1335409" y="1398037"/>
                </a:lnTo>
                <a:lnTo>
                  <a:pt x="1332871" y="1402151"/>
                </a:lnTo>
                <a:lnTo>
                  <a:pt x="1330016" y="1405632"/>
                </a:lnTo>
                <a:lnTo>
                  <a:pt x="1327161" y="1409430"/>
                </a:lnTo>
                <a:lnTo>
                  <a:pt x="1323671" y="1412595"/>
                </a:lnTo>
                <a:lnTo>
                  <a:pt x="1319864" y="1415443"/>
                </a:lnTo>
                <a:lnTo>
                  <a:pt x="1315740" y="1417659"/>
                </a:lnTo>
                <a:lnTo>
                  <a:pt x="1311615" y="1419874"/>
                </a:lnTo>
                <a:lnTo>
                  <a:pt x="1306857" y="1421773"/>
                </a:lnTo>
                <a:lnTo>
                  <a:pt x="1302415" y="1422722"/>
                </a:lnTo>
                <a:lnTo>
                  <a:pt x="1297339" y="1423672"/>
                </a:lnTo>
                <a:lnTo>
                  <a:pt x="1292263" y="1423988"/>
                </a:lnTo>
                <a:lnTo>
                  <a:pt x="984211" y="1423988"/>
                </a:lnTo>
                <a:lnTo>
                  <a:pt x="979453" y="1423672"/>
                </a:lnTo>
                <a:lnTo>
                  <a:pt x="974377" y="1422722"/>
                </a:lnTo>
                <a:lnTo>
                  <a:pt x="969618" y="1421773"/>
                </a:lnTo>
                <a:lnTo>
                  <a:pt x="965176" y="1419874"/>
                </a:lnTo>
                <a:lnTo>
                  <a:pt x="960735" y="1417659"/>
                </a:lnTo>
                <a:lnTo>
                  <a:pt x="956928" y="1415443"/>
                </a:lnTo>
                <a:lnTo>
                  <a:pt x="952803" y="1412595"/>
                </a:lnTo>
                <a:lnTo>
                  <a:pt x="949631" y="1409430"/>
                </a:lnTo>
                <a:lnTo>
                  <a:pt x="946141" y="1405632"/>
                </a:lnTo>
                <a:lnTo>
                  <a:pt x="943286" y="1402151"/>
                </a:lnTo>
                <a:lnTo>
                  <a:pt x="941065" y="1398037"/>
                </a:lnTo>
                <a:lnTo>
                  <a:pt x="938844" y="1393923"/>
                </a:lnTo>
                <a:lnTo>
                  <a:pt x="937258" y="1389492"/>
                </a:lnTo>
                <a:lnTo>
                  <a:pt x="935989" y="1384745"/>
                </a:lnTo>
                <a:lnTo>
                  <a:pt x="935355" y="1379681"/>
                </a:lnTo>
                <a:lnTo>
                  <a:pt x="935037" y="1374934"/>
                </a:lnTo>
                <a:lnTo>
                  <a:pt x="935355" y="1369870"/>
                </a:lnTo>
                <a:lnTo>
                  <a:pt x="935989" y="1364807"/>
                </a:lnTo>
                <a:lnTo>
                  <a:pt x="937258" y="1360059"/>
                </a:lnTo>
                <a:lnTo>
                  <a:pt x="938844" y="1355629"/>
                </a:lnTo>
                <a:lnTo>
                  <a:pt x="940748" y="1351198"/>
                </a:lnTo>
                <a:lnTo>
                  <a:pt x="943286" y="1347400"/>
                </a:lnTo>
                <a:lnTo>
                  <a:pt x="946141" y="1343286"/>
                </a:lnTo>
                <a:lnTo>
                  <a:pt x="949631" y="1340121"/>
                </a:lnTo>
                <a:lnTo>
                  <a:pt x="952803" y="1336640"/>
                </a:lnTo>
                <a:lnTo>
                  <a:pt x="956928" y="1333792"/>
                </a:lnTo>
                <a:lnTo>
                  <a:pt x="960735" y="1331260"/>
                </a:lnTo>
                <a:lnTo>
                  <a:pt x="965176" y="1329361"/>
                </a:lnTo>
                <a:lnTo>
                  <a:pt x="969618" y="1327779"/>
                </a:lnTo>
                <a:lnTo>
                  <a:pt x="974377" y="1326513"/>
                </a:lnTo>
                <a:lnTo>
                  <a:pt x="979453" y="1325880"/>
                </a:lnTo>
                <a:lnTo>
                  <a:pt x="984211" y="1325563"/>
                </a:lnTo>
                <a:close/>
                <a:moveTo>
                  <a:pt x="369286" y="1074738"/>
                </a:moveTo>
                <a:lnTo>
                  <a:pt x="887697" y="1074738"/>
                </a:lnTo>
                <a:lnTo>
                  <a:pt x="894368" y="1075056"/>
                </a:lnTo>
                <a:lnTo>
                  <a:pt x="901356" y="1076008"/>
                </a:lnTo>
                <a:lnTo>
                  <a:pt x="908027" y="1077278"/>
                </a:lnTo>
                <a:lnTo>
                  <a:pt x="914063" y="1079183"/>
                </a:lnTo>
                <a:lnTo>
                  <a:pt x="920098" y="1081406"/>
                </a:lnTo>
                <a:lnTo>
                  <a:pt x="925816" y="1084263"/>
                </a:lnTo>
                <a:lnTo>
                  <a:pt x="930898" y="1087438"/>
                </a:lnTo>
                <a:lnTo>
                  <a:pt x="935663" y="1090931"/>
                </a:lnTo>
                <a:lnTo>
                  <a:pt x="940110" y="1094741"/>
                </a:lnTo>
                <a:lnTo>
                  <a:pt x="944240" y="1099186"/>
                </a:lnTo>
                <a:lnTo>
                  <a:pt x="947416" y="1103948"/>
                </a:lnTo>
                <a:lnTo>
                  <a:pt x="950275" y="1108711"/>
                </a:lnTo>
                <a:lnTo>
                  <a:pt x="952499" y="1113791"/>
                </a:lnTo>
                <a:lnTo>
                  <a:pt x="954405" y="1118871"/>
                </a:lnTo>
                <a:lnTo>
                  <a:pt x="955358" y="1124903"/>
                </a:lnTo>
                <a:lnTo>
                  <a:pt x="955675" y="1130301"/>
                </a:lnTo>
                <a:lnTo>
                  <a:pt x="955358" y="1136016"/>
                </a:lnTo>
                <a:lnTo>
                  <a:pt x="954405" y="1141413"/>
                </a:lnTo>
                <a:lnTo>
                  <a:pt x="952499" y="1147128"/>
                </a:lnTo>
                <a:lnTo>
                  <a:pt x="950275" y="1152208"/>
                </a:lnTo>
                <a:lnTo>
                  <a:pt x="947416" y="1156971"/>
                </a:lnTo>
                <a:lnTo>
                  <a:pt x="944240" y="1161098"/>
                </a:lnTo>
                <a:lnTo>
                  <a:pt x="940110" y="1165543"/>
                </a:lnTo>
                <a:lnTo>
                  <a:pt x="935663" y="1169671"/>
                </a:lnTo>
                <a:lnTo>
                  <a:pt x="930898" y="1173163"/>
                </a:lnTo>
                <a:lnTo>
                  <a:pt x="925816" y="1176656"/>
                </a:lnTo>
                <a:lnTo>
                  <a:pt x="920098" y="1179196"/>
                </a:lnTo>
                <a:lnTo>
                  <a:pt x="914063" y="1181736"/>
                </a:lnTo>
                <a:lnTo>
                  <a:pt x="908027" y="1183323"/>
                </a:lnTo>
                <a:lnTo>
                  <a:pt x="901356" y="1184593"/>
                </a:lnTo>
                <a:lnTo>
                  <a:pt x="894368" y="1185546"/>
                </a:lnTo>
                <a:lnTo>
                  <a:pt x="887697" y="1185863"/>
                </a:lnTo>
                <a:lnTo>
                  <a:pt x="369286" y="1185863"/>
                </a:lnTo>
                <a:lnTo>
                  <a:pt x="362615" y="1185546"/>
                </a:lnTo>
                <a:lnTo>
                  <a:pt x="355944" y="1184593"/>
                </a:lnTo>
                <a:lnTo>
                  <a:pt x="349273" y="1183323"/>
                </a:lnTo>
                <a:lnTo>
                  <a:pt x="343238" y="1181736"/>
                </a:lnTo>
                <a:lnTo>
                  <a:pt x="337203" y="1179196"/>
                </a:lnTo>
                <a:lnTo>
                  <a:pt x="331485" y="1176656"/>
                </a:lnTo>
                <a:lnTo>
                  <a:pt x="326402" y="1173163"/>
                </a:lnTo>
                <a:lnTo>
                  <a:pt x="321637" y="1169671"/>
                </a:lnTo>
                <a:lnTo>
                  <a:pt x="317190" y="1165543"/>
                </a:lnTo>
                <a:lnTo>
                  <a:pt x="313378" y="1161098"/>
                </a:lnTo>
                <a:lnTo>
                  <a:pt x="309884" y="1156971"/>
                </a:lnTo>
                <a:lnTo>
                  <a:pt x="307025" y="1152208"/>
                </a:lnTo>
                <a:lnTo>
                  <a:pt x="304802" y="1147128"/>
                </a:lnTo>
                <a:lnTo>
                  <a:pt x="302896" y="1141413"/>
                </a:lnTo>
                <a:lnTo>
                  <a:pt x="301943" y="1136016"/>
                </a:lnTo>
                <a:lnTo>
                  <a:pt x="301625" y="1130301"/>
                </a:lnTo>
                <a:lnTo>
                  <a:pt x="301943" y="1124903"/>
                </a:lnTo>
                <a:lnTo>
                  <a:pt x="302896" y="1119188"/>
                </a:lnTo>
                <a:lnTo>
                  <a:pt x="304802" y="1113791"/>
                </a:lnTo>
                <a:lnTo>
                  <a:pt x="307025" y="1108711"/>
                </a:lnTo>
                <a:lnTo>
                  <a:pt x="309884" y="1103948"/>
                </a:lnTo>
                <a:lnTo>
                  <a:pt x="313378" y="1099186"/>
                </a:lnTo>
                <a:lnTo>
                  <a:pt x="317190" y="1094741"/>
                </a:lnTo>
                <a:lnTo>
                  <a:pt x="321637" y="1091248"/>
                </a:lnTo>
                <a:lnTo>
                  <a:pt x="326402" y="1087438"/>
                </a:lnTo>
                <a:lnTo>
                  <a:pt x="331485" y="1084263"/>
                </a:lnTo>
                <a:lnTo>
                  <a:pt x="337203" y="1081406"/>
                </a:lnTo>
                <a:lnTo>
                  <a:pt x="343238" y="1079183"/>
                </a:lnTo>
                <a:lnTo>
                  <a:pt x="349273" y="1077278"/>
                </a:lnTo>
                <a:lnTo>
                  <a:pt x="355944" y="1076008"/>
                </a:lnTo>
                <a:lnTo>
                  <a:pt x="362615" y="1075056"/>
                </a:lnTo>
                <a:lnTo>
                  <a:pt x="369286" y="1074738"/>
                </a:lnTo>
                <a:close/>
                <a:moveTo>
                  <a:pt x="1261435" y="965200"/>
                </a:moveTo>
                <a:lnTo>
                  <a:pt x="1264624" y="965200"/>
                </a:lnTo>
                <a:lnTo>
                  <a:pt x="1267814" y="965200"/>
                </a:lnTo>
                <a:lnTo>
                  <a:pt x="1271322" y="965838"/>
                </a:lnTo>
                <a:lnTo>
                  <a:pt x="1275149" y="967114"/>
                </a:lnTo>
                <a:lnTo>
                  <a:pt x="1278977" y="968390"/>
                </a:lnTo>
                <a:lnTo>
                  <a:pt x="1282804" y="969984"/>
                </a:lnTo>
                <a:lnTo>
                  <a:pt x="1290777" y="973811"/>
                </a:lnTo>
                <a:lnTo>
                  <a:pt x="1298113" y="978277"/>
                </a:lnTo>
                <a:lnTo>
                  <a:pt x="1304491" y="982742"/>
                </a:lnTo>
                <a:lnTo>
                  <a:pt x="1308637" y="986250"/>
                </a:lnTo>
                <a:lnTo>
                  <a:pt x="1312784" y="990715"/>
                </a:lnTo>
                <a:lnTo>
                  <a:pt x="1317249" y="997094"/>
                </a:lnTo>
                <a:lnTo>
                  <a:pt x="1321395" y="1004429"/>
                </a:lnTo>
                <a:lnTo>
                  <a:pt x="1325222" y="1012403"/>
                </a:lnTo>
                <a:lnTo>
                  <a:pt x="1326817" y="1016549"/>
                </a:lnTo>
                <a:lnTo>
                  <a:pt x="1328092" y="1020057"/>
                </a:lnTo>
                <a:lnTo>
                  <a:pt x="1329368" y="1024203"/>
                </a:lnTo>
                <a:lnTo>
                  <a:pt x="1330006" y="1027711"/>
                </a:lnTo>
                <a:lnTo>
                  <a:pt x="1330325" y="1030901"/>
                </a:lnTo>
                <a:lnTo>
                  <a:pt x="1330006" y="1034090"/>
                </a:lnTo>
                <a:lnTo>
                  <a:pt x="1329368" y="1036004"/>
                </a:lnTo>
                <a:lnTo>
                  <a:pt x="1327774" y="1038236"/>
                </a:lnTo>
                <a:lnTo>
                  <a:pt x="1228904" y="1099472"/>
                </a:lnTo>
                <a:lnTo>
                  <a:pt x="1226990" y="1101066"/>
                </a:lnTo>
                <a:lnTo>
                  <a:pt x="1225396" y="1102342"/>
                </a:lnTo>
                <a:lnTo>
                  <a:pt x="1223163" y="1103618"/>
                </a:lnTo>
                <a:lnTo>
                  <a:pt x="1220930" y="1104575"/>
                </a:lnTo>
                <a:lnTo>
                  <a:pt x="1219017" y="1105213"/>
                </a:lnTo>
                <a:lnTo>
                  <a:pt x="1216784" y="1105850"/>
                </a:lnTo>
                <a:lnTo>
                  <a:pt x="1212000" y="1106488"/>
                </a:lnTo>
                <a:lnTo>
                  <a:pt x="1207854" y="1105850"/>
                </a:lnTo>
                <a:lnTo>
                  <a:pt x="1205622" y="1105213"/>
                </a:lnTo>
                <a:lnTo>
                  <a:pt x="1203389" y="1104575"/>
                </a:lnTo>
                <a:lnTo>
                  <a:pt x="1201475" y="1103618"/>
                </a:lnTo>
                <a:lnTo>
                  <a:pt x="1199243" y="1102342"/>
                </a:lnTo>
                <a:lnTo>
                  <a:pt x="1197329" y="1101066"/>
                </a:lnTo>
                <a:lnTo>
                  <a:pt x="1195735" y="1099472"/>
                </a:lnTo>
                <a:lnTo>
                  <a:pt x="1194140" y="1097558"/>
                </a:lnTo>
                <a:lnTo>
                  <a:pt x="1192864" y="1095963"/>
                </a:lnTo>
                <a:lnTo>
                  <a:pt x="1191588" y="1093731"/>
                </a:lnTo>
                <a:lnTo>
                  <a:pt x="1190632" y="1091817"/>
                </a:lnTo>
                <a:lnTo>
                  <a:pt x="1189356" y="1087352"/>
                </a:lnTo>
                <a:lnTo>
                  <a:pt x="1189037" y="1082887"/>
                </a:lnTo>
                <a:lnTo>
                  <a:pt x="1189356" y="1078741"/>
                </a:lnTo>
                <a:lnTo>
                  <a:pt x="1190632" y="1074276"/>
                </a:lnTo>
                <a:lnTo>
                  <a:pt x="1191588" y="1072043"/>
                </a:lnTo>
                <a:lnTo>
                  <a:pt x="1192864" y="1070130"/>
                </a:lnTo>
                <a:lnTo>
                  <a:pt x="1194140" y="1068535"/>
                </a:lnTo>
                <a:lnTo>
                  <a:pt x="1195735" y="1066621"/>
                </a:lnTo>
                <a:lnTo>
                  <a:pt x="1257289" y="967433"/>
                </a:lnTo>
                <a:lnTo>
                  <a:pt x="1258884" y="965838"/>
                </a:lnTo>
                <a:lnTo>
                  <a:pt x="1261435" y="965200"/>
                </a:lnTo>
                <a:close/>
                <a:moveTo>
                  <a:pt x="346041" y="844550"/>
                </a:moveTo>
                <a:lnTo>
                  <a:pt x="350799" y="844550"/>
                </a:lnTo>
                <a:lnTo>
                  <a:pt x="658851" y="844550"/>
                </a:lnTo>
                <a:lnTo>
                  <a:pt x="663927" y="844550"/>
                </a:lnTo>
                <a:lnTo>
                  <a:pt x="669003" y="845185"/>
                </a:lnTo>
                <a:lnTo>
                  <a:pt x="673762" y="846773"/>
                </a:lnTo>
                <a:lnTo>
                  <a:pt x="678204" y="848043"/>
                </a:lnTo>
                <a:lnTo>
                  <a:pt x="682645" y="850265"/>
                </a:lnTo>
                <a:lnTo>
                  <a:pt x="686452" y="852805"/>
                </a:lnTo>
                <a:lnTo>
                  <a:pt x="690259" y="855345"/>
                </a:lnTo>
                <a:lnTo>
                  <a:pt x="693749" y="858838"/>
                </a:lnTo>
                <a:lnTo>
                  <a:pt x="697239" y="862330"/>
                </a:lnTo>
                <a:lnTo>
                  <a:pt x="699777" y="865823"/>
                </a:lnTo>
                <a:lnTo>
                  <a:pt x="702315" y="869950"/>
                </a:lnTo>
                <a:lnTo>
                  <a:pt x="704218" y="874395"/>
                </a:lnTo>
                <a:lnTo>
                  <a:pt x="705804" y="879158"/>
                </a:lnTo>
                <a:lnTo>
                  <a:pt x="707391" y="883920"/>
                </a:lnTo>
                <a:lnTo>
                  <a:pt x="708025" y="888683"/>
                </a:lnTo>
                <a:lnTo>
                  <a:pt x="708025" y="893763"/>
                </a:lnTo>
                <a:lnTo>
                  <a:pt x="708025" y="898843"/>
                </a:lnTo>
                <a:lnTo>
                  <a:pt x="707391" y="903605"/>
                </a:lnTo>
                <a:lnTo>
                  <a:pt x="705804" y="908368"/>
                </a:lnTo>
                <a:lnTo>
                  <a:pt x="704218" y="912495"/>
                </a:lnTo>
                <a:lnTo>
                  <a:pt x="702315" y="916940"/>
                </a:lnTo>
                <a:lnTo>
                  <a:pt x="699777" y="921068"/>
                </a:lnTo>
                <a:lnTo>
                  <a:pt x="697239" y="924878"/>
                </a:lnTo>
                <a:lnTo>
                  <a:pt x="693749" y="928370"/>
                </a:lnTo>
                <a:lnTo>
                  <a:pt x="690259" y="931545"/>
                </a:lnTo>
                <a:lnTo>
                  <a:pt x="686452" y="934403"/>
                </a:lnTo>
                <a:lnTo>
                  <a:pt x="682645" y="936943"/>
                </a:lnTo>
                <a:lnTo>
                  <a:pt x="678204" y="938848"/>
                </a:lnTo>
                <a:lnTo>
                  <a:pt x="673762" y="940753"/>
                </a:lnTo>
                <a:lnTo>
                  <a:pt x="669003" y="941705"/>
                </a:lnTo>
                <a:lnTo>
                  <a:pt x="663927" y="942658"/>
                </a:lnTo>
                <a:lnTo>
                  <a:pt x="658851" y="942975"/>
                </a:lnTo>
                <a:lnTo>
                  <a:pt x="350799" y="942975"/>
                </a:lnTo>
                <a:lnTo>
                  <a:pt x="346041" y="942658"/>
                </a:lnTo>
                <a:lnTo>
                  <a:pt x="340965" y="941705"/>
                </a:lnTo>
                <a:lnTo>
                  <a:pt x="336206" y="940753"/>
                </a:lnTo>
                <a:lnTo>
                  <a:pt x="331764" y="938848"/>
                </a:lnTo>
                <a:lnTo>
                  <a:pt x="327323" y="936943"/>
                </a:lnTo>
                <a:lnTo>
                  <a:pt x="323516" y="934403"/>
                </a:lnTo>
                <a:lnTo>
                  <a:pt x="319391" y="931545"/>
                </a:lnTo>
                <a:lnTo>
                  <a:pt x="316219" y="928370"/>
                </a:lnTo>
                <a:lnTo>
                  <a:pt x="312729" y="924878"/>
                </a:lnTo>
                <a:lnTo>
                  <a:pt x="309874" y="921068"/>
                </a:lnTo>
                <a:lnTo>
                  <a:pt x="307653" y="916940"/>
                </a:lnTo>
                <a:lnTo>
                  <a:pt x="305432" y="912495"/>
                </a:lnTo>
                <a:lnTo>
                  <a:pt x="303846" y="908368"/>
                </a:lnTo>
                <a:lnTo>
                  <a:pt x="302577" y="903605"/>
                </a:lnTo>
                <a:lnTo>
                  <a:pt x="301943" y="898843"/>
                </a:lnTo>
                <a:lnTo>
                  <a:pt x="301625" y="893763"/>
                </a:lnTo>
                <a:lnTo>
                  <a:pt x="301943" y="888683"/>
                </a:lnTo>
                <a:lnTo>
                  <a:pt x="302577" y="883920"/>
                </a:lnTo>
                <a:lnTo>
                  <a:pt x="303846" y="879158"/>
                </a:lnTo>
                <a:lnTo>
                  <a:pt x="305432" y="874395"/>
                </a:lnTo>
                <a:lnTo>
                  <a:pt x="307336" y="869950"/>
                </a:lnTo>
                <a:lnTo>
                  <a:pt x="309874" y="865823"/>
                </a:lnTo>
                <a:lnTo>
                  <a:pt x="312729" y="862330"/>
                </a:lnTo>
                <a:lnTo>
                  <a:pt x="316219" y="858838"/>
                </a:lnTo>
                <a:lnTo>
                  <a:pt x="319391" y="855345"/>
                </a:lnTo>
                <a:lnTo>
                  <a:pt x="323516" y="852805"/>
                </a:lnTo>
                <a:lnTo>
                  <a:pt x="327323" y="850265"/>
                </a:lnTo>
                <a:lnTo>
                  <a:pt x="331764" y="848043"/>
                </a:lnTo>
                <a:lnTo>
                  <a:pt x="336206" y="846773"/>
                </a:lnTo>
                <a:lnTo>
                  <a:pt x="340965" y="845185"/>
                </a:lnTo>
                <a:lnTo>
                  <a:pt x="346041" y="844550"/>
                </a:lnTo>
                <a:close/>
                <a:moveTo>
                  <a:pt x="344144" y="590550"/>
                </a:moveTo>
                <a:lnTo>
                  <a:pt x="960782" y="590550"/>
                </a:lnTo>
                <a:lnTo>
                  <a:pt x="966812" y="591185"/>
                </a:lnTo>
                <a:lnTo>
                  <a:pt x="973159" y="592138"/>
                </a:lnTo>
                <a:lnTo>
                  <a:pt x="978871" y="593725"/>
                </a:lnTo>
                <a:lnTo>
                  <a:pt x="984584" y="595630"/>
                </a:lnTo>
                <a:lnTo>
                  <a:pt x="990296" y="598488"/>
                </a:lnTo>
                <a:lnTo>
                  <a:pt x="995374" y="601345"/>
                </a:lnTo>
                <a:lnTo>
                  <a:pt x="1000135" y="604838"/>
                </a:lnTo>
                <a:lnTo>
                  <a:pt x="1004260" y="608965"/>
                </a:lnTo>
                <a:lnTo>
                  <a:pt x="1008386" y="613410"/>
                </a:lnTo>
                <a:lnTo>
                  <a:pt x="1011560" y="617855"/>
                </a:lnTo>
                <a:lnTo>
                  <a:pt x="1015051" y="623253"/>
                </a:lnTo>
                <a:lnTo>
                  <a:pt x="1017590" y="628650"/>
                </a:lnTo>
                <a:lnTo>
                  <a:pt x="1019811" y="634048"/>
                </a:lnTo>
                <a:lnTo>
                  <a:pt x="1021081" y="639763"/>
                </a:lnTo>
                <a:lnTo>
                  <a:pt x="1021715" y="646113"/>
                </a:lnTo>
                <a:lnTo>
                  <a:pt x="1022350" y="652145"/>
                </a:lnTo>
                <a:lnTo>
                  <a:pt x="1021715" y="658813"/>
                </a:lnTo>
                <a:lnTo>
                  <a:pt x="1021081" y="664528"/>
                </a:lnTo>
                <a:lnTo>
                  <a:pt x="1019811" y="670878"/>
                </a:lnTo>
                <a:lnTo>
                  <a:pt x="1017590" y="676275"/>
                </a:lnTo>
                <a:lnTo>
                  <a:pt x="1015051" y="681673"/>
                </a:lnTo>
                <a:lnTo>
                  <a:pt x="1011560" y="686753"/>
                </a:lnTo>
                <a:lnTo>
                  <a:pt x="1008386" y="691515"/>
                </a:lnTo>
                <a:lnTo>
                  <a:pt x="1004260" y="695960"/>
                </a:lnTo>
                <a:lnTo>
                  <a:pt x="1000135" y="700088"/>
                </a:lnTo>
                <a:lnTo>
                  <a:pt x="995374" y="703580"/>
                </a:lnTo>
                <a:lnTo>
                  <a:pt x="990296" y="706438"/>
                </a:lnTo>
                <a:lnTo>
                  <a:pt x="984584" y="708978"/>
                </a:lnTo>
                <a:lnTo>
                  <a:pt x="978871" y="711200"/>
                </a:lnTo>
                <a:lnTo>
                  <a:pt x="973159" y="712788"/>
                </a:lnTo>
                <a:lnTo>
                  <a:pt x="966812" y="713740"/>
                </a:lnTo>
                <a:lnTo>
                  <a:pt x="960782" y="714375"/>
                </a:lnTo>
                <a:lnTo>
                  <a:pt x="344144" y="714375"/>
                </a:lnTo>
                <a:lnTo>
                  <a:pt x="338114" y="713740"/>
                </a:lnTo>
                <a:lnTo>
                  <a:pt x="331767" y="712788"/>
                </a:lnTo>
                <a:lnTo>
                  <a:pt x="326054" y="711200"/>
                </a:lnTo>
                <a:lnTo>
                  <a:pt x="320342" y="708978"/>
                </a:lnTo>
                <a:lnTo>
                  <a:pt x="314946" y="706438"/>
                </a:lnTo>
                <a:lnTo>
                  <a:pt x="309869" y="703580"/>
                </a:lnTo>
                <a:lnTo>
                  <a:pt x="305108" y="700088"/>
                </a:lnTo>
                <a:lnTo>
                  <a:pt x="300982" y="695960"/>
                </a:lnTo>
                <a:lnTo>
                  <a:pt x="296857" y="691515"/>
                </a:lnTo>
                <a:lnTo>
                  <a:pt x="293366" y="686753"/>
                </a:lnTo>
                <a:lnTo>
                  <a:pt x="290192" y="681673"/>
                </a:lnTo>
                <a:lnTo>
                  <a:pt x="287653" y="676275"/>
                </a:lnTo>
                <a:lnTo>
                  <a:pt x="285432" y="670878"/>
                </a:lnTo>
                <a:lnTo>
                  <a:pt x="284162" y="664528"/>
                </a:lnTo>
                <a:lnTo>
                  <a:pt x="282893" y="658813"/>
                </a:lnTo>
                <a:lnTo>
                  <a:pt x="282575" y="652145"/>
                </a:lnTo>
                <a:lnTo>
                  <a:pt x="282893" y="646113"/>
                </a:lnTo>
                <a:lnTo>
                  <a:pt x="284162" y="639763"/>
                </a:lnTo>
                <a:lnTo>
                  <a:pt x="285432" y="634048"/>
                </a:lnTo>
                <a:lnTo>
                  <a:pt x="287653" y="628650"/>
                </a:lnTo>
                <a:lnTo>
                  <a:pt x="290192" y="623253"/>
                </a:lnTo>
                <a:lnTo>
                  <a:pt x="293366" y="617855"/>
                </a:lnTo>
                <a:lnTo>
                  <a:pt x="296857" y="613410"/>
                </a:lnTo>
                <a:lnTo>
                  <a:pt x="300982" y="608965"/>
                </a:lnTo>
                <a:lnTo>
                  <a:pt x="305108" y="604838"/>
                </a:lnTo>
                <a:lnTo>
                  <a:pt x="309869" y="601345"/>
                </a:lnTo>
                <a:lnTo>
                  <a:pt x="314946" y="598488"/>
                </a:lnTo>
                <a:lnTo>
                  <a:pt x="320342" y="595630"/>
                </a:lnTo>
                <a:lnTo>
                  <a:pt x="326054" y="593725"/>
                </a:lnTo>
                <a:lnTo>
                  <a:pt x="331767" y="592138"/>
                </a:lnTo>
                <a:lnTo>
                  <a:pt x="338114" y="591185"/>
                </a:lnTo>
                <a:lnTo>
                  <a:pt x="344144" y="590550"/>
                </a:lnTo>
                <a:close/>
                <a:moveTo>
                  <a:pt x="1750865" y="411163"/>
                </a:moveTo>
                <a:lnTo>
                  <a:pt x="1754043" y="411481"/>
                </a:lnTo>
                <a:lnTo>
                  <a:pt x="1757540" y="411798"/>
                </a:lnTo>
                <a:lnTo>
                  <a:pt x="1760718" y="413068"/>
                </a:lnTo>
                <a:lnTo>
                  <a:pt x="1764214" y="414021"/>
                </a:lnTo>
                <a:lnTo>
                  <a:pt x="1767710" y="414973"/>
                </a:lnTo>
                <a:lnTo>
                  <a:pt x="1770889" y="416878"/>
                </a:lnTo>
                <a:lnTo>
                  <a:pt x="1777563" y="421006"/>
                </a:lnTo>
                <a:lnTo>
                  <a:pt x="1784555" y="425768"/>
                </a:lnTo>
                <a:lnTo>
                  <a:pt x="1790912" y="431166"/>
                </a:lnTo>
                <a:lnTo>
                  <a:pt x="1797904" y="437198"/>
                </a:lnTo>
                <a:lnTo>
                  <a:pt x="1812207" y="451486"/>
                </a:lnTo>
                <a:lnTo>
                  <a:pt x="1827145" y="466408"/>
                </a:lnTo>
                <a:lnTo>
                  <a:pt x="1836680" y="476251"/>
                </a:lnTo>
                <a:lnTo>
                  <a:pt x="1851935" y="491173"/>
                </a:lnTo>
                <a:lnTo>
                  <a:pt x="1865920" y="505461"/>
                </a:lnTo>
                <a:lnTo>
                  <a:pt x="1872277" y="512446"/>
                </a:lnTo>
                <a:lnTo>
                  <a:pt x="1877680" y="519431"/>
                </a:lnTo>
                <a:lnTo>
                  <a:pt x="1882447" y="525781"/>
                </a:lnTo>
                <a:lnTo>
                  <a:pt x="1886579" y="532766"/>
                </a:lnTo>
                <a:lnTo>
                  <a:pt x="1888486" y="536258"/>
                </a:lnTo>
                <a:lnTo>
                  <a:pt x="1889439" y="539433"/>
                </a:lnTo>
                <a:lnTo>
                  <a:pt x="1891029" y="542608"/>
                </a:lnTo>
                <a:lnTo>
                  <a:pt x="1891664" y="546101"/>
                </a:lnTo>
                <a:lnTo>
                  <a:pt x="1891982" y="549593"/>
                </a:lnTo>
                <a:lnTo>
                  <a:pt x="1892300" y="552768"/>
                </a:lnTo>
                <a:lnTo>
                  <a:pt x="1892300" y="556261"/>
                </a:lnTo>
                <a:lnTo>
                  <a:pt x="1891664" y="559753"/>
                </a:lnTo>
                <a:lnTo>
                  <a:pt x="1891029" y="562928"/>
                </a:lnTo>
                <a:lnTo>
                  <a:pt x="1889757" y="566738"/>
                </a:lnTo>
                <a:lnTo>
                  <a:pt x="1888486" y="570231"/>
                </a:lnTo>
                <a:lnTo>
                  <a:pt x="1886261" y="574041"/>
                </a:lnTo>
                <a:lnTo>
                  <a:pt x="1884036" y="577533"/>
                </a:lnTo>
                <a:lnTo>
                  <a:pt x="1881176" y="581343"/>
                </a:lnTo>
                <a:lnTo>
                  <a:pt x="1877680" y="585153"/>
                </a:lnTo>
                <a:lnTo>
                  <a:pt x="1874184" y="588963"/>
                </a:lnTo>
                <a:lnTo>
                  <a:pt x="1476895" y="985838"/>
                </a:lnTo>
                <a:lnTo>
                  <a:pt x="1472763" y="989966"/>
                </a:lnTo>
                <a:lnTo>
                  <a:pt x="1468313" y="993458"/>
                </a:lnTo>
                <a:lnTo>
                  <a:pt x="1464182" y="996633"/>
                </a:lnTo>
                <a:lnTo>
                  <a:pt x="1459732" y="999808"/>
                </a:lnTo>
                <a:lnTo>
                  <a:pt x="1455282" y="1002348"/>
                </a:lnTo>
                <a:lnTo>
                  <a:pt x="1450515" y="1004888"/>
                </a:lnTo>
                <a:lnTo>
                  <a:pt x="1446065" y="1007111"/>
                </a:lnTo>
                <a:lnTo>
                  <a:pt x="1440980" y="1009016"/>
                </a:lnTo>
                <a:lnTo>
                  <a:pt x="1436212" y="1010921"/>
                </a:lnTo>
                <a:lnTo>
                  <a:pt x="1431445" y="1012826"/>
                </a:lnTo>
                <a:lnTo>
                  <a:pt x="1426360" y="1013778"/>
                </a:lnTo>
                <a:lnTo>
                  <a:pt x="1421274" y="1015366"/>
                </a:lnTo>
                <a:lnTo>
                  <a:pt x="1416507" y="1016001"/>
                </a:lnTo>
                <a:lnTo>
                  <a:pt x="1411422" y="1016953"/>
                </a:lnTo>
                <a:lnTo>
                  <a:pt x="1406336" y="1017271"/>
                </a:lnTo>
                <a:lnTo>
                  <a:pt x="1401569" y="1017588"/>
                </a:lnTo>
                <a:lnTo>
                  <a:pt x="1396484" y="1017588"/>
                </a:lnTo>
                <a:lnTo>
                  <a:pt x="1391716" y="1017271"/>
                </a:lnTo>
                <a:lnTo>
                  <a:pt x="1386949" y="1016953"/>
                </a:lnTo>
                <a:lnTo>
                  <a:pt x="1382499" y="1015683"/>
                </a:lnTo>
                <a:lnTo>
                  <a:pt x="1377731" y="1015048"/>
                </a:lnTo>
                <a:lnTo>
                  <a:pt x="1373282" y="1013461"/>
                </a:lnTo>
                <a:lnTo>
                  <a:pt x="1368832" y="1012191"/>
                </a:lnTo>
                <a:lnTo>
                  <a:pt x="1364700" y="1010286"/>
                </a:lnTo>
                <a:lnTo>
                  <a:pt x="1360886" y="1008063"/>
                </a:lnTo>
                <a:lnTo>
                  <a:pt x="1357072" y="1005523"/>
                </a:lnTo>
                <a:lnTo>
                  <a:pt x="1353576" y="1002983"/>
                </a:lnTo>
                <a:lnTo>
                  <a:pt x="1350080" y="1000126"/>
                </a:lnTo>
                <a:lnTo>
                  <a:pt x="1347220" y="996633"/>
                </a:lnTo>
                <a:lnTo>
                  <a:pt x="1344359" y="993458"/>
                </a:lnTo>
                <a:lnTo>
                  <a:pt x="1341817" y="989331"/>
                </a:lnTo>
                <a:lnTo>
                  <a:pt x="1339274" y="985521"/>
                </a:lnTo>
                <a:lnTo>
                  <a:pt x="1337367" y="981076"/>
                </a:lnTo>
                <a:lnTo>
                  <a:pt x="1335778" y="976313"/>
                </a:lnTo>
                <a:lnTo>
                  <a:pt x="1326561" y="967106"/>
                </a:lnTo>
                <a:lnTo>
                  <a:pt x="1322111" y="965518"/>
                </a:lnTo>
                <a:lnTo>
                  <a:pt x="1317979" y="963296"/>
                </a:lnTo>
                <a:lnTo>
                  <a:pt x="1314165" y="961073"/>
                </a:lnTo>
                <a:lnTo>
                  <a:pt x="1310351" y="958851"/>
                </a:lnTo>
                <a:lnTo>
                  <a:pt x="1307173" y="956311"/>
                </a:lnTo>
                <a:lnTo>
                  <a:pt x="1303995" y="953453"/>
                </a:lnTo>
                <a:lnTo>
                  <a:pt x="1301134" y="950913"/>
                </a:lnTo>
                <a:lnTo>
                  <a:pt x="1298274" y="948056"/>
                </a:lnTo>
                <a:lnTo>
                  <a:pt x="1295731" y="944563"/>
                </a:lnTo>
                <a:lnTo>
                  <a:pt x="1293824" y="941706"/>
                </a:lnTo>
                <a:lnTo>
                  <a:pt x="1291599" y="938531"/>
                </a:lnTo>
                <a:lnTo>
                  <a:pt x="1289692" y="935038"/>
                </a:lnTo>
                <a:lnTo>
                  <a:pt x="1288103" y="931546"/>
                </a:lnTo>
                <a:lnTo>
                  <a:pt x="1286832" y="928371"/>
                </a:lnTo>
                <a:lnTo>
                  <a:pt x="1284607" y="921068"/>
                </a:lnTo>
                <a:lnTo>
                  <a:pt x="1283336" y="913448"/>
                </a:lnTo>
                <a:lnTo>
                  <a:pt x="1282700" y="905511"/>
                </a:lnTo>
                <a:lnTo>
                  <a:pt x="1283018" y="897573"/>
                </a:lnTo>
                <a:lnTo>
                  <a:pt x="1283971" y="889953"/>
                </a:lnTo>
                <a:lnTo>
                  <a:pt x="1285560" y="882016"/>
                </a:lnTo>
                <a:lnTo>
                  <a:pt x="1287785" y="874078"/>
                </a:lnTo>
                <a:lnTo>
                  <a:pt x="1290646" y="866141"/>
                </a:lnTo>
                <a:lnTo>
                  <a:pt x="1294142" y="858521"/>
                </a:lnTo>
                <a:lnTo>
                  <a:pt x="1298909" y="849948"/>
                </a:lnTo>
                <a:lnTo>
                  <a:pt x="1304313" y="841376"/>
                </a:lnTo>
                <a:lnTo>
                  <a:pt x="1310351" y="833756"/>
                </a:lnTo>
                <a:lnTo>
                  <a:pt x="1317026" y="826136"/>
                </a:lnTo>
                <a:lnTo>
                  <a:pt x="1714315" y="429261"/>
                </a:lnTo>
                <a:lnTo>
                  <a:pt x="1718446" y="425768"/>
                </a:lnTo>
                <a:lnTo>
                  <a:pt x="1721943" y="422276"/>
                </a:lnTo>
                <a:lnTo>
                  <a:pt x="1726074" y="419736"/>
                </a:lnTo>
                <a:lnTo>
                  <a:pt x="1729571" y="417196"/>
                </a:lnTo>
                <a:lnTo>
                  <a:pt x="1733384" y="415608"/>
                </a:lnTo>
                <a:lnTo>
                  <a:pt x="1736881" y="414021"/>
                </a:lnTo>
                <a:lnTo>
                  <a:pt x="1740377" y="412433"/>
                </a:lnTo>
                <a:lnTo>
                  <a:pt x="1743873" y="411798"/>
                </a:lnTo>
                <a:lnTo>
                  <a:pt x="1747051" y="411481"/>
                </a:lnTo>
                <a:lnTo>
                  <a:pt x="1750865" y="411163"/>
                </a:lnTo>
                <a:close/>
                <a:moveTo>
                  <a:pt x="198373" y="319088"/>
                </a:moveTo>
                <a:lnTo>
                  <a:pt x="1557783" y="319088"/>
                </a:lnTo>
                <a:lnTo>
                  <a:pt x="1453042" y="423822"/>
                </a:lnTo>
                <a:lnTo>
                  <a:pt x="315492" y="423822"/>
                </a:lnTo>
                <a:lnTo>
                  <a:pt x="305336" y="424140"/>
                </a:lnTo>
                <a:lnTo>
                  <a:pt x="295179" y="424774"/>
                </a:lnTo>
                <a:lnTo>
                  <a:pt x="285340" y="426361"/>
                </a:lnTo>
                <a:lnTo>
                  <a:pt x="275500" y="427631"/>
                </a:lnTo>
                <a:lnTo>
                  <a:pt x="265979" y="429852"/>
                </a:lnTo>
                <a:lnTo>
                  <a:pt x="256457" y="433026"/>
                </a:lnTo>
                <a:lnTo>
                  <a:pt x="247570" y="435882"/>
                </a:lnTo>
                <a:lnTo>
                  <a:pt x="238365" y="439374"/>
                </a:lnTo>
                <a:lnTo>
                  <a:pt x="229478" y="443499"/>
                </a:lnTo>
                <a:lnTo>
                  <a:pt x="221226" y="447943"/>
                </a:lnTo>
                <a:lnTo>
                  <a:pt x="212973" y="452703"/>
                </a:lnTo>
                <a:lnTo>
                  <a:pt x="204721" y="457781"/>
                </a:lnTo>
                <a:lnTo>
                  <a:pt x="196786" y="463494"/>
                </a:lnTo>
                <a:lnTo>
                  <a:pt x="189486" y="469207"/>
                </a:lnTo>
                <a:lnTo>
                  <a:pt x="182186" y="475554"/>
                </a:lnTo>
                <a:lnTo>
                  <a:pt x="175203" y="481902"/>
                </a:lnTo>
                <a:lnTo>
                  <a:pt x="168855" y="488884"/>
                </a:lnTo>
                <a:lnTo>
                  <a:pt x="162507" y="496184"/>
                </a:lnTo>
                <a:lnTo>
                  <a:pt x="156794" y="503483"/>
                </a:lnTo>
                <a:lnTo>
                  <a:pt x="151398" y="511100"/>
                </a:lnTo>
                <a:lnTo>
                  <a:pt x="145685" y="519670"/>
                </a:lnTo>
                <a:lnTo>
                  <a:pt x="140924" y="527604"/>
                </a:lnTo>
                <a:lnTo>
                  <a:pt x="136798" y="536490"/>
                </a:lnTo>
                <a:lnTo>
                  <a:pt x="132672" y="545060"/>
                </a:lnTo>
                <a:lnTo>
                  <a:pt x="129498" y="554263"/>
                </a:lnTo>
                <a:lnTo>
                  <a:pt x="126007" y="563150"/>
                </a:lnTo>
                <a:lnTo>
                  <a:pt x="123468" y="572671"/>
                </a:lnTo>
                <a:lnTo>
                  <a:pt x="121246" y="582193"/>
                </a:lnTo>
                <a:lnTo>
                  <a:pt x="119659" y="592031"/>
                </a:lnTo>
                <a:lnTo>
                  <a:pt x="118072" y="601870"/>
                </a:lnTo>
                <a:lnTo>
                  <a:pt x="117437" y="612026"/>
                </a:lnTo>
                <a:lnTo>
                  <a:pt x="117437" y="622182"/>
                </a:lnTo>
                <a:lnTo>
                  <a:pt x="117437" y="1633658"/>
                </a:lnTo>
                <a:lnTo>
                  <a:pt x="117437" y="1643814"/>
                </a:lnTo>
                <a:lnTo>
                  <a:pt x="118072" y="1653970"/>
                </a:lnTo>
                <a:lnTo>
                  <a:pt x="119659" y="1663808"/>
                </a:lnTo>
                <a:lnTo>
                  <a:pt x="121246" y="1673647"/>
                </a:lnTo>
                <a:lnTo>
                  <a:pt x="123468" y="1683168"/>
                </a:lnTo>
                <a:lnTo>
                  <a:pt x="126007" y="1692689"/>
                </a:lnTo>
                <a:lnTo>
                  <a:pt x="129498" y="1701576"/>
                </a:lnTo>
                <a:lnTo>
                  <a:pt x="132672" y="1710780"/>
                </a:lnTo>
                <a:lnTo>
                  <a:pt x="136798" y="1719666"/>
                </a:lnTo>
                <a:lnTo>
                  <a:pt x="140924" y="1728235"/>
                </a:lnTo>
                <a:lnTo>
                  <a:pt x="145685" y="1736170"/>
                </a:lnTo>
                <a:lnTo>
                  <a:pt x="151398" y="1744739"/>
                </a:lnTo>
                <a:lnTo>
                  <a:pt x="156794" y="1752356"/>
                </a:lnTo>
                <a:lnTo>
                  <a:pt x="162507" y="1759656"/>
                </a:lnTo>
                <a:lnTo>
                  <a:pt x="168855" y="1766955"/>
                </a:lnTo>
                <a:lnTo>
                  <a:pt x="175203" y="1773938"/>
                </a:lnTo>
                <a:lnTo>
                  <a:pt x="182186" y="1780285"/>
                </a:lnTo>
                <a:lnTo>
                  <a:pt x="189486" y="1786633"/>
                </a:lnTo>
                <a:lnTo>
                  <a:pt x="196786" y="1792345"/>
                </a:lnTo>
                <a:lnTo>
                  <a:pt x="204721" y="1798375"/>
                </a:lnTo>
                <a:lnTo>
                  <a:pt x="212973" y="1803453"/>
                </a:lnTo>
                <a:lnTo>
                  <a:pt x="221226" y="1808214"/>
                </a:lnTo>
                <a:lnTo>
                  <a:pt x="229478" y="1812340"/>
                </a:lnTo>
                <a:lnTo>
                  <a:pt x="238365" y="1816466"/>
                </a:lnTo>
                <a:lnTo>
                  <a:pt x="247570" y="1819640"/>
                </a:lnTo>
                <a:lnTo>
                  <a:pt x="256457" y="1823131"/>
                </a:lnTo>
                <a:lnTo>
                  <a:pt x="265979" y="1825670"/>
                </a:lnTo>
                <a:lnTo>
                  <a:pt x="275500" y="1827891"/>
                </a:lnTo>
                <a:lnTo>
                  <a:pt x="285340" y="1829478"/>
                </a:lnTo>
                <a:lnTo>
                  <a:pt x="295179" y="1831065"/>
                </a:lnTo>
                <a:lnTo>
                  <a:pt x="305336" y="1831700"/>
                </a:lnTo>
                <a:lnTo>
                  <a:pt x="315492" y="1831700"/>
                </a:lnTo>
                <a:lnTo>
                  <a:pt x="1632371" y="1831700"/>
                </a:lnTo>
                <a:lnTo>
                  <a:pt x="1642527" y="1831700"/>
                </a:lnTo>
                <a:lnTo>
                  <a:pt x="1652367" y="1831065"/>
                </a:lnTo>
                <a:lnTo>
                  <a:pt x="1662523" y="1829478"/>
                </a:lnTo>
                <a:lnTo>
                  <a:pt x="1672045" y="1827891"/>
                </a:lnTo>
                <a:lnTo>
                  <a:pt x="1681885" y="1825670"/>
                </a:lnTo>
                <a:lnTo>
                  <a:pt x="1691089" y="1823131"/>
                </a:lnTo>
                <a:lnTo>
                  <a:pt x="1700611" y="1819640"/>
                </a:lnTo>
                <a:lnTo>
                  <a:pt x="1709181" y="1816466"/>
                </a:lnTo>
                <a:lnTo>
                  <a:pt x="1718385" y="1812340"/>
                </a:lnTo>
                <a:lnTo>
                  <a:pt x="1726637" y="1808214"/>
                </a:lnTo>
                <a:lnTo>
                  <a:pt x="1735207" y="1803453"/>
                </a:lnTo>
                <a:lnTo>
                  <a:pt x="1743142" y="1798375"/>
                </a:lnTo>
                <a:lnTo>
                  <a:pt x="1750760" y="1792345"/>
                </a:lnTo>
                <a:lnTo>
                  <a:pt x="1758377" y="1786633"/>
                </a:lnTo>
                <a:lnTo>
                  <a:pt x="1765677" y="1780285"/>
                </a:lnTo>
                <a:lnTo>
                  <a:pt x="1772660" y="1773938"/>
                </a:lnTo>
                <a:lnTo>
                  <a:pt x="1779325" y="1766955"/>
                </a:lnTo>
                <a:lnTo>
                  <a:pt x="1785356" y="1759973"/>
                </a:lnTo>
                <a:lnTo>
                  <a:pt x="1791069" y="1752356"/>
                </a:lnTo>
                <a:lnTo>
                  <a:pt x="1796782" y="1744739"/>
                </a:lnTo>
                <a:lnTo>
                  <a:pt x="1801861" y="1736805"/>
                </a:lnTo>
                <a:lnTo>
                  <a:pt x="1806621" y="1728235"/>
                </a:lnTo>
                <a:lnTo>
                  <a:pt x="1810748" y="1719666"/>
                </a:lnTo>
                <a:lnTo>
                  <a:pt x="1814874" y="1710780"/>
                </a:lnTo>
                <a:lnTo>
                  <a:pt x="1818683" y="1702211"/>
                </a:lnTo>
                <a:lnTo>
                  <a:pt x="1821857" y="1692689"/>
                </a:lnTo>
                <a:lnTo>
                  <a:pt x="1824396" y="1683168"/>
                </a:lnTo>
                <a:lnTo>
                  <a:pt x="1826617" y="1673647"/>
                </a:lnTo>
                <a:lnTo>
                  <a:pt x="1828522" y="1663808"/>
                </a:lnTo>
                <a:lnTo>
                  <a:pt x="1829474" y="1653970"/>
                </a:lnTo>
                <a:lnTo>
                  <a:pt x="1830109" y="1643814"/>
                </a:lnTo>
                <a:lnTo>
                  <a:pt x="1830426" y="1633658"/>
                </a:lnTo>
                <a:lnTo>
                  <a:pt x="1830426" y="1113162"/>
                </a:lnTo>
                <a:lnTo>
                  <a:pt x="1830426" y="773570"/>
                </a:lnTo>
                <a:lnTo>
                  <a:pt x="1947863" y="656458"/>
                </a:lnTo>
                <a:lnTo>
                  <a:pt x="1947863" y="1738391"/>
                </a:lnTo>
                <a:lnTo>
                  <a:pt x="1947546" y="1748865"/>
                </a:lnTo>
                <a:lnTo>
                  <a:pt x="1946911" y="1758704"/>
                </a:lnTo>
                <a:lnTo>
                  <a:pt x="1945324" y="1768860"/>
                </a:lnTo>
                <a:lnTo>
                  <a:pt x="1943419" y="1778063"/>
                </a:lnTo>
                <a:lnTo>
                  <a:pt x="1941198" y="1787902"/>
                </a:lnTo>
                <a:lnTo>
                  <a:pt x="1938659" y="1797423"/>
                </a:lnTo>
                <a:lnTo>
                  <a:pt x="1935802" y="1806627"/>
                </a:lnTo>
                <a:lnTo>
                  <a:pt x="1932311" y="1815831"/>
                </a:lnTo>
                <a:lnTo>
                  <a:pt x="1928184" y="1824400"/>
                </a:lnTo>
                <a:lnTo>
                  <a:pt x="1923741" y="1832969"/>
                </a:lnTo>
                <a:lnTo>
                  <a:pt x="1918980" y="1841221"/>
                </a:lnTo>
                <a:lnTo>
                  <a:pt x="1913902" y="1849156"/>
                </a:lnTo>
                <a:lnTo>
                  <a:pt x="1908188" y="1856773"/>
                </a:lnTo>
                <a:lnTo>
                  <a:pt x="1902475" y="1864707"/>
                </a:lnTo>
                <a:lnTo>
                  <a:pt x="1896127" y="1871689"/>
                </a:lnTo>
                <a:lnTo>
                  <a:pt x="1889462" y="1878671"/>
                </a:lnTo>
                <a:lnTo>
                  <a:pt x="1882797" y="1885336"/>
                </a:lnTo>
                <a:lnTo>
                  <a:pt x="1875497" y="1891366"/>
                </a:lnTo>
                <a:lnTo>
                  <a:pt x="1868197" y="1897397"/>
                </a:lnTo>
                <a:lnTo>
                  <a:pt x="1860579" y="1902792"/>
                </a:lnTo>
                <a:lnTo>
                  <a:pt x="1852327" y="1907870"/>
                </a:lnTo>
                <a:lnTo>
                  <a:pt x="1844074" y="1912631"/>
                </a:lnTo>
                <a:lnTo>
                  <a:pt x="1835187" y="1917074"/>
                </a:lnTo>
                <a:lnTo>
                  <a:pt x="1826617" y="1920882"/>
                </a:lnTo>
                <a:lnTo>
                  <a:pt x="1817413" y="1924691"/>
                </a:lnTo>
                <a:lnTo>
                  <a:pt x="1808209" y="1927865"/>
                </a:lnTo>
                <a:lnTo>
                  <a:pt x="1799004" y="1930404"/>
                </a:lnTo>
                <a:lnTo>
                  <a:pt x="1789482" y="1932625"/>
                </a:lnTo>
                <a:lnTo>
                  <a:pt x="1779643" y="1934530"/>
                </a:lnTo>
                <a:lnTo>
                  <a:pt x="1769803" y="1935482"/>
                </a:lnTo>
                <a:lnTo>
                  <a:pt x="1759647" y="1936434"/>
                </a:lnTo>
                <a:lnTo>
                  <a:pt x="1749173" y="1936751"/>
                </a:lnTo>
                <a:lnTo>
                  <a:pt x="198373" y="1936751"/>
                </a:lnTo>
                <a:lnTo>
                  <a:pt x="188216" y="1936434"/>
                </a:lnTo>
                <a:lnTo>
                  <a:pt x="178377" y="1935482"/>
                </a:lnTo>
                <a:lnTo>
                  <a:pt x="168538" y="1934530"/>
                </a:lnTo>
                <a:lnTo>
                  <a:pt x="158699" y="1932625"/>
                </a:lnTo>
                <a:lnTo>
                  <a:pt x="148859" y="1930404"/>
                </a:lnTo>
                <a:lnTo>
                  <a:pt x="139655" y="1927865"/>
                </a:lnTo>
                <a:lnTo>
                  <a:pt x="130133" y="1924691"/>
                </a:lnTo>
                <a:lnTo>
                  <a:pt x="121246" y="1920882"/>
                </a:lnTo>
                <a:lnTo>
                  <a:pt x="112359" y="1917074"/>
                </a:lnTo>
                <a:lnTo>
                  <a:pt x="103789" y="1912631"/>
                </a:lnTo>
                <a:lnTo>
                  <a:pt x="95537" y="1907870"/>
                </a:lnTo>
                <a:lnTo>
                  <a:pt x="87602" y="1902792"/>
                </a:lnTo>
                <a:lnTo>
                  <a:pt x="79984" y="1897397"/>
                </a:lnTo>
                <a:lnTo>
                  <a:pt x="72049" y="1891366"/>
                </a:lnTo>
                <a:lnTo>
                  <a:pt x="65067" y="1885336"/>
                </a:lnTo>
                <a:lnTo>
                  <a:pt x="58084" y="1878671"/>
                </a:lnTo>
                <a:lnTo>
                  <a:pt x="51418" y="1871689"/>
                </a:lnTo>
                <a:lnTo>
                  <a:pt x="45388" y="1864707"/>
                </a:lnTo>
                <a:lnTo>
                  <a:pt x="39357" y="1856773"/>
                </a:lnTo>
                <a:lnTo>
                  <a:pt x="33962" y="1849156"/>
                </a:lnTo>
                <a:lnTo>
                  <a:pt x="28883" y="1841221"/>
                </a:lnTo>
                <a:lnTo>
                  <a:pt x="24122" y="1832969"/>
                </a:lnTo>
                <a:lnTo>
                  <a:pt x="19679" y="1824400"/>
                </a:lnTo>
                <a:lnTo>
                  <a:pt x="15870" y="1815831"/>
                </a:lnTo>
                <a:lnTo>
                  <a:pt x="12061" y="1806627"/>
                </a:lnTo>
                <a:lnTo>
                  <a:pt x="8887" y="1797423"/>
                </a:lnTo>
                <a:lnTo>
                  <a:pt x="6348" y="1787902"/>
                </a:lnTo>
                <a:lnTo>
                  <a:pt x="4126" y="1778063"/>
                </a:lnTo>
                <a:lnTo>
                  <a:pt x="2222" y="1768860"/>
                </a:lnTo>
                <a:lnTo>
                  <a:pt x="1270" y="1758704"/>
                </a:lnTo>
                <a:lnTo>
                  <a:pt x="318" y="1748865"/>
                </a:lnTo>
                <a:lnTo>
                  <a:pt x="0" y="1738391"/>
                </a:lnTo>
                <a:lnTo>
                  <a:pt x="0" y="517448"/>
                </a:lnTo>
                <a:lnTo>
                  <a:pt x="318" y="507292"/>
                </a:lnTo>
                <a:lnTo>
                  <a:pt x="1270" y="497453"/>
                </a:lnTo>
                <a:lnTo>
                  <a:pt x="2222" y="487297"/>
                </a:lnTo>
                <a:lnTo>
                  <a:pt x="4126" y="477776"/>
                </a:lnTo>
                <a:lnTo>
                  <a:pt x="6348" y="467937"/>
                </a:lnTo>
                <a:lnTo>
                  <a:pt x="8887" y="458416"/>
                </a:lnTo>
                <a:lnTo>
                  <a:pt x="12061" y="449212"/>
                </a:lnTo>
                <a:lnTo>
                  <a:pt x="15870" y="440008"/>
                </a:lnTo>
                <a:lnTo>
                  <a:pt x="19679" y="431439"/>
                </a:lnTo>
                <a:lnTo>
                  <a:pt x="24122" y="423187"/>
                </a:lnTo>
                <a:lnTo>
                  <a:pt x="28883" y="414618"/>
                </a:lnTo>
                <a:lnTo>
                  <a:pt x="33962" y="406684"/>
                </a:lnTo>
                <a:lnTo>
                  <a:pt x="39357" y="399067"/>
                </a:lnTo>
                <a:lnTo>
                  <a:pt x="45388" y="391450"/>
                </a:lnTo>
                <a:lnTo>
                  <a:pt x="51418" y="384150"/>
                </a:lnTo>
                <a:lnTo>
                  <a:pt x="58084" y="377168"/>
                </a:lnTo>
                <a:lnTo>
                  <a:pt x="65067" y="370503"/>
                </a:lnTo>
                <a:lnTo>
                  <a:pt x="72049" y="364473"/>
                </a:lnTo>
                <a:lnTo>
                  <a:pt x="79984" y="358443"/>
                </a:lnTo>
                <a:lnTo>
                  <a:pt x="87602" y="353047"/>
                </a:lnTo>
                <a:lnTo>
                  <a:pt x="95537" y="347969"/>
                </a:lnTo>
                <a:lnTo>
                  <a:pt x="103789" y="343209"/>
                </a:lnTo>
                <a:lnTo>
                  <a:pt x="112359" y="338766"/>
                </a:lnTo>
                <a:lnTo>
                  <a:pt x="121246" y="334957"/>
                </a:lnTo>
                <a:lnTo>
                  <a:pt x="130133" y="331149"/>
                </a:lnTo>
                <a:lnTo>
                  <a:pt x="139655" y="328292"/>
                </a:lnTo>
                <a:lnTo>
                  <a:pt x="148859" y="325436"/>
                </a:lnTo>
                <a:lnTo>
                  <a:pt x="158699" y="323214"/>
                </a:lnTo>
                <a:lnTo>
                  <a:pt x="168538" y="321310"/>
                </a:lnTo>
                <a:lnTo>
                  <a:pt x="178377" y="320358"/>
                </a:lnTo>
                <a:lnTo>
                  <a:pt x="188216" y="319723"/>
                </a:lnTo>
                <a:lnTo>
                  <a:pt x="198373" y="319088"/>
                </a:lnTo>
                <a:close/>
                <a:moveTo>
                  <a:pt x="2076641" y="106363"/>
                </a:moveTo>
                <a:lnTo>
                  <a:pt x="2082030" y="106363"/>
                </a:lnTo>
                <a:lnTo>
                  <a:pt x="2087102" y="106363"/>
                </a:lnTo>
                <a:lnTo>
                  <a:pt x="2092174" y="106679"/>
                </a:lnTo>
                <a:lnTo>
                  <a:pt x="2097246" y="107313"/>
                </a:lnTo>
                <a:lnTo>
                  <a:pt x="2102318" y="108263"/>
                </a:lnTo>
                <a:lnTo>
                  <a:pt x="2107390" y="109213"/>
                </a:lnTo>
                <a:lnTo>
                  <a:pt x="2112145" y="110797"/>
                </a:lnTo>
                <a:lnTo>
                  <a:pt x="2117217" y="112064"/>
                </a:lnTo>
                <a:lnTo>
                  <a:pt x="2121972" y="113965"/>
                </a:lnTo>
                <a:lnTo>
                  <a:pt x="2126727" y="116182"/>
                </a:lnTo>
                <a:lnTo>
                  <a:pt x="2131482" y="118399"/>
                </a:lnTo>
                <a:lnTo>
                  <a:pt x="2136237" y="120933"/>
                </a:lnTo>
                <a:lnTo>
                  <a:pt x="2140358" y="123784"/>
                </a:lnTo>
                <a:lnTo>
                  <a:pt x="2144796" y="126634"/>
                </a:lnTo>
                <a:lnTo>
                  <a:pt x="2148916" y="130119"/>
                </a:lnTo>
                <a:lnTo>
                  <a:pt x="2153354" y="133603"/>
                </a:lnTo>
                <a:lnTo>
                  <a:pt x="2157158" y="137087"/>
                </a:lnTo>
                <a:lnTo>
                  <a:pt x="2166351" y="146589"/>
                </a:lnTo>
                <a:lnTo>
                  <a:pt x="2169838" y="150707"/>
                </a:lnTo>
                <a:lnTo>
                  <a:pt x="2173642" y="154825"/>
                </a:lnTo>
                <a:lnTo>
                  <a:pt x="2176812" y="158626"/>
                </a:lnTo>
                <a:lnTo>
                  <a:pt x="2179665" y="163060"/>
                </a:lnTo>
                <a:lnTo>
                  <a:pt x="2182835" y="167811"/>
                </a:lnTo>
                <a:lnTo>
                  <a:pt x="2185371" y="172246"/>
                </a:lnTo>
                <a:lnTo>
                  <a:pt x="2187273" y="176997"/>
                </a:lnTo>
                <a:lnTo>
                  <a:pt x="2189492" y="181748"/>
                </a:lnTo>
                <a:lnTo>
                  <a:pt x="2191394" y="186183"/>
                </a:lnTo>
                <a:lnTo>
                  <a:pt x="2192979" y="191567"/>
                </a:lnTo>
                <a:lnTo>
                  <a:pt x="2194247" y="196002"/>
                </a:lnTo>
                <a:lnTo>
                  <a:pt x="2195515" y="201387"/>
                </a:lnTo>
                <a:lnTo>
                  <a:pt x="2196149" y="206454"/>
                </a:lnTo>
                <a:lnTo>
                  <a:pt x="2196783" y="211522"/>
                </a:lnTo>
                <a:lnTo>
                  <a:pt x="2197100" y="216590"/>
                </a:lnTo>
                <a:lnTo>
                  <a:pt x="2197100" y="221658"/>
                </a:lnTo>
                <a:lnTo>
                  <a:pt x="2197100" y="226726"/>
                </a:lnTo>
                <a:lnTo>
                  <a:pt x="2196783" y="231794"/>
                </a:lnTo>
                <a:lnTo>
                  <a:pt x="2196149" y="236862"/>
                </a:lnTo>
                <a:lnTo>
                  <a:pt x="2195515" y="241613"/>
                </a:lnTo>
                <a:lnTo>
                  <a:pt x="2194247" y="246681"/>
                </a:lnTo>
                <a:lnTo>
                  <a:pt x="2192979" y="251749"/>
                </a:lnTo>
                <a:lnTo>
                  <a:pt x="2191394" y="256500"/>
                </a:lnTo>
                <a:lnTo>
                  <a:pt x="2189492" y="261251"/>
                </a:lnTo>
                <a:lnTo>
                  <a:pt x="2187273" y="266319"/>
                </a:lnTo>
                <a:lnTo>
                  <a:pt x="2185371" y="270754"/>
                </a:lnTo>
                <a:lnTo>
                  <a:pt x="2182835" y="275505"/>
                </a:lnTo>
                <a:lnTo>
                  <a:pt x="2179665" y="279623"/>
                </a:lnTo>
                <a:lnTo>
                  <a:pt x="2176812" y="284057"/>
                </a:lnTo>
                <a:lnTo>
                  <a:pt x="2173642" y="288492"/>
                </a:lnTo>
                <a:lnTo>
                  <a:pt x="2169838" y="292609"/>
                </a:lnTo>
                <a:lnTo>
                  <a:pt x="2166351" y="296410"/>
                </a:lnTo>
                <a:lnTo>
                  <a:pt x="1970764" y="491843"/>
                </a:lnTo>
                <a:lnTo>
                  <a:pt x="1967277" y="495010"/>
                </a:lnTo>
                <a:lnTo>
                  <a:pt x="1963473" y="498178"/>
                </a:lnTo>
                <a:lnTo>
                  <a:pt x="1959986" y="500712"/>
                </a:lnTo>
                <a:lnTo>
                  <a:pt x="1956816" y="502612"/>
                </a:lnTo>
                <a:lnTo>
                  <a:pt x="1953329" y="504513"/>
                </a:lnTo>
                <a:lnTo>
                  <a:pt x="1950476" y="505463"/>
                </a:lnTo>
                <a:lnTo>
                  <a:pt x="1947623" y="505780"/>
                </a:lnTo>
                <a:lnTo>
                  <a:pt x="1944771" y="506413"/>
                </a:lnTo>
                <a:lnTo>
                  <a:pt x="1941918" y="505780"/>
                </a:lnTo>
                <a:lnTo>
                  <a:pt x="1939382" y="505463"/>
                </a:lnTo>
                <a:lnTo>
                  <a:pt x="1936846" y="504513"/>
                </a:lnTo>
                <a:lnTo>
                  <a:pt x="1933993" y="502929"/>
                </a:lnTo>
                <a:lnTo>
                  <a:pt x="1931457" y="501662"/>
                </a:lnTo>
                <a:lnTo>
                  <a:pt x="1928921" y="499445"/>
                </a:lnTo>
                <a:lnTo>
                  <a:pt x="1924166" y="494694"/>
                </a:lnTo>
                <a:lnTo>
                  <a:pt x="1919094" y="489309"/>
                </a:lnTo>
                <a:lnTo>
                  <a:pt x="1914022" y="482657"/>
                </a:lnTo>
                <a:lnTo>
                  <a:pt x="1903561" y="467770"/>
                </a:lnTo>
                <a:lnTo>
                  <a:pt x="1897855" y="459852"/>
                </a:lnTo>
                <a:lnTo>
                  <a:pt x="1891515" y="451616"/>
                </a:lnTo>
                <a:lnTo>
                  <a:pt x="1884541" y="443698"/>
                </a:lnTo>
                <a:lnTo>
                  <a:pt x="1877250" y="435779"/>
                </a:lnTo>
                <a:lnTo>
                  <a:pt x="1868057" y="426277"/>
                </a:lnTo>
                <a:lnTo>
                  <a:pt x="1859815" y="418991"/>
                </a:lnTo>
                <a:lnTo>
                  <a:pt x="1851890" y="412023"/>
                </a:lnTo>
                <a:lnTo>
                  <a:pt x="1843966" y="406005"/>
                </a:lnTo>
                <a:lnTo>
                  <a:pt x="1836041" y="399987"/>
                </a:lnTo>
                <a:lnTo>
                  <a:pt x="1820825" y="389217"/>
                </a:lnTo>
                <a:lnTo>
                  <a:pt x="1814485" y="384466"/>
                </a:lnTo>
                <a:lnTo>
                  <a:pt x="1808462" y="379398"/>
                </a:lnTo>
                <a:lnTo>
                  <a:pt x="1804024" y="374647"/>
                </a:lnTo>
                <a:lnTo>
                  <a:pt x="1802122" y="372113"/>
                </a:lnTo>
                <a:lnTo>
                  <a:pt x="1800220" y="369579"/>
                </a:lnTo>
                <a:lnTo>
                  <a:pt x="1798635" y="367045"/>
                </a:lnTo>
                <a:lnTo>
                  <a:pt x="1798001" y="364511"/>
                </a:lnTo>
                <a:lnTo>
                  <a:pt x="1797367" y="361660"/>
                </a:lnTo>
                <a:lnTo>
                  <a:pt x="1797050" y="359126"/>
                </a:lnTo>
                <a:lnTo>
                  <a:pt x="1797367" y="355959"/>
                </a:lnTo>
                <a:lnTo>
                  <a:pt x="1797684" y="353108"/>
                </a:lnTo>
                <a:lnTo>
                  <a:pt x="1798635" y="349941"/>
                </a:lnTo>
                <a:lnTo>
                  <a:pt x="1800220" y="346773"/>
                </a:lnTo>
                <a:lnTo>
                  <a:pt x="1802439" y="343289"/>
                </a:lnTo>
                <a:lnTo>
                  <a:pt x="1804975" y="340122"/>
                </a:lnTo>
                <a:lnTo>
                  <a:pt x="1807828" y="336637"/>
                </a:lnTo>
                <a:lnTo>
                  <a:pt x="1811632" y="332520"/>
                </a:lnTo>
                <a:lnTo>
                  <a:pt x="2006902" y="137087"/>
                </a:lnTo>
                <a:lnTo>
                  <a:pt x="2011023" y="133603"/>
                </a:lnTo>
                <a:lnTo>
                  <a:pt x="2014827" y="130119"/>
                </a:lnTo>
                <a:lnTo>
                  <a:pt x="2019265" y="126634"/>
                </a:lnTo>
                <a:lnTo>
                  <a:pt x="2023703" y="123784"/>
                </a:lnTo>
                <a:lnTo>
                  <a:pt x="2028141" y="120933"/>
                </a:lnTo>
                <a:lnTo>
                  <a:pt x="2032896" y="118399"/>
                </a:lnTo>
                <a:lnTo>
                  <a:pt x="2037017" y="116182"/>
                </a:lnTo>
                <a:lnTo>
                  <a:pt x="2041772" y="113965"/>
                </a:lnTo>
                <a:lnTo>
                  <a:pt x="2046843" y="112064"/>
                </a:lnTo>
                <a:lnTo>
                  <a:pt x="2051598" y="110797"/>
                </a:lnTo>
                <a:lnTo>
                  <a:pt x="2056670" y="109213"/>
                </a:lnTo>
                <a:lnTo>
                  <a:pt x="2061425" y="108263"/>
                </a:lnTo>
                <a:lnTo>
                  <a:pt x="2066497" y="107313"/>
                </a:lnTo>
                <a:lnTo>
                  <a:pt x="2071569" y="106679"/>
                </a:lnTo>
                <a:lnTo>
                  <a:pt x="2076641" y="106363"/>
                </a:lnTo>
                <a:close/>
                <a:moveTo>
                  <a:pt x="2213628" y="19050"/>
                </a:moveTo>
                <a:lnTo>
                  <a:pt x="2219371" y="19369"/>
                </a:lnTo>
                <a:lnTo>
                  <a:pt x="2225751" y="20007"/>
                </a:lnTo>
                <a:lnTo>
                  <a:pt x="2231493" y="21602"/>
                </a:lnTo>
                <a:lnTo>
                  <a:pt x="2237236" y="23516"/>
                </a:lnTo>
                <a:lnTo>
                  <a:pt x="2242978" y="26387"/>
                </a:lnTo>
                <a:lnTo>
                  <a:pt x="2248401" y="29258"/>
                </a:lnTo>
                <a:lnTo>
                  <a:pt x="2253506" y="33087"/>
                </a:lnTo>
                <a:lnTo>
                  <a:pt x="2258291" y="37234"/>
                </a:lnTo>
                <a:lnTo>
                  <a:pt x="2262757" y="42019"/>
                </a:lnTo>
                <a:lnTo>
                  <a:pt x="2266266" y="47123"/>
                </a:lnTo>
                <a:lnTo>
                  <a:pt x="2269457" y="52547"/>
                </a:lnTo>
                <a:lnTo>
                  <a:pt x="2272009" y="58608"/>
                </a:lnTo>
                <a:lnTo>
                  <a:pt x="2273923" y="64350"/>
                </a:lnTo>
                <a:lnTo>
                  <a:pt x="2275518" y="70412"/>
                </a:lnTo>
                <a:lnTo>
                  <a:pt x="2276475" y="76154"/>
                </a:lnTo>
                <a:lnTo>
                  <a:pt x="2276475" y="82216"/>
                </a:lnTo>
                <a:lnTo>
                  <a:pt x="2276475" y="88277"/>
                </a:lnTo>
                <a:lnTo>
                  <a:pt x="2275518" y="94338"/>
                </a:lnTo>
                <a:lnTo>
                  <a:pt x="2273923" y="100400"/>
                </a:lnTo>
                <a:lnTo>
                  <a:pt x="2272009" y="106142"/>
                </a:lnTo>
                <a:lnTo>
                  <a:pt x="2269457" y="111565"/>
                </a:lnTo>
                <a:lnTo>
                  <a:pt x="2266266" y="117308"/>
                </a:lnTo>
                <a:lnTo>
                  <a:pt x="2262757" y="122412"/>
                </a:lnTo>
                <a:lnTo>
                  <a:pt x="2258291" y="126878"/>
                </a:lnTo>
                <a:lnTo>
                  <a:pt x="2241064" y="144105"/>
                </a:lnTo>
                <a:lnTo>
                  <a:pt x="2236598" y="148253"/>
                </a:lnTo>
                <a:lnTo>
                  <a:pt x="2232769" y="150805"/>
                </a:lnTo>
                <a:lnTo>
                  <a:pt x="2230855" y="151443"/>
                </a:lnTo>
                <a:lnTo>
                  <a:pt x="2228941" y="152400"/>
                </a:lnTo>
                <a:lnTo>
                  <a:pt x="2227346" y="152400"/>
                </a:lnTo>
                <a:lnTo>
                  <a:pt x="2225751" y="152400"/>
                </a:lnTo>
                <a:lnTo>
                  <a:pt x="2224156" y="152081"/>
                </a:lnTo>
                <a:lnTo>
                  <a:pt x="2222880" y="151443"/>
                </a:lnTo>
                <a:lnTo>
                  <a:pt x="2220009" y="149848"/>
                </a:lnTo>
                <a:lnTo>
                  <a:pt x="2217456" y="147295"/>
                </a:lnTo>
                <a:lnTo>
                  <a:pt x="2214904" y="143786"/>
                </a:lnTo>
                <a:lnTo>
                  <a:pt x="2212352" y="140277"/>
                </a:lnTo>
                <a:lnTo>
                  <a:pt x="2209800" y="135811"/>
                </a:lnTo>
                <a:lnTo>
                  <a:pt x="2204058" y="126240"/>
                </a:lnTo>
                <a:lnTo>
                  <a:pt x="2201186" y="121455"/>
                </a:lnTo>
                <a:lnTo>
                  <a:pt x="2197358" y="116351"/>
                </a:lnTo>
                <a:lnTo>
                  <a:pt x="2193530" y="111246"/>
                </a:lnTo>
                <a:lnTo>
                  <a:pt x="2189064" y="106461"/>
                </a:lnTo>
                <a:lnTo>
                  <a:pt x="2184278" y="101995"/>
                </a:lnTo>
                <a:lnTo>
                  <a:pt x="2179493" y="98167"/>
                </a:lnTo>
                <a:lnTo>
                  <a:pt x="2174389" y="94657"/>
                </a:lnTo>
                <a:lnTo>
                  <a:pt x="2169285" y="91467"/>
                </a:lnTo>
                <a:lnTo>
                  <a:pt x="2159714" y="85725"/>
                </a:lnTo>
                <a:lnTo>
                  <a:pt x="2155248" y="83173"/>
                </a:lnTo>
                <a:lnTo>
                  <a:pt x="2151739" y="80620"/>
                </a:lnTo>
                <a:lnTo>
                  <a:pt x="2148229" y="78068"/>
                </a:lnTo>
                <a:lnTo>
                  <a:pt x="2145677" y="75516"/>
                </a:lnTo>
                <a:lnTo>
                  <a:pt x="2144082" y="72964"/>
                </a:lnTo>
                <a:lnTo>
                  <a:pt x="2143763" y="71369"/>
                </a:lnTo>
                <a:lnTo>
                  <a:pt x="2143125" y="69774"/>
                </a:lnTo>
                <a:lnTo>
                  <a:pt x="2143125" y="68179"/>
                </a:lnTo>
                <a:lnTo>
                  <a:pt x="2143763" y="66584"/>
                </a:lnTo>
                <a:lnTo>
                  <a:pt x="2144082" y="64669"/>
                </a:lnTo>
                <a:lnTo>
                  <a:pt x="2144720" y="63074"/>
                </a:lnTo>
                <a:lnTo>
                  <a:pt x="2147591" y="59246"/>
                </a:lnTo>
                <a:lnTo>
                  <a:pt x="2151419" y="54780"/>
                </a:lnTo>
                <a:lnTo>
                  <a:pt x="2168647" y="37234"/>
                </a:lnTo>
                <a:lnTo>
                  <a:pt x="2173751" y="33087"/>
                </a:lnTo>
                <a:lnTo>
                  <a:pt x="2178855" y="29258"/>
                </a:lnTo>
                <a:lnTo>
                  <a:pt x="2183959" y="26387"/>
                </a:lnTo>
                <a:lnTo>
                  <a:pt x="2189702" y="23516"/>
                </a:lnTo>
                <a:lnTo>
                  <a:pt x="2195125" y="21602"/>
                </a:lnTo>
                <a:lnTo>
                  <a:pt x="2201506" y="20007"/>
                </a:lnTo>
                <a:lnTo>
                  <a:pt x="2207248" y="19369"/>
                </a:lnTo>
                <a:lnTo>
                  <a:pt x="2213628" y="19050"/>
                </a:lnTo>
                <a:close/>
                <a:moveTo>
                  <a:pt x="1985550" y="0"/>
                </a:moveTo>
                <a:lnTo>
                  <a:pt x="1989686" y="0"/>
                </a:lnTo>
                <a:lnTo>
                  <a:pt x="1993822" y="0"/>
                </a:lnTo>
                <a:lnTo>
                  <a:pt x="1997640" y="634"/>
                </a:lnTo>
                <a:lnTo>
                  <a:pt x="2001776" y="1903"/>
                </a:lnTo>
                <a:lnTo>
                  <a:pt x="2005594" y="2855"/>
                </a:lnTo>
                <a:lnTo>
                  <a:pt x="2009411" y="4759"/>
                </a:lnTo>
                <a:lnTo>
                  <a:pt x="2012911" y="6980"/>
                </a:lnTo>
                <a:lnTo>
                  <a:pt x="2016411" y="9518"/>
                </a:lnTo>
                <a:lnTo>
                  <a:pt x="2019592" y="12374"/>
                </a:lnTo>
                <a:lnTo>
                  <a:pt x="2022456" y="15229"/>
                </a:lnTo>
                <a:lnTo>
                  <a:pt x="2025001" y="19037"/>
                </a:lnTo>
                <a:lnTo>
                  <a:pt x="2026910" y="22210"/>
                </a:lnTo>
                <a:lnTo>
                  <a:pt x="2028819" y="26334"/>
                </a:lnTo>
                <a:lnTo>
                  <a:pt x="2030091" y="29824"/>
                </a:lnTo>
                <a:lnTo>
                  <a:pt x="2031364" y="33949"/>
                </a:lnTo>
                <a:lnTo>
                  <a:pt x="2031682" y="37757"/>
                </a:lnTo>
                <a:lnTo>
                  <a:pt x="2032000" y="41881"/>
                </a:lnTo>
                <a:lnTo>
                  <a:pt x="2031682" y="46006"/>
                </a:lnTo>
                <a:lnTo>
                  <a:pt x="2031046" y="49813"/>
                </a:lnTo>
                <a:lnTo>
                  <a:pt x="2030091" y="53938"/>
                </a:lnTo>
                <a:lnTo>
                  <a:pt x="2028819" y="57745"/>
                </a:lnTo>
                <a:lnTo>
                  <a:pt x="2026910" y="61553"/>
                </a:lnTo>
                <a:lnTo>
                  <a:pt x="2025001" y="65043"/>
                </a:lnTo>
                <a:lnTo>
                  <a:pt x="2022456" y="68533"/>
                </a:lnTo>
                <a:lnTo>
                  <a:pt x="2019592" y="71706"/>
                </a:lnTo>
                <a:lnTo>
                  <a:pt x="1637177" y="453081"/>
                </a:lnTo>
                <a:lnTo>
                  <a:pt x="1633995" y="455937"/>
                </a:lnTo>
                <a:lnTo>
                  <a:pt x="1630814" y="458158"/>
                </a:lnTo>
                <a:lnTo>
                  <a:pt x="1626996" y="460379"/>
                </a:lnTo>
                <a:lnTo>
                  <a:pt x="1623496" y="462283"/>
                </a:lnTo>
                <a:lnTo>
                  <a:pt x="1619360" y="463552"/>
                </a:lnTo>
                <a:lnTo>
                  <a:pt x="1615224" y="464186"/>
                </a:lnTo>
                <a:lnTo>
                  <a:pt x="1611407" y="465138"/>
                </a:lnTo>
                <a:lnTo>
                  <a:pt x="1607271" y="465138"/>
                </a:lnTo>
                <a:lnTo>
                  <a:pt x="1603135" y="465138"/>
                </a:lnTo>
                <a:lnTo>
                  <a:pt x="1599317" y="464186"/>
                </a:lnTo>
                <a:lnTo>
                  <a:pt x="1595181" y="463552"/>
                </a:lnTo>
                <a:lnTo>
                  <a:pt x="1591681" y="462283"/>
                </a:lnTo>
                <a:lnTo>
                  <a:pt x="1587864" y="460379"/>
                </a:lnTo>
                <a:lnTo>
                  <a:pt x="1584364" y="458158"/>
                </a:lnTo>
                <a:lnTo>
                  <a:pt x="1580864" y="455937"/>
                </a:lnTo>
                <a:lnTo>
                  <a:pt x="1577683" y="453081"/>
                </a:lnTo>
                <a:lnTo>
                  <a:pt x="1574819" y="449591"/>
                </a:lnTo>
                <a:lnTo>
                  <a:pt x="1572274" y="446418"/>
                </a:lnTo>
                <a:lnTo>
                  <a:pt x="1570047" y="442928"/>
                </a:lnTo>
                <a:lnTo>
                  <a:pt x="1568138" y="439121"/>
                </a:lnTo>
                <a:lnTo>
                  <a:pt x="1567184" y="435314"/>
                </a:lnTo>
                <a:lnTo>
                  <a:pt x="1565911" y="431189"/>
                </a:lnTo>
                <a:lnTo>
                  <a:pt x="1565275" y="427381"/>
                </a:lnTo>
                <a:lnTo>
                  <a:pt x="1565275" y="423257"/>
                </a:lnTo>
                <a:lnTo>
                  <a:pt x="1565275" y="419132"/>
                </a:lnTo>
                <a:lnTo>
                  <a:pt x="1565911" y="415007"/>
                </a:lnTo>
                <a:lnTo>
                  <a:pt x="1567184" y="411517"/>
                </a:lnTo>
                <a:lnTo>
                  <a:pt x="1568138" y="407393"/>
                </a:lnTo>
                <a:lnTo>
                  <a:pt x="1570047" y="403902"/>
                </a:lnTo>
                <a:lnTo>
                  <a:pt x="1572274" y="400095"/>
                </a:lnTo>
                <a:lnTo>
                  <a:pt x="1574819" y="396922"/>
                </a:lnTo>
                <a:lnTo>
                  <a:pt x="1577683" y="393749"/>
                </a:lnTo>
                <a:lnTo>
                  <a:pt x="1960098" y="12374"/>
                </a:lnTo>
                <a:lnTo>
                  <a:pt x="1962962" y="9518"/>
                </a:lnTo>
                <a:lnTo>
                  <a:pt x="1966779" y="6980"/>
                </a:lnTo>
                <a:lnTo>
                  <a:pt x="1970279" y="4759"/>
                </a:lnTo>
                <a:lnTo>
                  <a:pt x="1974097" y="2855"/>
                </a:lnTo>
                <a:lnTo>
                  <a:pt x="1977596" y="1903"/>
                </a:lnTo>
                <a:lnTo>
                  <a:pt x="1981732" y="634"/>
                </a:lnTo>
                <a:lnTo>
                  <a:pt x="198555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1C666E"/>
              </a:solidFill>
              <a:ea typeface="宋体" panose="02010600030101010101" pitchFamily="2" charset="-122"/>
            </a:endParaRPr>
          </a:p>
        </p:txBody>
      </p:sp>
      <p:sp>
        <p:nvSpPr>
          <p:cNvPr id="40" name="矩形 39"/>
          <p:cNvSpPr/>
          <p:nvPr/>
        </p:nvSpPr>
        <p:spPr>
          <a:xfrm>
            <a:off x="1" y="743"/>
            <a:ext cx="1038617" cy="61489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1" name="组合 40"/>
          <p:cNvGrpSpPr/>
          <p:nvPr/>
        </p:nvGrpSpPr>
        <p:grpSpPr>
          <a:xfrm>
            <a:off x="203430" y="743"/>
            <a:ext cx="607409" cy="882240"/>
            <a:chOff x="841003" y="360040"/>
            <a:chExt cx="504056" cy="836712"/>
          </a:xfrm>
          <a:solidFill>
            <a:srgbClr val="037A9B"/>
          </a:solidFill>
        </p:grpSpPr>
        <p:sp>
          <p:nvSpPr>
            <p:cNvPr id="42" name="矩形 41"/>
            <p:cNvSpPr/>
            <p:nvPr/>
          </p:nvSpPr>
          <p:spPr>
            <a:xfrm>
              <a:off x="841003" y="360040"/>
              <a:ext cx="504056" cy="54868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3" name="等腰三角形 42"/>
            <p:cNvSpPr/>
            <p:nvPr/>
          </p:nvSpPr>
          <p:spPr>
            <a:xfrm rot="10800000">
              <a:off x="841003" y="908720"/>
              <a:ext cx="504056" cy="288032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44" name="KSO_Shape"/>
          <p:cNvSpPr/>
          <p:nvPr/>
        </p:nvSpPr>
        <p:spPr bwMode="auto">
          <a:xfrm>
            <a:off x="357605" y="231810"/>
            <a:ext cx="323406" cy="274895"/>
          </a:xfrm>
          <a:custGeom>
            <a:avLst/>
            <a:gdLst>
              <a:gd name="T0" fmla="*/ 1221908 w 2276475"/>
              <a:gd name="T1" fmla="*/ 1328927 h 1936751"/>
              <a:gd name="T2" fmla="*/ 1196654 w 2276475"/>
              <a:gd name="T3" fmla="*/ 1388292 h 1936751"/>
              <a:gd name="T4" fmla="*/ 691864 w 2276475"/>
              <a:gd name="T5" fmla="*/ 1376845 h 1936751"/>
              <a:gd name="T6" fmla="*/ 695585 w 2276475"/>
              <a:gd name="T7" fmla="*/ 1314285 h 1936751"/>
              <a:gd name="T8" fmla="*/ 1104489 w 2276475"/>
              <a:gd name="T9" fmla="*/ 1115137 h 1936751"/>
              <a:gd name="T10" fmla="*/ 1117497 w 2276475"/>
              <a:gd name="T11" fmla="*/ 1168850 h 1936751"/>
              <a:gd name="T12" fmla="*/ 811396 w 2276475"/>
              <a:gd name="T13" fmla="*/ 1188695 h 1936751"/>
              <a:gd name="T14" fmla="*/ 783254 w 2276475"/>
              <a:gd name="T15" fmla="*/ 1141068 h 1936751"/>
              <a:gd name="T16" fmla="*/ 309026 w 2276475"/>
              <a:gd name="T17" fmla="*/ 898551 h 1936751"/>
              <a:gd name="T18" fmla="*/ 798665 w 2276475"/>
              <a:gd name="T19" fmla="*/ 935449 h 1936751"/>
              <a:gd name="T20" fmla="*/ 759855 w 2276475"/>
              <a:gd name="T21" fmla="*/ 989335 h 1936751"/>
              <a:gd name="T22" fmla="*/ 259317 w 2276475"/>
              <a:gd name="T23" fmla="*/ 967303 h 1936751"/>
              <a:gd name="T24" fmla="*/ 277393 w 2276475"/>
              <a:gd name="T25" fmla="*/ 906514 h 1936751"/>
              <a:gd name="T26" fmla="*/ 1086287 w 2276475"/>
              <a:gd name="T27" fmla="*/ 817903 h 1936751"/>
              <a:gd name="T28" fmla="*/ 1028372 w 2276475"/>
              <a:gd name="T29" fmla="*/ 919230 h 1936751"/>
              <a:gd name="T30" fmla="*/ 999280 w 2276475"/>
              <a:gd name="T31" fmla="*/ 917630 h 1936751"/>
              <a:gd name="T32" fmla="*/ 289574 w 2276475"/>
              <a:gd name="T33" fmla="*/ 706099 h 1936751"/>
              <a:gd name="T34" fmla="*/ 590631 w 2276475"/>
              <a:gd name="T35" fmla="*/ 735033 h 1936751"/>
              <a:gd name="T36" fmla="*/ 567535 w 2276475"/>
              <a:gd name="T37" fmla="*/ 784938 h 1936751"/>
              <a:gd name="T38" fmla="*/ 259309 w 2276475"/>
              <a:gd name="T39" fmla="*/ 770073 h 1936751"/>
              <a:gd name="T40" fmla="*/ 267273 w 2276475"/>
              <a:gd name="T41" fmla="*/ 715124 h 1936751"/>
              <a:gd name="T42" fmla="*/ 836933 w 2276475"/>
              <a:gd name="T43" fmla="*/ 505684 h 1936751"/>
              <a:gd name="T44" fmla="*/ 846494 w 2276475"/>
              <a:gd name="T45" fmla="*/ 574170 h 1936751"/>
              <a:gd name="T46" fmla="*/ 268069 w 2276475"/>
              <a:gd name="T47" fmla="*/ 592752 h 1936751"/>
              <a:gd name="T48" fmla="*/ 238855 w 2276475"/>
              <a:gd name="T49" fmla="*/ 530105 h 1936751"/>
              <a:gd name="T50" fmla="*/ 1467818 w 2276475"/>
              <a:gd name="T51" fmla="*/ 344025 h 1936751"/>
              <a:gd name="T52" fmla="*/ 1566759 w 2276475"/>
              <a:gd name="T53" fmla="*/ 428438 h 1936751"/>
              <a:gd name="T54" fmla="*/ 1578461 w 2276475"/>
              <a:gd name="T55" fmla="*/ 479936 h 1936751"/>
              <a:gd name="T56" fmla="*/ 1197862 w 2276475"/>
              <a:gd name="T57" fmla="*/ 846789 h 1936751"/>
              <a:gd name="T58" fmla="*/ 1138817 w 2276475"/>
              <a:gd name="T59" fmla="*/ 842806 h 1936751"/>
              <a:gd name="T60" fmla="*/ 1093869 w 2276475"/>
              <a:gd name="T61" fmla="*/ 799538 h 1936751"/>
              <a:gd name="T62" fmla="*/ 1075782 w 2276475"/>
              <a:gd name="T63" fmla="*/ 737423 h 1936751"/>
              <a:gd name="T64" fmla="*/ 1456382 w 2276475"/>
              <a:gd name="T65" fmla="*/ 344821 h 1936751"/>
              <a:gd name="T66" fmla="*/ 199469 w 2276475"/>
              <a:gd name="T67" fmla="*/ 367345 h 1936751"/>
              <a:gd name="T68" fmla="*/ 114475 w 2276475"/>
              <a:gd name="T69" fmla="*/ 448541 h 1936751"/>
              <a:gd name="T70" fmla="*/ 103321 w 2276475"/>
              <a:gd name="T71" fmla="*/ 1407238 h 1936751"/>
              <a:gd name="T72" fmla="*/ 171315 w 2276475"/>
              <a:gd name="T73" fmla="*/ 1503559 h 1936751"/>
              <a:gd name="T74" fmla="*/ 1382734 w 2276475"/>
              <a:gd name="T75" fmla="*/ 1530890 h 1936751"/>
              <a:gd name="T76" fmla="*/ 1488975 w 2276475"/>
              <a:gd name="T77" fmla="*/ 1477289 h 1936751"/>
              <a:gd name="T78" fmla="*/ 1531737 w 2276475"/>
              <a:gd name="T79" fmla="*/ 1365845 h 1936751"/>
              <a:gd name="T80" fmla="*/ 1605841 w 2276475"/>
              <a:gd name="T81" fmla="*/ 1539381 h 1936751"/>
              <a:gd name="T82" fmla="*/ 1513146 w 2276475"/>
              <a:gd name="T83" fmla="*/ 1611821 h 1936751"/>
              <a:gd name="T84" fmla="*/ 101461 w 2276475"/>
              <a:gd name="T85" fmla="*/ 1605982 h 1936751"/>
              <a:gd name="T86" fmla="*/ 16468 w 2276475"/>
              <a:gd name="T87" fmla="*/ 1525317 h 1936751"/>
              <a:gd name="T88" fmla="*/ 5312 w 2276475"/>
              <a:gd name="T89" fmla="*/ 391226 h 1936751"/>
              <a:gd name="T90" fmla="*/ 73307 w 2276475"/>
              <a:gd name="T91" fmla="*/ 295170 h 1936751"/>
              <a:gd name="T92" fmla="*/ 1746529 w 2276475"/>
              <a:gd name="T93" fmla="*/ 88926 h 1936751"/>
              <a:gd name="T94" fmla="*/ 1805153 w 2276475"/>
              <a:gd name="T95" fmla="*/ 114614 h 1936751"/>
              <a:gd name="T96" fmla="*/ 1838312 w 2276475"/>
              <a:gd name="T97" fmla="*/ 176846 h 1936751"/>
              <a:gd name="T98" fmla="*/ 1821600 w 2276475"/>
              <a:gd name="T99" fmla="*/ 237490 h 1936751"/>
              <a:gd name="T100" fmla="*/ 1620792 w 2276475"/>
              <a:gd name="T101" fmla="*/ 421806 h 1936751"/>
              <a:gd name="T102" fmla="*/ 1543068 w 2276475"/>
              <a:gd name="T103" fmla="*/ 339447 h 1936751"/>
              <a:gd name="T104" fmla="*/ 1506460 w 2276475"/>
              <a:gd name="T105" fmla="*/ 289925 h 1936751"/>
              <a:gd name="T106" fmla="*/ 1716818 w 2276475"/>
              <a:gd name="T107" fmla="*/ 92634 h 1936751"/>
              <a:gd name="T108" fmla="*/ 1893521 w 2276475"/>
              <a:gd name="T109" fmla="*/ 35131 h 1936751"/>
              <a:gd name="T110" fmla="*/ 1889783 w 2276475"/>
              <a:gd name="T111" fmla="*/ 106078 h 1936751"/>
              <a:gd name="T112" fmla="*/ 1844400 w 2276475"/>
              <a:gd name="T113" fmla="*/ 105545 h 1936751"/>
              <a:gd name="T114" fmla="*/ 1793944 w 2276475"/>
              <a:gd name="T115" fmla="*/ 59669 h 1936751"/>
              <a:gd name="T116" fmla="*/ 1847069 w 2276475"/>
              <a:gd name="T117" fmla="*/ 16194 h 1936751"/>
              <a:gd name="T118" fmla="*/ 1697756 w 2276475"/>
              <a:gd name="T119" fmla="*/ 22017 h 1936751"/>
              <a:gd name="T120" fmla="*/ 1364698 w 2276475"/>
              <a:gd name="T121" fmla="*/ 383050 h 1936751"/>
              <a:gd name="T122" fmla="*/ 1317840 w 2276475"/>
              <a:gd name="T123" fmla="*/ 375887 h 1936751"/>
              <a:gd name="T124" fmla="*/ 1320237 w 2276475"/>
              <a:gd name="T125" fmla="*/ 329200 h 1936751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2276475" h="1936751">
                <a:moveTo>
                  <a:pt x="872202" y="1555750"/>
                </a:moveTo>
                <a:lnTo>
                  <a:pt x="879190" y="1555750"/>
                </a:lnTo>
                <a:lnTo>
                  <a:pt x="1397284" y="1555750"/>
                </a:lnTo>
                <a:lnTo>
                  <a:pt x="1404272" y="1555750"/>
                </a:lnTo>
                <a:lnTo>
                  <a:pt x="1410943" y="1557024"/>
                </a:lnTo>
                <a:lnTo>
                  <a:pt x="1417614" y="1557979"/>
                </a:lnTo>
                <a:lnTo>
                  <a:pt x="1423649" y="1560208"/>
                </a:lnTo>
                <a:lnTo>
                  <a:pt x="1430002" y="1562437"/>
                </a:lnTo>
                <a:lnTo>
                  <a:pt x="1435403" y="1565303"/>
                </a:lnTo>
                <a:lnTo>
                  <a:pt x="1440485" y="1568168"/>
                </a:lnTo>
                <a:lnTo>
                  <a:pt x="1445567" y="1571989"/>
                </a:lnTo>
                <a:lnTo>
                  <a:pt x="1450015" y="1576128"/>
                </a:lnTo>
                <a:lnTo>
                  <a:pt x="1453509" y="1580268"/>
                </a:lnTo>
                <a:lnTo>
                  <a:pt x="1457321" y="1584726"/>
                </a:lnTo>
                <a:lnTo>
                  <a:pt x="1460180" y="1589502"/>
                </a:lnTo>
                <a:lnTo>
                  <a:pt x="1462403" y="1594915"/>
                </a:lnTo>
                <a:lnTo>
                  <a:pt x="1463674" y="1600009"/>
                </a:lnTo>
                <a:lnTo>
                  <a:pt x="1464944" y="1605741"/>
                </a:lnTo>
                <a:lnTo>
                  <a:pt x="1465262" y="1611472"/>
                </a:lnTo>
                <a:lnTo>
                  <a:pt x="1464944" y="1617203"/>
                </a:lnTo>
                <a:lnTo>
                  <a:pt x="1463674" y="1622935"/>
                </a:lnTo>
                <a:lnTo>
                  <a:pt x="1462403" y="1628029"/>
                </a:lnTo>
                <a:lnTo>
                  <a:pt x="1460180" y="1633124"/>
                </a:lnTo>
                <a:lnTo>
                  <a:pt x="1457321" y="1638218"/>
                </a:lnTo>
                <a:lnTo>
                  <a:pt x="1453509" y="1642358"/>
                </a:lnTo>
                <a:lnTo>
                  <a:pt x="1450015" y="1646815"/>
                </a:lnTo>
                <a:lnTo>
                  <a:pt x="1445567" y="1650955"/>
                </a:lnTo>
                <a:lnTo>
                  <a:pt x="1440485" y="1654457"/>
                </a:lnTo>
                <a:lnTo>
                  <a:pt x="1435403" y="1657641"/>
                </a:lnTo>
                <a:lnTo>
                  <a:pt x="1430002" y="1660507"/>
                </a:lnTo>
                <a:lnTo>
                  <a:pt x="1423649" y="1662736"/>
                </a:lnTo>
                <a:lnTo>
                  <a:pt x="1417614" y="1664328"/>
                </a:lnTo>
                <a:lnTo>
                  <a:pt x="1410943" y="1665920"/>
                </a:lnTo>
                <a:lnTo>
                  <a:pt x="1404272" y="1666875"/>
                </a:lnTo>
                <a:lnTo>
                  <a:pt x="1397284" y="1666875"/>
                </a:lnTo>
                <a:lnTo>
                  <a:pt x="879190" y="1666875"/>
                </a:lnTo>
                <a:lnTo>
                  <a:pt x="872202" y="1666875"/>
                </a:lnTo>
                <a:lnTo>
                  <a:pt x="865531" y="1665920"/>
                </a:lnTo>
                <a:lnTo>
                  <a:pt x="858860" y="1664328"/>
                </a:lnTo>
                <a:lnTo>
                  <a:pt x="852507" y="1662736"/>
                </a:lnTo>
                <a:lnTo>
                  <a:pt x="846790" y="1660507"/>
                </a:lnTo>
                <a:lnTo>
                  <a:pt x="841389" y="1657641"/>
                </a:lnTo>
                <a:lnTo>
                  <a:pt x="835989" y="1654139"/>
                </a:lnTo>
                <a:lnTo>
                  <a:pt x="831224" y="1650955"/>
                </a:lnTo>
                <a:lnTo>
                  <a:pt x="826777" y="1646815"/>
                </a:lnTo>
                <a:lnTo>
                  <a:pt x="822648" y="1642358"/>
                </a:lnTo>
                <a:lnTo>
                  <a:pt x="819471" y="1637900"/>
                </a:lnTo>
                <a:lnTo>
                  <a:pt x="816612" y="1633124"/>
                </a:lnTo>
                <a:lnTo>
                  <a:pt x="814389" y="1628029"/>
                </a:lnTo>
                <a:lnTo>
                  <a:pt x="812483" y="1622935"/>
                </a:lnTo>
                <a:lnTo>
                  <a:pt x="811530" y="1617203"/>
                </a:lnTo>
                <a:lnTo>
                  <a:pt x="811212" y="1611472"/>
                </a:lnTo>
                <a:lnTo>
                  <a:pt x="811530" y="1605741"/>
                </a:lnTo>
                <a:lnTo>
                  <a:pt x="812483" y="1600009"/>
                </a:lnTo>
                <a:lnTo>
                  <a:pt x="814389" y="1594915"/>
                </a:lnTo>
                <a:lnTo>
                  <a:pt x="816612" y="1589820"/>
                </a:lnTo>
                <a:lnTo>
                  <a:pt x="819471" y="1584726"/>
                </a:lnTo>
                <a:lnTo>
                  <a:pt x="822648" y="1580268"/>
                </a:lnTo>
                <a:lnTo>
                  <a:pt x="826777" y="1576128"/>
                </a:lnTo>
                <a:lnTo>
                  <a:pt x="831224" y="1571989"/>
                </a:lnTo>
                <a:lnTo>
                  <a:pt x="835989" y="1568168"/>
                </a:lnTo>
                <a:lnTo>
                  <a:pt x="841389" y="1565303"/>
                </a:lnTo>
                <a:lnTo>
                  <a:pt x="846790" y="1562437"/>
                </a:lnTo>
                <a:lnTo>
                  <a:pt x="852507" y="1560208"/>
                </a:lnTo>
                <a:lnTo>
                  <a:pt x="858860" y="1558298"/>
                </a:lnTo>
                <a:lnTo>
                  <a:pt x="865531" y="1557024"/>
                </a:lnTo>
                <a:lnTo>
                  <a:pt x="872202" y="1555750"/>
                </a:lnTo>
                <a:close/>
                <a:moveTo>
                  <a:pt x="984211" y="1325563"/>
                </a:moveTo>
                <a:lnTo>
                  <a:pt x="1292263" y="1325563"/>
                </a:lnTo>
                <a:lnTo>
                  <a:pt x="1297339" y="1325880"/>
                </a:lnTo>
                <a:lnTo>
                  <a:pt x="1302415" y="1326513"/>
                </a:lnTo>
                <a:lnTo>
                  <a:pt x="1307174" y="1327779"/>
                </a:lnTo>
                <a:lnTo>
                  <a:pt x="1311615" y="1329361"/>
                </a:lnTo>
                <a:lnTo>
                  <a:pt x="1315740" y="1331260"/>
                </a:lnTo>
                <a:lnTo>
                  <a:pt x="1319864" y="1333792"/>
                </a:lnTo>
                <a:lnTo>
                  <a:pt x="1323671" y="1336640"/>
                </a:lnTo>
                <a:lnTo>
                  <a:pt x="1327161" y="1340121"/>
                </a:lnTo>
                <a:lnTo>
                  <a:pt x="1330333" y="1343286"/>
                </a:lnTo>
                <a:lnTo>
                  <a:pt x="1332871" y="1347400"/>
                </a:lnTo>
                <a:lnTo>
                  <a:pt x="1335409" y="1351198"/>
                </a:lnTo>
                <a:lnTo>
                  <a:pt x="1337630" y="1355629"/>
                </a:lnTo>
                <a:lnTo>
                  <a:pt x="1339216" y="1360059"/>
                </a:lnTo>
                <a:lnTo>
                  <a:pt x="1340485" y="1364807"/>
                </a:lnTo>
                <a:lnTo>
                  <a:pt x="1341437" y="1369870"/>
                </a:lnTo>
                <a:lnTo>
                  <a:pt x="1341437" y="1374934"/>
                </a:lnTo>
                <a:lnTo>
                  <a:pt x="1341437" y="1379681"/>
                </a:lnTo>
                <a:lnTo>
                  <a:pt x="1340485" y="1384745"/>
                </a:lnTo>
                <a:lnTo>
                  <a:pt x="1339216" y="1389492"/>
                </a:lnTo>
                <a:lnTo>
                  <a:pt x="1337630" y="1393923"/>
                </a:lnTo>
                <a:lnTo>
                  <a:pt x="1335409" y="1398037"/>
                </a:lnTo>
                <a:lnTo>
                  <a:pt x="1332871" y="1402151"/>
                </a:lnTo>
                <a:lnTo>
                  <a:pt x="1330016" y="1405632"/>
                </a:lnTo>
                <a:lnTo>
                  <a:pt x="1327161" y="1409430"/>
                </a:lnTo>
                <a:lnTo>
                  <a:pt x="1323671" y="1412595"/>
                </a:lnTo>
                <a:lnTo>
                  <a:pt x="1319864" y="1415443"/>
                </a:lnTo>
                <a:lnTo>
                  <a:pt x="1315740" y="1417659"/>
                </a:lnTo>
                <a:lnTo>
                  <a:pt x="1311615" y="1419874"/>
                </a:lnTo>
                <a:lnTo>
                  <a:pt x="1306857" y="1421773"/>
                </a:lnTo>
                <a:lnTo>
                  <a:pt x="1302415" y="1422722"/>
                </a:lnTo>
                <a:lnTo>
                  <a:pt x="1297339" y="1423672"/>
                </a:lnTo>
                <a:lnTo>
                  <a:pt x="1292263" y="1423988"/>
                </a:lnTo>
                <a:lnTo>
                  <a:pt x="984211" y="1423988"/>
                </a:lnTo>
                <a:lnTo>
                  <a:pt x="979453" y="1423672"/>
                </a:lnTo>
                <a:lnTo>
                  <a:pt x="974377" y="1422722"/>
                </a:lnTo>
                <a:lnTo>
                  <a:pt x="969618" y="1421773"/>
                </a:lnTo>
                <a:lnTo>
                  <a:pt x="965176" y="1419874"/>
                </a:lnTo>
                <a:lnTo>
                  <a:pt x="960735" y="1417659"/>
                </a:lnTo>
                <a:lnTo>
                  <a:pt x="956928" y="1415443"/>
                </a:lnTo>
                <a:lnTo>
                  <a:pt x="952803" y="1412595"/>
                </a:lnTo>
                <a:lnTo>
                  <a:pt x="949631" y="1409430"/>
                </a:lnTo>
                <a:lnTo>
                  <a:pt x="946141" y="1405632"/>
                </a:lnTo>
                <a:lnTo>
                  <a:pt x="943286" y="1402151"/>
                </a:lnTo>
                <a:lnTo>
                  <a:pt x="941065" y="1398037"/>
                </a:lnTo>
                <a:lnTo>
                  <a:pt x="938844" y="1393923"/>
                </a:lnTo>
                <a:lnTo>
                  <a:pt x="937258" y="1389492"/>
                </a:lnTo>
                <a:lnTo>
                  <a:pt x="935989" y="1384745"/>
                </a:lnTo>
                <a:lnTo>
                  <a:pt x="935355" y="1379681"/>
                </a:lnTo>
                <a:lnTo>
                  <a:pt x="935037" y="1374934"/>
                </a:lnTo>
                <a:lnTo>
                  <a:pt x="935355" y="1369870"/>
                </a:lnTo>
                <a:lnTo>
                  <a:pt x="935989" y="1364807"/>
                </a:lnTo>
                <a:lnTo>
                  <a:pt x="937258" y="1360059"/>
                </a:lnTo>
                <a:lnTo>
                  <a:pt x="938844" y="1355629"/>
                </a:lnTo>
                <a:lnTo>
                  <a:pt x="940748" y="1351198"/>
                </a:lnTo>
                <a:lnTo>
                  <a:pt x="943286" y="1347400"/>
                </a:lnTo>
                <a:lnTo>
                  <a:pt x="946141" y="1343286"/>
                </a:lnTo>
                <a:lnTo>
                  <a:pt x="949631" y="1340121"/>
                </a:lnTo>
                <a:lnTo>
                  <a:pt x="952803" y="1336640"/>
                </a:lnTo>
                <a:lnTo>
                  <a:pt x="956928" y="1333792"/>
                </a:lnTo>
                <a:lnTo>
                  <a:pt x="960735" y="1331260"/>
                </a:lnTo>
                <a:lnTo>
                  <a:pt x="965176" y="1329361"/>
                </a:lnTo>
                <a:lnTo>
                  <a:pt x="969618" y="1327779"/>
                </a:lnTo>
                <a:lnTo>
                  <a:pt x="974377" y="1326513"/>
                </a:lnTo>
                <a:lnTo>
                  <a:pt x="979453" y="1325880"/>
                </a:lnTo>
                <a:lnTo>
                  <a:pt x="984211" y="1325563"/>
                </a:lnTo>
                <a:close/>
                <a:moveTo>
                  <a:pt x="369286" y="1074738"/>
                </a:moveTo>
                <a:lnTo>
                  <a:pt x="887697" y="1074738"/>
                </a:lnTo>
                <a:lnTo>
                  <a:pt x="894368" y="1075056"/>
                </a:lnTo>
                <a:lnTo>
                  <a:pt x="901356" y="1076008"/>
                </a:lnTo>
                <a:lnTo>
                  <a:pt x="908027" y="1077278"/>
                </a:lnTo>
                <a:lnTo>
                  <a:pt x="914063" y="1079183"/>
                </a:lnTo>
                <a:lnTo>
                  <a:pt x="920098" y="1081406"/>
                </a:lnTo>
                <a:lnTo>
                  <a:pt x="925816" y="1084263"/>
                </a:lnTo>
                <a:lnTo>
                  <a:pt x="930898" y="1087438"/>
                </a:lnTo>
                <a:lnTo>
                  <a:pt x="935663" y="1090931"/>
                </a:lnTo>
                <a:lnTo>
                  <a:pt x="940110" y="1094741"/>
                </a:lnTo>
                <a:lnTo>
                  <a:pt x="944240" y="1099186"/>
                </a:lnTo>
                <a:lnTo>
                  <a:pt x="947416" y="1103948"/>
                </a:lnTo>
                <a:lnTo>
                  <a:pt x="950275" y="1108711"/>
                </a:lnTo>
                <a:lnTo>
                  <a:pt x="952499" y="1113791"/>
                </a:lnTo>
                <a:lnTo>
                  <a:pt x="954405" y="1118871"/>
                </a:lnTo>
                <a:lnTo>
                  <a:pt x="955358" y="1124903"/>
                </a:lnTo>
                <a:lnTo>
                  <a:pt x="955675" y="1130301"/>
                </a:lnTo>
                <a:lnTo>
                  <a:pt x="955358" y="1136016"/>
                </a:lnTo>
                <a:lnTo>
                  <a:pt x="954405" y="1141413"/>
                </a:lnTo>
                <a:lnTo>
                  <a:pt x="952499" y="1147128"/>
                </a:lnTo>
                <a:lnTo>
                  <a:pt x="950275" y="1152208"/>
                </a:lnTo>
                <a:lnTo>
                  <a:pt x="947416" y="1156971"/>
                </a:lnTo>
                <a:lnTo>
                  <a:pt x="944240" y="1161098"/>
                </a:lnTo>
                <a:lnTo>
                  <a:pt x="940110" y="1165543"/>
                </a:lnTo>
                <a:lnTo>
                  <a:pt x="935663" y="1169671"/>
                </a:lnTo>
                <a:lnTo>
                  <a:pt x="930898" y="1173163"/>
                </a:lnTo>
                <a:lnTo>
                  <a:pt x="925816" y="1176656"/>
                </a:lnTo>
                <a:lnTo>
                  <a:pt x="920098" y="1179196"/>
                </a:lnTo>
                <a:lnTo>
                  <a:pt x="914063" y="1181736"/>
                </a:lnTo>
                <a:lnTo>
                  <a:pt x="908027" y="1183323"/>
                </a:lnTo>
                <a:lnTo>
                  <a:pt x="901356" y="1184593"/>
                </a:lnTo>
                <a:lnTo>
                  <a:pt x="894368" y="1185546"/>
                </a:lnTo>
                <a:lnTo>
                  <a:pt x="887697" y="1185863"/>
                </a:lnTo>
                <a:lnTo>
                  <a:pt x="369286" y="1185863"/>
                </a:lnTo>
                <a:lnTo>
                  <a:pt x="362615" y="1185546"/>
                </a:lnTo>
                <a:lnTo>
                  <a:pt x="355944" y="1184593"/>
                </a:lnTo>
                <a:lnTo>
                  <a:pt x="349273" y="1183323"/>
                </a:lnTo>
                <a:lnTo>
                  <a:pt x="343238" y="1181736"/>
                </a:lnTo>
                <a:lnTo>
                  <a:pt x="337203" y="1179196"/>
                </a:lnTo>
                <a:lnTo>
                  <a:pt x="331485" y="1176656"/>
                </a:lnTo>
                <a:lnTo>
                  <a:pt x="326402" y="1173163"/>
                </a:lnTo>
                <a:lnTo>
                  <a:pt x="321637" y="1169671"/>
                </a:lnTo>
                <a:lnTo>
                  <a:pt x="317190" y="1165543"/>
                </a:lnTo>
                <a:lnTo>
                  <a:pt x="313378" y="1161098"/>
                </a:lnTo>
                <a:lnTo>
                  <a:pt x="309884" y="1156971"/>
                </a:lnTo>
                <a:lnTo>
                  <a:pt x="307025" y="1152208"/>
                </a:lnTo>
                <a:lnTo>
                  <a:pt x="304802" y="1147128"/>
                </a:lnTo>
                <a:lnTo>
                  <a:pt x="302896" y="1141413"/>
                </a:lnTo>
                <a:lnTo>
                  <a:pt x="301943" y="1136016"/>
                </a:lnTo>
                <a:lnTo>
                  <a:pt x="301625" y="1130301"/>
                </a:lnTo>
                <a:lnTo>
                  <a:pt x="301943" y="1124903"/>
                </a:lnTo>
                <a:lnTo>
                  <a:pt x="302896" y="1119188"/>
                </a:lnTo>
                <a:lnTo>
                  <a:pt x="304802" y="1113791"/>
                </a:lnTo>
                <a:lnTo>
                  <a:pt x="307025" y="1108711"/>
                </a:lnTo>
                <a:lnTo>
                  <a:pt x="309884" y="1103948"/>
                </a:lnTo>
                <a:lnTo>
                  <a:pt x="313378" y="1099186"/>
                </a:lnTo>
                <a:lnTo>
                  <a:pt x="317190" y="1094741"/>
                </a:lnTo>
                <a:lnTo>
                  <a:pt x="321637" y="1091248"/>
                </a:lnTo>
                <a:lnTo>
                  <a:pt x="326402" y="1087438"/>
                </a:lnTo>
                <a:lnTo>
                  <a:pt x="331485" y="1084263"/>
                </a:lnTo>
                <a:lnTo>
                  <a:pt x="337203" y="1081406"/>
                </a:lnTo>
                <a:lnTo>
                  <a:pt x="343238" y="1079183"/>
                </a:lnTo>
                <a:lnTo>
                  <a:pt x="349273" y="1077278"/>
                </a:lnTo>
                <a:lnTo>
                  <a:pt x="355944" y="1076008"/>
                </a:lnTo>
                <a:lnTo>
                  <a:pt x="362615" y="1075056"/>
                </a:lnTo>
                <a:lnTo>
                  <a:pt x="369286" y="1074738"/>
                </a:lnTo>
                <a:close/>
                <a:moveTo>
                  <a:pt x="1261435" y="965200"/>
                </a:moveTo>
                <a:lnTo>
                  <a:pt x="1264624" y="965200"/>
                </a:lnTo>
                <a:lnTo>
                  <a:pt x="1267814" y="965200"/>
                </a:lnTo>
                <a:lnTo>
                  <a:pt x="1271322" y="965838"/>
                </a:lnTo>
                <a:lnTo>
                  <a:pt x="1275149" y="967114"/>
                </a:lnTo>
                <a:lnTo>
                  <a:pt x="1278977" y="968390"/>
                </a:lnTo>
                <a:lnTo>
                  <a:pt x="1282804" y="969984"/>
                </a:lnTo>
                <a:lnTo>
                  <a:pt x="1290777" y="973811"/>
                </a:lnTo>
                <a:lnTo>
                  <a:pt x="1298113" y="978277"/>
                </a:lnTo>
                <a:lnTo>
                  <a:pt x="1304491" y="982742"/>
                </a:lnTo>
                <a:lnTo>
                  <a:pt x="1308637" y="986250"/>
                </a:lnTo>
                <a:lnTo>
                  <a:pt x="1312784" y="990715"/>
                </a:lnTo>
                <a:lnTo>
                  <a:pt x="1317249" y="997094"/>
                </a:lnTo>
                <a:lnTo>
                  <a:pt x="1321395" y="1004429"/>
                </a:lnTo>
                <a:lnTo>
                  <a:pt x="1325222" y="1012403"/>
                </a:lnTo>
                <a:lnTo>
                  <a:pt x="1326817" y="1016549"/>
                </a:lnTo>
                <a:lnTo>
                  <a:pt x="1328092" y="1020057"/>
                </a:lnTo>
                <a:lnTo>
                  <a:pt x="1329368" y="1024203"/>
                </a:lnTo>
                <a:lnTo>
                  <a:pt x="1330006" y="1027711"/>
                </a:lnTo>
                <a:lnTo>
                  <a:pt x="1330325" y="1030901"/>
                </a:lnTo>
                <a:lnTo>
                  <a:pt x="1330006" y="1034090"/>
                </a:lnTo>
                <a:lnTo>
                  <a:pt x="1329368" y="1036004"/>
                </a:lnTo>
                <a:lnTo>
                  <a:pt x="1327774" y="1038236"/>
                </a:lnTo>
                <a:lnTo>
                  <a:pt x="1228904" y="1099472"/>
                </a:lnTo>
                <a:lnTo>
                  <a:pt x="1226990" y="1101066"/>
                </a:lnTo>
                <a:lnTo>
                  <a:pt x="1225396" y="1102342"/>
                </a:lnTo>
                <a:lnTo>
                  <a:pt x="1223163" y="1103618"/>
                </a:lnTo>
                <a:lnTo>
                  <a:pt x="1220930" y="1104575"/>
                </a:lnTo>
                <a:lnTo>
                  <a:pt x="1219017" y="1105213"/>
                </a:lnTo>
                <a:lnTo>
                  <a:pt x="1216784" y="1105850"/>
                </a:lnTo>
                <a:lnTo>
                  <a:pt x="1212000" y="1106488"/>
                </a:lnTo>
                <a:lnTo>
                  <a:pt x="1207854" y="1105850"/>
                </a:lnTo>
                <a:lnTo>
                  <a:pt x="1205622" y="1105213"/>
                </a:lnTo>
                <a:lnTo>
                  <a:pt x="1203389" y="1104575"/>
                </a:lnTo>
                <a:lnTo>
                  <a:pt x="1201475" y="1103618"/>
                </a:lnTo>
                <a:lnTo>
                  <a:pt x="1199243" y="1102342"/>
                </a:lnTo>
                <a:lnTo>
                  <a:pt x="1197329" y="1101066"/>
                </a:lnTo>
                <a:lnTo>
                  <a:pt x="1195735" y="1099472"/>
                </a:lnTo>
                <a:lnTo>
                  <a:pt x="1194140" y="1097558"/>
                </a:lnTo>
                <a:lnTo>
                  <a:pt x="1192864" y="1095963"/>
                </a:lnTo>
                <a:lnTo>
                  <a:pt x="1191588" y="1093731"/>
                </a:lnTo>
                <a:lnTo>
                  <a:pt x="1190632" y="1091817"/>
                </a:lnTo>
                <a:lnTo>
                  <a:pt x="1189356" y="1087352"/>
                </a:lnTo>
                <a:lnTo>
                  <a:pt x="1189037" y="1082887"/>
                </a:lnTo>
                <a:lnTo>
                  <a:pt x="1189356" y="1078741"/>
                </a:lnTo>
                <a:lnTo>
                  <a:pt x="1190632" y="1074276"/>
                </a:lnTo>
                <a:lnTo>
                  <a:pt x="1191588" y="1072043"/>
                </a:lnTo>
                <a:lnTo>
                  <a:pt x="1192864" y="1070130"/>
                </a:lnTo>
                <a:lnTo>
                  <a:pt x="1194140" y="1068535"/>
                </a:lnTo>
                <a:lnTo>
                  <a:pt x="1195735" y="1066621"/>
                </a:lnTo>
                <a:lnTo>
                  <a:pt x="1257289" y="967433"/>
                </a:lnTo>
                <a:lnTo>
                  <a:pt x="1258884" y="965838"/>
                </a:lnTo>
                <a:lnTo>
                  <a:pt x="1261435" y="965200"/>
                </a:lnTo>
                <a:close/>
                <a:moveTo>
                  <a:pt x="346041" y="844550"/>
                </a:moveTo>
                <a:lnTo>
                  <a:pt x="350799" y="844550"/>
                </a:lnTo>
                <a:lnTo>
                  <a:pt x="658851" y="844550"/>
                </a:lnTo>
                <a:lnTo>
                  <a:pt x="663927" y="844550"/>
                </a:lnTo>
                <a:lnTo>
                  <a:pt x="669003" y="845185"/>
                </a:lnTo>
                <a:lnTo>
                  <a:pt x="673762" y="846773"/>
                </a:lnTo>
                <a:lnTo>
                  <a:pt x="678204" y="848043"/>
                </a:lnTo>
                <a:lnTo>
                  <a:pt x="682645" y="850265"/>
                </a:lnTo>
                <a:lnTo>
                  <a:pt x="686452" y="852805"/>
                </a:lnTo>
                <a:lnTo>
                  <a:pt x="690259" y="855345"/>
                </a:lnTo>
                <a:lnTo>
                  <a:pt x="693749" y="858838"/>
                </a:lnTo>
                <a:lnTo>
                  <a:pt x="697239" y="862330"/>
                </a:lnTo>
                <a:lnTo>
                  <a:pt x="699777" y="865823"/>
                </a:lnTo>
                <a:lnTo>
                  <a:pt x="702315" y="869950"/>
                </a:lnTo>
                <a:lnTo>
                  <a:pt x="704218" y="874395"/>
                </a:lnTo>
                <a:lnTo>
                  <a:pt x="705804" y="879158"/>
                </a:lnTo>
                <a:lnTo>
                  <a:pt x="707391" y="883920"/>
                </a:lnTo>
                <a:lnTo>
                  <a:pt x="708025" y="888683"/>
                </a:lnTo>
                <a:lnTo>
                  <a:pt x="708025" y="893763"/>
                </a:lnTo>
                <a:lnTo>
                  <a:pt x="708025" y="898843"/>
                </a:lnTo>
                <a:lnTo>
                  <a:pt x="707391" y="903605"/>
                </a:lnTo>
                <a:lnTo>
                  <a:pt x="705804" y="908368"/>
                </a:lnTo>
                <a:lnTo>
                  <a:pt x="704218" y="912495"/>
                </a:lnTo>
                <a:lnTo>
                  <a:pt x="702315" y="916940"/>
                </a:lnTo>
                <a:lnTo>
                  <a:pt x="699777" y="921068"/>
                </a:lnTo>
                <a:lnTo>
                  <a:pt x="697239" y="924878"/>
                </a:lnTo>
                <a:lnTo>
                  <a:pt x="693749" y="928370"/>
                </a:lnTo>
                <a:lnTo>
                  <a:pt x="690259" y="931545"/>
                </a:lnTo>
                <a:lnTo>
                  <a:pt x="686452" y="934403"/>
                </a:lnTo>
                <a:lnTo>
                  <a:pt x="682645" y="936943"/>
                </a:lnTo>
                <a:lnTo>
                  <a:pt x="678204" y="938848"/>
                </a:lnTo>
                <a:lnTo>
                  <a:pt x="673762" y="940753"/>
                </a:lnTo>
                <a:lnTo>
                  <a:pt x="669003" y="941705"/>
                </a:lnTo>
                <a:lnTo>
                  <a:pt x="663927" y="942658"/>
                </a:lnTo>
                <a:lnTo>
                  <a:pt x="658851" y="942975"/>
                </a:lnTo>
                <a:lnTo>
                  <a:pt x="350799" y="942975"/>
                </a:lnTo>
                <a:lnTo>
                  <a:pt x="346041" y="942658"/>
                </a:lnTo>
                <a:lnTo>
                  <a:pt x="340965" y="941705"/>
                </a:lnTo>
                <a:lnTo>
                  <a:pt x="336206" y="940753"/>
                </a:lnTo>
                <a:lnTo>
                  <a:pt x="331764" y="938848"/>
                </a:lnTo>
                <a:lnTo>
                  <a:pt x="327323" y="936943"/>
                </a:lnTo>
                <a:lnTo>
                  <a:pt x="323516" y="934403"/>
                </a:lnTo>
                <a:lnTo>
                  <a:pt x="319391" y="931545"/>
                </a:lnTo>
                <a:lnTo>
                  <a:pt x="316219" y="928370"/>
                </a:lnTo>
                <a:lnTo>
                  <a:pt x="312729" y="924878"/>
                </a:lnTo>
                <a:lnTo>
                  <a:pt x="309874" y="921068"/>
                </a:lnTo>
                <a:lnTo>
                  <a:pt x="307653" y="916940"/>
                </a:lnTo>
                <a:lnTo>
                  <a:pt x="305432" y="912495"/>
                </a:lnTo>
                <a:lnTo>
                  <a:pt x="303846" y="908368"/>
                </a:lnTo>
                <a:lnTo>
                  <a:pt x="302577" y="903605"/>
                </a:lnTo>
                <a:lnTo>
                  <a:pt x="301943" y="898843"/>
                </a:lnTo>
                <a:lnTo>
                  <a:pt x="301625" y="893763"/>
                </a:lnTo>
                <a:lnTo>
                  <a:pt x="301943" y="888683"/>
                </a:lnTo>
                <a:lnTo>
                  <a:pt x="302577" y="883920"/>
                </a:lnTo>
                <a:lnTo>
                  <a:pt x="303846" y="879158"/>
                </a:lnTo>
                <a:lnTo>
                  <a:pt x="305432" y="874395"/>
                </a:lnTo>
                <a:lnTo>
                  <a:pt x="307336" y="869950"/>
                </a:lnTo>
                <a:lnTo>
                  <a:pt x="309874" y="865823"/>
                </a:lnTo>
                <a:lnTo>
                  <a:pt x="312729" y="862330"/>
                </a:lnTo>
                <a:lnTo>
                  <a:pt x="316219" y="858838"/>
                </a:lnTo>
                <a:lnTo>
                  <a:pt x="319391" y="855345"/>
                </a:lnTo>
                <a:lnTo>
                  <a:pt x="323516" y="852805"/>
                </a:lnTo>
                <a:lnTo>
                  <a:pt x="327323" y="850265"/>
                </a:lnTo>
                <a:lnTo>
                  <a:pt x="331764" y="848043"/>
                </a:lnTo>
                <a:lnTo>
                  <a:pt x="336206" y="846773"/>
                </a:lnTo>
                <a:lnTo>
                  <a:pt x="340965" y="845185"/>
                </a:lnTo>
                <a:lnTo>
                  <a:pt x="346041" y="844550"/>
                </a:lnTo>
                <a:close/>
                <a:moveTo>
                  <a:pt x="344144" y="590550"/>
                </a:moveTo>
                <a:lnTo>
                  <a:pt x="960782" y="590550"/>
                </a:lnTo>
                <a:lnTo>
                  <a:pt x="966812" y="591185"/>
                </a:lnTo>
                <a:lnTo>
                  <a:pt x="973159" y="592138"/>
                </a:lnTo>
                <a:lnTo>
                  <a:pt x="978871" y="593725"/>
                </a:lnTo>
                <a:lnTo>
                  <a:pt x="984584" y="595630"/>
                </a:lnTo>
                <a:lnTo>
                  <a:pt x="990296" y="598488"/>
                </a:lnTo>
                <a:lnTo>
                  <a:pt x="995374" y="601345"/>
                </a:lnTo>
                <a:lnTo>
                  <a:pt x="1000135" y="604838"/>
                </a:lnTo>
                <a:lnTo>
                  <a:pt x="1004260" y="608965"/>
                </a:lnTo>
                <a:lnTo>
                  <a:pt x="1008386" y="613410"/>
                </a:lnTo>
                <a:lnTo>
                  <a:pt x="1011560" y="617855"/>
                </a:lnTo>
                <a:lnTo>
                  <a:pt x="1015051" y="623253"/>
                </a:lnTo>
                <a:lnTo>
                  <a:pt x="1017590" y="628650"/>
                </a:lnTo>
                <a:lnTo>
                  <a:pt x="1019811" y="634048"/>
                </a:lnTo>
                <a:lnTo>
                  <a:pt x="1021081" y="639763"/>
                </a:lnTo>
                <a:lnTo>
                  <a:pt x="1021715" y="646113"/>
                </a:lnTo>
                <a:lnTo>
                  <a:pt x="1022350" y="652145"/>
                </a:lnTo>
                <a:lnTo>
                  <a:pt x="1021715" y="658813"/>
                </a:lnTo>
                <a:lnTo>
                  <a:pt x="1021081" y="664528"/>
                </a:lnTo>
                <a:lnTo>
                  <a:pt x="1019811" y="670878"/>
                </a:lnTo>
                <a:lnTo>
                  <a:pt x="1017590" y="676275"/>
                </a:lnTo>
                <a:lnTo>
                  <a:pt x="1015051" y="681673"/>
                </a:lnTo>
                <a:lnTo>
                  <a:pt x="1011560" y="686753"/>
                </a:lnTo>
                <a:lnTo>
                  <a:pt x="1008386" y="691515"/>
                </a:lnTo>
                <a:lnTo>
                  <a:pt x="1004260" y="695960"/>
                </a:lnTo>
                <a:lnTo>
                  <a:pt x="1000135" y="700088"/>
                </a:lnTo>
                <a:lnTo>
                  <a:pt x="995374" y="703580"/>
                </a:lnTo>
                <a:lnTo>
                  <a:pt x="990296" y="706438"/>
                </a:lnTo>
                <a:lnTo>
                  <a:pt x="984584" y="708978"/>
                </a:lnTo>
                <a:lnTo>
                  <a:pt x="978871" y="711200"/>
                </a:lnTo>
                <a:lnTo>
                  <a:pt x="973159" y="712788"/>
                </a:lnTo>
                <a:lnTo>
                  <a:pt x="966812" y="713740"/>
                </a:lnTo>
                <a:lnTo>
                  <a:pt x="960782" y="714375"/>
                </a:lnTo>
                <a:lnTo>
                  <a:pt x="344144" y="714375"/>
                </a:lnTo>
                <a:lnTo>
                  <a:pt x="338114" y="713740"/>
                </a:lnTo>
                <a:lnTo>
                  <a:pt x="331767" y="712788"/>
                </a:lnTo>
                <a:lnTo>
                  <a:pt x="326054" y="711200"/>
                </a:lnTo>
                <a:lnTo>
                  <a:pt x="320342" y="708978"/>
                </a:lnTo>
                <a:lnTo>
                  <a:pt x="314946" y="706438"/>
                </a:lnTo>
                <a:lnTo>
                  <a:pt x="309869" y="703580"/>
                </a:lnTo>
                <a:lnTo>
                  <a:pt x="305108" y="700088"/>
                </a:lnTo>
                <a:lnTo>
                  <a:pt x="300982" y="695960"/>
                </a:lnTo>
                <a:lnTo>
                  <a:pt x="296857" y="691515"/>
                </a:lnTo>
                <a:lnTo>
                  <a:pt x="293366" y="686753"/>
                </a:lnTo>
                <a:lnTo>
                  <a:pt x="290192" y="681673"/>
                </a:lnTo>
                <a:lnTo>
                  <a:pt x="287653" y="676275"/>
                </a:lnTo>
                <a:lnTo>
                  <a:pt x="285432" y="670878"/>
                </a:lnTo>
                <a:lnTo>
                  <a:pt x="284162" y="664528"/>
                </a:lnTo>
                <a:lnTo>
                  <a:pt x="282893" y="658813"/>
                </a:lnTo>
                <a:lnTo>
                  <a:pt x="282575" y="652145"/>
                </a:lnTo>
                <a:lnTo>
                  <a:pt x="282893" y="646113"/>
                </a:lnTo>
                <a:lnTo>
                  <a:pt x="284162" y="639763"/>
                </a:lnTo>
                <a:lnTo>
                  <a:pt x="285432" y="634048"/>
                </a:lnTo>
                <a:lnTo>
                  <a:pt x="287653" y="628650"/>
                </a:lnTo>
                <a:lnTo>
                  <a:pt x="290192" y="623253"/>
                </a:lnTo>
                <a:lnTo>
                  <a:pt x="293366" y="617855"/>
                </a:lnTo>
                <a:lnTo>
                  <a:pt x="296857" y="613410"/>
                </a:lnTo>
                <a:lnTo>
                  <a:pt x="300982" y="608965"/>
                </a:lnTo>
                <a:lnTo>
                  <a:pt x="305108" y="604838"/>
                </a:lnTo>
                <a:lnTo>
                  <a:pt x="309869" y="601345"/>
                </a:lnTo>
                <a:lnTo>
                  <a:pt x="314946" y="598488"/>
                </a:lnTo>
                <a:lnTo>
                  <a:pt x="320342" y="595630"/>
                </a:lnTo>
                <a:lnTo>
                  <a:pt x="326054" y="593725"/>
                </a:lnTo>
                <a:lnTo>
                  <a:pt x="331767" y="592138"/>
                </a:lnTo>
                <a:lnTo>
                  <a:pt x="338114" y="591185"/>
                </a:lnTo>
                <a:lnTo>
                  <a:pt x="344144" y="590550"/>
                </a:lnTo>
                <a:close/>
                <a:moveTo>
                  <a:pt x="1750865" y="411163"/>
                </a:moveTo>
                <a:lnTo>
                  <a:pt x="1754043" y="411481"/>
                </a:lnTo>
                <a:lnTo>
                  <a:pt x="1757540" y="411798"/>
                </a:lnTo>
                <a:lnTo>
                  <a:pt x="1760718" y="413068"/>
                </a:lnTo>
                <a:lnTo>
                  <a:pt x="1764214" y="414021"/>
                </a:lnTo>
                <a:lnTo>
                  <a:pt x="1767710" y="414973"/>
                </a:lnTo>
                <a:lnTo>
                  <a:pt x="1770889" y="416878"/>
                </a:lnTo>
                <a:lnTo>
                  <a:pt x="1777563" y="421006"/>
                </a:lnTo>
                <a:lnTo>
                  <a:pt x="1784555" y="425768"/>
                </a:lnTo>
                <a:lnTo>
                  <a:pt x="1790912" y="431166"/>
                </a:lnTo>
                <a:lnTo>
                  <a:pt x="1797904" y="437198"/>
                </a:lnTo>
                <a:lnTo>
                  <a:pt x="1812207" y="451486"/>
                </a:lnTo>
                <a:lnTo>
                  <a:pt x="1827145" y="466408"/>
                </a:lnTo>
                <a:lnTo>
                  <a:pt x="1836680" y="476251"/>
                </a:lnTo>
                <a:lnTo>
                  <a:pt x="1851935" y="491173"/>
                </a:lnTo>
                <a:lnTo>
                  <a:pt x="1865920" y="505461"/>
                </a:lnTo>
                <a:lnTo>
                  <a:pt x="1872277" y="512446"/>
                </a:lnTo>
                <a:lnTo>
                  <a:pt x="1877680" y="519431"/>
                </a:lnTo>
                <a:lnTo>
                  <a:pt x="1882447" y="525781"/>
                </a:lnTo>
                <a:lnTo>
                  <a:pt x="1886579" y="532766"/>
                </a:lnTo>
                <a:lnTo>
                  <a:pt x="1888486" y="536258"/>
                </a:lnTo>
                <a:lnTo>
                  <a:pt x="1889439" y="539433"/>
                </a:lnTo>
                <a:lnTo>
                  <a:pt x="1891029" y="542608"/>
                </a:lnTo>
                <a:lnTo>
                  <a:pt x="1891664" y="546101"/>
                </a:lnTo>
                <a:lnTo>
                  <a:pt x="1891982" y="549593"/>
                </a:lnTo>
                <a:lnTo>
                  <a:pt x="1892300" y="552768"/>
                </a:lnTo>
                <a:lnTo>
                  <a:pt x="1892300" y="556261"/>
                </a:lnTo>
                <a:lnTo>
                  <a:pt x="1891664" y="559753"/>
                </a:lnTo>
                <a:lnTo>
                  <a:pt x="1891029" y="562928"/>
                </a:lnTo>
                <a:lnTo>
                  <a:pt x="1889757" y="566738"/>
                </a:lnTo>
                <a:lnTo>
                  <a:pt x="1888486" y="570231"/>
                </a:lnTo>
                <a:lnTo>
                  <a:pt x="1886261" y="574041"/>
                </a:lnTo>
                <a:lnTo>
                  <a:pt x="1884036" y="577533"/>
                </a:lnTo>
                <a:lnTo>
                  <a:pt x="1881176" y="581343"/>
                </a:lnTo>
                <a:lnTo>
                  <a:pt x="1877680" y="585153"/>
                </a:lnTo>
                <a:lnTo>
                  <a:pt x="1874184" y="588963"/>
                </a:lnTo>
                <a:lnTo>
                  <a:pt x="1476895" y="985838"/>
                </a:lnTo>
                <a:lnTo>
                  <a:pt x="1472763" y="989966"/>
                </a:lnTo>
                <a:lnTo>
                  <a:pt x="1468313" y="993458"/>
                </a:lnTo>
                <a:lnTo>
                  <a:pt x="1464182" y="996633"/>
                </a:lnTo>
                <a:lnTo>
                  <a:pt x="1459732" y="999808"/>
                </a:lnTo>
                <a:lnTo>
                  <a:pt x="1455282" y="1002348"/>
                </a:lnTo>
                <a:lnTo>
                  <a:pt x="1450515" y="1004888"/>
                </a:lnTo>
                <a:lnTo>
                  <a:pt x="1446065" y="1007111"/>
                </a:lnTo>
                <a:lnTo>
                  <a:pt x="1440980" y="1009016"/>
                </a:lnTo>
                <a:lnTo>
                  <a:pt x="1436212" y="1010921"/>
                </a:lnTo>
                <a:lnTo>
                  <a:pt x="1431445" y="1012826"/>
                </a:lnTo>
                <a:lnTo>
                  <a:pt x="1426360" y="1013778"/>
                </a:lnTo>
                <a:lnTo>
                  <a:pt x="1421274" y="1015366"/>
                </a:lnTo>
                <a:lnTo>
                  <a:pt x="1416507" y="1016001"/>
                </a:lnTo>
                <a:lnTo>
                  <a:pt x="1411422" y="1016953"/>
                </a:lnTo>
                <a:lnTo>
                  <a:pt x="1406336" y="1017271"/>
                </a:lnTo>
                <a:lnTo>
                  <a:pt x="1401569" y="1017588"/>
                </a:lnTo>
                <a:lnTo>
                  <a:pt x="1396484" y="1017588"/>
                </a:lnTo>
                <a:lnTo>
                  <a:pt x="1391716" y="1017271"/>
                </a:lnTo>
                <a:lnTo>
                  <a:pt x="1386949" y="1016953"/>
                </a:lnTo>
                <a:lnTo>
                  <a:pt x="1382499" y="1015683"/>
                </a:lnTo>
                <a:lnTo>
                  <a:pt x="1377731" y="1015048"/>
                </a:lnTo>
                <a:lnTo>
                  <a:pt x="1373282" y="1013461"/>
                </a:lnTo>
                <a:lnTo>
                  <a:pt x="1368832" y="1012191"/>
                </a:lnTo>
                <a:lnTo>
                  <a:pt x="1364700" y="1010286"/>
                </a:lnTo>
                <a:lnTo>
                  <a:pt x="1360886" y="1008063"/>
                </a:lnTo>
                <a:lnTo>
                  <a:pt x="1357072" y="1005523"/>
                </a:lnTo>
                <a:lnTo>
                  <a:pt x="1353576" y="1002983"/>
                </a:lnTo>
                <a:lnTo>
                  <a:pt x="1350080" y="1000126"/>
                </a:lnTo>
                <a:lnTo>
                  <a:pt x="1347220" y="996633"/>
                </a:lnTo>
                <a:lnTo>
                  <a:pt x="1344359" y="993458"/>
                </a:lnTo>
                <a:lnTo>
                  <a:pt x="1341817" y="989331"/>
                </a:lnTo>
                <a:lnTo>
                  <a:pt x="1339274" y="985521"/>
                </a:lnTo>
                <a:lnTo>
                  <a:pt x="1337367" y="981076"/>
                </a:lnTo>
                <a:lnTo>
                  <a:pt x="1335778" y="976313"/>
                </a:lnTo>
                <a:lnTo>
                  <a:pt x="1326561" y="967106"/>
                </a:lnTo>
                <a:lnTo>
                  <a:pt x="1322111" y="965518"/>
                </a:lnTo>
                <a:lnTo>
                  <a:pt x="1317979" y="963296"/>
                </a:lnTo>
                <a:lnTo>
                  <a:pt x="1314165" y="961073"/>
                </a:lnTo>
                <a:lnTo>
                  <a:pt x="1310351" y="958851"/>
                </a:lnTo>
                <a:lnTo>
                  <a:pt x="1307173" y="956311"/>
                </a:lnTo>
                <a:lnTo>
                  <a:pt x="1303995" y="953453"/>
                </a:lnTo>
                <a:lnTo>
                  <a:pt x="1301134" y="950913"/>
                </a:lnTo>
                <a:lnTo>
                  <a:pt x="1298274" y="948056"/>
                </a:lnTo>
                <a:lnTo>
                  <a:pt x="1295731" y="944563"/>
                </a:lnTo>
                <a:lnTo>
                  <a:pt x="1293824" y="941706"/>
                </a:lnTo>
                <a:lnTo>
                  <a:pt x="1291599" y="938531"/>
                </a:lnTo>
                <a:lnTo>
                  <a:pt x="1289692" y="935038"/>
                </a:lnTo>
                <a:lnTo>
                  <a:pt x="1288103" y="931546"/>
                </a:lnTo>
                <a:lnTo>
                  <a:pt x="1286832" y="928371"/>
                </a:lnTo>
                <a:lnTo>
                  <a:pt x="1284607" y="921068"/>
                </a:lnTo>
                <a:lnTo>
                  <a:pt x="1283336" y="913448"/>
                </a:lnTo>
                <a:lnTo>
                  <a:pt x="1282700" y="905511"/>
                </a:lnTo>
                <a:lnTo>
                  <a:pt x="1283018" y="897573"/>
                </a:lnTo>
                <a:lnTo>
                  <a:pt x="1283971" y="889953"/>
                </a:lnTo>
                <a:lnTo>
                  <a:pt x="1285560" y="882016"/>
                </a:lnTo>
                <a:lnTo>
                  <a:pt x="1287785" y="874078"/>
                </a:lnTo>
                <a:lnTo>
                  <a:pt x="1290646" y="866141"/>
                </a:lnTo>
                <a:lnTo>
                  <a:pt x="1294142" y="858521"/>
                </a:lnTo>
                <a:lnTo>
                  <a:pt x="1298909" y="849948"/>
                </a:lnTo>
                <a:lnTo>
                  <a:pt x="1304313" y="841376"/>
                </a:lnTo>
                <a:lnTo>
                  <a:pt x="1310351" y="833756"/>
                </a:lnTo>
                <a:lnTo>
                  <a:pt x="1317026" y="826136"/>
                </a:lnTo>
                <a:lnTo>
                  <a:pt x="1714315" y="429261"/>
                </a:lnTo>
                <a:lnTo>
                  <a:pt x="1718446" y="425768"/>
                </a:lnTo>
                <a:lnTo>
                  <a:pt x="1721943" y="422276"/>
                </a:lnTo>
                <a:lnTo>
                  <a:pt x="1726074" y="419736"/>
                </a:lnTo>
                <a:lnTo>
                  <a:pt x="1729571" y="417196"/>
                </a:lnTo>
                <a:lnTo>
                  <a:pt x="1733384" y="415608"/>
                </a:lnTo>
                <a:lnTo>
                  <a:pt x="1736881" y="414021"/>
                </a:lnTo>
                <a:lnTo>
                  <a:pt x="1740377" y="412433"/>
                </a:lnTo>
                <a:lnTo>
                  <a:pt x="1743873" y="411798"/>
                </a:lnTo>
                <a:lnTo>
                  <a:pt x="1747051" y="411481"/>
                </a:lnTo>
                <a:lnTo>
                  <a:pt x="1750865" y="411163"/>
                </a:lnTo>
                <a:close/>
                <a:moveTo>
                  <a:pt x="198373" y="319088"/>
                </a:moveTo>
                <a:lnTo>
                  <a:pt x="1557783" y="319088"/>
                </a:lnTo>
                <a:lnTo>
                  <a:pt x="1453042" y="423822"/>
                </a:lnTo>
                <a:lnTo>
                  <a:pt x="315492" y="423822"/>
                </a:lnTo>
                <a:lnTo>
                  <a:pt x="305336" y="424140"/>
                </a:lnTo>
                <a:lnTo>
                  <a:pt x="295179" y="424774"/>
                </a:lnTo>
                <a:lnTo>
                  <a:pt x="285340" y="426361"/>
                </a:lnTo>
                <a:lnTo>
                  <a:pt x="275500" y="427631"/>
                </a:lnTo>
                <a:lnTo>
                  <a:pt x="265979" y="429852"/>
                </a:lnTo>
                <a:lnTo>
                  <a:pt x="256457" y="433026"/>
                </a:lnTo>
                <a:lnTo>
                  <a:pt x="247570" y="435882"/>
                </a:lnTo>
                <a:lnTo>
                  <a:pt x="238365" y="439374"/>
                </a:lnTo>
                <a:lnTo>
                  <a:pt x="229478" y="443499"/>
                </a:lnTo>
                <a:lnTo>
                  <a:pt x="221226" y="447943"/>
                </a:lnTo>
                <a:lnTo>
                  <a:pt x="212973" y="452703"/>
                </a:lnTo>
                <a:lnTo>
                  <a:pt x="204721" y="457781"/>
                </a:lnTo>
                <a:lnTo>
                  <a:pt x="196786" y="463494"/>
                </a:lnTo>
                <a:lnTo>
                  <a:pt x="189486" y="469207"/>
                </a:lnTo>
                <a:lnTo>
                  <a:pt x="182186" y="475554"/>
                </a:lnTo>
                <a:lnTo>
                  <a:pt x="175203" y="481902"/>
                </a:lnTo>
                <a:lnTo>
                  <a:pt x="168855" y="488884"/>
                </a:lnTo>
                <a:lnTo>
                  <a:pt x="162507" y="496184"/>
                </a:lnTo>
                <a:lnTo>
                  <a:pt x="156794" y="503483"/>
                </a:lnTo>
                <a:lnTo>
                  <a:pt x="151398" y="511100"/>
                </a:lnTo>
                <a:lnTo>
                  <a:pt x="145685" y="519670"/>
                </a:lnTo>
                <a:lnTo>
                  <a:pt x="140924" y="527604"/>
                </a:lnTo>
                <a:lnTo>
                  <a:pt x="136798" y="536490"/>
                </a:lnTo>
                <a:lnTo>
                  <a:pt x="132672" y="545060"/>
                </a:lnTo>
                <a:lnTo>
                  <a:pt x="129498" y="554263"/>
                </a:lnTo>
                <a:lnTo>
                  <a:pt x="126007" y="563150"/>
                </a:lnTo>
                <a:lnTo>
                  <a:pt x="123468" y="572671"/>
                </a:lnTo>
                <a:lnTo>
                  <a:pt x="121246" y="582193"/>
                </a:lnTo>
                <a:lnTo>
                  <a:pt x="119659" y="592031"/>
                </a:lnTo>
                <a:lnTo>
                  <a:pt x="118072" y="601870"/>
                </a:lnTo>
                <a:lnTo>
                  <a:pt x="117437" y="612026"/>
                </a:lnTo>
                <a:lnTo>
                  <a:pt x="117437" y="622182"/>
                </a:lnTo>
                <a:lnTo>
                  <a:pt x="117437" y="1633658"/>
                </a:lnTo>
                <a:lnTo>
                  <a:pt x="117437" y="1643814"/>
                </a:lnTo>
                <a:lnTo>
                  <a:pt x="118072" y="1653970"/>
                </a:lnTo>
                <a:lnTo>
                  <a:pt x="119659" y="1663808"/>
                </a:lnTo>
                <a:lnTo>
                  <a:pt x="121246" y="1673647"/>
                </a:lnTo>
                <a:lnTo>
                  <a:pt x="123468" y="1683168"/>
                </a:lnTo>
                <a:lnTo>
                  <a:pt x="126007" y="1692689"/>
                </a:lnTo>
                <a:lnTo>
                  <a:pt x="129498" y="1701576"/>
                </a:lnTo>
                <a:lnTo>
                  <a:pt x="132672" y="1710780"/>
                </a:lnTo>
                <a:lnTo>
                  <a:pt x="136798" y="1719666"/>
                </a:lnTo>
                <a:lnTo>
                  <a:pt x="140924" y="1728235"/>
                </a:lnTo>
                <a:lnTo>
                  <a:pt x="145685" y="1736170"/>
                </a:lnTo>
                <a:lnTo>
                  <a:pt x="151398" y="1744739"/>
                </a:lnTo>
                <a:lnTo>
                  <a:pt x="156794" y="1752356"/>
                </a:lnTo>
                <a:lnTo>
                  <a:pt x="162507" y="1759656"/>
                </a:lnTo>
                <a:lnTo>
                  <a:pt x="168855" y="1766955"/>
                </a:lnTo>
                <a:lnTo>
                  <a:pt x="175203" y="1773938"/>
                </a:lnTo>
                <a:lnTo>
                  <a:pt x="182186" y="1780285"/>
                </a:lnTo>
                <a:lnTo>
                  <a:pt x="189486" y="1786633"/>
                </a:lnTo>
                <a:lnTo>
                  <a:pt x="196786" y="1792345"/>
                </a:lnTo>
                <a:lnTo>
                  <a:pt x="204721" y="1798375"/>
                </a:lnTo>
                <a:lnTo>
                  <a:pt x="212973" y="1803453"/>
                </a:lnTo>
                <a:lnTo>
                  <a:pt x="221226" y="1808214"/>
                </a:lnTo>
                <a:lnTo>
                  <a:pt x="229478" y="1812340"/>
                </a:lnTo>
                <a:lnTo>
                  <a:pt x="238365" y="1816466"/>
                </a:lnTo>
                <a:lnTo>
                  <a:pt x="247570" y="1819640"/>
                </a:lnTo>
                <a:lnTo>
                  <a:pt x="256457" y="1823131"/>
                </a:lnTo>
                <a:lnTo>
                  <a:pt x="265979" y="1825670"/>
                </a:lnTo>
                <a:lnTo>
                  <a:pt x="275500" y="1827891"/>
                </a:lnTo>
                <a:lnTo>
                  <a:pt x="285340" y="1829478"/>
                </a:lnTo>
                <a:lnTo>
                  <a:pt x="295179" y="1831065"/>
                </a:lnTo>
                <a:lnTo>
                  <a:pt x="305336" y="1831700"/>
                </a:lnTo>
                <a:lnTo>
                  <a:pt x="315492" y="1831700"/>
                </a:lnTo>
                <a:lnTo>
                  <a:pt x="1632371" y="1831700"/>
                </a:lnTo>
                <a:lnTo>
                  <a:pt x="1642527" y="1831700"/>
                </a:lnTo>
                <a:lnTo>
                  <a:pt x="1652367" y="1831065"/>
                </a:lnTo>
                <a:lnTo>
                  <a:pt x="1662523" y="1829478"/>
                </a:lnTo>
                <a:lnTo>
                  <a:pt x="1672045" y="1827891"/>
                </a:lnTo>
                <a:lnTo>
                  <a:pt x="1681885" y="1825670"/>
                </a:lnTo>
                <a:lnTo>
                  <a:pt x="1691089" y="1823131"/>
                </a:lnTo>
                <a:lnTo>
                  <a:pt x="1700611" y="1819640"/>
                </a:lnTo>
                <a:lnTo>
                  <a:pt x="1709181" y="1816466"/>
                </a:lnTo>
                <a:lnTo>
                  <a:pt x="1718385" y="1812340"/>
                </a:lnTo>
                <a:lnTo>
                  <a:pt x="1726637" y="1808214"/>
                </a:lnTo>
                <a:lnTo>
                  <a:pt x="1735207" y="1803453"/>
                </a:lnTo>
                <a:lnTo>
                  <a:pt x="1743142" y="1798375"/>
                </a:lnTo>
                <a:lnTo>
                  <a:pt x="1750760" y="1792345"/>
                </a:lnTo>
                <a:lnTo>
                  <a:pt x="1758377" y="1786633"/>
                </a:lnTo>
                <a:lnTo>
                  <a:pt x="1765677" y="1780285"/>
                </a:lnTo>
                <a:lnTo>
                  <a:pt x="1772660" y="1773938"/>
                </a:lnTo>
                <a:lnTo>
                  <a:pt x="1779325" y="1766955"/>
                </a:lnTo>
                <a:lnTo>
                  <a:pt x="1785356" y="1759973"/>
                </a:lnTo>
                <a:lnTo>
                  <a:pt x="1791069" y="1752356"/>
                </a:lnTo>
                <a:lnTo>
                  <a:pt x="1796782" y="1744739"/>
                </a:lnTo>
                <a:lnTo>
                  <a:pt x="1801861" y="1736805"/>
                </a:lnTo>
                <a:lnTo>
                  <a:pt x="1806621" y="1728235"/>
                </a:lnTo>
                <a:lnTo>
                  <a:pt x="1810748" y="1719666"/>
                </a:lnTo>
                <a:lnTo>
                  <a:pt x="1814874" y="1710780"/>
                </a:lnTo>
                <a:lnTo>
                  <a:pt x="1818683" y="1702211"/>
                </a:lnTo>
                <a:lnTo>
                  <a:pt x="1821857" y="1692689"/>
                </a:lnTo>
                <a:lnTo>
                  <a:pt x="1824396" y="1683168"/>
                </a:lnTo>
                <a:lnTo>
                  <a:pt x="1826617" y="1673647"/>
                </a:lnTo>
                <a:lnTo>
                  <a:pt x="1828522" y="1663808"/>
                </a:lnTo>
                <a:lnTo>
                  <a:pt x="1829474" y="1653970"/>
                </a:lnTo>
                <a:lnTo>
                  <a:pt x="1830109" y="1643814"/>
                </a:lnTo>
                <a:lnTo>
                  <a:pt x="1830426" y="1633658"/>
                </a:lnTo>
                <a:lnTo>
                  <a:pt x="1830426" y="1113162"/>
                </a:lnTo>
                <a:lnTo>
                  <a:pt x="1830426" y="773570"/>
                </a:lnTo>
                <a:lnTo>
                  <a:pt x="1947863" y="656458"/>
                </a:lnTo>
                <a:lnTo>
                  <a:pt x="1947863" y="1738391"/>
                </a:lnTo>
                <a:lnTo>
                  <a:pt x="1947546" y="1748865"/>
                </a:lnTo>
                <a:lnTo>
                  <a:pt x="1946911" y="1758704"/>
                </a:lnTo>
                <a:lnTo>
                  <a:pt x="1945324" y="1768860"/>
                </a:lnTo>
                <a:lnTo>
                  <a:pt x="1943419" y="1778063"/>
                </a:lnTo>
                <a:lnTo>
                  <a:pt x="1941198" y="1787902"/>
                </a:lnTo>
                <a:lnTo>
                  <a:pt x="1938659" y="1797423"/>
                </a:lnTo>
                <a:lnTo>
                  <a:pt x="1935802" y="1806627"/>
                </a:lnTo>
                <a:lnTo>
                  <a:pt x="1932311" y="1815831"/>
                </a:lnTo>
                <a:lnTo>
                  <a:pt x="1928184" y="1824400"/>
                </a:lnTo>
                <a:lnTo>
                  <a:pt x="1923741" y="1832969"/>
                </a:lnTo>
                <a:lnTo>
                  <a:pt x="1918980" y="1841221"/>
                </a:lnTo>
                <a:lnTo>
                  <a:pt x="1913902" y="1849156"/>
                </a:lnTo>
                <a:lnTo>
                  <a:pt x="1908188" y="1856773"/>
                </a:lnTo>
                <a:lnTo>
                  <a:pt x="1902475" y="1864707"/>
                </a:lnTo>
                <a:lnTo>
                  <a:pt x="1896127" y="1871689"/>
                </a:lnTo>
                <a:lnTo>
                  <a:pt x="1889462" y="1878671"/>
                </a:lnTo>
                <a:lnTo>
                  <a:pt x="1882797" y="1885336"/>
                </a:lnTo>
                <a:lnTo>
                  <a:pt x="1875497" y="1891366"/>
                </a:lnTo>
                <a:lnTo>
                  <a:pt x="1868197" y="1897397"/>
                </a:lnTo>
                <a:lnTo>
                  <a:pt x="1860579" y="1902792"/>
                </a:lnTo>
                <a:lnTo>
                  <a:pt x="1852327" y="1907870"/>
                </a:lnTo>
                <a:lnTo>
                  <a:pt x="1844074" y="1912631"/>
                </a:lnTo>
                <a:lnTo>
                  <a:pt x="1835187" y="1917074"/>
                </a:lnTo>
                <a:lnTo>
                  <a:pt x="1826617" y="1920882"/>
                </a:lnTo>
                <a:lnTo>
                  <a:pt x="1817413" y="1924691"/>
                </a:lnTo>
                <a:lnTo>
                  <a:pt x="1808209" y="1927865"/>
                </a:lnTo>
                <a:lnTo>
                  <a:pt x="1799004" y="1930404"/>
                </a:lnTo>
                <a:lnTo>
                  <a:pt x="1789482" y="1932625"/>
                </a:lnTo>
                <a:lnTo>
                  <a:pt x="1779643" y="1934530"/>
                </a:lnTo>
                <a:lnTo>
                  <a:pt x="1769803" y="1935482"/>
                </a:lnTo>
                <a:lnTo>
                  <a:pt x="1759647" y="1936434"/>
                </a:lnTo>
                <a:lnTo>
                  <a:pt x="1749173" y="1936751"/>
                </a:lnTo>
                <a:lnTo>
                  <a:pt x="198373" y="1936751"/>
                </a:lnTo>
                <a:lnTo>
                  <a:pt x="188216" y="1936434"/>
                </a:lnTo>
                <a:lnTo>
                  <a:pt x="178377" y="1935482"/>
                </a:lnTo>
                <a:lnTo>
                  <a:pt x="168538" y="1934530"/>
                </a:lnTo>
                <a:lnTo>
                  <a:pt x="158699" y="1932625"/>
                </a:lnTo>
                <a:lnTo>
                  <a:pt x="148859" y="1930404"/>
                </a:lnTo>
                <a:lnTo>
                  <a:pt x="139655" y="1927865"/>
                </a:lnTo>
                <a:lnTo>
                  <a:pt x="130133" y="1924691"/>
                </a:lnTo>
                <a:lnTo>
                  <a:pt x="121246" y="1920882"/>
                </a:lnTo>
                <a:lnTo>
                  <a:pt x="112359" y="1917074"/>
                </a:lnTo>
                <a:lnTo>
                  <a:pt x="103789" y="1912631"/>
                </a:lnTo>
                <a:lnTo>
                  <a:pt x="95537" y="1907870"/>
                </a:lnTo>
                <a:lnTo>
                  <a:pt x="87602" y="1902792"/>
                </a:lnTo>
                <a:lnTo>
                  <a:pt x="79984" y="1897397"/>
                </a:lnTo>
                <a:lnTo>
                  <a:pt x="72049" y="1891366"/>
                </a:lnTo>
                <a:lnTo>
                  <a:pt x="65067" y="1885336"/>
                </a:lnTo>
                <a:lnTo>
                  <a:pt x="58084" y="1878671"/>
                </a:lnTo>
                <a:lnTo>
                  <a:pt x="51418" y="1871689"/>
                </a:lnTo>
                <a:lnTo>
                  <a:pt x="45388" y="1864707"/>
                </a:lnTo>
                <a:lnTo>
                  <a:pt x="39357" y="1856773"/>
                </a:lnTo>
                <a:lnTo>
                  <a:pt x="33962" y="1849156"/>
                </a:lnTo>
                <a:lnTo>
                  <a:pt x="28883" y="1841221"/>
                </a:lnTo>
                <a:lnTo>
                  <a:pt x="24122" y="1832969"/>
                </a:lnTo>
                <a:lnTo>
                  <a:pt x="19679" y="1824400"/>
                </a:lnTo>
                <a:lnTo>
                  <a:pt x="15870" y="1815831"/>
                </a:lnTo>
                <a:lnTo>
                  <a:pt x="12061" y="1806627"/>
                </a:lnTo>
                <a:lnTo>
                  <a:pt x="8887" y="1797423"/>
                </a:lnTo>
                <a:lnTo>
                  <a:pt x="6348" y="1787902"/>
                </a:lnTo>
                <a:lnTo>
                  <a:pt x="4126" y="1778063"/>
                </a:lnTo>
                <a:lnTo>
                  <a:pt x="2222" y="1768860"/>
                </a:lnTo>
                <a:lnTo>
                  <a:pt x="1270" y="1758704"/>
                </a:lnTo>
                <a:lnTo>
                  <a:pt x="318" y="1748865"/>
                </a:lnTo>
                <a:lnTo>
                  <a:pt x="0" y="1738391"/>
                </a:lnTo>
                <a:lnTo>
                  <a:pt x="0" y="517448"/>
                </a:lnTo>
                <a:lnTo>
                  <a:pt x="318" y="507292"/>
                </a:lnTo>
                <a:lnTo>
                  <a:pt x="1270" y="497453"/>
                </a:lnTo>
                <a:lnTo>
                  <a:pt x="2222" y="487297"/>
                </a:lnTo>
                <a:lnTo>
                  <a:pt x="4126" y="477776"/>
                </a:lnTo>
                <a:lnTo>
                  <a:pt x="6348" y="467937"/>
                </a:lnTo>
                <a:lnTo>
                  <a:pt x="8887" y="458416"/>
                </a:lnTo>
                <a:lnTo>
                  <a:pt x="12061" y="449212"/>
                </a:lnTo>
                <a:lnTo>
                  <a:pt x="15870" y="440008"/>
                </a:lnTo>
                <a:lnTo>
                  <a:pt x="19679" y="431439"/>
                </a:lnTo>
                <a:lnTo>
                  <a:pt x="24122" y="423187"/>
                </a:lnTo>
                <a:lnTo>
                  <a:pt x="28883" y="414618"/>
                </a:lnTo>
                <a:lnTo>
                  <a:pt x="33962" y="406684"/>
                </a:lnTo>
                <a:lnTo>
                  <a:pt x="39357" y="399067"/>
                </a:lnTo>
                <a:lnTo>
                  <a:pt x="45388" y="391450"/>
                </a:lnTo>
                <a:lnTo>
                  <a:pt x="51418" y="384150"/>
                </a:lnTo>
                <a:lnTo>
                  <a:pt x="58084" y="377168"/>
                </a:lnTo>
                <a:lnTo>
                  <a:pt x="65067" y="370503"/>
                </a:lnTo>
                <a:lnTo>
                  <a:pt x="72049" y="364473"/>
                </a:lnTo>
                <a:lnTo>
                  <a:pt x="79984" y="358443"/>
                </a:lnTo>
                <a:lnTo>
                  <a:pt x="87602" y="353047"/>
                </a:lnTo>
                <a:lnTo>
                  <a:pt x="95537" y="347969"/>
                </a:lnTo>
                <a:lnTo>
                  <a:pt x="103789" y="343209"/>
                </a:lnTo>
                <a:lnTo>
                  <a:pt x="112359" y="338766"/>
                </a:lnTo>
                <a:lnTo>
                  <a:pt x="121246" y="334957"/>
                </a:lnTo>
                <a:lnTo>
                  <a:pt x="130133" y="331149"/>
                </a:lnTo>
                <a:lnTo>
                  <a:pt x="139655" y="328292"/>
                </a:lnTo>
                <a:lnTo>
                  <a:pt x="148859" y="325436"/>
                </a:lnTo>
                <a:lnTo>
                  <a:pt x="158699" y="323214"/>
                </a:lnTo>
                <a:lnTo>
                  <a:pt x="168538" y="321310"/>
                </a:lnTo>
                <a:lnTo>
                  <a:pt x="178377" y="320358"/>
                </a:lnTo>
                <a:lnTo>
                  <a:pt x="188216" y="319723"/>
                </a:lnTo>
                <a:lnTo>
                  <a:pt x="198373" y="319088"/>
                </a:lnTo>
                <a:close/>
                <a:moveTo>
                  <a:pt x="2076641" y="106363"/>
                </a:moveTo>
                <a:lnTo>
                  <a:pt x="2082030" y="106363"/>
                </a:lnTo>
                <a:lnTo>
                  <a:pt x="2087102" y="106363"/>
                </a:lnTo>
                <a:lnTo>
                  <a:pt x="2092174" y="106679"/>
                </a:lnTo>
                <a:lnTo>
                  <a:pt x="2097246" y="107313"/>
                </a:lnTo>
                <a:lnTo>
                  <a:pt x="2102318" y="108263"/>
                </a:lnTo>
                <a:lnTo>
                  <a:pt x="2107390" y="109213"/>
                </a:lnTo>
                <a:lnTo>
                  <a:pt x="2112145" y="110797"/>
                </a:lnTo>
                <a:lnTo>
                  <a:pt x="2117217" y="112064"/>
                </a:lnTo>
                <a:lnTo>
                  <a:pt x="2121972" y="113965"/>
                </a:lnTo>
                <a:lnTo>
                  <a:pt x="2126727" y="116182"/>
                </a:lnTo>
                <a:lnTo>
                  <a:pt x="2131482" y="118399"/>
                </a:lnTo>
                <a:lnTo>
                  <a:pt x="2136237" y="120933"/>
                </a:lnTo>
                <a:lnTo>
                  <a:pt x="2140358" y="123784"/>
                </a:lnTo>
                <a:lnTo>
                  <a:pt x="2144796" y="126634"/>
                </a:lnTo>
                <a:lnTo>
                  <a:pt x="2148916" y="130119"/>
                </a:lnTo>
                <a:lnTo>
                  <a:pt x="2153354" y="133603"/>
                </a:lnTo>
                <a:lnTo>
                  <a:pt x="2157158" y="137087"/>
                </a:lnTo>
                <a:lnTo>
                  <a:pt x="2166351" y="146589"/>
                </a:lnTo>
                <a:lnTo>
                  <a:pt x="2169838" y="150707"/>
                </a:lnTo>
                <a:lnTo>
                  <a:pt x="2173642" y="154825"/>
                </a:lnTo>
                <a:lnTo>
                  <a:pt x="2176812" y="158626"/>
                </a:lnTo>
                <a:lnTo>
                  <a:pt x="2179665" y="163060"/>
                </a:lnTo>
                <a:lnTo>
                  <a:pt x="2182835" y="167811"/>
                </a:lnTo>
                <a:lnTo>
                  <a:pt x="2185371" y="172246"/>
                </a:lnTo>
                <a:lnTo>
                  <a:pt x="2187273" y="176997"/>
                </a:lnTo>
                <a:lnTo>
                  <a:pt x="2189492" y="181748"/>
                </a:lnTo>
                <a:lnTo>
                  <a:pt x="2191394" y="186183"/>
                </a:lnTo>
                <a:lnTo>
                  <a:pt x="2192979" y="191567"/>
                </a:lnTo>
                <a:lnTo>
                  <a:pt x="2194247" y="196002"/>
                </a:lnTo>
                <a:lnTo>
                  <a:pt x="2195515" y="201387"/>
                </a:lnTo>
                <a:lnTo>
                  <a:pt x="2196149" y="206454"/>
                </a:lnTo>
                <a:lnTo>
                  <a:pt x="2196783" y="211522"/>
                </a:lnTo>
                <a:lnTo>
                  <a:pt x="2197100" y="216590"/>
                </a:lnTo>
                <a:lnTo>
                  <a:pt x="2197100" y="221658"/>
                </a:lnTo>
                <a:lnTo>
                  <a:pt x="2197100" y="226726"/>
                </a:lnTo>
                <a:lnTo>
                  <a:pt x="2196783" y="231794"/>
                </a:lnTo>
                <a:lnTo>
                  <a:pt x="2196149" y="236862"/>
                </a:lnTo>
                <a:lnTo>
                  <a:pt x="2195515" y="241613"/>
                </a:lnTo>
                <a:lnTo>
                  <a:pt x="2194247" y="246681"/>
                </a:lnTo>
                <a:lnTo>
                  <a:pt x="2192979" y="251749"/>
                </a:lnTo>
                <a:lnTo>
                  <a:pt x="2191394" y="256500"/>
                </a:lnTo>
                <a:lnTo>
                  <a:pt x="2189492" y="261251"/>
                </a:lnTo>
                <a:lnTo>
                  <a:pt x="2187273" y="266319"/>
                </a:lnTo>
                <a:lnTo>
                  <a:pt x="2185371" y="270754"/>
                </a:lnTo>
                <a:lnTo>
                  <a:pt x="2182835" y="275505"/>
                </a:lnTo>
                <a:lnTo>
                  <a:pt x="2179665" y="279623"/>
                </a:lnTo>
                <a:lnTo>
                  <a:pt x="2176812" y="284057"/>
                </a:lnTo>
                <a:lnTo>
                  <a:pt x="2173642" y="288492"/>
                </a:lnTo>
                <a:lnTo>
                  <a:pt x="2169838" y="292609"/>
                </a:lnTo>
                <a:lnTo>
                  <a:pt x="2166351" y="296410"/>
                </a:lnTo>
                <a:lnTo>
                  <a:pt x="1970764" y="491843"/>
                </a:lnTo>
                <a:lnTo>
                  <a:pt x="1967277" y="495010"/>
                </a:lnTo>
                <a:lnTo>
                  <a:pt x="1963473" y="498178"/>
                </a:lnTo>
                <a:lnTo>
                  <a:pt x="1959986" y="500712"/>
                </a:lnTo>
                <a:lnTo>
                  <a:pt x="1956816" y="502612"/>
                </a:lnTo>
                <a:lnTo>
                  <a:pt x="1953329" y="504513"/>
                </a:lnTo>
                <a:lnTo>
                  <a:pt x="1950476" y="505463"/>
                </a:lnTo>
                <a:lnTo>
                  <a:pt x="1947623" y="505780"/>
                </a:lnTo>
                <a:lnTo>
                  <a:pt x="1944771" y="506413"/>
                </a:lnTo>
                <a:lnTo>
                  <a:pt x="1941918" y="505780"/>
                </a:lnTo>
                <a:lnTo>
                  <a:pt x="1939382" y="505463"/>
                </a:lnTo>
                <a:lnTo>
                  <a:pt x="1936846" y="504513"/>
                </a:lnTo>
                <a:lnTo>
                  <a:pt x="1933993" y="502929"/>
                </a:lnTo>
                <a:lnTo>
                  <a:pt x="1931457" y="501662"/>
                </a:lnTo>
                <a:lnTo>
                  <a:pt x="1928921" y="499445"/>
                </a:lnTo>
                <a:lnTo>
                  <a:pt x="1924166" y="494694"/>
                </a:lnTo>
                <a:lnTo>
                  <a:pt x="1919094" y="489309"/>
                </a:lnTo>
                <a:lnTo>
                  <a:pt x="1914022" y="482657"/>
                </a:lnTo>
                <a:lnTo>
                  <a:pt x="1903561" y="467770"/>
                </a:lnTo>
                <a:lnTo>
                  <a:pt x="1897855" y="459852"/>
                </a:lnTo>
                <a:lnTo>
                  <a:pt x="1891515" y="451616"/>
                </a:lnTo>
                <a:lnTo>
                  <a:pt x="1884541" y="443698"/>
                </a:lnTo>
                <a:lnTo>
                  <a:pt x="1877250" y="435779"/>
                </a:lnTo>
                <a:lnTo>
                  <a:pt x="1868057" y="426277"/>
                </a:lnTo>
                <a:lnTo>
                  <a:pt x="1859815" y="418991"/>
                </a:lnTo>
                <a:lnTo>
                  <a:pt x="1851890" y="412023"/>
                </a:lnTo>
                <a:lnTo>
                  <a:pt x="1843966" y="406005"/>
                </a:lnTo>
                <a:lnTo>
                  <a:pt x="1836041" y="399987"/>
                </a:lnTo>
                <a:lnTo>
                  <a:pt x="1820825" y="389217"/>
                </a:lnTo>
                <a:lnTo>
                  <a:pt x="1814485" y="384466"/>
                </a:lnTo>
                <a:lnTo>
                  <a:pt x="1808462" y="379398"/>
                </a:lnTo>
                <a:lnTo>
                  <a:pt x="1804024" y="374647"/>
                </a:lnTo>
                <a:lnTo>
                  <a:pt x="1802122" y="372113"/>
                </a:lnTo>
                <a:lnTo>
                  <a:pt x="1800220" y="369579"/>
                </a:lnTo>
                <a:lnTo>
                  <a:pt x="1798635" y="367045"/>
                </a:lnTo>
                <a:lnTo>
                  <a:pt x="1798001" y="364511"/>
                </a:lnTo>
                <a:lnTo>
                  <a:pt x="1797367" y="361660"/>
                </a:lnTo>
                <a:lnTo>
                  <a:pt x="1797050" y="359126"/>
                </a:lnTo>
                <a:lnTo>
                  <a:pt x="1797367" y="355959"/>
                </a:lnTo>
                <a:lnTo>
                  <a:pt x="1797684" y="353108"/>
                </a:lnTo>
                <a:lnTo>
                  <a:pt x="1798635" y="349941"/>
                </a:lnTo>
                <a:lnTo>
                  <a:pt x="1800220" y="346773"/>
                </a:lnTo>
                <a:lnTo>
                  <a:pt x="1802439" y="343289"/>
                </a:lnTo>
                <a:lnTo>
                  <a:pt x="1804975" y="340122"/>
                </a:lnTo>
                <a:lnTo>
                  <a:pt x="1807828" y="336637"/>
                </a:lnTo>
                <a:lnTo>
                  <a:pt x="1811632" y="332520"/>
                </a:lnTo>
                <a:lnTo>
                  <a:pt x="2006902" y="137087"/>
                </a:lnTo>
                <a:lnTo>
                  <a:pt x="2011023" y="133603"/>
                </a:lnTo>
                <a:lnTo>
                  <a:pt x="2014827" y="130119"/>
                </a:lnTo>
                <a:lnTo>
                  <a:pt x="2019265" y="126634"/>
                </a:lnTo>
                <a:lnTo>
                  <a:pt x="2023703" y="123784"/>
                </a:lnTo>
                <a:lnTo>
                  <a:pt x="2028141" y="120933"/>
                </a:lnTo>
                <a:lnTo>
                  <a:pt x="2032896" y="118399"/>
                </a:lnTo>
                <a:lnTo>
                  <a:pt x="2037017" y="116182"/>
                </a:lnTo>
                <a:lnTo>
                  <a:pt x="2041772" y="113965"/>
                </a:lnTo>
                <a:lnTo>
                  <a:pt x="2046843" y="112064"/>
                </a:lnTo>
                <a:lnTo>
                  <a:pt x="2051598" y="110797"/>
                </a:lnTo>
                <a:lnTo>
                  <a:pt x="2056670" y="109213"/>
                </a:lnTo>
                <a:lnTo>
                  <a:pt x="2061425" y="108263"/>
                </a:lnTo>
                <a:lnTo>
                  <a:pt x="2066497" y="107313"/>
                </a:lnTo>
                <a:lnTo>
                  <a:pt x="2071569" y="106679"/>
                </a:lnTo>
                <a:lnTo>
                  <a:pt x="2076641" y="106363"/>
                </a:lnTo>
                <a:close/>
                <a:moveTo>
                  <a:pt x="2213628" y="19050"/>
                </a:moveTo>
                <a:lnTo>
                  <a:pt x="2219371" y="19369"/>
                </a:lnTo>
                <a:lnTo>
                  <a:pt x="2225751" y="20007"/>
                </a:lnTo>
                <a:lnTo>
                  <a:pt x="2231493" y="21602"/>
                </a:lnTo>
                <a:lnTo>
                  <a:pt x="2237236" y="23516"/>
                </a:lnTo>
                <a:lnTo>
                  <a:pt x="2242978" y="26387"/>
                </a:lnTo>
                <a:lnTo>
                  <a:pt x="2248401" y="29258"/>
                </a:lnTo>
                <a:lnTo>
                  <a:pt x="2253506" y="33087"/>
                </a:lnTo>
                <a:lnTo>
                  <a:pt x="2258291" y="37234"/>
                </a:lnTo>
                <a:lnTo>
                  <a:pt x="2262757" y="42019"/>
                </a:lnTo>
                <a:lnTo>
                  <a:pt x="2266266" y="47123"/>
                </a:lnTo>
                <a:lnTo>
                  <a:pt x="2269457" y="52547"/>
                </a:lnTo>
                <a:lnTo>
                  <a:pt x="2272009" y="58608"/>
                </a:lnTo>
                <a:lnTo>
                  <a:pt x="2273923" y="64350"/>
                </a:lnTo>
                <a:lnTo>
                  <a:pt x="2275518" y="70412"/>
                </a:lnTo>
                <a:lnTo>
                  <a:pt x="2276475" y="76154"/>
                </a:lnTo>
                <a:lnTo>
                  <a:pt x="2276475" y="82216"/>
                </a:lnTo>
                <a:lnTo>
                  <a:pt x="2276475" y="88277"/>
                </a:lnTo>
                <a:lnTo>
                  <a:pt x="2275518" y="94338"/>
                </a:lnTo>
                <a:lnTo>
                  <a:pt x="2273923" y="100400"/>
                </a:lnTo>
                <a:lnTo>
                  <a:pt x="2272009" y="106142"/>
                </a:lnTo>
                <a:lnTo>
                  <a:pt x="2269457" y="111565"/>
                </a:lnTo>
                <a:lnTo>
                  <a:pt x="2266266" y="117308"/>
                </a:lnTo>
                <a:lnTo>
                  <a:pt x="2262757" y="122412"/>
                </a:lnTo>
                <a:lnTo>
                  <a:pt x="2258291" y="126878"/>
                </a:lnTo>
                <a:lnTo>
                  <a:pt x="2241064" y="144105"/>
                </a:lnTo>
                <a:lnTo>
                  <a:pt x="2236598" y="148253"/>
                </a:lnTo>
                <a:lnTo>
                  <a:pt x="2232769" y="150805"/>
                </a:lnTo>
                <a:lnTo>
                  <a:pt x="2230855" y="151443"/>
                </a:lnTo>
                <a:lnTo>
                  <a:pt x="2228941" y="152400"/>
                </a:lnTo>
                <a:lnTo>
                  <a:pt x="2227346" y="152400"/>
                </a:lnTo>
                <a:lnTo>
                  <a:pt x="2225751" y="152400"/>
                </a:lnTo>
                <a:lnTo>
                  <a:pt x="2224156" y="152081"/>
                </a:lnTo>
                <a:lnTo>
                  <a:pt x="2222880" y="151443"/>
                </a:lnTo>
                <a:lnTo>
                  <a:pt x="2220009" y="149848"/>
                </a:lnTo>
                <a:lnTo>
                  <a:pt x="2217456" y="147295"/>
                </a:lnTo>
                <a:lnTo>
                  <a:pt x="2214904" y="143786"/>
                </a:lnTo>
                <a:lnTo>
                  <a:pt x="2212352" y="140277"/>
                </a:lnTo>
                <a:lnTo>
                  <a:pt x="2209800" y="135811"/>
                </a:lnTo>
                <a:lnTo>
                  <a:pt x="2204058" y="126240"/>
                </a:lnTo>
                <a:lnTo>
                  <a:pt x="2201186" y="121455"/>
                </a:lnTo>
                <a:lnTo>
                  <a:pt x="2197358" y="116351"/>
                </a:lnTo>
                <a:lnTo>
                  <a:pt x="2193530" y="111246"/>
                </a:lnTo>
                <a:lnTo>
                  <a:pt x="2189064" y="106461"/>
                </a:lnTo>
                <a:lnTo>
                  <a:pt x="2184278" y="101995"/>
                </a:lnTo>
                <a:lnTo>
                  <a:pt x="2179493" y="98167"/>
                </a:lnTo>
                <a:lnTo>
                  <a:pt x="2174389" y="94657"/>
                </a:lnTo>
                <a:lnTo>
                  <a:pt x="2169285" y="91467"/>
                </a:lnTo>
                <a:lnTo>
                  <a:pt x="2159714" y="85725"/>
                </a:lnTo>
                <a:lnTo>
                  <a:pt x="2155248" y="83173"/>
                </a:lnTo>
                <a:lnTo>
                  <a:pt x="2151739" y="80620"/>
                </a:lnTo>
                <a:lnTo>
                  <a:pt x="2148229" y="78068"/>
                </a:lnTo>
                <a:lnTo>
                  <a:pt x="2145677" y="75516"/>
                </a:lnTo>
                <a:lnTo>
                  <a:pt x="2144082" y="72964"/>
                </a:lnTo>
                <a:lnTo>
                  <a:pt x="2143763" y="71369"/>
                </a:lnTo>
                <a:lnTo>
                  <a:pt x="2143125" y="69774"/>
                </a:lnTo>
                <a:lnTo>
                  <a:pt x="2143125" y="68179"/>
                </a:lnTo>
                <a:lnTo>
                  <a:pt x="2143763" y="66584"/>
                </a:lnTo>
                <a:lnTo>
                  <a:pt x="2144082" y="64669"/>
                </a:lnTo>
                <a:lnTo>
                  <a:pt x="2144720" y="63074"/>
                </a:lnTo>
                <a:lnTo>
                  <a:pt x="2147591" y="59246"/>
                </a:lnTo>
                <a:lnTo>
                  <a:pt x="2151419" y="54780"/>
                </a:lnTo>
                <a:lnTo>
                  <a:pt x="2168647" y="37234"/>
                </a:lnTo>
                <a:lnTo>
                  <a:pt x="2173751" y="33087"/>
                </a:lnTo>
                <a:lnTo>
                  <a:pt x="2178855" y="29258"/>
                </a:lnTo>
                <a:lnTo>
                  <a:pt x="2183959" y="26387"/>
                </a:lnTo>
                <a:lnTo>
                  <a:pt x="2189702" y="23516"/>
                </a:lnTo>
                <a:lnTo>
                  <a:pt x="2195125" y="21602"/>
                </a:lnTo>
                <a:lnTo>
                  <a:pt x="2201506" y="20007"/>
                </a:lnTo>
                <a:lnTo>
                  <a:pt x="2207248" y="19369"/>
                </a:lnTo>
                <a:lnTo>
                  <a:pt x="2213628" y="19050"/>
                </a:lnTo>
                <a:close/>
                <a:moveTo>
                  <a:pt x="1985550" y="0"/>
                </a:moveTo>
                <a:lnTo>
                  <a:pt x="1989686" y="0"/>
                </a:lnTo>
                <a:lnTo>
                  <a:pt x="1993822" y="0"/>
                </a:lnTo>
                <a:lnTo>
                  <a:pt x="1997640" y="634"/>
                </a:lnTo>
                <a:lnTo>
                  <a:pt x="2001776" y="1903"/>
                </a:lnTo>
                <a:lnTo>
                  <a:pt x="2005594" y="2855"/>
                </a:lnTo>
                <a:lnTo>
                  <a:pt x="2009411" y="4759"/>
                </a:lnTo>
                <a:lnTo>
                  <a:pt x="2012911" y="6980"/>
                </a:lnTo>
                <a:lnTo>
                  <a:pt x="2016411" y="9518"/>
                </a:lnTo>
                <a:lnTo>
                  <a:pt x="2019592" y="12374"/>
                </a:lnTo>
                <a:lnTo>
                  <a:pt x="2022456" y="15229"/>
                </a:lnTo>
                <a:lnTo>
                  <a:pt x="2025001" y="19037"/>
                </a:lnTo>
                <a:lnTo>
                  <a:pt x="2026910" y="22210"/>
                </a:lnTo>
                <a:lnTo>
                  <a:pt x="2028819" y="26334"/>
                </a:lnTo>
                <a:lnTo>
                  <a:pt x="2030091" y="29824"/>
                </a:lnTo>
                <a:lnTo>
                  <a:pt x="2031364" y="33949"/>
                </a:lnTo>
                <a:lnTo>
                  <a:pt x="2031682" y="37757"/>
                </a:lnTo>
                <a:lnTo>
                  <a:pt x="2032000" y="41881"/>
                </a:lnTo>
                <a:lnTo>
                  <a:pt x="2031682" y="46006"/>
                </a:lnTo>
                <a:lnTo>
                  <a:pt x="2031046" y="49813"/>
                </a:lnTo>
                <a:lnTo>
                  <a:pt x="2030091" y="53938"/>
                </a:lnTo>
                <a:lnTo>
                  <a:pt x="2028819" y="57745"/>
                </a:lnTo>
                <a:lnTo>
                  <a:pt x="2026910" y="61553"/>
                </a:lnTo>
                <a:lnTo>
                  <a:pt x="2025001" y="65043"/>
                </a:lnTo>
                <a:lnTo>
                  <a:pt x="2022456" y="68533"/>
                </a:lnTo>
                <a:lnTo>
                  <a:pt x="2019592" y="71706"/>
                </a:lnTo>
                <a:lnTo>
                  <a:pt x="1637177" y="453081"/>
                </a:lnTo>
                <a:lnTo>
                  <a:pt x="1633995" y="455937"/>
                </a:lnTo>
                <a:lnTo>
                  <a:pt x="1630814" y="458158"/>
                </a:lnTo>
                <a:lnTo>
                  <a:pt x="1626996" y="460379"/>
                </a:lnTo>
                <a:lnTo>
                  <a:pt x="1623496" y="462283"/>
                </a:lnTo>
                <a:lnTo>
                  <a:pt x="1619360" y="463552"/>
                </a:lnTo>
                <a:lnTo>
                  <a:pt x="1615224" y="464186"/>
                </a:lnTo>
                <a:lnTo>
                  <a:pt x="1611407" y="465138"/>
                </a:lnTo>
                <a:lnTo>
                  <a:pt x="1607271" y="465138"/>
                </a:lnTo>
                <a:lnTo>
                  <a:pt x="1603135" y="465138"/>
                </a:lnTo>
                <a:lnTo>
                  <a:pt x="1599317" y="464186"/>
                </a:lnTo>
                <a:lnTo>
                  <a:pt x="1595181" y="463552"/>
                </a:lnTo>
                <a:lnTo>
                  <a:pt x="1591681" y="462283"/>
                </a:lnTo>
                <a:lnTo>
                  <a:pt x="1587864" y="460379"/>
                </a:lnTo>
                <a:lnTo>
                  <a:pt x="1584364" y="458158"/>
                </a:lnTo>
                <a:lnTo>
                  <a:pt x="1580864" y="455937"/>
                </a:lnTo>
                <a:lnTo>
                  <a:pt x="1577683" y="453081"/>
                </a:lnTo>
                <a:lnTo>
                  <a:pt x="1574819" y="449591"/>
                </a:lnTo>
                <a:lnTo>
                  <a:pt x="1572274" y="446418"/>
                </a:lnTo>
                <a:lnTo>
                  <a:pt x="1570047" y="442928"/>
                </a:lnTo>
                <a:lnTo>
                  <a:pt x="1568138" y="439121"/>
                </a:lnTo>
                <a:lnTo>
                  <a:pt x="1567184" y="435314"/>
                </a:lnTo>
                <a:lnTo>
                  <a:pt x="1565911" y="431189"/>
                </a:lnTo>
                <a:lnTo>
                  <a:pt x="1565275" y="427381"/>
                </a:lnTo>
                <a:lnTo>
                  <a:pt x="1565275" y="423257"/>
                </a:lnTo>
                <a:lnTo>
                  <a:pt x="1565275" y="419132"/>
                </a:lnTo>
                <a:lnTo>
                  <a:pt x="1565911" y="415007"/>
                </a:lnTo>
                <a:lnTo>
                  <a:pt x="1567184" y="411517"/>
                </a:lnTo>
                <a:lnTo>
                  <a:pt x="1568138" y="407393"/>
                </a:lnTo>
                <a:lnTo>
                  <a:pt x="1570047" y="403902"/>
                </a:lnTo>
                <a:lnTo>
                  <a:pt x="1572274" y="400095"/>
                </a:lnTo>
                <a:lnTo>
                  <a:pt x="1574819" y="396922"/>
                </a:lnTo>
                <a:lnTo>
                  <a:pt x="1577683" y="393749"/>
                </a:lnTo>
                <a:lnTo>
                  <a:pt x="1960098" y="12374"/>
                </a:lnTo>
                <a:lnTo>
                  <a:pt x="1962962" y="9518"/>
                </a:lnTo>
                <a:lnTo>
                  <a:pt x="1966779" y="6980"/>
                </a:lnTo>
                <a:lnTo>
                  <a:pt x="1970279" y="4759"/>
                </a:lnTo>
                <a:lnTo>
                  <a:pt x="1974097" y="2855"/>
                </a:lnTo>
                <a:lnTo>
                  <a:pt x="1977596" y="1903"/>
                </a:lnTo>
                <a:lnTo>
                  <a:pt x="1981732" y="634"/>
                </a:lnTo>
                <a:lnTo>
                  <a:pt x="198555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1C666E"/>
              </a:solidFill>
              <a:ea typeface="宋体" panose="02010600030101010101" pitchFamily="2" charset="-122"/>
            </a:endParaRPr>
          </a:p>
        </p:txBody>
      </p:sp>
      <p:sp>
        <p:nvSpPr>
          <p:cNvPr id="35" name="矩形 34"/>
          <p:cNvSpPr/>
          <p:nvPr/>
        </p:nvSpPr>
        <p:spPr>
          <a:xfrm rot="2700000">
            <a:off x="4040056" y="5963431"/>
            <a:ext cx="1312952" cy="1312952"/>
          </a:xfrm>
          <a:prstGeom prst="rect">
            <a:avLst/>
          </a:prstGeom>
          <a:gradFill>
            <a:gsLst>
              <a:gs pos="0">
                <a:srgbClr val="C72319"/>
              </a:gs>
              <a:gs pos="100000">
                <a:srgbClr val="F34347"/>
              </a:gs>
            </a:gsLst>
            <a:lin ang="5400000" scaled="1"/>
          </a:gradFill>
          <a:ln>
            <a:noFill/>
          </a:ln>
          <a:effectLst>
            <a:outerShdw blurRad="215900" dist="1143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5" name="矩形 44"/>
          <p:cNvSpPr/>
          <p:nvPr/>
        </p:nvSpPr>
        <p:spPr>
          <a:xfrm rot="2700000">
            <a:off x="1613409" y="5802903"/>
            <a:ext cx="1710940" cy="1710940"/>
          </a:xfrm>
          <a:prstGeom prst="rect">
            <a:avLst/>
          </a:prstGeom>
          <a:gradFill>
            <a:gsLst>
              <a:gs pos="0">
                <a:srgbClr val="DC4A1B"/>
              </a:gs>
              <a:gs pos="100000">
                <a:srgbClr val="F66C47"/>
              </a:gs>
            </a:gsLst>
            <a:lin ang="5400000" scaled="1"/>
          </a:gradFill>
          <a:ln>
            <a:noFill/>
          </a:ln>
          <a:effectLst>
            <a:outerShdw blurRad="215900" dist="1143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6" name="矩形 45"/>
          <p:cNvSpPr/>
          <p:nvPr/>
        </p:nvSpPr>
        <p:spPr>
          <a:xfrm rot="2700000">
            <a:off x="-291242" y="5451505"/>
            <a:ext cx="1737046" cy="1737046"/>
          </a:xfrm>
          <a:prstGeom prst="rect">
            <a:avLst/>
          </a:prstGeom>
          <a:gradFill>
            <a:gsLst>
              <a:gs pos="0">
                <a:srgbClr val="C72319"/>
              </a:gs>
              <a:gs pos="100000">
                <a:srgbClr val="F34347"/>
              </a:gs>
            </a:gsLst>
            <a:lin ang="5400000" scaled="1"/>
          </a:gradFill>
          <a:ln>
            <a:noFill/>
          </a:ln>
          <a:effectLst>
            <a:outerShdw blurRad="215900" dist="1143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7" name="矩形 46"/>
          <p:cNvSpPr/>
          <p:nvPr/>
        </p:nvSpPr>
        <p:spPr>
          <a:xfrm rot="2700000">
            <a:off x="1346266" y="6959286"/>
            <a:ext cx="1159644" cy="1159644"/>
          </a:xfrm>
          <a:prstGeom prst="rect">
            <a:avLst/>
          </a:prstGeom>
          <a:gradFill>
            <a:gsLst>
              <a:gs pos="0">
                <a:srgbClr val="026C68"/>
              </a:gs>
              <a:gs pos="100000">
                <a:srgbClr val="059188"/>
              </a:gs>
            </a:gsLst>
            <a:lin ang="5400000" scaled="1"/>
          </a:gradFill>
          <a:ln>
            <a:noFill/>
          </a:ln>
          <a:effectLst>
            <a:outerShdw blurRad="215900" dist="1143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8" name="矩形 47"/>
          <p:cNvSpPr/>
          <p:nvPr/>
        </p:nvSpPr>
        <p:spPr>
          <a:xfrm rot="2700000">
            <a:off x="2979504" y="6531792"/>
            <a:ext cx="1463016" cy="1463016"/>
          </a:xfrm>
          <a:prstGeom prst="rect">
            <a:avLst/>
          </a:prstGeom>
          <a:gradFill>
            <a:gsLst>
              <a:gs pos="0">
                <a:srgbClr val="03435C"/>
              </a:gs>
              <a:gs pos="100000">
                <a:srgbClr val="037A9B"/>
              </a:gs>
            </a:gsLst>
            <a:lin ang="5400000" scaled="1"/>
          </a:gradFill>
          <a:ln>
            <a:noFill/>
          </a:ln>
          <a:effectLst>
            <a:outerShdw blurRad="215900" dist="1143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9" name="矩形 48"/>
          <p:cNvSpPr/>
          <p:nvPr/>
        </p:nvSpPr>
        <p:spPr>
          <a:xfrm rot="2700000">
            <a:off x="4972779" y="7213522"/>
            <a:ext cx="865996" cy="865996"/>
          </a:xfrm>
          <a:prstGeom prst="rect">
            <a:avLst/>
          </a:prstGeom>
          <a:gradFill>
            <a:gsLst>
              <a:gs pos="0">
                <a:srgbClr val="DC4A1B"/>
              </a:gs>
              <a:gs pos="100000">
                <a:srgbClr val="F66C47"/>
              </a:gs>
            </a:gsLst>
            <a:lin ang="5400000" scaled="1"/>
          </a:gradFill>
          <a:ln>
            <a:noFill/>
          </a:ln>
          <a:effectLst>
            <a:outerShdw blurRad="215900" dist="1143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0" name="矩形 49"/>
          <p:cNvSpPr/>
          <p:nvPr/>
        </p:nvSpPr>
        <p:spPr>
          <a:xfrm rot="2700000">
            <a:off x="5925709" y="6418460"/>
            <a:ext cx="1829989" cy="1829989"/>
          </a:xfrm>
          <a:prstGeom prst="rect">
            <a:avLst/>
          </a:prstGeom>
          <a:gradFill>
            <a:gsLst>
              <a:gs pos="0">
                <a:srgbClr val="03435C"/>
              </a:gs>
              <a:gs pos="100000">
                <a:srgbClr val="037A9B"/>
              </a:gs>
            </a:gsLst>
            <a:lin ang="5400000" scaled="1"/>
          </a:gradFill>
          <a:ln>
            <a:noFill/>
          </a:ln>
          <a:effectLst>
            <a:outerShdw blurRad="215900" dist="1143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1" name="矩形 50"/>
          <p:cNvSpPr/>
          <p:nvPr/>
        </p:nvSpPr>
        <p:spPr>
          <a:xfrm rot="2700000">
            <a:off x="9008588" y="5760049"/>
            <a:ext cx="1918130" cy="1918130"/>
          </a:xfrm>
          <a:prstGeom prst="rect">
            <a:avLst/>
          </a:prstGeom>
          <a:gradFill>
            <a:gsLst>
              <a:gs pos="0">
                <a:srgbClr val="DC4A1B"/>
              </a:gs>
              <a:gs pos="100000">
                <a:srgbClr val="F66C47"/>
              </a:gs>
            </a:gsLst>
            <a:lin ang="5400000" scaled="1"/>
          </a:gradFill>
          <a:ln>
            <a:noFill/>
          </a:ln>
          <a:effectLst>
            <a:outerShdw blurRad="215900" dist="1143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2" name="矩形 51"/>
          <p:cNvSpPr/>
          <p:nvPr/>
        </p:nvSpPr>
        <p:spPr>
          <a:xfrm rot="2700000">
            <a:off x="6419174" y="5619043"/>
            <a:ext cx="1401965" cy="1401965"/>
          </a:xfrm>
          <a:prstGeom prst="rect">
            <a:avLst/>
          </a:prstGeom>
          <a:gradFill>
            <a:gsLst>
              <a:gs pos="0">
                <a:srgbClr val="026C68"/>
              </a:gs>
              <a:gs pos="100000">
                <a:srgbClr val="059188"/>
              </a:gs>
            </a:gsLst>
            <a:lin ang="5400000" scaled="1"/>
          </a:gradFill>
          <a:ln>
            <a:noFill/>
          </a:ln>
          <a:effectLst>
            <a:outerShdw blurRad="215900" dist="1143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3" name="矩形 52"/>
          <p:cNvSpPr/>
          <p:nvPr/>
        </p:nvSpPr>
        <p:spPr>
          <a:xfrm rot="2700000">
            <a:off x="7918216" y="6686371"/>
            <a:ext cx="1258772" cy="1258772"/>
          </a:xfrm>
          <a:prstGeom prst="rect">
            <a:avLst/>
          </a:prstGeom>
          <a:gradFill>
            <a:gsLst>
              <a:gs pos="0">
                <a:srgbClr val="C72319"/>
              </a:gs>
              <a:gs pos="100000">
                <a:srgbClr val="F34347"/>
              </a:gs>
            </a:gsLst>
            <a:lin ang="5400000" scaled="1"/>
          </a:gradFill>
          <a:ln>
            <a:noFill/>
          </a:ln>
          <a:effectLst>
            <a:outerShdw blurRad="215900" dist="1143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4" name="矩形 53"/>
          <p:cNvSpPr/>
          <p:nvPr/>
        </p:nvSpPr>
        <p:spPr>
          <a:xfrm rot="2700000">
            <a:off x="8194663" y="5531026"/>
            <a:ext cx="653631" cy="653631"/>
          </a:xfrm>
          <a:prstGeom prst="rect">
            <a:avLst/>
          </a:prstGeom>
          <a:gradFill>
            <a:gsLst>
              <a:gs pos="0">
                <a:srgbClr val="026C68"/>
              </a:gs>
              <a:gs pos="100000">
                <a:srgbClr val="059188"/>
              </a:gs>
            </a:gsLst>
            <a:lin ang="5400000" scaled="1"/>
          </a:gradFill>
          <a:ln>
            <a:noFill/>
          </a:ln>
          <a:effectLst>
            <a:outerShdw blurRad="215900" dist="1143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5" name="矩形 54"/>
          <p:cNvSpPr/>
          <p:nvPr/>
        </p:nvSpPr>
        <p:spPr>
          <a:xfrm rot="2700000">
            <a:off x="11251240" y="6165645"/>
            <a:ext cx="1737046" cy="1737046"/>
          </a:xfrm>
          <a:prstGeom prst="rect">
            <a:avLst/>
          </a:prstGeom>
          <a:gradFill>
            <a:gsLst>
              <a:gs pos="0">
                <a:srgbClr val="03435C"/>
              </a:gs>
              <a:gs pos="100000">
                <a:srgbClr val="037A9B"/>
              </a:gs>
            </a:gsLst>
            <a:lin ang="5400000" scaled="1"/>
          </a:gradFill>
          <a:ln>
            <a:noFill/>
          </a:ln>
          <a:effectLst>
            <a:outerShdw blurRad="215900" dist="1143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6" name="矩形 55"/>
          <p:cNvSpPr/>
          <p:nvPr/>
        </p:nvSpPr>
        <p:spPr>
          <a:xfrm rot="2700000">
            <a:off x="12299116" y="5147764"/>
            <a:ext cx="865996" cy="865996"/>
          </a:xfrm>
          <a:prstGeom prst="rect">
            <a:avLst/>
          </a:prstGeom>
          <a:gradFill>
            <a:gsLst>
              <a:gs pos="0">
                <a:srgbClr val="DC4A1B"/>
              </a:gs>
              <a:gs pos="100000">
                <a:srgbClr val="F66C47"/>
              </a:gs>
            </a:gsLst>
            <a:lin ang="5400000" scaled="1"/>
          </a:gradFill>
          <a:ln>
            <a:noFill/>
          </a:ln>
          <a:effectLst>
            <a:outerShdw blurRad="215900" dist="1143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7" name="矩形 56"/>
          <p:cNvSpPr/>
          <p:nvPr/>
        </p:nvSpPr>
        <p:spPr>
          <a:xfrm rot="2700000">
            <a:off x="5706531" y="6316679"/>
            <a:ext cx="424360" cy="424360"/>
          </a:xfrm>
          <a:prstGeom prst="rect">
            <a:avLst/>
          </a:prstGeom>
          <a:gradFill>
            <a:gsLst>
              <a:gs pos="0">
                <a:srgbClr val="C72319"/>
              </a:gs>
              <a:gs pos="100000">
                <a:srgbClr val="F34347"/>
              </a:gs>
            </a:gsLst>
            <a:lin ang="5400000" scaled="1"/>
          </a:gradFill>
          <a:ln>
            <a:noFill/>
          </a:ln>
          <a:effectLst>
            <a:outerShdw blurRad="215900" dist="1143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8" name="矩形 57"/>
          <p:cNvSpPr/>
          <p:nvPr/>
        </p:nvSpPr>
        <p:spPr>
          <a:xfrm rot="2700000">
            <a:off x="3596278" y="6071102"/>
            <a:ext cx="229473" cy="229473"/>
          </a:xfrm>
          <a:prstGeom prst="rect">
            <a:avLst/>
          </a:prstGeom>
          <a:gradFill>
            <a:gsLst>
              <a:gs pos="0">
                <a:srgbClr val="C72319"/>
              </a:gs>
              <a:gs pos="100000">
                <a:srgbClr val="F34347"/>
              </a:gs>
            </a:gsLst>
            <a:lin ang="5400000" scaled="1"/>
          </a:gradFill>
          <a:ln>
            <a:noFill/>
          </a:ln>
          <a:effectLst>
            <a:outerShdw blurRad="215900" dist="1143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" name="矩形 58"/>
          <p:cNvSpPr/>
          <p:nvPr/>
        </p:nvSpPr>
        <p:spPr>
          <a:xfrm rot="2700000">
            <a:off x="11344699" y="-236575"/>
            <a:ext cx="1737046" cy="1737046"/>
          </a:xfrm>
          <a:prstGeom prst="rect">
            <a:avLst/>
          </a:prstGeom>
          <a:gradFill>
            <a:gsLst>
              <a:gs pos="0">
                <a:srgbClr val="DC4A1B"/>
              </a:gs>
              <a:gs pos="100000">
                <a:srgbClr val="F66C47"/>
              </a:gs>
            </a:gsLst>
            <a:lin ang="5400000" scaled="1"/>
          </a:gradFill>
          <a:ln>
            <a:noFill/>
          </a:ln>
          <a:effectLst>
            <a:outerShdw blurRad="215900" dist="1143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0" name="矩形 59"/>
          <p:cNvSpPr/>
          <p:nvPr/>
        </p:nvSpPr>
        <p:spPr>
          <a:xfrm rot="2700000">
            <a:off x="10476711" y="254662"/>
            <a:ext cx="1016465" cy="1016465"/>
          </a:xfrm>
          <a:prstGeom prst="rect">
            <a:avLst/>
          </a:prstGeom>
          <a:gradFill>
            <a:gsLst>
              <a:gs pos="0">
                <a:srgbClr val="026C68"/>
              </a:gs>
              <a:gs pos="100000">
                <a:srgbClr val="059188"/>
              </a:gs>
            </a:gsLst>
            <a:lin ang="5400000" scaled="1"/>
          </a:gradFill>
          <a:ln>
            <a:noFill/>
          </a:ln>
          <a:effectLst>
            <a:outerShdw blurRad="215900" dist="1143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1" name="矩形 60"/>
          <p:cNvSpPr/>
          <p:nvPr/>
        </p:nvSpPr>
        <p:spPr>
          <a:xfrm rot="2700000">
            <a:off x="12732099" y="-223037"/>
            <a:ext cx="588392" cy="588392"/>
          </a:xfrm>
          <a:prstGeom prst="rect">
            <a:avLst/>
          </a:prstGeom>
          <a:gradFill>
            <a:gsLst>
              <a:gs pos="0">
                <a:srgbClr val="C72319"/>
              </a:gs>
              <a:gs pos="100000">
                <a:srgbClr val="F34347"/>
              </a:gs>
            </a:gsLst>
            <a:lin ang="5400000" scaled="1"/>
          </a:gradFill>
          <a:ln>
            <a:noFill/>
          </a:ln>
          <a:effectLst>
            <a:outerShdw blurRad="215900" dist="1143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2" name="矩形 61"/>
          <p:cNvSpPr/>
          <p:nvPr/>
        </p:nvSpPr>
        <p:spPr>
          <a:xfrm rot="2700000">
            <a:off x="9984544" y="105075"/>
            <a:ext cx="294196" cy="294196"/>
          </a:xfrm>
          <a:prstGeom prst="rect">
            <a:avLst/>
          </a:prstGeom>
          <a:gradFill>
            <a:gsLst>
              <a:gs pos="0">
                <a:srgbClr val="03435C"/>
              </a:gs>
              <a:gs pos="100000">
                <a:srgbClr val="037A9B"/>
              </a:gs>
            </a:gsLst>
            <a:lin ang="5400000" scaled="1"/>
          </a:gradFill>
          <a:ln>
            <a:noFill/>
          </a:ln>
          <a:effectLst>
            <a:outerShdw blurRad="215900" dist="1143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40577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500"/>
                            </p:stCondLst>
                            <p:childTnLst>
                              <p:par>
                                <p:cTn id="3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000"/>
                            </p:stCondLst>
                            <p:childTnLst>
                              <p:par>
                                <p:cTn id="3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500"/>
                            </p:stCondLst>
                            <p:childTnLst>
                              <p:par>
                                <p:cTn id="4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000"/>
                            </p:stCondLst>
                            <p:childTnLst>
                              <p:par>
                                <p:cTn id="4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500"/>
                            </p:stCondLst>
                            <p:childTnLst>
                              <p:par>
                                <p:cTn id="5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6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2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5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8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9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1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4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5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7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0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1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3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5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6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7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9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0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2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3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5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7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8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9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1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2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3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4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5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7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8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0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7" grpId="0"/>
      <p:bldP spid="39" grpId="0" animBg="1"/>
      <p:bldP spid="35" grpId="0" animBg="1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 animBg="1"/>
      <p:bldP spid="54" grpId="0" animBg="1"/>
      <p:bldP spid="55" grpId="0" animBg="1"/>
      <p:bldP spid="56" grpId="0" animBg="1"/>
      <p:bldP spid="57" grpId="0" animBg="1"/>
      <p:bldP spid="58" grpId="0" animBg="1"/>
      <p:bldP spid="59" grpId="0" animBg="1"/>
      <p:bldP spid="60" grpId="0" animBg="1"/>
      <p:bldP spid="61" grpId="0" animBg="1"/>
      <p:bldP spid="62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794" y="2140161"/>
            <a:ext cx="4227256" cy="2952328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4315747" y="2140161"/>
            <a:ext cx="4227256" cy="2952328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8630701" y="2140161"/>
            <a:ext cx="4227256" cy="2952328"/>
          </a:xfrm>
          <a:prstGeom prst="rect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795" y="1993267"/>
            <a:ext cx="12857163" cy="4571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795" y="5193667"/>
            <a:ext cx="12857163" cy="4571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TextBox 32"/>
          <p:cNvSpPr txBox="1"/>
          <p:nvPr/>
        </p:nvSpPr>
        <p:spPr>
          <a:xfrm>
            <a:off x="4845199" y="1132839"/>
            <a:ext cx="8352209" cy="7990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4000" dirty="0">
                <a:solidFill>
                  <a:schemeClr val="bg1">
                    <a:lumMod val="65000"/>
                  </a:schemeClr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ON ADD RELATED TITLE WORDS</a:t>
            </a:r>
            <a:endParaRPr lang="en-US" sz="4000" dirty="0">
              <a:solidFill>
                <a:schemeClr val="bg1">
                  <a:lumMod val="65000"/>
                </a:schemeClr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TextBox 32"/>
          <p:cNvSpPr txBox="1"/>
          <p:nvPr/>
        </p:nvSpPr>
        <p:spPr>
          <a:xfrm>
            <a:off x="956767" y="5704609"/>
            <a:ext cx="767393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  <a:latin typeface="+mn-ea"/>
                <a:ea typeface="+mn-ea"/>
                <a:sym typeface="Arial" panose="020B0604020202020204" pitchFamily="34" charset="0"/>
              </a:rPr>
              <a:t>点击添加标题文字，修改文字内容，也可以直接复制你的内容到此</a:t>
            </a:r>
            <a:r>
              <a:rPr lang="zh-CN" altLang="en-US" sz="2000" dirty="0" smtClean="0">
                <a:solidFill>
                  <a:schemeClr val="bg1">
                    <a:lumMod val="65000"/>
                  </a:schemeClr>
                </a:solidFill>
                <a:latin typeface="+mn-ea"/>
                <a:ea typeface="+mn-ea"/>
                <a:sym typeface="Arial" panose="020B0604020202020204" pitchFamily="34" charset="0"/>
              </a:rPr>
              <a:t>。</a:t>
            </a:r>
            <a:endParaRPr lang="en-US" sz="1100" dirty="0">
              <a:solidFill>
                <a:schemeClr val="bg1">
                  <a:lumMod val="65000"/>
                </a:schemeClr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，点击添加相关标题文字，点击添加相关标题文字，点击添加相关标题文字。点击添加相关标题文字，点击添加相关标题文字，点击添加相关标题文字，点击添加相关标题文字，点击添加相关标题文字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5001865" y="200236"/>
            <a:ext cx="2855021" cy="50488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2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</p:spTree>
    <p:extLst>
      <p:ext uri="{BB962C8B-B14F-4D97-AF65-F5344CB8AC3E}">
        <p14:creationId xmlns:p14="http://schemas.microsoft.com/office/powerpoint/2010/main" val="12171421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"/>
                            </p:stCondLst>
                            <p:childTnLst>
                              <p:par>
                                <p:cTn id="38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750"/>
                            </p:stCondLst>
                            <p:childTnLst>
                              <p:par>
                                <p:cTn id="43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6" grpId="0" animBg="1"/>
      <p:bldP spid="7" grpId="0" animBg="1"/>
      <p:bldP spid="9" grpId="0"/>
      <p:bldP spid="10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0" name="组合 99"/>
          <p:cNvGrpSpPr/>
          <p:nvPr/>
        </p:nvGrpSpPr>
        <p:grpSpPr>
          <a:xfrm>
            <a:off x="3821326" y="4552429"/>
            <a:ext cx="2607421" cy="1359683"/>
            <a:chOff x="3821326" y="3817808"/>
            <a:chExt cx="2607421" cy="1359683"/>
          </a:xfrm>
        </p:grpSpPr>
        <p:sp>
          <p:nvSpPr>
            <p:cNvPr id="6" name="Freeform 3720"/>
            <p:cNvSpPr>
              <a:spLocks/>
            </p:cNvSpPr>
            <p:nvPr/>
          </p:nvSpPr>
          <p:spPr bwMode="auto">
            <a:xfrm>
              <a:off x="3821326" y="3846737"/>
              <a:ext cx="2607421" cy="1330754"/>
            </a:xfrm>
            <a:custGeom>
              <a:avLst/>
              <a:gdLst>
                <a:gd name="T0" fmla="*/ 876 w 876"/>
                <a:gd name="T1" fmla="*/ 154 h 447"/>
                <a:gd name="T2" fmla="*/ 797 w 876"/>
                <a:gd name="T3" fmla="*/ 75 h 447"/>
                <a:gd name="T4" fmla="*/ 233 w 876"/>
                <a:gd name="T5" fmla="*/ 75 h 447"/>
                <a:gd name="T6" fmla="*/ 233 w 876"/>
                <a:gd name="T7" fmla="*/ 25 h 447"/>
                <a:gd name="T8" fmla="*/ 207 w 876"/>
                <a:gd name="T9" fmla="*/ 13 h 447"/>
                <a:gd name="T10" fmla="*/ 14 w 876"/>
                <a:gd name="T11" fmla="*/ 187 h 447"/>
                <a:gd name="T12" fmla="*/ 14 w 876"/>
                <a:gd name="T13" fmla="*/ 235 h 447"/>
                <a:gd name="T14" fmla="*/ 207 w 876"/>
                <a:gd name="T15" fmla="*/ 409 h 447"/>
                <a:gd name="T16" fmla="*/ 233 w 876"/>
                <a:gd name="T17" fmla="*/ 397 h 447"/>
                <a:gd name="T18" fmla="*/ 233 w 876"/>
                <a:gd name="T19" fmla="*/ 353 h 447"/>
                <a:gd name="T20" fmla="*/ 743 w 876"/>
                <a:gd name="T21" fmla="*/ 353 h 447"/>
                <a:gd name="T22" fmla="*/ 775 w 876"/>
                <a:gd name="T23" fmla="*/ 353 h 447"/>
                <a:gd name="T24" fmla="*/ 876 w 876"/>
                <a:gd name="T25" fmla="*/ 447 h 447"/>
                <a:gd name="T26" fmla="*/ 876 w 876"/>
                <a:gd name="T27" fmla="*/ 282 h 447"/>
                <a:gd name="T28" fmla="*/ 876 w 876"/>
                <a:gd name="T29" fmla="*/ 282 h 447"/>
                <a:gd name="T30" fmla="*/ 876 w 876"/>
                <a:gd name="T31" fmla="*/ 274 h 447"/>
                <a:gd name="T32" fmla="*/ 876 w 876"/>
                <a:gd name="T33" fmla="*/ 154 h 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76" h="447">
                  <a:moveTo>
                    <a:pt x="876" y="154"/>
                  </a:moveTo>
                  <a:cubicBezTo>
                    <a:pt x="876" y="110"/>
                    <a:pt x="841" y="75"/>
                    <a:pt x="797" y="75"/>
                  </a:cubicBezTo>
                  <a:cubicBezTo>
                    <a:pt x="233" y="75"/>
                    <a:pt x="233" y="75"/>
                    <a:pt x="233" y="75"/>
                  </a:cubicBezTo>
                  <a:cubicBezTo>
                    <a:pt x="233" y="25"/>
                    <a:pt x="233" y="25"/>
                    <a:pt x="233" y="25"/>
                  </a:cubicBezTo>
                  <a:cubicBezTo>
                    <a:pt x="233" y="6"/>
                    <a:pt x="221" y="0"/>
                    <a:pt x="207" y="13"/>
                  </a:cubicBezTo>
                  <a:cubicBezTo>
                    <a:pt x="14" y="187"/>
                    <a:pt x="14" y="187"/>
                    <a:pt x="14" y="187"/>
                  </a:cubicBezTo>
                  <a:cubicBezTo>
                    <a:pt x="0" y="200"/>
                    <a:pt x="0" y="222"/>
                    <a:pt x="14" y="235"/>
                  </a:cubicBezTo>
                  <a:cubicBezTo>
                    <a:pt x="207" y="409"/>
                    <a:pt x="207" y="409"/>
                    <a:pt x="207" y="409"/>
                  </a:cubicBezTo>
                  <a:cubicBezTo>
                    <a:pt x="221" y="422"/>
                    <a:pt x="233" y="417"/>
                    <a:pt x="233" y="397"/>
                  </a:cubicBezTo>
                  <a:cubicBezTo>
                    <a:pt x="233" y="353"/>
                    <a:pt x="233" y="353"/>
                    <a:pt x="233" y="353"/>
                  </a:cubicBezTo>
                  <a:cubicBezTo>
                    <a:pt x="743" y="353"/>
                    <a:pt x="743" y="353"/>
                    <a:pt x="743" y="353"/>
                  </a:cubicBezTo>
                  <a:cubicBezTo>
                    <a:pt x="775" y="353"/>
                    <a:pt x="775" y="353"/>
                    <a:pt x="775" y="353"/>
                  </a:cubicBezTo>
                  <a:cubicBezTo>
                    <a:pt x="829" y="353"/>
                    <a:pt x="873" y="395"/>
                    <a:pt x="876" y="447"/>
                  </a:cubicBezTo>
                  <a:cubicBezTo>
                    <a:pt x="876" y="282"/>
                    <a:pt x="876" y="282"/>
                    <a:pt x="876" y="282"/>
                  </a:cubicBezTo>
                  <a:cubicBezTo>
                    <a:pt x="876" y="282"/>
                    <a:pt x="876" y="282"/>
                    <a:pt x="876" y="282"/>
                  </a:cubicBezTo>
                  <a:cubicBezTo>
                    <a:pt x="876" y="279"/>
                    <a:pt x="876" y="277"/>
                    <a:pt x="876" y="274"/>
                  </a:cubicBezTo>
                  <a:lnTo>
                    <a:pt x="876" y="154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Freeform 3721"/>
            <p:cNvSpPr>
              <a:spLocks/>
            </p:cNvSpPr>
            <p:nvPr/>
          </p:nvSpPr>
          <p:spPr bwMode="auto">
            <a:xfrm>
              <a:off x="3821326" y="3817808"/>
              <a:ext cx="2607421" cy="1329495"/>
            </a:xfrm>
            <a:custGeom>
              <a:avLst/>
              <a:gdLst>
                <a:gd name="T0" fmla="*/ 876 w 876"/>
                <a:gd name="T1" fmla="*/ 154 h 447"/>
                <a:gd name="T2" fmla="*/ 797 w 876"/>
                <a:gd name="T3" fmla="*/ 75 h 447"/>
                <a:gd name="T4" fmla="*/ 233 w 876"/>
                <a:gd name="T5" fmla="*/ 75 h 447"/>
                <a:gd name="T6" fmla="*/ 233 w 876"/>
                <a:gd name="T7" fmla="*/ 25 h 447"/>
                <a:gd name="T8" fmla="*/ 207 w 876"/>
                <a:gd name="T9" fmla="*/ 13 h 447"/>
                <a:gd name="T10" fmla="*/ 14 w 876"/>
                <a:gd name="T11" fmla="*/ 187 h 447"/>
                <a:gd name="T12" fmla="*/ 14 w 876"/>
                <a:gd name="T13" fmla="*/ 235 h 447"/>
                <a:gd name="T14" fmla="*/ 207 w 876"/>
                <a:gd name="T15" fmla="*/ 409 h 447"/>
                <a:gd name="T16" fmla="*/ 233 w 876"/>
                <a:gd name="T17" fmla="*/ 397 h 447"/>
                <a:gd name="T18" fmla="*/ 233 w 876"/>
                <a:gd name="T19" fmla="*/ 353 h 447"/>
                <a:gd name="T20" fmla="*/ 743 w 876"/>
                <a:gd name="T21" fmla="*/ 353 h 447"/>
                <a:gd name="T22" fmla="*/ 775 w 876"/>
                <a:gd name="T23" fmla="*/ 353 h 447"/>
                <a:gd name="T24" fmla="*/ 876 w 876"/>
                <a:gd name="T25" fmla="*/ 447 h 447"/>
                <a:gd name="T26" fmla="*/ 876 w 876"/>
                <a:gd name="T27" fmla="*/ 282 h 447"/>
                <a:gd name="T28" fmla="*/ 876 w 876"/>
                <a:gd name="T29" fmla="*/ 282 h 447"/>
                <a:gd name="T30" fmla="*/ 876 w 876"/>
                <a:gd name="T31" fmla="*/ 274 h 447"/>
                <a:gd name="T32" fmla="*/ 876 w 876"/>
                <a:gd name="T33" fmla="*/ 154 h 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76" h="447">
                  <a:moveTo>
                    <a:pt x="876" y="154"/>
                  </a:moveTo>
                  <a:cubicBezTo>
                    <a:pt x="876" y="110"/>
                    <a:pt x="841" y="75"/>
                    <a:pt x="797" y="75"/>
                  </a:cubicBezTo>
                  <a:cubicBezTo>
                    <a:pt x="233" y="75"/>
                    <a:pt x="233" y="75"/>
                    <a:pt x="233" y="75"/>
                  </a:cubicBezTo>
                  <a:cubicBezTo>
                    <a:pt x="233" y="25"/>
                    <a:pt x="233" y="25"/>
                    <a:pt x="233" y="25"/>
                  </a:cubicBezTo>
                  <a:cubicBezTo>
                    <a:pt x="233" y="5"/>
                    <a:pt x="221" y="0"/>
                    <a:pt x="207" y="13"/>
                  </a:cubicBezTo>
                  <a:cubicBezTo>
                    <a:pt x="14" y="187"/>
                    <a:pt x="14" y="187"/>
                    <a:pt x="14" y="187"/>
                  </a:cubicBezTo>
                  <a:cubicBezTo>
                    <a:pt x="0" y="200"/>
                    <a:pt x="0" y="222"/>
                    <a:pt x="14" y="235"/>
                  </a:cubicBezTo>
                  <a:cubicBezTo>
                    <a:pt x="207" y="409"/>
                    <a:pt x="207" y="409"/>
                    <a:pt x="207" y="409"/>
                  </a:cubicBezTo>
                  <a:cubicBezTo>
                    <a:pt x="221" y="422"/>
                    <a:pt x="233" y="417"/>
                    <a:pt x="233" y="397"/>
                  </a:cubicBezTo>
                  <a:cubicBezTo>
                    <a:pt x="233" y="353"/>
                    <a:pt x="233" y="353"/>
                    <a:pt x="233" y="353"/>
                  </a:cubicBezTo>
                  <a:cubicBezTo>
                    <a:pt x="743" y="353"/>
                    <a:pt x="743" y="353"/>
                    <a:pt x="743" y="353"/>
                  </a:cubicBezTo>
                  <a:cubicBezTo>
                    <a:pt x="775" y="353"/>
                    <a:pt x="775" y="353"/>
                    <a:pt x="775" y="353"/>
                  </a:cubicBezTo>
                  <a:cubicBezTo>
                    <a:pt x="829" y="353"/>
                    <a:pt x="873" y="395"/>
                    <a:pt x="876" y="447"/>
                  </a:cubicBezTo>
                  <a:cubicBezTo>
                    <a:pt x="876" y="282"/>
                    <a:pt x="876" y="282"/>
                    <a:pt x="876" y="282"/>
                  </a:cubicBezTo>
                  <a:cubicBezTo>
                    <a:pt x="876" y="282"/>
                    <a:pt x="876" y="282"/>
                    <a:pt x="876" y="282"/>
                  </a:cubicBezTo>
                  <a:cubicBezTo>
                    <a:pt x="876" y="279"/>
                    <a:pt x="876" y="277"/>
                    <a:pt x="876" y="274"/>
                  </a:cubicBezTo>
                  <a:lnTo>
                    <a:pt x="876" y="154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4" name="组合 93"/>
          <p:cNvGrpSpPr/>
          <p:nvPr/>
        </p:nvGrpSpPr>
        <p:grpSpPr>
          <a:xfrm>
            <a:off x="4050244" y="2394042"/>
            <a:ext cx="2378502" cy="1241451"/>
            <a:chOff x="4050244" y="1659421"/>
            <a:chExt cx="2378502" cy="1241451"/>
          </a:xfrm>
        </p:grpSpPr>
        <p:sp>
          <p:nvSpPr>
            <p:cNvPr id="9" name="Freeform 3723"/>
            <p:cNvSpPr>
              <a:spLocks/>
            </p:cNvSpPr>
            <p:nvPr/>
          </p:nvSpPr>
          <p:spPr bwMode="auto">
            <a:xfrm>
              <a:off x="4050244" y="1685836"/>
              <a:ext cx="2378502" cy="1215036"/>
            </a:xfrm>
            <a:custGeom>
              <a:avLst/>
              <a:gdLst>
                <a:gd name="T0" fmla="*/ 799 w 799"/>
                <a:gd name="T1" fmla="*/ 140 h 408"/>
                <a:gd name="T2" fmla="*/ 727 w 799"/>
                <a:gd name="T3" fmla="*/ 68 h 408"/>
                <a:gd name="T4" fmla="*/ 212 w 799"/>
                <a:gd name="T5" fmla="*/ 68 h 408"/>
                <a:gd name="T6" fmla="*/ 212 w 799"/>
                <a:gd name="T7" fmla="*/ 23 h 408"/>
                <a:gd name="T8" fmla="*/ 188 w 799"/>
                <a:gd name="T9" fmla="*/ 12 h 408"/>
                <a:gd name="T10" fmla="*/ 13 w 799"/>
                <a:gd name="T11" fmla="*/ 171 h 408"/>
                <a:gd name="T12" fmla="*/ 13 w 799"/>
                <a:gd name="T13" fmla="*/ 214 h 408"/>
                <a:gd name="T14" fmla="*/ 188 w 799"/>
                <a:gd name="T15" fmla="*/ 373 h 408"/>
                <a:gd name="T16" fmla="*/ 212 w 799"/>
                <a:gd name="T17" fmla="*/ 362 h 408"/>
                <a:gd name="T18" fmla="*/ 212 w 799"/>
                <a:gd name="T19" fmla="*/ 322 h 408"/>
                <a:gd name="T20" fmla="*/ 677 w 799"/>
                <a:gd name="T21" fmla="*/ 322 h 408"/>
                <a:gd name="T22" fmla="*/ 707 w 799"/>
                <a:gd name="T23" fmla="*/ 322 h 408"/>
                <a:gd name="T24" fmla="*/ 799 w 799"/>
                <a:gd name="T25" fmla="*/ 408 h 408"/>
                <a:gd name="T26" fmla="*/ 799 w 799"/>
                <a:gd name="T27" fmla="*/ 257 h 408"/>
                <a:gd name="T28" fmla="*/ 799 w 799"/>
                <a:gd name="T29" fmla="*/ 257 h 408"/>
                <a:gd name="T30" fmla="*/ 799 w 799"/>
                <a:gd name="T31" fmla="*/ 250 h 408"/>
                <a:gd name="T32" fmla="*/ 799 w 799"/>
                <a:gd name="T33" fmla="*/ 140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99" h="408">
                  <a:moveTo>
                    <a:pt x="799" y="140"/>
                  </a:moveTo>
                  <a:cubicBezTo>
                    <a:pt x="799" y="100"/>
                    <a:pt x="767" y="68"/>
                    <a:pt x="727" y="68"/>
                  </a:cubicBezTo>
                  <a:cubicBezTo>
                    <a:pt x="212" y="68"/>
                    <a:pt x="212" y="68"/>
                    <a:pt x="212" y="68"/>
                  </a:cubicBezTo>
                  <a:cubicBezTo>
                    <a:pt x="212" y="23"/>
                    <a:pt x="212" y="23"/>
                    <a:pt x="212" y="23"/>
                  </a:cubicBezTo>
                  <a:cubicBezTo>
                    <a:pt x="212" y="5"/>
                    <a:pt x="201" y="0"/>
                    <a:pt x="188" y="12"/>
                  </a:cubicBezTo>
                  <a:cubicBezTo>
                    <a:pt x="13" y="171"/>
                    <a:pt x="13" y="171"/>
                    <a:pt x="13" y="171"/>
                  </a:cubicBezTo>
                  <a:cubicBezTo>
                    <a:pt x="0" y="183"/>
                    <a:pt x="0" y="202"/>
                    <a:pt x="13" y="214"/>
                  </a:cubicBezTo>
                  <a:cubicBezTo>
                    <a:pt x="188" y="373"/>
                    <a:pt x="188" y="373"/>
                    <a:pt x="188" y="373"/>
                  </a:cubicBezTo>
                  <a:cubicBezTo>
                    <a:pt x="201" y="385"/>
                    <a:pt x="212" y="380"/>
                    <a:pt x="212" y="362"/>
                  </a:cubicBezTo>
                  <a:cubicBezTo>
                    <a:pt x="212" y="322"/>
                    <a:pt x="212" y="322"/>
                    <a:pt x="212" y="322"/>
                  </a:cubicBezTo>
                  <a:cubicBezTo>
                    <a:pt x="677" y="322"/>
                    <a:pt x="677" y="322"/>
                    <a:pt x="677" y="322"/>
                  </a:cubicBezTo>
                  <a:cubicBezTo>
                    <a:pt x="707" y="322"/>
                    <a:pt x="707" y="322"/>
                    <a:pt x="707" y="322"/>
                  </a:cubicBezTo>
                  <a:cubicBezTo>
                    <a:pt x="756" y="322"/>
                    <a:pt x="796" y="360"/>
                    <a:pt x="799" y="408"/>
                  </a:cubicBezTo>
                  <a:cubicBezTo>
                    <a:pt x="799" y="257"/>
                    <a:pt x="799" y="257"/>
                    <a:pt x="799" y="257"/>
                  </a:cubicBezTo>
                  <a:cubicBezTo>
                    <a:pt x="799" y="257"/>
                    <a:pt x="799" y="257"/>
                    <a:pt x="799" y="257"/>
                  </a:cubicBezTo>
                  <a:cubicBezTo>
                    <a:pt x="799" y="255"/>
                    <a:pt x="799" y="252"/>
                    <a:pt x="799" y="250"/>
                  </a:cubicBezTo>
                  <a:lnTo>
                    <a:pt x="799" y="140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3724"/>
            <p:cNvSpPr>
              <a:spLocks/>
            </p:cNvSpPr>
            <p:nvPr/>
          </p:nvSpPr>
          <p:spPr bwMode="auto">
            <a:xfrm>
              <a:off x="4050244" y="1659421"/>
              <a:ext cx="2378502" cy="1213777"/>
            </a:xfrm>
            <a:custGeom>
              <a:avLst/>
              <a:gdLst>
                <a:gd name="T0" fmla="*/ 799 w 799"/>
                <a:gd name="T1" fmla="*/ 140 h 408"/>
                <a:gd name="T2" fmla="*/ 727 w 799"/>
                <a:gd name="T3" fmla="*/ 68 h 408"/>
                <a:gd name="T4" fmla="*/ 212 w 799"/>
                <a:gd name="T5" fmla="*/ 68 h 408"/>
                <a:gd name="T6" fmla="*/ 212 w 799"/>
                <a:gd name="T7" fmla="*/ 23 h 408"/>
                <a:gd name="T8" fmla="*/ 188 w 799"/>
                <a:gd name="T9" fmla="*/ 12 h 408"/>
                <a:gd name="T10" fmla="*/ 13 w 799"/>
                <a:gd name="T11" fmla="*/ 171 h 408"/>
                <a:gd name="T12" fmla="*/ 13 w 799"/>
                <a:gd name="T13" fmla="*/ 214 h 408"/>
                <a:gd name="T14" fmla="*/ 188 w 799"/>
                <a:gd name="T15" fmla="*/ 373 h 408"/>
                <a:gd name="T16" fmla="*/ 212 w 799"/>
                <a:gd name="T17" fmla="*/ 362 h 408"/>
                <a:gd name="T18" fmla="*/ 212 w 799"/>
                <a:gd name="T19" fmla="*/ 322 h 408"/>
                <a:gd name="T20" fmla="*/ 677 w 799"/>
                <a:gd name="T21" fmla="*/ 322 h 408"/>
                <a:gd name="T22" fmla="*/ 707 w 799"/>
                <a:gd name="T23" fmla="*/ 322 h 408"/>
                <a:gd name="T24" fmla="*/ 799 w 799"/>
                <a:gd name="T25" fmla="*/ 408 h 408"/>
                <a:gd name="T26" fmla="*/ 799 w 799"/>
                <a:gd name="T27" fmla="*/ 257 h 408"/>
                <a:gd name="T28" fmla="*/ 799 w 799"/>
                <a:gd name="T29" fmla="*/ 257 h 408"/>
                <a:gd name="T30" fmla="*/ 799 w 799"/>
                <a:gd name="T31" fmla="*/ 250 h 408"/>
                <a:gd name="T32" fmla="*/ 799 w 799"/>
                <a:gd name="T33" fmla="*/ 140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99" h="408">
                  <a:moveTo>
                    <a:pt x="799" y="140"/>
                  </a:moveTo>
                  <a:cubicBezTo>
                    <a:pt x="799" y="100"/>
                    <a:pt x="767" y="68"/>
                    <a:pt x="727" y="68"/>
                  </a:cubicBezTo>
                  <a:cubicBezTo>
                    <a:pt x="212" y="68"/>
                    <a:pt x="212" y="68"/>
                    <a:pt x="212" y="68"/>
                  </a:cubicBezTo>
                  <a:cubicBezTo>
                    <a:pt x="212" y="23"/>
                    <a:pt x="212" y="23"/>
                    <a:pt x="212" y="23"/>
                  </a:cubicBezTo>
                  <a:cubicBezTo>
                    <a:pt x="212" y="5"/>
                    <a:pt x="201" y="0"/>
                    <a:pt x="188" y="12"/>
                  </a:cubicBezTo>
                  <a:cubicBezTo>
                    <a:pt x="13" y="171"/>
                    <a:pt x="13" y="171"/>
                    <a:pt x="13" y="171"/>
                  </a:cubicBezTo>
                  <a:cubicBezTo>
                    <a:pt x="0" y="183"/>
                    <a:pt x="0" y="202"/>
                    <a:pt x="13" y="214"/>
                  </a:cubicBezTo>
                  <a:cubicBezTo>
                    <a:pt x="188" y="373"/>
                    <a:pt x="188" y="373"/>
                    <a:pt x="188" y="373"/>
                  </a:cubicBezTo>
                  <a:cubicBezTo>
                    <a:pt x="201" y="385"/>
                    <a:pt x="212" y="380"/>
                    <a:pt x="212" y="362"/>
                  </a:cubicBezTo>
                  <a:cubicBezTo>
                    <a:pt x="212" y="322"/>
                    <a:pt x="212" y="322"/>
                    <a:pt x="212" y="322"/>
                  </a:cubicBezTo>
                  <a:cubicBezTo>
                    <a:pt x="677" y="322"/>
                    <a:pt x="677" y="322"/>
                    <a:pt x="677" y="322"/>
                  </a:cubicBezTo>
                  <a:cubicBezTo>
                    <a:pt x="707" y="322"/>
                    <a:pt x="707" y="322"/>
                    <a:pt x="707" y="322"/>
                  </a:cubicBezTo>
                  <a:cubicBezTo>
                    <a:pt x="756" y="322"/>
                    <a:pt x="796" y="360"/>
                    <a:pt x="799" y="408"/>
                  </a:cubicBezTo>
                  <a:cubicBezTo>
                    <a:pt x="799" y="257"/>
                    <a:pt x="799" y="257"/>
                    <a:pt x="799" y="257"/>
                  </a:cubicBezTo>
                  <a:cubicBezTo>
                    <a:pt x="799" y="257"/>
                    <a:pt x="799" y="257"/>
                    <a:pt x="799" y="257"/>
                  </a:cubicBezTo>
                  <a:cubicBezTo>
                    <a:pt x="799" y="254"/>
                    <a:pt x="799" y="252"/>
                    <a:pt x="799" y="250"/>
                  </a:cubicBezTo>
                  <a:lnTo>
                    <a:pt x="799" y="14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1" name="组合 100"/>
          <p:cNvGrpSpPr/>
          <p:nvPr/>
        </p:nvGrpSpPr>
        <p:grpSpPr>
          <a:xfrm>
            <a:off x="3359712" y="3295884"/>
            <a:ext cx="3069033" cy="1601181"/>
            <a:chOff x="3359712" y="2561263"/>
            <a:chExt cx="3069033" cy="1601181"/>
          </a:xfrm>
        </p:grpSpPr>
        <p:sp>
          <p:nvSpPr>
            <p:cNvPr id="15" name="Freeform 3729"/>
            <p:cNvSpPr>
              <a:spLocks/>
            </p:cNvSpPr>
            <p:nvPr/>
          </p:nvSpPr>
          <p:spPr bwMode="auto">
            <a:xfrm>
              <a:off x="3359712" y="2593967"/>
              <a:ext cx="3069033" cy="1568477"/>
            </a:xfrm>
            <a:custGeom>
              <a:avLst/>
              <a:gdLst>
                <a:gd name="T0" fmla="*/ 1031 w 1031"/>
                <a:gd name="T1" fmla="*/ 181 h 527"/>
                <a:gd name="T2" fmla="*/ 938 w 1031"/>
                <a:gd name="T3" fmla="*/ 88 h 527"/>
                <a:gd name="T4" fmla="*/ 274 w 1031"/>
                <a:gd name="T5" fmla="*/ 88 h 527"/>
                <a:gd name="T6" fmla="*/ 274 w 1031"/>
                <a:gd name="T7" fmla="*/ 30 h 527"/>
                <a:gd name="T8" fmla="*/ 243 w 1031"/>
                <a:gd name="T9" fmla="*/ 16 h 527"/>
                <a:gd name="T10" fmla="*/ 17 w 1031"/>
                <a:gd name="T11" fmla="*/ 221 h 527"/>
                <a:gd name="T12" fmla="*/ 17 w 1031"/>
                <a:gd name="T13" fmla="*/ 277 h 527"/>
                <a:gd name="T14" fmla="*/ 243 w 1031"/>
                <a:gd name="T15" fmla="*/ 482 h 527"/>
                <a:gd name="T16" fmla="*/ 274 w 1031"/>
                <a:gd name="T17" fmla="*/ 468 h 527"/>
                <a:gd name="T18" fmla="*/ 274 w 1031"/>
                <a:gd name="T19" fmla="*/ 416 h 527"/>
                <a:gd name="T20" fmla="*/ 874 w 1031"/>
                <a:gd name="T21" fmla="*/ 416 h 527"/>
                <a:gd name="T22" fmla="*/ 912 w 1031"/>
                <a:gd name="T23" fmla="*/ 416 h 527"/>
                <a:gd name="T24" fmla="*/ 1031 w 1031"/>
                <a:gd name="T25" fmla="*/ 527 h 527"/>
                <a:gd name="T26" fmla="*/ 1031 w 1031"/>
                <a:gd name="T27" fmla="*/ 332 h 527"/>
                <a:gd name="T28" fmla="*/ 1031 w 1031"/>
                <a:gd name="T29" fmla="*/ 332 h 527"/>
                <a:gd name="T30" fmla="*/ 1031 w 1031"/>
                <a:gd name="T31" fmla="*/ 323 h 527"/>
                <a:gd name="T32" fmla="*/ 1031 w 1031"/>
                <a:gd name="T33" fmla="*/ 181 h 5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031" h="527">
                  <a:moveTo>
                    <a:pt x="1031" y="181"/>
                  </a:moveTo>
                  <a:cubicBezTo>
                    <a:pt x="1031" y="130"/>
                    <a:pt x="990" y="88"/>
                    <a:pt x="938" y="88"/>
                  </a:cubicBezTo>
                  <a:cubicBezTo>
                    <a:pt x="274" y="88"/>
                    <a:pt x="274" y="88"/>
                    <a:pt x="274" y="88"/>
                  </a:cubicBezTo>
                  <a:cubicBezTo>
                    <a:pt x="274" y="30"/>
                    <a:pt x="274" y="30"/>
                    <a:pt x="274" y="30"/>
                  </a:cubicBezTo>
                  <a:cubicBezTo>
                    <a:pt x="274" y="7"/>
                    <a:pt x="260" y="0"/>
                    <a:pt x="243" y="16"/>
                  </a:cubicBezTo>
                  <a:cubicBezTo>
                    <a:pt x="17" y="221"/>
                    <a:pt x="17" y="221"/>
                    <a:pt x="17" y="221"/>
                  </a:cubicBezTo>
                  <a:cubicBezTo>
                    <a:pt x="0" y="236"/>
                    <a:pt x="0" y="261"/>
                    <a:pt x="17" y="277"/>
                  </a:cubicBezTo>
                  <a:cubicBezTo>
                    <a:pt x="243" y="482"/>
                    <a:pt x="243" y="482"/>
                    <a:pt x="243" y="482"/>
                  </a:cubicBezTo>
                  <a:cubicBezTo>
                    <a:pt x="260" y="497"/>
                    <a:pt x="274" y="491"/>
                    <a:pt x="274" y="468"/>
                  </a:cubicBezTo>
                  <a:cubicBezTo>
                    <a:pt x="274" y="416"/>
                    <a:pt x="274" y="416"/>
                    <a:pt x="274" y="416"/>
                  </a:cubicBezTo>
                  <a:cubicBezTo>
                    <a:pt x="874" y="416"/>
                    <a:pt x="874" y="416"/>
                    <a:pt x="874" y="416"/>
                  </a:cubicBezTo>
                  <a:cubicBezTo>
                    <a:pt x="912" y="416"/>
                    <a:pt x="912" y="416"/>
                    <a:pt x="912" y="416"/>
                  </a:cubicBezTo>
                  <a:cubicBezTo>
                    <a:pt x="975" y="416"/>
                    <a:pt x="1027" y="465"/>
                    <a:pt x="1031" y="527"/>
                  </a:cubicBezTo>
                  <a:cubicBezTo>
                    <a:pt x="1031" y="332"/>
                    <a:pt x="1031" y="332"/>
                    <a:pt x="1031" y="332"/>
                  </a:cubicBezTo>
                  <a:cubicBezTo>
                    <a:pt x="1031" y="332"/>
                    <a:pt x="1031" y="332"/>
                    <a:pt x="1031" y="332"/>
                  </a:cubicBezTo>
                  <a:cubicBezTo>
                    <a:pt x="1031" y="329"/>
                    <a:pt x="1031" y="326"/>
                    <a:pt x="1031" y="323"/>
                  </a:cubicBezTo>
                  <a:lnTo>
                    <a:pt x="1031" y="181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3730"/>
            <p:cNvSpPr>
              <a:spLocks/>
            </p:cNvSpPr>
            <p:nvPr/>
          </p:nvSpPr>
          <p:spPr bwMode="auto">
            <a:xfrm>
              <a:off x="3359712" y="2561263"/>
              <a:ext cx="3069033" cy="1565963"/>
            </a:xfrm>
            <a:custGeom>
              <a:avLst/>
              <a:gdLst>
                <a:gd name="T0" fmla="*/ 1031 w 1031"/>
                <a:gd name="T1" fmla="*/ 180 h 526"/>
                <a:gd name="T2" fmla="*/ 938 w 1031"/>
                <a:gd name="T3" fmla="*/ 87 h 526"/>
                <a:gd name="T4" fmla="*/ 274 w 1031"/>
                <a:gd name="T5" fmla="*/ 87 h 526"/>
                <a:gd name="T6" fmla="*/ 274 w 1031"/>
                <a:gd name="T7" fmla="*/ 29 h 526"/>
                <a:gd name="T8" fmla="*/ 243 w 1031"/>
                <a:gd name="T9" fmla="*/ 15 h 526"/>
                <a:gd name="T10" fmla="*/ 17 w 1031"/>
                <a:gd name="T11" fmla="*/ 220 h 526"/>
                <a:gd name="T12" fmla="*/ 17 w 1031"/>
                <a:gd name="T13" fmla="*/ 276 h 526"/>
                <a:gd name="T14" fmla="*/ 243 w 1031"/>
                <a:gd name="T15" fmla="*/ 481 h 526"/>
                <a:gd name="T16" fmla="*/ 274 w 1031"/>
                <a:gd name="T17" fmla="*/ 467 h 526"/>
                <a:gd name="T18" fmla="*/ 274 w 1031"/>
                <a:gd name="T19" fmla="*/ 415 h 526"/>
                <a:gd name="T20" fmla="*/ 874 w 1031"/>
                <a:gd name="T21" fmla="*/ 415 h 526"/>
                <a:gd name="T22" fmla="*/ 912 w 1031"/>
                <a:gd name="T23" fmla="*/ 415 h 526"/>
                <a:gd name="T24" fmla="*/ 1031 w 1031"/>
                <a:gd name="T25" fmla="*/ 526 h 526"/>
                <a:gd name="T26" fmla="*/ 1031 w 1031"/>
                <a:gd name="T27" fmla="*/ 331 h 526"/>
                <a:gd name="T28" fmla="*/ 1031 w 1031"/>
                <a:gd name="T29" fmla="*/ 331 h 526"/>
                <a:gd name="T30" fmla="*/ 1031 w 1031"/>
                <a:gd name="T31" fmla="*/ 322 h 526"/>
                <a:gd name="T32" fmla="*/ 1031 w 1031"/>
                <a:gd name="T33" fmla="*/ 180 h 5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031" h="526">
                  <a:moveTo>
                    <a:pt x="1031" y="180"/>
                  </a:moveTo>
                  <a:cubicBezTo>
                    <a:pt x="1031" y="129"/>
                    <a:pt x="990" y="87"/>
                    <a:pt x="938" y="87"/>
                  </a:cubicBezTo>
                  <a:cubicBezTo>
                    <a:pt x="274" y="87"/>
                    <a:pt x="274" y="87"/>
                    <a:pt x="274" y="87"/>
                  </a:cubicBezTo>
                  <a:cubicBezTo>
                    <a:pt x="274" y="29"/>
                    <a:pt x="274" y="29"/>
                    <a:pt x="274" y="29"/>
                  </a:cubicBezTo>
                  <a:cubicBezTo>
                    <a:pt x="274" y="6"/>
                    <a:pt x="260" y="0"/>
                    <a:pt x="243" y="15"/>
                  </a:cubicBezTo>
                  <a:cubicBezTo>
                    <a:pt x="17" y="220"/>
                    <a:pt x="17" y="220"/>
                    <a:pt x="17" y="220"/>
                  </a:cubicBezTo>
                  <a:cubicBezTo>
                    <a:pt x="0" y="235"/>
                    <a:pt x="0" y="261"/>
                    <a:pt x="17" y="276"/>
                  </a:cubicBezTo>
                  <a:cubicBezTo>
                    <a:pt x="243" y="481"/>
                    <a:pt x="243" y="481"/>
                    <a:pt x="243" y="481"/>
                  </a:cubicBezTo>
                  <a:cubicBezTo>
                    <a:pt x="260" y="496"/>
                    <a:pt x="274" y="490"/>
                    <a:pt x="274" y="467"/>
                  </a:cubicBezTo>
                  <a:cubicBezTo>
                    <a:pt x="274" y="415"/>
                    <a:pt x="274" y="415"/>
                    <a:pt x="274" y="415"/>
                  </a:cubicBezTo>
                  <a:cubicBezTo>
                    <a:pt x="874" y="415"/>
                    <a:pt x="874" y="415"/>
                    <a:pt x="874" y="415"/>
                  </a:cubicBezTo>
                  <a:cubicBezTo>
                    <a:pt x="912" y="415"/>
                    <a:pt x="912" y="415"/>
                    <a:pt x="912" y="415"/>
                  </a:cubicBezTo>
                  <a:cubicBezTo>
                    <a:pt x="975" y="415"/>
                    <a:pt x="1027" y="464"/>
                    <a:pt x="1031" y="526"/>
                  </a:cubicBezTo>
                  <a:cubicBezTo>
                    <a:pt x="1031" y="331"/>
                    <a:pt x="1031" y="331"/>
                    <a:pt x="1031" y="331"/>
                  </a:cubicBezTo>
                  <a:cubicBezTo>
                    <a:pt x="1031" y="331"/>
                    <a:pt x="1031" y="331"/>
                    <a:pt x="1031" y="331"/>
                  </a:cubicBezTo>
                  <a:cubicBezTo>
                    <a:pt x="1031" y="328"/>
                    <a:pt x="1031" y="325"/>
                    <a:pt x="1031" y="322"/>
                  </a:cubicBezTo>
                  <a:lnTo>
                    <a:pt x="1031" y="18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7" name="组合 96"/>
          <p:cNvGrpSpPr/>
          <p:nvPr/>
        </p:nvGrpSpPr>
        <p:grpSpPr>
          <a:xfrm>
            <a:off x="6428745" y="4087043"/>
            <a:ext cx="2606163" cy="1360941"/>
            <a:chOff x="6428745" y="3352422"/>
            <a:chExt cx="2606163" cy="1360941"/>
          </a:xfrm>
        </p:grpSpPr>
        <p:sp>
          <p:nvSpPr>
            <p:cNvPr id="18" name="Freeform 3732"/>
            <p:cNvSpPr>
              <a:spLocks/>
            </p:cNvSpPr>
            <p:nvPr/>
          </p:nvSpPr>
          <p:spPr bwMode="auto">
            <a:xfrm>
              <a:off x="6428745" y="3382609"/>
              <a:ext cx="2606163" cy="1330754"/>
            </a:xfrm>
            <a:custGeom>
              <a:avLst/>
              <a:gdLst>
                <a:gd name="T0" fmla="*/ 0 w 876"/>
                <a:gd name="T1" fmla="*/ 154 h 447"/>
                <a:gd name="T2" fmla="*/ 79 w 876"/>
                <a:gd name="T3" fmla="*/ 75 h 447"/>
                <a:gd name="T4" fmla="*/ 643 w 876"/>
                <a:gd name="T5" fmla="*/ 75 h 447"/>
                <a:gd name="T6" fmla="*/ 643 w 876"/>
                <a:gd name="T7" fmla="*/ 25 h 447"/>
                <a:gd name="T8" fmla="*/ 670 w 876"/>
                <a:gd name="T9" fmla="*/ 13 h 447"/>
                <a:gd name="T10" fmla="*/ 862 w 876"/>
                <a:gd name="T11" fmla="*/ 187 h 447"/>
                <a:gd name="T12" fmla="*/ 862 w 876"/>
                <a:gd name="T13" fmla="*/ 235 h 447"/>
                <a:gd name="T14" fmla="*/ 670 w 876"/>
                <a:gd name="T15" fmla="*/ 409 h 447"/>
                <a:gd name="T16" fmla="*/ 643 w 876"/>
                <a:gd name="T17" fmla="*/ 397 h 447"/>
                <a:gd name="T18" fmla="*/ 643 w 876"/>
                <a:gd name="T19" fmla="*/ 353 h 447"/>
                <a:gd name="T20" fmla="*/ 134 w 876"/>
                <a:gd name="T21" fmla="*/ 353 h 447"/>
                <a:gd name="T22" fmla="*/ 101 w 876"/>
                <a:gd name="T23" fmla="*/ 353 h 447"/>
                <a:gd name="T24" fmla="*/ 0 w 876"/>
                <a:gd name="T25" fmla="*/ 447 h 447"/>
                <a:gd name="T26" fmla="*/ 0 w 876"/>
                <a:gd name="T27" fmla="*/ 282 h 447"/>
                <a:gd name="T28" fmla="*/ 1 w 876"/>
                <a:gd name="T29" fmla="*/ 282 h 447"/>
                <a:gd name="T30" fmla="*/ 0 w 876"/>
                <a:gd name="T31" fmla="*/ 274 h 447"/>
                <a:gd name="T32" fmla="*/ 0 w 876"/>
                <a:gd name="T33" fmla="*/ 154 h 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76" h="447">
                  <a:moveTo>
                    <a:pt x="0" y="154"/>
                  </a:moveTo>
                  <a:cubicBezTo>
                    <a:pt x="0" y="110"/>
                    <a:pt x="35" y="75"/>
                    <a:pt x="79" y="75"/>
                  </a:cubicBezTo>
                  <a:cubicBezTo>
                    <a:pt x="643" y="75"/>
                    <a:pt x="643" y="75"/>
                    <a:pt x="643" y="75"/>
                  </a:cubicBezTo>
                  <a:cubicBezTo>
                    <a:pt x="643" y="25"/>
                    <a:pt x="643" y="25"/>
                    <a:pt x="643" y="25"/>
                  </a:cubicBezTo>
                  <a:cubicBezTo>
                    <a:pt x="643" y="6"/>
                    <a:pt x="655" y="0"/>
                    <a:pt x="670" y="13"/>
                  </a:cubicBezTo>
                  <a:cubicBezTo>
                    <a:pt x="862" y="187"/>
                    <a:pt x="862" y="187"/>
                    <a:pt x="862" y="187"/>
                  </a:cubicBezTo>
                  <a:cubicBezTo>
                    <a:pt x="876" y="200"/>
                    <a:pt x="876" y="222"/>
                    <a:pt x="862" y="235"/>
                  </a:cubicBezTo>
                  <a:cubicBezTo>
                    <a:pt x="670" y="409"/>
                    <a:pt x="670" y="409"/>
                    <a:pt x="670" y="409"/>
                  </a:cubicBezTo>
                  <a:cubicBezTo>
                    <a:pt x="655" y="422"/>
                    <a:pt x="643" y="417"/>
                    <a:pt x="643" y="397"/>
                  </a:cubicBezTo>
                  <a:cubicBezTo>
                    <a:pt x="643" y="353"/>
                    <a:pt x="643" y="353"/>
                    <a:pt x="643" y="353"/>
                  </a:cubicBezTo>
                  <a:cubicBezTo>
                    <a:pt x="134" y="353"/>
                    <a:pt x="134" y="353"/>
                    <a:pt x="134" y="353"/>
                  </a:cubicBezTo>
                  <a:cubicBezTo>
                    <a:pt x="101" y="353"/>
                    <a:pt x="101" y="353"/>
                    <a:pt x="101" y="353"/>
                  </a:cubicBezTo>
                  <a:cubicBezTo>
                    <a:pt x="48" y="353"/>
                    <a:pt x="4" y="395"/>
                    <a:pt x="0" y="447"/>
                  </a:cubicBezTo>
                  <a:cubicBezTo>
                    <a:pt x="0" y="282"/>
                    <a:pt x="0" y="282"/>
                    <a:pt x="0" y="282"/>
                  </a:cubicBezTo>
                  <a:cubicBezTo>
                    <a:pt x="1" y="282"/>
                    <a:pt x="1" y="282"/>
                    <a:pt x="1" y="282"/>
                  </a:cubicBezTo>
                  <a:cubicBezTo>
                    <a:pt x="0" y="279"/>
                    <a:pt x="0" y="277"/>
                    <a:pt x="0" y="274"/>
                  </a:cubicBezTo>
                  <a:lnTo>
                    <a:pt x="0" y="154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3733"/>
            <p:cNvSpPr>
              <a:spLocks/>
            </p:cNvSpPr>
            <p:nvPr/>
          </p:nvSpPr>
          <p:spPr bwMode="auto">
            <a:xfrm>
              <a:off x="6428745" y="3352422"/>
              <a:ext cx="2606163" cy="1330754"/>
            </a:xfrm>
            <a:custGeom>
              <a:avLst/>
              <a:gdLst>
                <a:gd name="T0" fmla="*/ 0 w 876"/>
                <a:gd name="T1" fmla="*/ 154 h 447"/>
                <a:gd name="T2" fmla="*/ 79 w 876"/>
                <a:gd name="T3" fmla="*/ 75 h 447"/>
                <a:gd name="T4" fmla="*/ 643 w 876"/>
                <a:gd name="T5" fmla="*/ 75 h 447"/>
                <a:gd name="T6" fmla="*/ 643 w 876"/>
                <a:gd name="T7" fmla="*/ 25 h 447"/>
                <a:gd name="T8" fmla="*/ 670 w 876"/>
                <a:gd name="T9" fmla="*/ 13 h 447"/>
                <a:gd name="T10" fmla="*/ 862 w 876"/>
                <a:gd name="T11" fmla="*/ 187 h 447"/>
                <a:gd name="T12" fmla="*/ 862 w 876"/>
                <a:gd name="T13" fmla="*/ 235 h 447"/>
                <a:gd name="T14" fmla="*/ 670 w 876"/>
                <a:gd name="T15" fmla="*/ 409 h 447"/>
                <a:gd name="T16" fmla="*/ 643 w 876"/>
                <a:gd name="T17" fmla="*/ 397 h 447"/>
                <a:gd name="T18" fmla="*/ 643 w 876"/>
                <a:gd name="T19" fmla="*/ 353 h 447"/>
                <a:gd name="T20" fmla="*/ 134 w 876"/>
                <a:gd name="T21" fmla="*/ 353 h 447"/>
                <a:gd name="T22" fmla="*/ 101 w 876"/>
                <a:gd name="T23" fmla="*/ 353 h 447"/>
                <a:gd name="T24" fmla="*/ 0 w 876"/>
                <a:gd name="T25" fmla="*/ 447 h 447"/>
                <a:gd name="T26" fmla="*/ 0 w 876"/>
                <a:gd name="T27" fmla="*/ 281 h 447"/>
                <a:gd name="T28" fmla="*/ 1 w 876"/>
                <a:gd name="T29" fmla="*/ 281 h 447"/>
                <a:gd name="T30" fmla="*/ 0 w 876"/>
                <a:gd name="T31" fmla="*/ 274 h 447"/>
                <a:gd name="T32" fmla="*/ 0 w 876"/>
                <a:gd name="T33" fmla="*/ 154 h 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76" h="447">
                  <a:moveTo>
                    <a:pt x="0" y="154"/>
                  </a:moveTo>
                  <a:cubicBezTo>
                    <a:pt x="0" y="110"/>
                    <a:pt x="35" y="75"/>
                    <a:pt x="79" y="75"/>
                  </a:cubicBezTo>
                  <a:cubicBezTo>
                    <a:pt x="643" y="75"/>
                    <a:pt x="643" y="75"/>
                    <a:pt x="643" y="75"/>
                  </a:cubicBezTo>
                  <a:cubicBezTo>
                    <a:pt x="643" y="25"/>
                    <a:pt x="643" y="25"/>
                    <a:pt x="643" y="25"/>
                  </a:cubicBezTo>
                  <a:cubicBezTo>
                    <a:pt x="643" y="5"/>
                    <a:pt x="655" y="0"/>
                    <a:pt x="670" y="13"/>
                  </a:cubicBezTo>
                  <a:cubicBezTo>
                    <a:pt x="862" y="187"/>
                    <a:pt x="862" y="187"/>
                    <a:pt x="862" y="187"/>
                  </a:cubicBezTo>
                  <a:cubicBezTo>
                    <a:pt x="876" y="200"/>
                    <a:pt x="876" y="222"/>
                    <a:pt x="862" y="235"/>
                  </a:cubicBezTo>
                  <a:cubicBezTo>
                    <a:pt x="670" y="409"/>
                    <a:pt x="670" y="409"/>
                    <a:pt x="670" y="409"/>
                  </a:cubicBezTo>
                  <a:cubicBezTo>
                    <a:pt x="655" y="422"/>
                    <a:pt x="643" y="417"/>
                    <a:pt x="643" y="397"/>
                  </a:cubicBezTo>
                  <a:cubicBezTo>
                    <a:pt x="643" y="353"/>
                    <a:pt x="643" y="353"/>
                    <a:pt x="643" y="353"/>
                  </a:cubicBezTo>
                  <a:cubicBezTo>
                    <a:pt x="134" y="353"/>
                    <a:pt x="134" y="353"/>
                    <a:pt x="134" y="353"/>
                  </a:cubicBezTo>
                  <a:cubicBezTo>
                    <a:pt x="101" y="353"/>
                    <a:pt x="101" y="353"/>
                    <a:pt x="101" y="353"/>
                  </a:cubicBezTo>
                  <a:cubicBezTo>
                    <a:pt x="48" y="353"/>
                    <a:pt x="4" y="395"/>
                    <a:pt x="0" y="447"/>
                  </a:cubicBezTo>
                  <a:cubicBezTo>
                    <a:pt x="0" y="281"/>
                    <a:pt x="0" y="281"/>
                    <a:pt x="0" y="281"/>
                  </a:cubicBezTo>
                  <a:cubicBezTo>
                    <a:pt x="1" y="281"/>
                    <a:pt x="1" y="281"/>
                    <a:pt x="1" y="281"/>
                  </a:cubicBezTo>
                  <a:cubicBezTo>
                    <a:pt x="0" y="279"/>
                    <a:pt x="0" y="276"/>
                    <a:pt x="0" y="274"/>
                  </a:cubicBezTo>
                  <a:lnTo>
                    <a:pt x="0" y="154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5" name="组合 94"/>
          <p:cNvGrpSpPr/>
          <p:nvPr/>
        </p:nvGrpSpPr>
        <p:grpSpPr>
          <a:xfrm>
            <a:off x="6428745" y="1929915"/>
            <a:ext cx="2381016" cy="1241449"/>
            <a:chOff x="6428745" y="1195294"/>
            <a:chExt cx="2381016" cy="1241449"/>
          </a:xfrm>
        </p:grpSpPr>
        <p:sp>
          <p:nvSpPr>
            <p:cNvPr id="21" name="Freeform 3735"/>
            <p:cNvSpPr>
              <a:spLocks/>
            </p:cNvSpPr>
            <p:nvPr/>
          </p:nvSpPr>
          <p:spPr bwMode="auto">
            <a:xfrm>
              <a:off x="6428745" y="1221707"/>
              <a:ext cx="2381016" cy="1215036"/>
            </a:xfrm>
            <a:custGeom>
              <a:avLst/>
              <a:gdLst>
                <a:gd name="T0" fmla="*/ 0 w 800"/>
                <a:gd name="T1" fmla="*/ 140 h 408"/>
                <a:gd name="T2" fmla="*/ 72 w 800"/>
                <a:gd name="T3" fmla="*/ 68 h 408"/>
                <a:gd name="T4" fmla="*/ 587 w 800"/>
                <a:gd name="T5" fmla="*/ 68 h 408"/>
                <a:gd name="T6" fmla="*/ 587 w 800"/>
                <a:gd name="T7" fmla="*/ 23 h 408"/>
                <a:gd name="T8" fmla="*/ 611 w 800"/>
                <a:gd name="T9" fmla="*/ 12 h 408"/>
                <a:gd name="T10" fmla="*/ 786 w 800"/>
                <a:gd name="T11" fmla="*/ 171 h 408"/>
                <a:gd name="T12" fmla="*/ 786 w 800"/>
                <a:gd name="T13" fmla="*/ 214 h 408"/>
                <a:gd name="T14" fmla="*/ 611 w 800"/>
                <a:gd name="T15" fmla="*/ 373 h 408"/>
                <a:gd name="T16" fmla="*/ 587 w 800"/>
                <a:gd name="T17" fmla="*/ 362 h 408"/>
                <a:gd name="T18" fmla="*/ 587 w 800"/>
                <a:gd name="T19" fmla="*/ 322 h 408"/>
                <a:gd name="T20" fmla="*/ 122 w 800"/>
                <a:gd name="T21" fmla="*/ 322 h 408"/>
                <a:gd name="T22" fmla="*/ 92 w 800"/>
                <a:gd name="T23" fmla="*/ 322 h 408"/>
                <a:gd name="T24" fmla="*/ 0 w 800"/>
                <a:gd name="T25" fmla="*/ 408 h 408"/>
                <a:gd name="T26" fmla="*/ 0 w 800"/>
                <a:gd name="T27" fmla="*/ 257 h 408"/>
                <a:gd name="T28" fmla="*/ 0 w 800"/>
                <a:gd name="T29" fmla="*/ 257 h 408"/>
                <a:gd name="T30" fmla="*/ 0 w 800"/>
                <a:gd name="T31" fmla="*/ 250 h 408"/>
                <a:gd name="T32" fmla="*/ 0 w 800"/>
                <a:gd name="T33" fmla="*/ 140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00" h="408">
                  <a:moveTo>
                    <a:pt x="0" y="140"/>
                  </a:moveTo>
                  <a:cubicBezTo>
                    <a:pt x="0" y="100"/>
                    <a:pt x="32" y="68"/>
                    <a:pt x="72" y="68"/>
                  </a:cubicBezTo>
                  <a:cubicBezTo>
                    <a:pt x="587" y="68"/>
                    <a:pt x="587" y="68"/>
                    <a:pt x="587" y="68"/>
                  </a:cubicBezTo>
                  <a:cubicBezTo>
                    <a:pt x="587" y="23"/>
                    <a:pt x="587" y="23"/>
                    <a:pt x="587" y="23"/>
                  </a:cubicBezTo>
                  <a:cubicBezTo>
                    <a:pt x="587" y="5"/>
                    <a:pt x="598" y="0"/>
                    <a:pt x="611" y="12"/>
                  </a:cubicBezTo>
                  <a:cubicBezTo>
                    <a:pt x="786" y="171"/>
                    <a:pt x="786" y="171"/>
                    <a:pt x="786" y="171"/>
                  </a:cubicBezTo>
                  <a:cubicBezTo>
                    <a:pt x="800" y="183"/>
                    <a:pt x="800" y="202"/>
                    <a:pt x="786" y="214"/>
                  </a:cubicBezTo>
                  <a:cubicBezTo>
                    <a:pt x="611" y="373"/>
                    <a:pt x="611" y="373"/>
                    <a:pt x="611" y="373"/>
                  </a:cubicBezTo>
                  <a:cubicBezTo>
                    <a:pt x="598" y="385"/>
                    <a:pt x="587" y="380"/>
                    <a:pt x="587" y="362"/>
                  </a:cubicBezTo>
                  <a:cubicBezTo>
                    <a:pt x="587" y="322"/>
                    <a:pt x="587" y="322"/>
                    <a:pt x="587" y="322"/>
                  </a:cubicBezTo>
                  <a:cubicBezTo>
                    <a:pt x="122" y="322"/>
                    <a:pt x="122" y="322"/>
                    <a:pt x="122" y="322"/>
                  </a:cubicBezTo>
                  <a:cubicBezTo>
                    <a:pt x="92" y="322"/>
                    <a:pt x="92" y="322"/>
                    <a:pt x="92" y="322"/>
                  </a:cubicBezTo>
                  <a:cubicBezTo>
                    <a:pt x="43" y="322"/>
                    <a:pt x="3" y="360"/>
                    <a:pt x="0" y="408"/>
                  </a:cubicBezTo>
                  <a:cubicBezTo>
                    <a:pt x="0" y="257"/>
                    <a:pt x="0" y="257"/>
                    <a:pt x="0" y="257"/>
                  </a:cubicBezTo>
                  <a:cubicBezTo>
                    <a:pt x="0" y="257"/>
                    <a:pt x="0" y="257"/>
                    <a:pt x="0" y="257"/>
                  </a:cubicBezTo>
                  <a:cubicBezTo>
                    <a:pt x="0" y="255"/>
                    <a:pt x="0" y="252"/>
                    <a:pt x="0" y="250"/>
                  </a:cubicBezTo>
                  <a:lnTo>
                    <a:pt x="0" y="140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Freeform 3736"/>
            <p:cNvSpPr>
              <a:spLocks/>
            </p:cNvSpPr>
            <p:nvPr/>
          </p:nvSpPr>
          <p:spPr bwMode="auto">
            <a:xfrm>
              <a:off x="6428745" y="1195294"/>
              <a:ext cx="2381016" cy="1213777"/>
            </a:xfrm>
            <a:custGeom>
              <a:avLst/>
              <a:gdLst>
                <a:gd name="T0" fmla="*/ 0 w 800"/>
                <a:gd name="T1" fmla="*/ 140 h 408"/>
                <a:gd name="T2" fmla="*/ 72 w 800"/>
                <a:gd name="T3" fmla="*/ 68 h 408"/>
                <a:gd name="T4" fmla="*/ 587 w 800"/>
                <a:gd name="T5" fmla="*/ 68 h 408"/>
                <a:gd name="T6" fmla="*/ 587 w 800"/>
                <a:gd name="T7" fmla="*/ 23 h 408"/>
                <a:gd name="T8" fmla="*/ 611 w 800"/>
                <a:gd name="T9" fmla="*/ 12 h 408"/>
                <a:gd name="T10" fmla="*/ 786 w 800"/>
                <a:gd name="T11" fmla="*/ 171 h 408"/>
                <a:gd name="T12" fmla="*/ 786 w 800"/>
                <a:gd name="T13" fmla="*/ 214 h 408"/>
                <a:gd name="T14" fmla="*/ 611 w 800"/>
                <a:gd name="T15" fmla="*/ 373 h 408"/>
                <a:gd name="T16" fmla="*/ 587 w 800"/>
                <a:gd name="T17" fmla="*/ 362 h 408"/>
                <a:gd name="T18" fmla="*/ 587 w 800"/>
                <a:gd name="T19" fmla="*/ 322 h 408"/>
                <a:gd name="T20" fmla="*/ 122 w 800"/>
                <a:gd name="T21" fmla="*/ 322 h 408"/>
                <a:gd name="T22" fmla="*/ 92 w 800"/>
                <a:gd name="T23" fmla="*/ 322 h 408"/>
                <a:gd name="T24" fmla="*/ 0 w 800"/>
                <a:gd name="T25" fmla="*/ 408 h 408"/>
                <a:gd name="T26" fmla="*/ 0 w 800"/>
                <a:gd name="T27" fmla="*/ 257 h 408"/>
                <a:gd name="T28" fmla="*/ 0 w 800"/>
                <a:gd name="T29" fmla="*/ 257 h 408"/>
                <a:gd name="T30" fmla="*/ 0 w 800"/>
                <a:gd name="T31" fmla="*/ 250 h 408"/>
                <a:gd name="T32" fmla="*/ 0 w 800"/>
                <a:gd name="T33" fmla="*/ 140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00" h="408">
                  <a:moveTo>
                    <a:pt x="0" y="140"/>
                  </a:moveTo>
                  <a:cubicBezTo>
                    <a:pt x="0" y="100"/>
                    <a:pt x="32" y="68"/>
                    <a:pt x="72" y="68"/>
                  </a:cubicBezTo>
                  <a:cubicBezTo>
                    <a:pt x="587" y="68"/>
                    <a:pt x="587" y="68"/>
                    <a:pt x="587" y="68"/>
                  </a:cubicBezTo>
                  <a:cubicBezTo>
                    <a:pt x="587" y="23"/>
                    <a:pt x="587" y="23"/>
                    <a:pt x="587" y="23"/>
                  </a:cubicBezTo>
                  <a:cubicBezTo>
                    <a:pt x="587" y="5"/>
                    <a:pt x="598" y="0"/>
                    <a:pt x="611" y="12"/>
                  </a:cubicBezTo>
                  <a:cubicBezTo>
                    <a:pt x="786" y="171"/>
                    <a:pt x="786" y="171"/>
                    <a:pt x="786" y="171"/>
                  </a:cubicBezTo>
                  <a:cubicBezTo>
                    <a:pt x="800" y="183"/>
                    <a:pt x="800" y="202"/>
                    <a:pt x="786" y="214"/>
                  </a:cubicBezTo>
                  <a:cubicBezTo>
                    <a:pt x="611" y="373"/>
                    <a:pt x="611" y="373"/>
                    <a:pt x="611" y="373"/>
                  </a:cubicBezTo>
                  <a:cubicBezTo>
                    <a:pt x="598" y="385"/>
                    <a:pt x="587" y="380"/>
                    <a:pt x="587" y="362"/>
                  </a:cubicBezTo>
                  <a:cubicBezTo>
                    <a:pt x="587" y="322"/>
                    <a:pt x="587" y="322"/>
                    <a:pt x="587" y="322"/>
                  </a:cubicBezTo>
                  <a:cubicBezTo>
                    <a:pt x="122" y="322"/>
                    <a:pt x="122" y="322"/>
                    <a:pt x="122" y="322"/>
                  </a:cubicBezTo>
                  <a:cubicBezTo>
                    <a:pt x="92" y="322"/>
                    <a:pt x="92" y="322"/>
                    <a:pt x="92" y="322"/>
                  </a:cubicBezTo>
                  <a:cubicBezTo>
                    <a:pt x="43" y="322"/>
                    <a:pt x="3" y="360"/>
                    <a:pt x="0" y="408"/>
                  </a:cubicBezTo>
                  <a:cubicBezTo>
                    <a:pt x="0" y="257"/>
                    <a:pt x="0" y="257"/>
                    <a:pt x="0" y="257"/>
                  </a:cubicBezTo>
                  <a:cubicBezTo>
                    <a:pt x="0" y="257"/>
                    <a:pt x="0" y="257"/>
                    <a:pt x="0" y="257"/>
                  </a:cubicBezTo>
                  <a:cubicBezTo>
                    <a:pt x="0" y="254"/>
                    <a:pt x="0" y="252"/>
                    <a:pt x="0" y="250"/>
                  </a:cubicBezTo>
                  <a:lnTo>
                    <a:pt x="0" y="14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6" name="组合 95"/>
          <p:cNvGrpSpPr/>
          <p:nvPr/>
        </p:nvGrpSpPr>
        <p:grpSpPr>
          <a:xfrm>
            <a:off x="6428747" y="2831757"/>
            <a:ext cx="3070292" cy="1601181"/>
            <a:chOff x="6428747" y="2097136"/>
            <a:chExt cx="3070292" cy="1601181"/>
          </a:xfrm>
        </p:grpSpPr>
        <p:sp>
          <p:nvSpPr>
            <p:cNvPr id="27" name="Freeform 3741"/>
            <p:cNvSpPr>
              <a:spLocks/>
            </p:cNvSpPr>
            <p:nvPr/>
          </p:nvSpPr>
          <p:spPr bwMode="auto">
            <a:xfrm>
              <a:off x="6428747" y="2129840"/>
              <a:ext cx="3070292" cy="1568477"/>
            </a:xfrm>
            <a:custGeom>
              <a:avLst/>
              <a:gdLst>
                <a:gd name="T0" fmla="*/ 0 w 1032"/>
                <a:gd name="T1" fmla="*/ 181 h 527"/>
                <a:gd name="T2" fmla="*/ 93 w 1032"/>
                <a:gd name="T3" fmla="*/ 88 h 527"/>
                <a:gd name="T4" fmla="*/ 757 w 1032"/>
                <a:gd name="T5" fmla="*/ 88 h 527"/>
                <a:gd name="T6" fmla="*/ 757 w 1032"/>
                <a:gd name="T7" fmla="*/ 30 h 527"/>
                <a:gd name="T8" fmla="*/ 788 w 1032"/>
                <a:gd name="T9" fmla="*/ 16 h 527"/>
                <a:gd name="T10" fmla="*/ 1014 w 1032"/>
                <a:gd name="T11" fmla="*/ 221 h 527"/>
                <a:gd name="T12" fmla="*/ 1014 w 1032"/>
                <a:gd name="T13" fmla="*/ 277 h 527"/>
                <a:gd name="T14" fmla="*/ 788 w 1032"/>
                <a:gd name="T15" fmla="*/ 482 h 527"/>
                <a:gd name="T16" fmla="*/ 757 w 1032"/>
                <a:gd name="T17" fmla="*/ 468 h 527"/>
                <a:gd name="T18" fmla="*/ 757 w 1032"/>
                <a:gd name="T19" fmla="*/ 416 h 527"/>
                <a:gd name="T20" fmla="*/ 157 w 1032"/>
                <a:gd name="T21" fmla="*/ 416 h 527"/>
                <a:gd name="T22" fmla="*/ 119 w 1032"/>
                <a:gd name="T23" fmla="*/ 416 h 527"/>
                <a:gd name="T24" fmla="*/ 0 w 1032"/>
                <a:gd name="T25" fmla="*/ 527 h 527"/>
                <a:gd name="T26" fmla="*/ 0 w 1032"/>
                <a:gd name="T27" fmla="*/ 332 h 527"/>
                <a:gd name="T28" fmla="*/ 1 w 1032"/>
                <a:gd name="T29" fmla="*/ 332 h 527"/>
                <a:gd name="T30" fmla="*/ 0 w 1032"/>
                <a:gd name="T31" fmla="*/ 323 h 527"/>
                <a:gd name="T32" fmla="*/ 0 w 1032"/>
                <a:gd name="T33" fmla="*/ 181 h 5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032" h="527">
                  <a:moveTo>
                    <a:pt x="0" y="181"/>
                  </a:moveTo>
                  <a:cubicBezTo>
                    <a:pt x="0" y="130"/>
                    <a:pt x="42" y="88"/>
                    <a:pt x="93" y="88"/>
                  </a:cubicBezTo>
                  <a:cubicBezTo>
                    <a:pt x="757" y="88"/>
                    <a:pt x="757" y="88"/>
                    <a:pt x="757" y="88"/>
                  </a:cubicBezTo>
                  <a:cubicBezTo>
                    <a:pt x="757" y="30"/>
                    <a:pt x="757" y="30"/>
                    <a:pt x="757" y="30"/>
                  </a:cubicBezTo>
                  <a:cubicBezTo>
                    <a:pt x="757" y="7"/>
                    <a:pt x="771" y="0"/>
                    <a:pt x="788" y="16"/>
                  </a:cubicBezTo>
                  <a:cubicBezTo>
                    <a:pt x="1014" y="221"/>
                    <a:pt x="1014" y="221"/>
                    <a:pt x="1014" y="221"/>
                  </a:cubicBezTo>
                  <a:cubicBezTo>
                    <a:pt x="1032" y="236"/>
                    <a:pt x="1032" y="261"/>
                    <a:pt x="1014" y="277"/>
                  </a:cubicBezTo>
                  <a:cubicBezTo>
                    <a:pt x="788" y="482"/>
                    <a:pt x="788" y="482"/>
                    <a:pt x="788" y="482"/>
                  </a:cubicBezTo>
                  <a:cubicBezTo>
                    <a:pt x="771" y="497"/>
                    <a:pt x="757" y="491"/>
                    <a:pt x="757" y="468"/>
                  </a:cubicBezTo>
                  <a:cubicBezTo>
                    <a:pt x="757" y="416"/>
                    <a:pt x="757" y="416"/>
                    <a:pt x="757" y="416"/>
                  </a:cubicBezTo>
                  <a:cubicBezTo>
                    <a:pt x="157" y="416"/>
                    <a:pt x="157" y="416"/>
                    <a:pt x="157" y="416"/>
                  </a:cubicBezTo>
                  <a:cubicBezTo>
                    <a:pt x="119" y="416"/>
                    <a:pt x="119" y="416"/>
                    <a:pt x="119" y="416"/>
                  </a:cubicBezTo>
                  <a:cubicBezTo>
                    <a:pt x="56" y="416"/>
                    <a:pt x="4" y="465"/>
                    <a:pt x="0" y="527"/>
                  </a:cubicBezTo>
                  <a:cubicBezTo>
                    <a:pt x="0" y="332"/>
                    <a:pt x="0" y="332"/>
                    <a:pt x="0" y="332"/>
                  </a:cubicBezTo>
                  <a:cubicBezTo>
                    <a:pt x="1" y="332"/>
                    <a:pt x="1" y="332"/>
                    <a:pt x="1" y="332"/>
                  </a:cubicBezTo>
                  <a:cubicBezTo>
                    <a:pt x="0" y="329"/>
                    <a:pt x="0" y="326"/>
                    <a:pt x="0" y="323"/>
                  </a:cubicBezTo>
                  <a:lnTo>
                    <a:pt x="0" y="181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Freeform 3742"/>
            <p:cNvSpPr>
              <a:spLocks/>
            </p:cNvSpPr>
            <p:nvPr/>
          </p:nvSpPr>
          <p:spPr bwMode="auto">
            <a:xfrm>
              <a:off x="6428747" y="2097136"/>
              <a:ext cx="3070292" cy="1565963"/>
            </a:xfrm>
            <a:custGeom>
              <a:avLst/>
              <a:gdLst>
                <a:gd name="T0" fmla="*/ 0 w 1032"/>
                <a:gd name="T1" fmla="*/ 180 h 526"/>
                <a:gd name="T2" fmla="*/ 93 w 1032"/>
                <a:gd name="T3" fmla="*/ 87 h 526"/>
                <a:gd name="T4" fmla="*/ 757 w 1032"/>
                <a:gd name="T5" fmla="*/ 87 h 526"/>
                <a:gd name="T6" fmla="*/ 757 w 1032"/>
                <a:gd name="T7" fmla="*/ 29 h 526"/>
                <a:gd name="T8" fmla="*/ 788 w 1032"/>
                <a:gd name="T9" fmla="*/ 15 h 526"/>
                <a:gd name="T10" fmla="*/ 1014 w 1032"/>
                <a:gd name="T11" fmla="*/ 220 h 526"/>
                <a:gd name="T12" fmla="*/ 1014 w 1032"/>
                <a:gd name="T13" fmla="*/ 276 h 526"/>
                <a:gd name="T14" fmla="*/ 788 w 1032"/>
                <a:gd name="T15" fmla="*/ 481 h 526"/>
                <a:gd name="T16" fmla="*/ 757 w 1032"/>
                <a:gd name="T17" fmla="*/ 467 h 526"/>
                <a:gd name="T18" fmla="*/ 757 w 1032"/>
                <a:gd name="T19" fmla="*/ 415 h 526"/>
                <a:gd name="T20" fmla="*/ 157 w 1032"/>
                <a:gd name="T21" fmla="*/ 415 h 526"/>
                <a:gd name="T22" fmla="*/ 119 w 1032"/>
                <a:gd name="T23" fmla="*/ 415 h 526"/>
                <a:gd name="T24" fmla="*/ 0 w 1032"/>
                <a:gd name="T25" fmla="*/ 526 h 526"/>
                <a:gd name="T26" fmla="*/ 0 w 1032"/>
                <a:gd name="T27" fmla="*/ 331 h 526"/>
                <a:gd name="T28" fmla="*/ 1 w 1032"/>
                <a:gd name="T29" fmla="*/ 331 h 526"/>
                <a:gd name="T30" fmla="*/ 0 w 1032"/>
                <a:gd name="T31" fmla="*/ 322 h 526"/>
                <a:gd name="T32" fmla="*/ 0 w 1032"/>
                <a:gd name="T33" fmla="*/ 180 h 5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032" h="526">
                  <a:moveTo>
                    <a:pt x="0" y="180"/>
                  </a:moveTo>
                  <a:cubicBezTo>
                    <a:pt x="0" y="129"/>
                    <a:pt x="42" y="87"/>
                    <a:pt x="93" y="87"/>
                  </a:cubicBezTo>
                  <a:cubicBezTo>
                    <a:pt x="757" y="87"/>
                    <a:pt x="757" y="87"/>
                    <a:pt x="757" y="87"/>
                  </a:cubicBezTo>
                  <a:cubicBezTo>
                    <a:pt x="757" y="29"/>
                    <a:pt x="757" y="29"/>
                    <a:pt x="757" y="29"/>
                  </a:cubicBezTo>
                  <a:cubicBezTo>
                    <a:pt x="757" y="6"/>
                    <a:pt x="771" y="0"/>
                    <a:pt x="788" y="15"/>
                  </a:cubicBezTo>
                  <a:cubicBezTo>
                    <a:pt x="1014" y="220"/>
                    <a:pt x="1014" y="220"/>
                    <a:pt x="1014" y="220"/>
                  </a:cubicBezTo>
                  <a:cubicBezTo>
                    <a:pt x="1032" y="235"/>
                    <a:pt x="1032" y="261"/>
                    <a:pt x="1014" y="276"/>
                  </a:cubicBezTo>
                  <a:cubicBezTo>
                    <a:pt x="788" y="481"/>
                    <a:pt x="788" y="481"/>
                    <a:pt x="788" y="481"/>
                  </a:cubicBezTo>
                  <a:cubicBezTo>
                    <a:pt x="771" y="496"/>
                    <a:pt x="757" y="490"/>
                    <a:pt x="757" y="467"/>
                  </a:cubicBezTo>
                  <a:cubicBezTo>
                    <a:pt x="757" y="415"/>
                    <a:pt x="757" y="415"/>
                    <a:pt x="757" y="415"/>
                  </a:cubicBezTo>
                  <a:cubicBezTo>
                    <a:pt x="157" y="415"/>
                    <a:pt x="157" y="415"/>
                    <a:pt x="157" y="415"/>
                  </a:cubicBezTo>
                  <a:cubicBezTo>
                    <a:pt x="119" y="415"/>
                    <a:pt x="119" y="415"/>
                    <a:pt x="119" y="415"/>
                  </a:cubicBezTo>
                  <a:cubicBezTo>
                    <a:pt x="56" y="415"/>
                    <a:pt x="4" y="464"/>
                    <a:pt x="0" y="526"/>
                  </a:cubicBezTo>
                  <a:cubicBezTo>
                    <a:pt x="0" y="331"/>
                    <a:pt x="0" y="331"/>
                    <a:pt x="0" y="331"/>
                  </a:cubicBezTo>
                  <a:cubicBezTo>
                    <a:pt x="1" y="331"/>
                    <a:pt x="1" y="331"/>
                    <a:pt x="1" y="331"/>
                  </a:cubicBezTo>
                  <a:cubicBezTo>
                    <a:pt x="0" y="328"/>
                    <a:pt x="0" y="325"/>
                    <a:pt x="0" y="322"/>
                  </a:cubicBezTo>
                  <a:lnTo>
                    <a:pt x="0" y="18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2" name="组合 101"/>
          <p:cNvGrpSpPr/>
          <p:nvPr/>
        </p:nvGrpSpPr>
        <p:grpSpPr>
          <a:xfrm>
            <a:off x="4261556" y="2688368"/>
            <a:ext cx="586135" cy="586135"/>
            <a:chOff x="4261556" y="2688368"/>
            <a:chExt cx="586135" cy="586135"/>
          </a:xfrm>
        </p:grpSpPr>
        <p:sp>
          <p:nvSpPr>
            <p:cNvPr id="11" name="Oval 3725"/>
            <p:cNvSpPr>
              <a:spLocks noChangeArrowheads="1"/>
            </p:cNvSpPr>
            <p:nvPr/>
          </p:nvSpPr>
          <p:spPr bwMode="auto">
            <a:xfrm>
              <a:off x="4261556" y="2688368"/>
              <a:ext cx="586135" cy="58613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74" name="组合 73"/>
            <p:cNvGrpSpPr/>
            <p:nvPr/>
          </p:nvGrpSpPr>
          <p:grpSpPr>
            <a:xfrm>
              <a:off x="4392367" y="2733020"/>
              <a:ext cx="324513" cy="496831"/>
              <a:chOff x="4383563" y="2507028"/>
              <a:chExt cx="324513" cy="496831"/>
            </a:xfrm>
          </p:grpSpPr>
          <p:sp>
            <p:nvSpPr>
              <p:cNvPr id="30" name="Oval 3744"/>
              <p:cNvSpPr>
                <a:spLocks noChangeArrowheads="1"/>
              </p:cNvSpPr>
              <p:nvPr/>
            </p:nvSpPr>
            <p:spPr bwMode="auto">
              <a:xfrm>
                <a:off x="4529467" y="2714566"/>
                <a:ext cx="56601" cy="60374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1" name="Oval 3745"/>
              <p:cNvSpPr>
                <a:spLocks noChangeArrowheads="1"/>
              </p:cNvSpPr>
              <p:nvPr/>
            </p:nvSpPr>
            <p:spPr bwMode="auto">
              <a:xfrm>
                <a:off x="4518146" y="2598847"/>
                <a:ext cx="41508" cy="41508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2" name="Oval 3746"/>
              <p:cNvSpPr>
                <a:spLocks noChangeArrowheads="1"/>
              </p:cNvSpPr>
              <p:nvPr/>
            </p:nvSpPr>
            <p:spPr bwMode="auto">
              <a:xfrm>
                <a:off x="4538272" y="2522121"/>
                <a:ext cx="23899" cy="23899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3" name="Freeform 3747"/>
              <p:cNvSpPr>
                <a:spLocks noEditPoints="1"/>
              </p:cNvSpPr>
              <p:nvPr/>
            </p:nvSpPr>
            <p:spPr bwMode="auto">
              <a:xfrm>
                <a:off x="4383563" y="2507028"/>
                <a:ext cx="324513" cy="496831"/>
              </a:xfrm>
              <a:custGeom>
                <a:avLst/>
                <a:gdLst>
                  <a:gd name="T0" fmla="*/ 75 w 109"/>
                  <a:gd name="T1" fmla="*/ 61 h 167"/>
                  <a:gd name="T2" fmla="*/ 75 w 109"/>
                  <a:gd name="T3" fmla="*/ 10 h 167"/>
                  <a:gd name="T4" fmla="*/ 75 w 109"/>
                  <a:gd name="T5" fmla="*/ 10 h 167"/>
                  <a:gd name="T6" fmla="*/ 76 w 109"/>
                  <a:gd name="T7" fmla="*/ 9 h 167"/>
                  <a:gd name="T8" fmla="*/ 76 w 109"/>
                  <a:gd name="T9" fmla="*/ 1 h 167"/>
                  <a:gd name="T10" fmla="*/ 75 w 109"/>
                  <a:gd name="T11" fmla="*/ 0 h 167"/>
                  <a:gd name="T12" fmla="*/ 74 w 109"/>
                  <a:gd name="T13" fmla="*/ 0 h 167"/>
                  <a:gd name="T14" fmla="*/ 35 w 109"/>
                  <a:gd name="T15" fmla="*/ 0 h 167"/>
                  <a:gd name="T16" fmla="*/ 34 w 109"/>
                  <a:gd name="T17" fmla="*/ 0 h 167"/>
                  <a:gd name="T18" fmla="*/ 33 w 109"/>
                  <a:gd name="T19" fmla="*/ 1 h 167"/>
                  <a:gd name="T20" fmla="*/ 33 w 109"/>
                  <a:gd name="T21" fmla="*/ 9 h 167"/>
                  <a:gd name="T22" fmla="*/ 34 w 109"/>
                  <a:gd name="T23" fmla="*/ 10 h 167"/>
                  <a:gd name="T24" fmla="*/ 35 w 109"/>
                  <a:gd name="T25" fmla="*/ 10 h 167"/>
                  <a:gd name="T26" fmla="*/ 35 w 109"/>
                  <a:gd name="T27" fmla="*/ 61 h 167"/>
                  <a:gd name="T28" fmla="*/ 0 w 109"/>
                  <a:gd name="T29" fmla="*/ 112 h 167"/>
                  <a:gd name="T30" fmla="*/ 55 w 109"/>
                  <a:gd name="T31" fmla="*/ 167 h 167"/>
                  <a:gd name="T32" fmla="*/ 109 w 109"/>
                  <a:gd name="T33" fmla="*/ 112 h 167"/>
                  <a:gd name="T34" fmla="*/ 75 w 109"/>
                  <a:gd name="T35" fmla="*/ 61 h 167"/>
                  <a:gd name="T36" fmla="*/ 42 w 109"/>
                  <a:gd name="T37" fmla="*/ 138 h 167"/>
                  <a:gd name="T38" fmla="*/ 35 w 109"/>
                  <a:gd name="T39" fmla="*/ 131 h 167"/>
                  <a:gd name="T40" fmla="*/ 42 w 109"/>
                  <a:gd name="T41" fmla="*/ 124 h 167"/>
                  <a:gd name="T42" fmla="*/ 49 w 109"/>
                  <a:gd name="T43" fmla="*/ 131 h 167"/>
                  <a:gd name="T44" fmla="*/ 42 w 109"/>
                  <a:gd name="T45" fmla="*/ 138 h 167"/>
                  <a:gd name="T46" fmla="*/ 47 w 109"/>
                  <a:gd name="T47" fmla="*/ 108 h 167"/>
                  <a:gd name="T48" fmla="*/ 51 w 109"/>
                  <a:gd name="T49" fmla="*/ 104 h 167"/>
                  <a:gd name="T50" fmla="*/ 55 w 109"/>
                  <a:gd name="T51" fmla="*/ 108 h 167"/>
                  <a:gd name="T52" fmla="*/ 51 w 109"/>
                  <a:gd name="T53" fmla="*/ 112 h 167"/>
                  <a:gd name="T54" fmla="*/ 47 w 109"/>
                  <a:gd name="T55" fmla="*/ 108 h 167"/>
                  <a:gd name="T56" fmla="*/ 59 w 109"/>
                  <a:gd name="T57" fmla="*/ 155 h 167"/>
                  <a:gd name="T58" fmla="*/ 52 w 109"/>
                  <a:gd name="T59" fmla="*/ 148 h 167"/>
                  <a:gd name="T60" fmla="*/ 59 w 109"/>
                  <a:gd name="T61" fmla="*/ 141 h 167"/>
                  <a:gd name="T62" fmla="*/ 66 w 109"/>
                  <a:gd name="T63" fmla="*/ 148 h 167"/>
                  <a:gd name="T64" fmla="*/ 59 w 109"/>
                  <a:gd name="T65" fmla="*/ 155 h 167"/>
                  <a:gd name="T66" fmla="*/ 70 w 109"/>
                  <a:gd name="T67" fmla="*/ 110 h 167"/>
                  <a:gd name="T68" fmla="*/ 66 w 109"/>
                  <a:gd name="T69" fmla="*/ 106 h 167"/>
                  <a:gd name="T70" fmla="*/ 70 w 109"/>
                  <a:gd name="T71" fmla="*/ 102 h 167"/>
                  <a:gd name="T72" fmla="*/ 74 w 109"/>
                  <a:gd name="T73" fmla="*/ 106 h 167"/>
                  <a:gd name="T74" fmla="*/ 70 w 109"/>
                  <a:gd name="T75" fmla="*/ 110 h 167"/>
                  <a:gd name="T76" fmla="*/ 9 w 109"/>
                  <a:gd name="T77" fmla="*/ 97 h 167"/>
                  <a:gd name="T78" fmla="*/ 41 w 109"/>
                  <a:gd name="T79" fmla="*/ 66 h 167"/>
                  <a:gd name="T80" fmla="*/ 41 w 109"/>
                  <a:gd name="T81" fmla="*/ 5 h 167"/>
                  <a:gd name="T82" fmla="*/ 42 w 109"/>
                  <a:gd name="T83" fmla="*/ 5 h 167"/>
                  <a:gd name="T84" fmla="*/ 68 w 109"/>
                  <a:gd name="T85" fmla="*/ 5 h 167"/>
                  <a:gd name="T86" fmla="*/ 68 w 109"/>
                  <a:gd name="T87" fmla="*/ 5 h 167"/>
                  <a:gd name="T88" fmla="*/ 68 w 109"/>
                  <a:gd name="T89" fmla="*/ 66 h 167"/>
                  <a:gd name="T90" fmla="*/ 100 w 109"/>
                  <a:gd name="T91" fmla="*/ 97 h 167"/>
                  <a:gd name="T92" fmla="*/ 9 w 109"/>
                  <a:gd name="T93" fmla="*/ 97 h 1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109" h="167">
                    <a:moveTo>
                      <a:pt x="75" y="61"/>
                    </a:moveTo>
                    <a:cubicBezTo>
                      <a:pt x="75" y="10"/>
                      <a:pt x="75" y="10"/>
                      <a:pt x="75" y="10"/>
                    </a:cubicBezTo>
                    <a:cubicBezTo>
                      <a:pt x="75" y="10"/>
                      <a:pt x="75" y="10"/>
                      <a:pt x="75" y="10"/>
                    </a:cubicBezTo>
                    <a:cubicBezTo>
                      <a:pt x="76" y="10"/>
                      <a:pt x="76" y="10"/>
                      <a:pt x="76" y="9"/>
                    </a:cubicBezTo>
                    <a:cubicBezTo>
                      <a:pt x="76" y="1"/>
                      <a:pt x="76" y="1"/>
                      <a:pt x="76" y="1"/>
                    </a:cubicBezTo>
                    <a:cubicBezTo>
                      <a:pt x="76" y="0"/>
                      <a:pt x="76" y="0"/>
                      <a:pt x="75" y="0"/>
                    </a:cubicBezTo>
                    <a:cubicBezTo>
                      <a:pt x="74" y="0"/>
                      <a:pt x="74" y="0"/>
                      <a:pt x="74" y="0"/>
                    </a:cubicBezTo>
                    <a:cubicBezTo>
                      <a:pt x="35" y="0"/>
                      <a:pt x="35" y="0"/>
                      <a:pt x="35" y="0"/>
                    </a:cubicBezTo>
                    <a:cubicBezTo>
                      <a:pt x="34" y="0"/>
                      <a:pt x="34" y="0"/>
                      <a:pt x="34" y="0"/>
                    </a:cubicBezTo>
                    <a:cubicBezTo>
                      <a:pt x="34" y="0"/>
                      <a:pt x="33" y="0"/>
                      <a:pt x="33" y="1"/>
                    </a:cubicBezTo>
                    <a:cubicBezTo>
                      <a:pt x="33" y="9"/>
                      <a:pt x="33" y="9"/>
                      <a:pt x="33" y="9"/>
                    </a:cubicBezTo>
                    <a:cubicBezTo>
                      <a:pt x="33" y="10"/>
                      <a:pt x="34" y="10"/>
                      <a:pt x="34" y="10"/>
                    </a:cubicBezTo>
                    <a:cubicBezTo>
                      <a:pt x="35" y="10"/>
                      <a:pt x="35" y="10"/>
                      <a:pt x="35" y="10"/>
                    </a:cubicBezTo>
                    <a:cubicBezTo>
                      <a:pt x="35" y="61"/>
                      <a:pt x="35" y="61"/>
                      <a:pt x="35" y="61"/>
                    </a:cubicBezTo>
                    <a:cubicBezTo>
                      <a:pt x="15" y="69"/>
                      <a:pt x="0" y="89"/>
                      <a:pt x="0" y="112"/>
                    </a:cubicBezTo>
                    <a:cubicBezTo>
                      <a:pt x="0" y="142"/>
                      <a:pt x="25" y="167"/>
                      <a:pt x="55" y="167"/>
                    </a:cubicBezTo>
                    <a:cubicBezTo>
                      <a:pt x="85" y="167"/>
                      <a:pt x="109" y="142"/>
                      <a:pt x="109" y="112"/>
                    </a:cubicBezTo>
                    <a:cubicBezTo>
                      <a:pt x="109" y="89"/>
                      <a:pt x="95" y="69"/>
                      <a:pt x="75" y="61"/>
                    </a:cubicBezTo>
                    <a:close/>
                    <a:moveTo>
                      <a:pt x="42" y="138"/>
                    </a:moveTo>
                    <a:cubicBezTo>
                      <a:pt x="38" y="138"/>
                      <a:pt x="35" y="135"/>
                      <a:pt x="35" y="131"/>
                    </a:cubicBezTo>
                    <a:cubicBezTo>
                      <a:pt x="35" y="127"/>
                      <a:pt x="38" y="124"/>
                      <a:pt x="42" y="124"/>
                    </a:cubicBezTo>
                    <a:cubicBezTo>
                      <a:pt x="46" y="124"/>
                      <a:pt x="49" y="127"/>
                      <a:pt x="49" y="131"/>
                    </a:cubicBezTo>
                    <a:cubicBezTo>
                      <a:pt x="49" y="135"/>
                      <a:pt x="46" y="138"/>
                      <a:pt x="42" y="138"/>
                    </a:cubicBezTo>
                    <a:close/>
                    <a:moveTo>
                      <a:pt x="47" y="108"/>
                    </a:moveTo>
                    <a:cubicBezTo>
                      <a:pt x="47" y="106"/>
                      <a:pt x="48" y="104"/>
                      <a:pt x="51" y="104"/>
                    </a:cubicBezTo>
                    <a:cubicBezTo>
                      <a:pt x="53" y="104"/>
                      <a:pt x="55" y="106"/>
                      <a:pt x="55" y="108"/>
                    </a:cubicBezTo>
                    <a:cubicBezTo>
                      <a:pt x="55" y="110"/>
                      <a:pt x="53" y="112"/>
                      <a:pt x="51" y="112"/>
                    </a:cubicBezTo>
                    <a:cubicBezTo>
                      <a:pt x="48" y="112"/>
                      <a:pt x="47" y="110"/>
                      <a:pt x="47" y="108"/>
                    </a:cubicBezTo>
                    <a:close/>
                    <a:moveTo>
                      <a:pt x="59" y="155"/>
                    </a:moveTo>
                    <a:cubicBezTo>
                      <a:pt x="55" y="155"/>
                      <a:pt x="52" y="151"/>
                      <a:pt x="52" y="148"/>
                    </a:cubicBezTo>
                    <a:cubicBezTo>
                      <a:pt x="52" y="144"/>
                      <a:pt x="55" y="141"/>
                      <a:pt x="59" y="141"/>
                    </a:cubicBezTo>
                    <a:cubicBezTo>
                      <a:pt x="63" y="141"/>
                      <a:pt x="66" y="144"/>
                      <a:pt x="66" y="148"/>
                    </a:cubicBezTo>
                    <a:cubicBezTo>
                      <a:pt x="66" y="151"/>
                      <a:pt x="63" y="155"/>
                      <a:pt x="59" y="155"/>
                    </a:cubicBezTo>
                    <a:close/>
                    <a:moveTo>
                      <a:pt x="70" y="110"/>
                    </a:moveTo>
                    <a:cubicBezTo>
                      <a:pt x="68" y="110"/>
                      <a:pt x="66" y="108"/>
                      <a:pt x="66" y="106"/>
                    </a:cubicBezTo>
                    <a:cubicBezTo>
                      <a:pt x="66" y="104"/>
                      <a:pt x="68" y="102"/>
                      <a:pt x="70" y="102"/>
                    </a:cubicBezTo>
                    <a:cubicBezTo>
                      <a:pt x="72" y="102"/>
                      <a:pt x="74" y="104"/>
                      <a:pt x="74" y="106"/>
                    </a:cubicBezTo>
                    <a:cubicBezTo>
                      <a:pt x="74" y="108"/>
                      <a:pt x="72" y="110"/>
                      <a:pt x="70" y="110"/>
                    </a:cubicBezTo>
                    <a:close/>
                    <a:moveTo>
                      <a:pt x="9" y="97"/>
                    </a:moveTo>
                    <a:cubicBezTo>
                      <a:pt x="14" y="82"/>
                      <a:pt x="26" y="70"/>
                      <a:pt x="41" y="66"/>
                    </a:cubicBezTo>
                    <a:cubicBezTo>
                      <a:pt x="41" y="5"/>
                      <a:pt x="41" y="5"/>
                      <a:pt x="41" y="5"/>
                    </a:cubicBezTo>
                    <a:cubicBezTo>
                      <a:pt x="41" y="5"/>
                      <a:pt x="41" y="5"/>
                      <a:pt x="42" y="5"/>
                    </a:cubicBezTo>
                    <a:cubicBezTo>
                      <a:pt x="68" y="5"/>
                      <a:pt x="68" y="5"/>
                      <a:pt x="68" y="5"/>
                    </a:cubicBezTo>
                    <a:cubicBezTo>
                      <a:pt x="68" y="5"/>
                      <a:pt x="68" y="5"/>
                      <a:pt x="68" y="5"/>
                    </a:cubicBezTo>
                    <a:cubicBezTo>
                      <a:pt x="68" y="66"/>
                      <a:pt x="68" y="66"/>
                      <a:pt x="68" y="66"/>
                    </a:cubicBezTo>
                    <a:cubicBezTo>
                      <a:pt x="83" y="70"/>
                      <a:pt x="95" y="82"/>
                      <a:pt x="100" y="97"/>
                    </a:cubicBezTo>
                    <a:lnTo>
                      <a:pt x="9" y="97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03" name="组合 102"/>
          <p:cNvGrpSpPr/>
          <p:nvPr/>
        </p:nvGrpSpPr>
        <p:grpSpPr>
          <a:xfrm>
            <a:off x="8008544" y="2224241"/>
            <a:ext cx="589908" cy="586135"/>
            <a:chOff x="8008544" y="2224241"/>
            <a:chExt cx="589908" cy="586135"/>
          </a:xfrm>
        </p:grpSpPr>
        <p:sp>
          <p:nvSpPr>
            <p:cNvPr id="23" name="Oval 3737"/>
            <p:cNvSpPr>
              <a:spLocks noChangeArrowheads="1"/>
            </p:cNvSpPr>
            <p:nvPr/>
          </p:nvSpPr>
          <p:spPr bwMode="auto">
            <a:xfrm>
              <a:off x="8008544" y="2224241"/>
              <a:ext cx="589908" cy="58613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1" name="Freeform 3765"/>
            <p:cNvSpPr>
              <a:spLocks noEditPoints="1"/>
            </p:cNvSpPr>
            <p:nvPr/>
          </p:nvSpPr>
          <p:spPr bwMode="auto">
            <a:xfrm>
              <a:off x="8208534" y="2244994"/>
              <a:ext cx="189928" cy="544628"/>
            </a:xfrm>
            <a:custGeom>
              <a:avLst/>
              <a:gdLst>
                <a:gd name="T0" fmla="*/ 32 w 64"/>
                <a:gd name="T1" fmla="*/ 28 h 183"/>
                <a:gd name="T2" fmla="*/ 46 w 64"/>
                <a:gd name="T3" fmla="*/ 14 h 183"/>
                <a:gd name="T4" fmla="*/ 32 w 64"/>
                <a:gd name="T5" fmla="*/ 0 h 183"/>
                <a:gd name="T6" fmla="*/ 19 w 64"/>
                <a:gd name="T7" fmla="*/ 14 h 183"/>
                <a:gd name="T8" fmla="*/ 32 w 64"/>
                <a:gd name="T9" fmla="*/ 28 h 183"/>
                <a:gd name="T10" fmla="*/ 64 w 64"/>
                <a:gd name="T11" fmla="*/ 45 h 183"/>
                <a:gd name="T12" fmla="*/ 51 w 64"/>
                <a:gd name="T13" fmla="*/ 33 h 183"/>
                <a:gd name="T14" fmla="*/ 13 w 64"/>
                <a:gd name="T15" fmla="*/ 33 h 183"/>
                <a:gd name="T16" fmla="*/ 0 w 64"/>
                <a:gd name="T17" fmla="*/ 45 h 183"/>
                <a:gd name="T18" fmla="*/ 0 w 64"/>
                <a:gd name="T19" fmla="*/ 96 h 183"/>
                <a:gd name="T20" fmla="*/ 5 w 64"/>
                <a:gd name="T21" fmla="*/ 102 h 183"/>
                <a:gd name="T22" fmla="*/ 11 w 64"/>
                <a:gd name="T23" fmla="*/ 96 h 183"/>
                <a:gd name="T24" fmla="*/ 11 w 64"/>
                <a:gd name="T25" fmla="*/ 50 h 183"/>
                <a:gd name="T26" fmla="*/ 13 w 64"/>
                <a:gd name="T27" fmla="*/ 50 h 183"/>
                <a:gd name="T28" fmla="*/ 13 w 64"/>
                <a:gd name="T29" fmla="*/ 174 h 183"/>
                <a:gd name="T30" fmla="*/ 22 w 64"/>
                <a:gd name="T31" fmla="*/ 183 h 183"/>
                <a:gd name="T32" fmla="*/ 30 w 64"/>
                <a:gd name="T33" fmla="*/ 174 h 183"/>
                <a:gd name="T34" fmla="*/ 30 w 64"/>
                <a:gd name="T35" fmla="*/ 106 h 183"/>
                <a:gd name="T36" fmla="*/ 34 w 64"/>
                <a:gd name="T37" fmla="*/ 106 h 183"/>
                <a:gd name="T38" fmla="*/ 34 w 64"/>
                <a:gd name="T39" fmla="*/ 174 h 183"/>
                <a:gd name="T40" fmla="*/ 43 w 64"/>
                <a:gd name="T41" fmla="*/ 183 h 183"/>
                <a:gd name="T42" fmla="*/ 51 w 64"/>
                <a:gd name="T43" fmla="*/ 174 h 183"/>
                <a:gd name="T44" fmla="*/ 51 w 64"/>
                <a:gd name="T45" fmla="*/ 50 h 183"/>
                <a:gd name="T46" fmla="*/ 53 w 64"/>
                <a:gd name="T47" fmla="*/ 50 h 183"/>
                <a:gd name="T48" fmla="*/ 53 w 64"/>
                <a:gd name="T49" fmla="*/ 96 h 183"/>
                <a:gd name="T50" fmla="*/ 59 w 64"/>
                <a:gd name="T51" fmla="*/ 102 h 183"/>
                <a:gd name="T52" fmla="*/ 64 w 64"/>
                <a:gd name="T53" fmla="*/ 96 h 183"/>
                <a:gd name="T54" fmla="*/ 64 w 64"/>
                <a:gd name="T55" fmla="*/ 45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64" h="183">
                  <a:moveTo>
                    <a:pt x="32" y="28"/>
                  </a:moveTo>
                  <a:cubicBezTo>
                    <a:pt x="40" y="28"/>
                    <a:pt x="46" y="21"/>
                    <a:pt x="46" y="14"/>
                  </a:cubicBezTo>
                  <a:cubicBezTo>
                    <a:pt x="46" y="6"/>
                    <a:pt x="40" y="0"/>
                    <a:pt x="32" y="0"/>
                  </a:cubicBezTo>
                  <a:cubicBezTo>
                    <a:pt x="25" y="0"/>
                    <a:pt x="19" y="6"/>
                    <a:pt x="19" y="14"/>
                  </a:cubicBezTo>
                  <a:cubicBezTo>
                    <a:pt x="19" y="21"/>
                    <a:pt x="25" y="28"/>
                    <a:pt x="32" y="28"/>
                  </a:cubicBezTo>
                  <a:moveTo>
                    <a:pt x="64" y="45"/>
                  </a:moveTo>
                  <a:cubicBezTo>
                    <a:pt x="64" y="38"/>
                    <a:pt x="58" y="33"/>
                    <a:pt x="51" y="33"/>
                  </a:cubicBezTo>
                  <a:cubicBezTo>
                    <a:pt x="13" y="33"/>
                    <a:pt x="13" y="33"/>
                    <a:pt x="13" y="33"/>
                  </a:cubicBezTo>
                  <a:cubicBezTo>
                    <a:pt x="6" y="33"/>
                    <a:pt x="0" y="38"/>
                    <a:pt x="0" y="45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99"/>
                    <a:pt x="2" y="102"/>
                    <a:pt x="5" y="102"/>
                  </a:cubicBezTo>
                  <a:cubicBezTo>
                    <a:pt x="9" y="102"/>
                    <a:pt x="11" y="99"/>
                    <a:pt x="11" y="96"/>
                  </a:cubicBezTo>
                  <a:cubicBezTo>
                    <a:pt x="11" y="50"/>
                    <a:pt x="11" y="50"/>
                    <a:pt x="11" y="50"/>
                  </a:cubicBezTo>
                  <a:cubicBezTo>
                    <a:pt x="13" y="50"/>
                    <a:pt x="13" y="50"/>
                    <a:pt x="13" y="50"/>
                  </a:cubicBezTo>
                  <a:cubicBezTo>
                    <a:pt x="13" y="174"/>
                    <a:pt x="13" y="174"/>
                    <a:pt x="13" y="174"/>
                  </a:cubicBezTo>
                  <a:cubicBezTo>
                    <a:pt x="13" y="179"/>
                    <a:pt x="17" y="183"/>
                    <a:pt x="22" y="183"/>
                  </a:cubicBezTo>
                  <a:cubicBezTo>
                    <a:pt x="26" y="183"/>
                    <a:pt x="30" y="179"/>
                    <a:pt x="30" y="174"/>
                  </a:cubicBezTo>
                  <a:cubicBezTo>
                    <a:pt x="30" y="106"/>
                    <a:pt x="30" y="106"/>
                    <a:pt x="30" y="106"/>
                  </a:cubicBezTo>
                  <a:cubicBezTo>
                    <a:pt x="34" y="106"/>
                    <a:pt x="34" y="106"/>
                    <a:pt x="34" y="106"/>
                  </a:cubicBezTo>
                  <a:cubicBezTo>
                    <a:pt x="34" y="174"/>
                    <a:pt x="34" y="174"/>
                    <a:pt x="34" y="174"/>
                  </a:cubicBezTo>
                  <a:cubicBezTo>
                    <a:pt x="34" y="179"/>
                    <a:pt x="38" y="183"/>
                    <a:pt x="43" y="183"/>
                  </a:cubicBezTo>
                  <a:cubicBezTo>
                    <a:pt x="47" y="183"/>
                    <a:pt x="51" y="179"/>
                    <a:pt x="51" y="174"/>
                  </a:cubicBezTo>
                  <a:cubicBezTo>
                    <a:pt x="51" y="50"/>
                    <a:pt x="51" y="50"/>
                    <a:pt x="51" y="50"/>
                  </a:cubicBezTo>
                  <a:cubicBezTo>
                    <a:pt x="53" y="50"/>
                    <a:pt x="53" y="50"/>
                    <a:pt x="53" y="50"/>
                  </a:cubicBezTo>
                  <a:cubicBezTo>
                    <a:pt x="53" y="96"/>
                    <a:pt x="53" y="96"/>
                    <a:pt x="53" y="96"/>
                  </a:cubicBezTo>
                  <a:cubicBezTo>
                    <a:pt x="53" y="99"/>
                    <a:pt x="56" y="102"/>
                    <a:pt x="59" y="102"/>
                  </a:cubicBezTo>
                  <a:cubicBezTo>
                    <a:pt x="62" y="102"/>
                    <a:pt x="64" y="99"/>
                    <a:pt x="64" y="96"/>
                  </a:cubicBezTo>
                  <a:lnTo>
                    <a:pt x="64" y="45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6" name="组合 105"/>
          <p:cNvGrpSpPr/>
          <p:nvPr/>
        </p:nvGrpSpPr>
        <p:grpSpPr>
          <a:xfrm>
            <a:off x="8160737" y="4409039"/>
            <a:ext cx="642736" cy="642736"/>
            <a:chOff x="8160737" y="4409039"/>
            <a:chExt cx="642736" cy="642736"/>
          </a:xfrm>
        </p:grpSpPr>
        <p:sp>
          <p:nvSpPr>
            <p:cNvPr id="20" name="Oval 3734"/>
            <p:cNvSpPr>
              <a:spLocks noChangeArrowheads="1"/>
            </p:cNvSpPr>
            <p:nvPr/>
          </p:nvSpPr>
          <p:spPr bwMode="auto">
            <a:xfrm>
              <a:off x="8160737" y="4409039"/>
              <a:ext cx="642736" cy="64273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92" name="组合 91"/>
            <p:cNvGrpSpPr/>
            <p:nvPr/>
          </p:nvGrpSpPr>
          <p:grpSpPr>
            <a:xfrm>
              <a:off x="8288405" y="4480104"/>
              <a:ext cx="387401" cy="500606"/>
              <a:chOff x="8285261" y="4274238"/>
              <a:chExt cx="387401" cy="500606"/>
            </a:xfrm>
          </p:grpSpPr>
          <p:sp>
            <p:nvSpPr>
              <p:cNvPr id="52" name="Freeform 3766"/>
              <p:cNvSpPr>
                <a:spLocks/>
              </p:cNvSpPr>
              <p:nvPr/>
            </p:nvSpPr>
            <p:spPr bwMode="auto">
              <a:xfrm>
                <a:off x="8291548" y="4274238"/>
                <a:ext cx="381114" cy="384887"/>
              </a:xfrm>
              <a:custGeom>
                <a:avLst/>
                <a:gdLst>
                  <a:gd name="T0" fmla="*/ 94 w 128"/>
                  <a:gd name="T1" fmla="*/ 7 h 129"/>
                  <a:gd name="T2" fmla="*/ 120 w 128"/>
                  <a:gd name="T3" fmla="*/ 58 h 129"/>
                  <a:gd name="T4" fmla="*/ 57 w 128"/>
                  <a:gd name="T5" fmla="*/ 121 h 129"/>
                  <a:gd name="T6" fmla="*/ 7 w 128"/>
                  <a:gd name="T7" fmla="*/ 96 h 129"/>
                  <a:gd name="T8" fmla="*/ 0 w 128"/>
                  <a:gd name="T9" fmla="*/ 101 h 129"/>
                  <a:gd name="T10" fmla="*/ 57 w 128"/>
                  <a:gd name="T11" fmla="*/ 129 h 129"/>
                  <a:gd name="T12" fmla="*/ 128 w 128"/>
                  <a:gd name="T13" fmla="*/ 58 h 129"/>
                  <a:gd name="T14" fmla="*/ 99 w 128"/>
                  <a:gd name="T15" fmla="*/ 0 h 129"/>
                  <a:gd name="T16" fmla="*/ 94 w 128"/>
                  <a:gd name="T17" fmla="*/ 7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8" h="129">
                    <a:moveTo>
                      <a:pt x="94" y="7"/>
                    </a:moveTo>
                    <a:cubicBezTo>
                      <a:pt x="110" y="18"/>
                      <a:pt x="120" y="37"/>
                      <a:pt x="120" y="58"/>
                    </a:cubicBezTo>
                    <a:cubicBezTo>
                      <a:pt x="120" y="93"/>
                      <a:pt x="92" y="121"/>
                      <a:pt x="57" y="121"/>
                    </a:cubicBezTo>
                    <a:cubicBezTo>
                      <a:pt x="37" y="121"/>
                      <a:pt x="18" y="111"/>
                      <a:pt x="7" y="96"/>
                    </a:cubicBezTo>
                    <a:cubicBezTo>
                      <a:pt x="0" y="101"/>
                      <a:pt x="0" y="101"/>
                      <a:pt x="0" y="101"/>
                    </a:cubicBezTo>
                    <a:cubicBezTo>
                      <a:pt x="13" y="118"/>
                      <a:pt x="34" y="129"/>
                      <a:pt x="57" y="129"/>
                    </a:cubicBezTo>
                    <a:cubicBezTo>
                      <a:pt x="97" y="129"/>
                      <a:pt x="128" y="97"/>
                      <a:pt x="128" y="58"/>
                    </a:cubicBezTo>
                    <a:cubicBezTo>
                      <a:pt x="128" y="34"/>
                      <a:pt x="117" y="13"/>
                      <a:pt x="99" y="0"/>
                    </a:cubicBezTo>
                    <a:lnTo>
                      <a:pt x="94" y="7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3" name="Freeform 3767"/>
              <p:cNvSpPr>
                <a:spLocks noEditPoints="1"/>
              </p:cNvSpPr>
              <p:nvPr/>
            </p:nvSpPr>
            <p:spPr bwMode="auto">
              <a:xfrm>
                <a:off x="8294064" y="4284301"/>
                <a:ext cx="339606" cy="335833"/>
              </a:xfrm>
              <a:custGeom>
                <a:avLst/>
                <a:gdLst>
                  <a:gd name="T0" fmla="*/ 57 w 114"/>
                  <a:gd name="T1" fmla="*/ 0 h 113"/>
                  <a:gd name="T2" fmla="*/ 0 w 114"/>
                  <a:gd name="T3" fmla="*/ 56 h 113"/>
                  <a:gd name="T4" fmla="*/ 57 w 114"/>
                  <a:gd name="T5" fmla="*/ 113 h 113"/>
                  <a:gd name="T6" fmla="*/ 114 w 114"/>
                  <a:gd name="T7" fmla="*/ 56 h 113"/>
                  <a:gd name="T8" fmla="*/ 57 w 114"/>
                  <a:gd name="T9" fmla="*/ 0 h 113"/>
                  <a:gd name="T10" fmla="*/ 57 w 114"/>
                  <a:gd name="T11" fmla="*/ 110 h 113"/>
                  <a:gd name="T12" fmla="*/ 3 w 114"/>
                  <a:gd name="T13" fmla="*/ 56 h 113"/>
                  <a:gd name="T14" fmla="*/ 57 w 114"/>
                  <a:gd name="T15" fmla="*/ 2 h 113"/>
                  <a:gd name="T16" fmla="*/ 111 w 114"/>
                  <a:gd name="T17" fmla="*/ 56 h 113"/>
                  <a:gd name="T18" fmla="*/ 57 w 114"/>
                  <a:gd name="T19" fmla="*/ 110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14" h="113">
                    <a:moveTo>
                      <a:pt x="57" y="0"/>
                    </a:moveTo>
                    <a:cubicBezTo>
                      <a:pt x="26" y="0"/>
                      <a:pt x="0" y="25"/>
                      <a:pt x="0" y="56"/>
                    </a:cubicBezTo>
                    <a:cubicBezTo>
                      <a:pt x="0" y="87"/>
                      <a:pt x="26" y="113"/>
                      <a:pt x="57" y="113"/>
                    </a:cubicBezTo>
                    <a:cubicBezTo>
                      <a:pt x="88" y="113"/>
                      <a:pt x="114" y="87"/>
                      <a:pt x="114" y="56"/>
                    </a:cubicBezTo>
                    <a:cubicBezTo>
                      <a:pt x="114" y="25"/>
                      <a:pt x="88" y="0"/>
                      <a:pt x="57" y="0"/>
                    </a:cubicBezTo>
                    <a:close/>
                    <a:moveTo>
                      <a:pt x="57" y="110"/>
                    </a:moveTo>
                    <a:cubicBezTo>
                      <a:pt x="27" y="110"/>
                      <a:pt x="3" y="86"/>
                      <a:pt x="3" y="56"/>
                    </a:cubicBezTo>
                    <a:cubicBezTo>
                      <a:pt x="3" y="26"/>
                      <a:pt x="27" y="2"/>
                      <a:pt x="57" y="2"/>
                    </a:cubicBezTo>
                    <a:cubicBezTo>
                      <a:pt x="87" y="2"/>
                      <a:pt x="111" y="26"/>
                      <a:pt x="111" y="56"/>
                    </a:cubicBezTo>
                    <a:cubicBezTo>
                      <a:pt x="111" y="86"/>
                      <a:pt x="87" y="110"/>
                      <a:pt x="57" y="11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4" name="Freeform 3768"/>
              <p:cNvSpPr>
                <a:spLocks/>
              </p:cNvSpPr>
              <p:nvPr/>
            </p:nvSpPr>
            <p:spPr bwMode="auto">
              <a:xfrm>
                <a:off x="8285261" y="4289332"/>
                <a:ext cx="378597" cy="330800"/>
              </a:xfrm>
              <a:custGeom>
                <a:avLst/>
                <a:gdLst>
                  <a:gd name="T0" fmla="*/ 37 w 127"/>
                  <a:gd name="T1" fmla="*/ 8 h 111"/>
                  <a:gd name="T2" fmla="*/ 35 w 127"/>
                  <a:gd name="T3" fmla="*/ 13 h 111"/>
                  <a:gd name="T4" fmla="*/ 32 w 127"/>
                  <a:gd name="T5" fmla="*/ 16 h 111"/>
                  <a:gd name="T6" fmla="*/ 30 w 127"/>
                  <a:gd name="T7" fmla="*/ 14 h 111"/>
                  <a:gd name="T8" fmla="*/ 30 w 127"/>
                  <a:gd name="T9" fmla="*/ 18 h 111"/>
                  <a:gd name="T10" fmla="*/ 24 w 127"/>
                  <a:gd name="T11" fmla="*/ 19 h 111"/>
                  <a:gd name="T12" fmla="*/ 20 w 127"/>
                  <a:gd name="T13" fmla="*/ 23 h 111"/>
                  <a:gd name="T14" fmla="*/ 16 w 127"/>
                  <a:gd name="T15" fmla="*/ 30 h 111"/>
                  <a:gd name="T16" fmla="*/ 12 w 127"/>
                  <a:gd name="T17" fmla="*/ 34 h 111"/>
                  <a:gd name="T18" fmla="*/ 15 w 127"/>
                  <a:gd name="T19" fmla="*/ 37 h 111"/>
                  <a:gd name="T20" fmla="*/ 16 w 127"/>
                  <a:gd name="T21" fmla="*/ 39 h 111"/>
                  <a:gd name="T22" fmla="*/ 13 w 127"/>
                  <a:gd name="T23" fmla="*/ 36 h 111"/>
                  <a:gd name="T24" fmla="*/ 11 w 127"/>
                  <a:gd name="T25" fmla="*/ 33 h 111"/>
                  <a:gd name="T26" fmla="*/ 10 w 127"/>
                  <a:gd name="T27" fmla="*/ 38 h 111"/>
                  <a:gd name="T28" fmla="*/ 10 w 127"/>
                  <a:gd name="T29" fmla="*/ 46 h 111"/>
                  <a:gd name="T30" fmla="*/ 14 w 127"/>
                  <a:gd name="T31" fmla="*/ 44 h 111"/>
                  <a:gd name="T32" fmla="*/ 18 w 127"/>
                  <a:gd name="T33" fmla="*/ 49 h 111"/>
                  <a:gd name="T34" fmla="*/ 23 w 127"/>
                  <a:gd name="T35" fmla="*/ 54 h 111"/>
                  <a:gd name="T36" fmla="*/ 28 w 127"/>
                  <a:gd name="T37" fmla="*/ 59 h 111"/>
                  <a:gd name="T38" fmla="*/ 35 w 127"/>
                  <a:gd name="T39" fmla="*/ 65 h 111"/>
                  <a:gd name="T40" fmla="*/ 33 w 127"/>
                  <a:gd name="T41" fmla="*/ 75 h 111"/>
                  <a:gd name="T42" fmla="*/ 28 w 127"/>
                  <a:gd name="T43" fmla="*/ 86 h 111"/>
                  <a:gd name="T44" fmla="*/ 29 w 127"/>
                  <a:gd name="T45" fmla="*/ 94 h 111"/>
                  <a:gd name="T46" fmla="*/ 26 w 127"/>
                  <a:gd name="T47" fmla="*/ 95 h 111"/>
                  <a:gd name="T48" fmla="*/ 18 w 127"/>
                  <a:gd name="T49" fmla="*/ 82 h 111"/>
                  <a:gd name="T50" fmla="*/ 10 w 127"/>
                  <a:gd name="T51" fmla="*/ 63 h 111"/>
                  <a:gd name="T52" fmla="*/ 7 w 127"/>
                  <a:gd name="T53" fmla="*/ 48 h 111"/>
                  <a:gd name="T54" fmla="*/ 41 w 127"/>
                  <a:gd name="T55" fmla="*/ 102 h 111"/>
                  <a:gd name="T56" fmla="*/ 50 w 127"/>
                  <a:gd name="T57" fmla="*/ 101 h 111"/>
                  <a:gd name="T58" fmla="*/ 62 w 127"/>
                  <a:gd name="T59" fmla="*/ 99 h 111"/>
                  <a:gd name="T60" fmla="*/ 61 w 127"/>
                  <a:gd name="T61" fmla="*/ 104 h 111"/>
                  <a:gd name="T62" fmla="*/ 68 w 127"/>
                  <a:gd name="T63" fmla="*/ 104 h 111"/>
                  <a:gd name="T64" fmla="*/ 78 w 127"/>
                  <a:gd name="T65" fmla="*/ 102 h 111"/>
                  <a:gd name="T66" fmla="*/ 77 w 127"/>
                  <a:gd name="T67" fmla="*/ 1 h 111"/>
                  <a:gd name="T68" fmla="*/ 110 w 127"/>
                  <a:gd name="T69" fmla="*/ 35 h 111"/>
                  <a:gd name="T70" fmla="*/ 106 w 127"/>
                  <a:gd name="T71" fmla="*/ 32 h 111"/>
                  <a:gd name="T72" fmla="*/ 101 w 127"/>
                  <a:gd name="T73" fmla="*/ 41 h 111"/>
                  <a:gd name="T74" fmla="*/ 95 w 127"/>
                  <a:gd name="T75" fmla="*/ 33 h 111"/>
                  <a:gd name="T76" fmla="*/ 98 w 127"/>
                  <a:gd name="T77" fmla="*/ 41 h 111"/>
                  <a:gd name="T78" fmla="*/ 104 w 127"/>
                  <a:gd name="T79" fmla="*/ 44 h 111"/>
                  <a:gd name="T80" fmla="*/ 101 w 127"/>
                  <a:gd name="T81" fmla="*/ 56 h 111"/>
                  <a:gd name="T82" fmla="*/ 98 w 127"/>
                  <a:gd name="T83" fmla="*/ 68 h 111"/>
                  <a:gd name="T84" fmla="*/ 94 w 127"/>
                  <a:gd name="T85" fmla="*/ 76 h 111"/>
                  <a:gd name="T86" fmla="*/ 82 w 127"/>
                  <a:gd name="T87" fmla="*/ 86 h 111"/>
                  <a:gd name="T88" fmla="*/ 79 w 127"/>
                  <a:gd name="T89" fmla="*/ 77 h 111"/>
                  <a:gd name="T90" fmla="*/ 80 w 127"/>
                  <a:gd name="T91" fmla="*/ 67 h 111"/>
                  <a:gd name="T92" fmla="*/ 76 w 127"/>
                  <a:gd name="T93" fmla="*/ 56 h 111"/>
                  <a:gd name="T94" fmla="*/ 70 w 127"/>
                  <a:gd name="T95" fmla="*/ 50 h 111"/>
                  <a:gd name="T96" fmla="*/ 56 w 127"/>
                  <a:gd name="T97" fmla="*/ 50 h 111"/>
                  <a:gd name="T98" fmla="*/ 50 w 127"/>
                  <a:gd name="T99" fmla="*/ 42 h 111"/>
                  <a:gd name="T100" fmla="*/ 56 w 127"/>
                  <a:gd name="T101" fmla="*/ 27 h 111"/>
                  <a:gd name="T102" fmla="*/ 67 w 127"/>
                  <a:gd name="T103" fmla="*/ 23 h 111"/>
                  <a:gd name="T104" fmla="*/ 73 w 127"/>
                  <a:gd name="T105" fmla="*/ 26 h 111"/>
                  <a:gd name="T106" fmla="*/ 82 w 127"/>
                  <a:gd name="T107" fmla="*/ 26 h 111"/>
                  <a:gd name="T108" fmla="*/ 91 w 127"/>
                  <a:gd name="T109" fmla="*/ 24 h 111"/>
                  <a:gd name="T110" fmla="*/ 83 w 127"/>
                  <a:gd name="T111" fmla="*/ 21 h 111"/>
                  <a:gd name="T112" fmla="*/ 82 w 127"/>
                  <a:gd name="T113" fmla="*/ 18 h 111"/>
                  <a:gd name="T114" fmla="*/ 71 w 127"/>
                  <a:gd name="T115" fmla="*/ 18 h 111"/>
                  <a:gd name="T116" fmla="*/ 62 w 127"/>
                  <a:gd name="T117" fmla="*/ 21 h 111"/>
                  <a:gd name="T118" fmla="*/ 60 w 127"/>
                  <a:gd name="T119" fmla="*/ 11 h 111"/>
                  <a:gd name="T120" fmla="*/ 54 w 127"/>
                  <a:gd name="T121" fmla="*/ 6 h 111"/>
                  <a:gd name="T122" fmla="*/ 61 w 127"/>
                  <a:gd name="T123" fmla="*/ 2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27" h="111">
                    <a:moveTo>
                      <a:pt x="52" y="0"/>
                    </a:moveTo>
                    <a:cubicBezTo>
                      <a:pt x="52" y="0"/>
                      <a:pt x="33" y="3"/>
                      <a:pt x="20" y="17"/>
                    </a:cubicBezTo>
                    <a:cubicBezTo>
                      <a:pt x="20" y="17"/>
                      <a:pt x="30" y="7"/>
                      <a:pt x="36" y="7"/>
                    </a:cubicBezTo>
                    <a:cubicBezTo>
                      <a:pt x="37" y="8"/>
                      <a:pt x="37" y="8"/>
                      <a:pt x="37" y="8"/>
                    </a:cubicBezTo>
                    <a:cubicBezTo>
                      <a:pt x="37" y="8"/>
                      <a:pt x="37" y="8"/>
                      <a:pt x="37" y="8"/>
                    </a:cubicBezTo>
                    <a:cubicBezTo>
                      <a:pt x="37" y="9"/>
                      <a:pt x="36" y="10"/>
                      <a:pt x="36" y="10"/>
                    </a:cubicBezTo>
                    <a:cubicBezTo>
                      <a:pt x="36" y="10"/>
                      <a:pt x="36" y="11"/>
                      <a:pt x="36" y="11"/>
                    </a:cubicBezTo>
                    <a:cubicBezTo>
                      <a:pt x="36" y="12"/>
                      <a:pt x="36" y="12"/>
                      <a:pt x="36" y="12"/>
                    </a:cubicBezTo>
                    <a:cubicBezTo>
                      <a:pt x="36" y="12"/>
                      <a:pt x="35" y="12"/>
                      <a:pt x="35" y="12"/>
                    </a:cubicBezTo>
                    <a:cubicBezTo>
                      <a:pt x="35" y="12"/>
                      <a:pt x="35" y="12"/>
                      <a:pt x="35" y="13"/>
                    </a:cubicBezTo>
                    <a:cubicBezTo>
                      <a:pt x="35" y="13"/>
                      <a:pt x="35" y="14"/>
                      <a:pt x="35" y="14"/>
                    </a:cubicBezTo>
                    <a:cubicBezTo>
                      <a:pt x="35" y="15"/>
                      <a:pt x="35" y="15"/>
                      <a:pt x="35" y="15"/>
                    </a:cubicBezTo>
                    <a:cubicBezTo>
                      <a:pt x="35" y="16"/>
                      <a:pt x="35" y="16"/>
                      <a:pt x="35" y="16"/>
                    </a:cubicBezTo>
                    <a:cubicBezTo>
                      <a:pt x="34" y="16"/>
                      <a:pt x="34" y="16"/>
                      <a:pt x="34" y="16"/>
                    </a:cubicBezTo>
                    <a:cubicBezTo>
                      <a:pt x="34" y="16"/>
                      <a:pt x="33" y="16"/>
                      <a:pt x="32" y="16"/>
                    </a:cubicBezTo>
                    <a:cubicBezTo>
                      <a:pt x="32" y="16"/>
                      <a:pt x="32" y="15"/>
                      <a:pt x="32" y="15"/>
                    </a:cubicBezTo>
                    <a:cubicBezTo>
                      <a:pt x="33" y="14"/>
                      <a:pt x="33" y="14"/>
                      <a:pt x="33" y="14"/>
                    </a:cubicBezTo>
                    <a:cubicBezTo>
                      <a:pt x="33" y="14"/>
                      <a:pt x="33" y="14"/>
                      <a:pt x="33" y="14"/>
                    </a:cubicBezTo>
                    <a:cubicBezTo>
                      <a:pt x="32" y="14"/>
                      <a:pt x="32" y="13"/>
                      <a:pt x="32" y="13"/>
                    </a:cubicBezTo>
                    <a:cubicBezTo>
                      <a:pt x="31" y="13"/>
                      <a:pt x="30" y="14"/>
                      <a:pt x="30" y="14"/>
                    </a:cubicBezTo>
                    <a:cubicBezTo>
                      <a:pt x="29" y="15"/>
                      <a:pt x="29" y="15"/>
                      <a:pt x="29" y="15"/>
                    </a:cubicBezTo>
                    <a:cubicBezTo>
                      <a:pt x="29" y="15"/>
                      <a:pt x="29" y="16"/>
                      <a:pt x="29" y="16"/>
                    </a:cubicBezTo>
                    <a:cubicBezTo>
                      <a:pt x="29" y="16"/>
                      <a:pt x="30" y="16"/>
                      <a:pt x="30" y="16"/>
                    </a:cubicBezTo>
                    <a:cubicBezTo>
                      <a:pt x="30" y="16"/>
                      <a:pt x="30" y="17"/>
                      <a:pt x="30" y="17"/>
                    </a:cubicBezTo>
                    <a:cubicBezTo>
                      <a:pt x="30" y="17"/>
                      <a:pt x="30" y="18"/>
                      <a:pt x="30" y="18"/>
                    </a:cubicBezTo>
                    <a:cubicBezTo>
                      <a:pt x="30" y="18"/>
                      <a:pt x="29" y="18"/>
                      <a:pt x="29" y="18"/>
                    </a:cubicBezTo>
                    <a:cubicBezTo>
                      <a:pt x="28" y="18"/>
                      <a:pt x="28" y="18"/>
                      <a:pt x="27" y="18"/>
                    </a:cubicBezTo>
                    <a:cubicBezTo>
                      <a:pt x="27" y="18"/>
                      <a:pt x="26" y="17"/>
                      <a:pt x="26" y="18"/>
                    </a:cubicBezTo>
                    <a:cubicBezTo>
                      <a:pt x="26" y="18"/>
                      <a:pt x="26" y="18"/>
                      <a:pt x="25" y="18"/>
                    </a:cubicBezTo>
                    <a:cubicBezTo>
                      <a:pt x="25" y="18"/>
                      <a:pt x="24" y="19"/>
                      <a:pt x="24" y="19"/>
                    </a:cubicBezTo>
                    <a:cubicBezTo>
                      <a:pt x="24" y="19"/>
                      <a:pt x="24" y="19"/>
                      <a:pt x="24" y="19"/>
                    </a:cubicBezTo>
                    <a:cubicBezTo>
                      <a:pt x="24" y="20"/>
                      <a:pt x="23" y="21"/>
                      <a:pt x="23" y="21"/>
                    </a:cubicBezTo>
                    <a:cubicBezTo>
                      <a:pt x="23" y="21"/>
                      <a:pt x="23" y="21"/>
                      <a:pt x="22" y="21"/>
                    </a:cubicBezTo>
                    <a:cubicBezTo>
                      <a:pt x="21" y="21"/>
                      <a:pt x="21" y="22"/>
                      <a:pt x="21" y="22"/>
                    </a:cubicBezTo>
                    <a:cubicBezTo>
                      <a:pt x="20" y="23"/>
                      <a:pt x="20" y="23"/>
                      <a:pt x="20" y="23"/>
                    </a:cubicBezTo>
                    <a:cubicBezTo>
                      <a:pt x="20" y="23"/>
                      <a:pt x="20" y="23"/>
                      <a:pt x="19" y="24"/>
                    </a:cubicBezTo>
                    <a:cubicBezTo>
                      <a:pt x="19" y="24"/>
                      <a:pt x="17" y="25"/>
                      <a:pt x="17" y="25"/>
                    </a:cubicBezTo>
                    <a:cubicBezTo>
                      <a:pt x="17" y="25"/>
                      <a:pt x="17" y="26"/>
                      <a:pt x="16" y="27"/>
                    </a:cubicBezTo>
                    <a:cubicBezTo>
                      <a:pt x="16" y="27"/>
                      <a:pt x="16" y="28"/>
                      <a:pt x="16" y="28"/>
                    </a:cubicBezTo>
                    <a:cubicBezTo>
                      <a:pt x="16" y="28"/>
                      <a:pt x="16" y="29"/>
                      <a:pt x="16" y="30"/>
                    </a:cubicBezTo>
                    <a:cubicBezTo>
                      <a:pt x="15" y="30"/>
                      <a:pt x="15" y="31"/>
                      <a:pt x="15" y="31"/>
                    </a:cubicBezTo>
                    <a:cubicBezTo>
                      <a:pt x="15" y="31"/>
                      <a:pt x="14" y="32"/>
                      <a:pt x="14" y="32"/>
                    </a:cubicBezTo>
                    <a:cubicBezTo>
                      <a:pt x="14" y="32"/>
                      <a:pt x="13" y="32"/>
                      <a:pt x="12" y="32"/>
                    </a:cubicBezTo>
                    <a:cubicBezTo>
                      <a:pt x="12" y="33"/>
                      <a:pt x="12" y="33"/>
                      <a:pt x="12" y="33"/>
                    </a:cubicBezTo>
                    <a:cubicBezTo>
                      <a:pt x="12" y="34"/>
                      <a:pt x="12" y="34"/>
                      <a:pt x="12" y="34"/>
                    </a:cubicBezTo>
                    <a:cubicBezTo>
                      <a:pt x="13" y="34"/>
                      <a:pt x="13" y="34"/>
                      <a:pt x="13" y="34"/>
                    </a:cubicBezTo>
                    <a:cubicBezTo>
                      <a:pt x="13" y="34"/>
                      <a:pt x="13" y="35"/>
                      <a:pt x="13" y="35"/>
                    </a:cubicBezTo>
                    <a:cubicBezTo>
                      <a:pt x="13" y="36"/>
                      <a:pt x="13" y="37"/>
                      <a:pt x="13" y="37"/>
                    </a:cubicBezTo>
                    <a:cubicBezTo>
                      <a:pt x="14" y="37"/>
                      <a:pt x="14" y="37"/>
                      <a:pt x="14" y="37"/>
                    </a:cubicBezTo>
                    <a:cubicBezTo>
                      <a:pt x="15" y="37"/>
                      <a:pt x="15" y="37"/>
                      <a:pt x="15" y="37"/>
                    </a:cubicBezTo>
                    <a:cubicBezTo>
                      <a:pt x="16" y="38"/>
                      <a:pt x="16" y="38"/>
                      <a:pt x="16" y="38"/>
                    </a:cubicBezTo>
                    <a:cubicBezTo>
                      <a:pt x="17" y="38"/>
                      <a:pt x="17" y="38"/>
                      <a:pt x="17" y="38"/>
                    </a:cubicBezTo>
                    <a:cubicBezTo>
                      <a:pt x="17" y="38"/>
                      <a:pt x="17" y="39"/>
                      <a:pt x="16" y="39"/>
                    </a:cubicBezTo>
                    <a:cubicBezTo>
                      <a:pt x="16" y="39"/>
                      <a:pt x="16" y="39"/>
                      <a:pt x="16" y="39"/>
                    </a:cubicBezTo>
                    <a:cubicBezTo>
                      <a:pt x="16" y="39"/>
                      <a:pt x="16" y="39"/>
                      <a:pt x="16" y="39"/>
                    </a:cubicBezTo>
                    <a:cubicBezTo>
                      <a:pt x="15" y="38"/>
                      <a:pt x="15" y="38"/>
                      <a:pt x="15" y="38"/>
                    </a:cubicBezTo>
                    <a:cubicBezTo>
                      <a:pt x="15" y="38"/>
                      <a:pt x="14" y="38"/>
                      <a:pt x="14" y="38"/>
                    </a:cubicBezTo>
                    <a:cubicBezTo>
                      <a:pt x="14" y="38"/>
                      <a:pt x="13" y="38"/>
                      <a:pt x="13" y="38"/>
                    </a:cubicBezTo>
                    <a:cubicBezTo>
                      <a:pt x="13" y="37"/>
                      <a:pt x="13" y="38"/>
                      <a:pt x="13" y="37"/>
                    </a:cubicBezTo>
                    <a:cubicBezTo>
                      <a:pt x="13" y="37"/>
                      <a:pt x="13" y="37"/>
                      <a:pt x="13" y="36"/>
                    </a:cubicBezTo>
                    <a:cubicBezTo>
                      <a:pt x="13" y="36"/>
                      <a:pt x="12" y="36"/>
                      <a:pt x="12" y="36"/>
                    </a:cubicBezTo>
                    <a:cubicBezTo>
                      <a:pt x="12" y="36"/>
                      <a:pt x="12" y="36"/>
                      <a:pt x="12" y="36"/>
                    </a:cubicBezTo>
                    <a:cubicBezTo>
                      <a:pt x="11" y="35"/>
                      <a:pt x="11" y="35"/>
                      <a:pt x="11" y="35"/>
                    </a:cubicBezTo>
                    <a:cubicBezTo>
                      <a:pt x="11" y="35"/>
                      <a:pt x="11" y="35"/>
                      <a:pt x="11" y="35"/>
                    </a:cubicBezTo>
                    <a:cubicBezTo>
                      <a:pt x="11" y="34"/>
                      <a:pt x="11" y="34"/>
                      <a:pt x="11" y="33"/>
                    </a:cubicBezTo>
                    <a:cubicBezTo>
                      <a:pt x="11" y="33"/>
                      <a:pt x="11" y="33"/>
                      <a:pt x="11" y="32"/>
                    </a:cubicBezTo>
                    <a:cubicBezTo>
                      <a:pt x="11" y="32"/>
                      <a:pt x="11" y="30"/>
                      <a:pt x="11" y="30"/>
                    </a:cubicBezTo>
                    <a:cubicBezTo>
                      <a:pt x="11" y="30"/>
                      <a:pt x="10" y="34"/>
                      <a:pt x="9" y="36"/>
                    </a:cubicBezTo>
                    <a:cubicBezTo>
                      <a:pt x="9" y="36"/>
                      <a:pt x="10" y="36"/>
                      <a:pt x="10" y="37"/>
                    </a:cubicBezTo>
                    <a:cubicBezTo>
                      <a:pt x="10" y="37"/>
                      <a:pt x="10" y="38"/>
                      <a:pt x="10" y="38"/>
                    </a:cubicBezTo>
                    <a:cubicBezTo>
                      <a:pt x="10" y="39"/>
                      <a:pt x="10" y="38"/>
                      <a:pt x="10" y="40"/>
                    </a:cubicBezTo>
                    <a:cubicBezTo>
                      <a:pt x="10" y="41"/>
                      <a:pt x="10" y="42"/>
                      <a:pt x="10" y="42"/>
                    </a:cubicBezTo>
                    <a:cubicBezTo>
                      <a:pt x="10" y="42"/>
                      <a:pt x="9" y="43"/>
                      <a:pt x="9" y="44"/>
                    </a:cubicBezTo>
                    <a:cubicBezTo>
                      <a:pt x="9" y="44"/>
                      <a:pt x="10" y="45"/>
                      <a:pt x="10" y="46"/>
                    </a:cubicBezTo>
                    <a:cubicBezTo>
                      <a:pt x="10" y="46"/>
                      <a:pt x="10" y="46"/>
                      <a:pt x="10" y="46"/>
                    </a:cubicBezTo>
                    <a:cubicBezTo>
                      <a:pt x="10" y="47"/>
                      <a:pt x="10" y="48"/>
                      <a:pt x="10" y="47"/>
                    </a:cubicBezTo>
                    <a:cubicBezTo>
                      <a:pt x="11" y="45"/>
                      <a:pt x="11" y="45"/>
                      <a:pt x="11" y="45"/>
                    </a:cubicBezTo>
                    <a:cubicBezTo>
                      <a:pt x="12" y="45"/>
                      <a:pt x="12" y="45"/>
                      <a:pt x="12" y="45"/>
                    </a:cubicBezTo>
                    <a:cubicBezTo>
                      <a:pt x="12" y="45"/>
                      <a:pt x="12" y="44"/>
                      <a:pt x="13" y="44"/>
                    </a:cubicBezTo>
                    <a:cubicBezTo>
                      <a:pt x="14" y="44"/>
                      <a:pt x="14" y="44"/>
                      <a:pt x="14" y="44"/>
                    </a:cubicBezTo>
                    <a:cubicBezTo>
                      <a:pt x="14" y="45"/>
                      <a:pt x="14" y="46"/>
                      <a:pt x="14" y="46"/>
                    </a:cubicBezTo>
                    <a:cubicBezTo>
                      <a:pt x="14" y="46"/>
                      <a:pt x="16" y="45"/>
                      <a:pt x="16" y="45"/>
                    </a:cubicBezTo>
                    <a:cubicBezTo>
                      <a:pt x="16" y="45"/>
                      <a:pt x="17" y="45"/>
                      <a:pt x="17" y="46"/>
                    </a:cubicBezTo>
                    <a:cubicBezTo>
                      <a:pt x="17" y="47"/>
                      <a:pt x="17" y="47"/>
                      <a:pt x="18" y="48"/>
                    </a:cubicBezTo>
                    <a:cubicBezTo>
                      <a:pt x="18" y="48"/>
                      <a:pt x="18" y="49"/>
                      <a:pt x="18" y="49"/>
                    </a:cubicBezTo>
                    <a:cubicBezTo>
                      <a:pt x="18" y="50"/>
                      <a:pt x="20" y="50"/>
                      <a:pt x="20" y="50"/>
                    </a:cubicBezTo>
                    <a:cubicBezTo>
                      <a:pt x="20" y="50"/>
                      <a:pt x="21" y="50"/>
                      <a:pt x="22" y="50"/>
                    </a:cubicBezTo>
                    <a:cubicBezTo>
                      <a:pt x="22" y="50"/>
                      <a:pt x="22" y="51"/>
                      <a:pt x="22" y="51"/>
                    </a:cubicBezTo>
                    <a:cubicBezTo>
                      <a:pt x="23" y="51"/>
                      <a:pt x="23" y="53"/>
                      <a:pt x="23" y="53"/>
                    </a:cubicBezTo>
                    <a:cubicBezTo>
                      <a:pt x="23" y="53"/>
                      <a:pt x="24" y="54"/>
                      <a:pt x="23" y="54"/>
                    </a:cubicBezTo>
                    <a:cubicBezTo>
                      <a:pt x="23" y="55"/>
                      <a:pt x="23" y="55"/>
                      <a:pt x="24" y="55"/>
                    </a:cubicBezTo>
                    <a:cubicBezTo>
                      <a:pt x="24" y="55"/>
                      <a:pt x="25" y="56"/>
                      <a:pt x="25" y="56"/>
                    </a:cubicBezTo>
                    <a:cubicBezTo>
                      <a:pt x="25" y="56"/>
                      <a:pt x="25" y="57"/>
                      <a:pt x="26" y="57"/>
                    </a:cubicBezTo>
                    <a:cubicBezTo>
                      <a:pt x="27" y="57"/>
                      <a:pt x="27" y="58"/>
                      <a:pt x="28" y="58"/>
                    </a:cubicBezTo>
                    <a:cubicBezTo>
                      <a:pt x="28" y="58"/>
                      <a:pt x="27" y="59"/>
                      <a:pt x="28" y="59"/>
                    </a:cubicBezTo>
                    <a:cubicBezTo>
                      <a:pt x="29" y="59"/>
                      <a:pt x="30" y="58"/>
                      <a:pt x="31" y="59"/>
                    </a:cubicBezTo>
                    <a:cubicBezTo>
                      <a:pt x="31" y="59"/>
                      <a:pt x="31" y="60"/>
                      <a:pt x="32" y="61"/>
                    </a:cubicBezTo>
                    <a:cubicBezTo>
                      <a:pt x="34" y="61"/>
                      <a:pt x="34" y="62"/>
                      <a:pt x="35" y="62"/>
                    </a:cubicBezTo>
                    <a:cubicBezTo>
                      <a:pt x="35" y="62"/>
                      <a:pt x="36" y="62"/>
                      <a:pt x="35" y="63"/>
                    </a:cubicBezTo>
                    <a:cubicBezTo>
                      <a:pt x="35" y="64"/>
                      <a:pt x="35" y="65"/>
                      <a:pt x="35" y="65"/>
                    </a:cubicBezTo>
                    <a:cubicBezTo>
                      <a:pt x="34" y="66"/>
                      <a:pt x="33" y="67"/>
                      <a:pt x="33" y="67"/>
                    </a:cubicBezTo>
                    <a:cubicBezTo>
                      <a:pt x="33" y="68"/>
                      <a:pt x="32" y="69"/>
                      <a:pt x="33" y="69"/>
                    </a:cubicBezTo>
                    <a:cubicBezTo>
                      <a:pt x="33" y="70"/>
                      <a:pt x="33" y="71"/>
                      <a:pt x="33" y="71"/>
                    </a:cubicBezTo>
                    <a:cubicBezTo>
                      <a:pt x="33" y="72"/>
                      <a:pt x="34" y="73"/>
                      <a:pt x="33" y="73"/>
                    </a:cubicBezTo>
                    <a:cubicBezTo>
                      <a:pt x="33" y="74"/>
                      <a:pt x="33" y="75"/>
                      <a:pt x="33" y="75"/>
                    </a:cubicBezTo>
                    <a:cubicBezTo>
                      <a:pt x="33" y="75"/>
                      <a:pt x="34" y="76"/>
                      <a:pt x="33" y="76"/>
                    </a:cubicBezTo>
                    <a:cubicBezTo>
                      <a:pt x="32" y="77"/>
                      <a:pt x="31" y="78"/>
                      <a:pt x="31" y="78"/>
                    </a:cubicBezTo>
                    <a:cubicBezTo>
                      <a:pt x="30" y="78"/>
                      <a:pt x="29" y="79"/>
                      <a:pt x="29" y="79"/>
                    </a:cubicBezTo>
                    <a:cubicBezTo>
                      <a:pt x="29" y="79"/>
                      <a:pt x="29" y="81"/>
                      <a:pt x="29" y="82"/>
                    </a:cubicBezTo>
                    <a:cubicBezTo>
                      <a:pt x="29" y="82"/>
                      <a:pt x="27" y="86"/>
                      <a:pt x="28" y="86"/>
                    </a:cubicBezTo>
                    <a:cubicBezTo>
                      <a:pt x="28" y="87"/>
                      <a:pt x="28" y="88"/>
                      <a:pt x="28" y="89"/>
                    </a:cubicBezTo>
                    <a:cubicBezTo>
                      <a:pt x="28" y="89"/>
                      <a:pt x="28" y="89"/>
                      <a:pt x="28" y="89"/>
                    </a:cubicBezTo>
                    <a:cubicBezTo>
                      <a:pt x="27" y="90"/>
                      <a:pt x="26" y="89"/>
                      <a:pt x="27" y="91"/>
                    </a:cubicBezTo>
                    <a:cubicBezTo>
                      <a:pt x="28" y="92"/>
                      <a:pt x="28" y="92"/>
                      <a:pt x="29" y="93"/>
                    </a:cubicBezTo>
                    <a:cubicBezTo>
                      <a:pt x="29" y="94"/>
                      <a:pt x="29" y="94"/>
                      <a:pt x="29" y="94"/>
                    </a:cubicBezTo>
                    <a:cubicBezTo>
                      <a:pt x="30" y="95"/>
                      <a:pt x="30" y="96"/>
                      <a:pt x="31" y="96"/>
                    </a:cubicBezTo>
                    <a:cubicBezTo>
                      <a:pt x="31" y="97"/>
                      <a:pt x="32" y="97"/>
                      <a:pt x="32" y="98"/>
                    </a:cubicBezTo>
                    <a:cubicBezTo>
                      <a:pt x="32" y="98"/>
                      <a:pt x="33" y="100"/>
                      <a:pt x="32" y="99"/>
                    </a:cubicBezTo>
                    <a:cubicBezTo>
                      <a:pt x="30" y="98"/>
                      <a:pt x="32" y="99"/>
                      <a:pt x="30" y="97"/>
                    </a:cubicBezTo>
                    <a:cubicBezTo>
                      <a:pt x="28" y="95"/>
                      <a:pt x="27" y="96"/>
                      <a:pt x="26" y="95"/>
                    </a:cubicBezTo>
                    <a:cubicBezTo>
                      <a:pt x="25" y="94"/>
                      <a:pt x="27" y="98"/>
                      <a:pt x="25" y="93"/>
                    </a:cubicBezTo>
                    <a:cubicBezTo>
                      <a:pt x="23" y="89"/>
                      <a:pt x="23" y="90"/>
                      <a:pt x="22" y="89"/>
                    </a:cubicBezTo>
                    <a:cubicBezTo>
                      <a:pt x="22" y="88"/>
                      <a:pt x="22" y="89"/>
                      <a:pt x="21" y="87"/>
                    </a:cubicBezTo>
                    <a:cubicBezTo>
                      <a:pt x="20" y="84"/>
                      <a:pt x="21" y="86"/>
                      <a:pt x="20" y="84"/>
                    </a:cubicBezTo>
                    <a:cubicBezTo>
                      <a:pt x="19" y="83"/>
                      <a:pt x="19" y="85"/>
                      <a:pt x="18" y="82"/>
                    </a:cubicBezTo>
                    <a:cubicBezTo>
                      <a:pt x="18" y="80"/>
                      <a:pt x="18" y="82"/>
                      <a:pt x="17" y="79"/>
                    </a:cubicBezTo>
                    <a:cubicBezTo>
                      <a:pt x="16" y="76"/>
                      <a:pt x="18" y="76"/>
                      <a:pt x="16" y="74"/>
                    </a:cubicBezTo>
                    <a:cubicBezTo>
                      <a:pt x="14" y="73"/>
                      <a:pt x="15" y="74"/>
                      <a:pt x="14" y="73"/>
                    </a:cubicBezTo>
                    <a:cubicBezTo>
                      <a:pt x="13" y="72"/>
                      <a:pt x="14" y="73"/>
                      <a:pt x="13" y="70"/>
                    </a:cubicBezTo>
                    <a:cubicBezTo>
                      <a:pt x="11" y="68"/>
                      <a:pt x="10" y="67"/>
                      <a:pt x="10" y="63"/>
                    </a:cubicBezTo>
                    <a:cubicBezTo>
                      <a:pt x="10" y="59"/>
                      <a:pt x="10" y="58"/>
                      <a:pt x="10" y="58"/>
                    </a:cubicBezTo>
                    <a:cubicBezTo>
                      <a:pt x="10" y="58"/>
                      <a:pt x="8" y="56"/>
                      <a:pt x="8" y="54"/>
                    </a:cubicBezTo>
                    <a:cubicBezTo>
                      <a:pt x="9" y="51"/>
                      <a:pt x="9" y="52"/>
                      <a:pt x="9" y="51"/>
                    </a:cubicBezTo>
                    <a:cubicBezTo>
                      <a:pt x="9" y="51"/>
                      <a:pt x="8" y="51"/>
                      <a:pt x="8" y="50"/>
                    </a:cubicBezTo>
                    <a:cubicBezTo>
                      <a:pt x="7" y="49"/>
                      <a:pt x="7" y="49"/>
                      <a:pt x="7" y="48"/>
                    </a:cubicBezTo>
                    <a:cubicBezTo>
                      <a:pt x="7" y="48"/>
                      <a:pt x="6" y="46"/>
                      <a:pt x="6" y="46"/>
                    </a:cubicBezTo>
                    <a:cubicBezTo>
                      <a:pt x="6" y="47"/>
                      <a:pt x="6" y="47"/>
                      <a:pt x="6" y="47"/>
                    </a:cubicBezTo>
                    <a:cubicBezTo>
                      <a:pt x="6" y="47"/>
                      <a:pt x="0" y="101"/>
                      <a:pt x="55" y="110"/>
                    </a:cubicBezTo>
                    <a:cubicBezTo>
                      <a:pt x="55" y="110"/>
                      <a:pt x="42" y="107"/>
                      <a:pt x="41" y="104"/>
                    </a:cubicBezTo>
                    <a:cubicBezTo>
                      <a:pt x="41" y="104"/>
                      <a:pt x="41" y="102"/>
                      <a:pt x="41" y="102"/>
                    </a:cubicBezTo>
                    <a:cubicBezTo>
                      <a:pt x="42" y="102"/>
                      <a:pt x="43" y="102"/>
                      <a:pt x="44" y="102"/>
                    </a:cubicBezTo>
                    <a:cubicBezTo>
                      <a:pt x="44" y="101"/>
                      <a:pt x="45" y="100"/>
                      <a:pt x="45" y="100"/>
                    </a:cubicBezTo>
                    <a:cubicBezTo>
                      <a:pt x="45" y="101"/>
                      <a:pt x="45" y="101"/>
                      <a:pt x="45" y="101"/>
                    </a:cubicBezTo>
                    <a:cubicBezTo>
                      <a:pt x="45" y="101"/>
                      <a:pt x="45" y="101"/>
                      <a:pt x="47" y="101"/>
                    </a:cubicBezTo>
                    <a:cubicBezTo>
                      <a:pt x="49" y="101"/>
                      <a:pt x="49" y="101"/>
                      <a:pt x="50" y="101"/>
                    </a:cubicBezTo>
                    <a:cubicBezTo>
                      <a:pt x="51" y="100"/>
                      <a:pt x="52" y="98"/>
                      <a:pt x="53" y="99"/>
                    </a:cubicBezTo>
                    <a:cubicBezTo>
                      <a:pt x="53" y="101"/>
                      <a:pt x="52" y="100"/>
                      <a:pt x="53" y="101"/>
                    </a:cubicBezTo>
                    <a:cubicBezTo>
                      <a:pt x="55" y="101"/>
                      <a:pt x="57" y="100"/>
                      <a:pt x="57" y="100"/>
                    </a:cubicBezTo>
                    <a:cubicBezTo>
                      <a:pt x="57" y="100"/>
                      <a:pt x="61" y="101"/>
                      <a:pt x="61" y="100"/>
                    </a:cubicBezTo>
                    <a:cubicBezTo>
                      <a:pt x="61" y="100"/>
                      <a:pt x="61" y="99"/>
                      <a:pt x="62" y="99"/>
                    </a:cubicBezTo>
                    <a:cubicBezTo>
                      <a:pt x="63" y="99"/>
                      <a:pt x="63" y="100"/>
                      <a:pt x="63" y="100"/>
                    </a:cubicBezTo>
                    <a:cubicBezTo>
                      <a:pt x="61" y="102"/>
                      <a:pt x="61" y="102"/>
                      <a:pt x="61" y="102"/>
                    </a:cubicBezTo>
                    <a:cubicBezTo>
                      <a:pt x="59" y="103"/>
                      <a:pt x="59" y="103"/>
                      <a:pt x="59" y="103"/>
                    </a:cubicBezTo>
                    <a:cubicBezTo>
                      <a:pt x="59" y="103"/>
                      <a:pt x="58" y="103"/>
                      <a:pt x="59" y="104"/>
                    </a:cubicBezTo>
                    <a:cubicBezTo>
                      <a:pt x="60" y="104"/>
                      <a:pt x="60" y="104"/>
                      <a:pt x="61" y="104"/>
                    </a:cubicBezTo>
                    <a:cubicBezTo>
                      <a:pt x="62" y="104"/>
                      <a:pt x="64" y="106"/>
                      <a:pt x="65" y="105"/>
                    </a:cubicBezTo>
                    <a:cubicBezTo>
                      <a:pt x="65" y="104"/>
                      <a:pt x="65" y="104"/>
                      <a:pt x="66" y="103"/>
                    </a:cubicBezTo>
                    <a:cubicBezTo>
                      <a:pt x="66" y="102"/>
                      <a:pt x="66" y="102"/>
                      <a:pt x="67" y="102"/>
                    </a:cubicBezTo>
                    <a:cubicBezTo>
                      <a:pt x="68" y="102"/>
                      <a:pt x="69" y="102"/>
                      <a:pt x="69" y="102"/>
                    </a:cubicBezTo>
                    <a:cubicBezTo>
                      <a:pt x="68" y="104"/>
                      <a:pt x="68" y="104"/>
                      <a:pt x="68" y="104"/>
                    </a:cubicBezTo>
                    <a:cubicBezTo>
                      <a:pt x="68" y="104"/>
                      <a:pt x="69" y="103"/>
                      <a:pt x="70" y="103"/>
                    </a:cubicBezTo>
                    <a:cubicBezTo>
                      <a:pt x="71" y="103"/>
                      <a:pt x="71" y="104"/>
                      <a:pt x="72" y="104"/>
                    </a:cubicBezTo>
                    <a:cubicBezTo>
                      <a:pt x="73" y="103"/>
                      <a:pt x="73" y="103"/>
                      <a:pt x="74" y="103"/>
                    </a:cubicBezTo>
                    <a:cubicBezTo>
                      <a:pt x="75" y="102"/>
                      <a:pt x="76" y="102"/>
                      <a:pt x="76" y="102"/>
                    </a:cubicBezTo>
                    <a:cubicBezTo>
                      <a:pt x="77" y="102"/>
                      <a:pt x="77" y="102"/>
                      <a:pt x="78" y="102"/>
                    </a:cubicBezTo>
                    <a:cubicBezTo>
                      <a:pt x="78" y="102"/>
                      <a:pt x="80" y="104"/>
                      <a:pt x="80" y="104"/>
                    </a:cubicBezTo>
                    <a:cubicBezTo>
                      <a:pt x="81" y="103"/>
                      <a:pt x="83" y="103"/>
                      <a:pt x="83" y="103"/>
                    </a:cubicBezTo>
                    <a:cubicBezTo>
                      <a:pt x="83" y="103"/>
                      <a:pt x="77" y="109"/>
                      <a:pt x="63" y="110"/>
                    </a:cubicBezTo>
                    <a:cubicBezTo>
                      <a:pt x="63" y="110"/>
                      <a:pt x="94" y="111"/>
                      <a:pt x="110" y="82"/>
                    </a:cubicBezTo>
                    <a:cubicBezTo>
                      <a:pt x="127" y="52"/>
                      <a:pt x="116" y="14"/>
                      <a:pt x="77" y="1"/>
                    </a:cubicBezTo>
                    <a:cubicBezTo>
                      <a:pt x="77" y="1"/>
                      <a:pt x="106" y="12"/>
                      <a:pt x="114" y="40"/>
                    </a:cubicBezTo>
                    <a:cubicBezTo>
                      <a:pt x="113" y="40"/>
                      <a:pt x="113" y="40"/>
                      <a:pt x="113" y="40"/>
                    </a:cubicBezTo>
                    <a:cubicBezTo>
                      <a:pt x="112" y="40"/>
                      <a:pt x="112" y="40"/>
                      <a:pt x="112" y="39"/>
                    </a:cubicBezTo>
                    <a:cubicBezTo>
                      <a:pt x="111" y="37"/>
                      <a:pt x="112" y="38"/>
                      <a:pt x="111" y="37"/>
                    </a:cubicBezTo>
                    <a:cubicBezTo>
                      <a:pt x="111" y="36"/>
                      <a:pt x="111" y="36"/>
                      <a:pt x="110" y="35"/>
                    </a:cubicBezTo>
                    <a:cubicBezTo>
                      <a:pt x="110" y="35"/>
                      <a:pt x="109" y="35"/>
                      <a:pt x="109" y="34"/>
                    </a:cubicBezTo>
                    <a:cubicBezTo>
                      <a:pt x="108" y="34"/>
                      <a:pt x="108" y="32"/>
                      <a:pt x="107" y="31"/>
                    </a:cubicBezTo>
                    <a:cubicBezTo>
                      <a:pt x="107" y="31"/>
                      <a:pt x="106" y="31"/>
                      <a:pt x="105" y="31"/>
                    </a:cubicBezTo>
                    <a:cubicBezTo>
                      <a:pt x="105" y="31"/>
                      <a:pt x="105" y="30"/>
                      <a:pt x="105" y="31"/>
                    </a:cubicBezTo>
                    <a:cubicBezTo>
                      <a:pt x="105" y="31"/>
                      <a:pt x="106" y="32"/>
                      <a:pt x="106" y="32"/>
                    </a:cubicBezTo>
                    <a:cubicBezTo>
                      <a:pt x="106" y="34"/>
                      <a:pt x="106" y="34"/>
                      <a:pt x="106" y="34"/>
                    </a:cubicBezTo>
                    <a:cubicBezTo>
                      <a:pt x="106" y="34"/>
                      <a:pt x="106" y="36"/>
                      <a:pt x="106" y="37"/>
                    </a:cubicBezTo>
                    <a:cubicBezTo>
                      <a:pt x="106" y="37"/>
                      <a:pt x="106" y="39"/>
                      <a:pt x="106" y="39"/>
                    </a:cubicBezTo>
                    <a:cubicBezTo>
                      <a:pt x="106" y="39"/>
                      <a:pt x="105" y="40"/>
                      <a:pt x="105" y="41"/>
                    </a:cubicBezTo>
                    <a:cubicBezTo>
                      <a:pt x="104" y="41"/>
                      <a:pt x="101" y="41"/>
                      <a:pt x="101" y="41"/>
                    </a:cubicBezTo>
                    <a:cubicBezTo>
                      <a:pt x="101" y="41"/>
                      <a:pt x="101" y="40"/>
                      <a:pt x="100" y="39"/>
                    </a:cubicBezTo>
                    <a:cubicBezTo>
                      <a:pt x="100" y="38"/>
                      <a:pt x="98" y="38"/>
                      <a:pt x="98" y="38"/>
                    </a:cubicBezTo>
                    <a:cubicBezTo>
                      <a:pt x="97" y="37"/>
                      <a:pt x="98" y="37"/>
                      <a:pt x="97" y="36"/>
                    </a:cubicBezTo>
                    <a:cubicBezTo>
                      <a:pt x="96" y="35"/>
                      <a:pt x="97" y="35"/>
                      <a:pt x="96" y="34"/>
                    </a:cubicBezTo>
                    <a:cubicBezTo>
                      <a:pt x="95" y="33"/>
                      <a:pt x="95" y="33"/>
                      <a:pt x="95" y="33"/>
                    </a:cubicBezTo>
                    <a:cubicBezTo>
                      <a:pt x="95" y="33"/>
                      <a:pt x="93" y="32"/>
                      <a:pt x="94" y="34"/>
                    </a:cubicBezTo>
                    <a:cubicBezTo>
                      <a:pt x="94" y="35"/>
                      <a:pt x="93" y="36"/>
                      <a:pt x="94" y="36"/>
                    </a:cubicBezTo>
                    <a:cubicBezTo>
                      <a:pt x="95" y="37"/>
                      <a:pt x="95" y="36"/>
                      <a:pt x="96" y="37"/>
                    </a:cubicBezTo>
                    <a:cubicBezTo>
                      <a:pt x="96" y="38"/>
                      <a:pt x="96" y="39"/>
                      <a:pt x="97" y="39"/>
                    </a:cubicBezTo>
                    <a:cubicBezTo>
                      <a:pt x="97" y="40"/>
                      <a:pt x="97" y="41"/>
                      <a:pt x="98" y="41"/>
                    </a:cubicBezTo>
                    <a:cubicBezTo>
                      <a:pt x="98" y="42"/>
                      <a:pt x="100" y="41"/>
                      <a:pt x="100" y="42"/>
                    </a:cubicBezTo>
                    <a:cubicBezTo>
                      <a:pt x="99" y="43"/>
                      <a:pt x="99" y="44"/>
                      <a:pt x="100" y="44"/>
                    </a:cubicBezTo>
                    <a:cubicBezTo>
                      <a:pt x="100" y="44"/>
                      <a:pt x="101" y="45"/>
                      <a:pt x="101" y="44"/>
                    </a:cubicBezTo>
                    <a:cubicBezTo>
                      <a:pt x="102" y="44"/>
                      <a:pt x="101" y="45"/>
                      <a:pt x="102" y="44"/>
                    </a:cubicBezTo>
                    <a:cubicBezTo>
                      <a:pt x="103" y="44"/>
                      <a:pt x="104" y="44"/>
                      <a:pt x="104" y="44"/>
                    </a:cubicBezTo>
                    <a:cubicBezTo>
                      <a:pt x="104" y="44"/>
                      <a:pt x="105" y="45"/>
                      <a:pt x="105" y="45"/>
                    </a:cubicBezTo>
                    <a:cubicBezTo>
                      <a:pt x="105" y="45"/>
                      <a:pt x="105" y="48"/>
                      <a:pt x="105" y="48"/>
                    </a:cubicBezTo>
                    <a:cubicBezTo>
                      <a:pt x="104" y="50"/>
                      <a:pt x="104" y="50"/>
                      <a:pt x="104" y="50"/>
                    </a:cubicBezTo>
                    <a:cubicBezTo>
                      <a:pt x="104" y="50"/>
                      <a:pt x="104" y="54"/>
                      <a:pt x="103" y="54"/>
                    </a:cubicBezTo>
                    <a:cubicBezTo>
                      <a:pt x="103" y="54"/>
                      <a:pt x="102" y="55"/>
                      <a:pt x="101" y="56"/>
                    </a:cubicBezTo>
                    <a:cubicBezTo>
                      <a:pt x="101" y="56"/>
                      <a:pt x="101" y="59"/>
                      <a:pt x="101" y="59"/>
                    </a:cubicBezTo>
                    <a:cubicBezTo>
                      <a:pt x="100" y="60"/>
                      <a:pt x="100" y="60"/>
                      <a:pt x="100" y="60"/>
                    </a:cubicBezTo>
                    <a:cubicBezTo>
                      <a:pt x="100" y="60"/>
                      <a:pt x="100" y="62"/>
                      <a:pt x="100" y="62"/>
                    </a:cubicBezTo>
                    <a:cubicBezTo>
                      <a:pt x="100" y="63"/>
                      <a:pt x="100" y="65"/>
                      <a:pt x="100" y="66"/>
                    </a:cubicBezTo>
                    <a:cubicBezTo>
                      <a:pt x="100" y="67"/>
                      <a:pt x="98" y="68"/>
                      <a:pt x="98" y="68"/>
                    </a:cubicBezTo>
                    <a:cubicBezTo>
                      <a:pt x="98" y="68"/>
                      <a:pt x="100" y="70"/>
                      <a:pt x="99" y="70"/>
                    </a:cubicBezTo>
                    <a:cubicBezTo>
                      <a:pt x="98" y="70"/>
                      <a:pt x="97" y="72"/>
                      <a:pt x="97" y="72"/>
                    </a:cubicBezTo>
                    <a:cubicBezTo>
                      <a:pt x="97" y="73"/>
                      <a:pt x="97" y="74"/>
                      <a:pt x="96" y="74"/>
                    </a:cubicBezTo>
                    <a:cubicBezTo>
                      <a:pt x="95" y="74"/>
                      <a:pt x="94" y="74"/>
                      <a:pt x="94" y="74"/>
                    </a:cubicBezTo>
                    <a:cubicBezTo>
                      <a:pt x="94" y="75"/>
                      <a:pt x="94" y="76"/>
                      <a:pt x="94" y="76"/>
                    </a:cubicBezTo>
                    <a:cubicBezTo>
                      <a:pt x="92" y="79"/>
                      <a:pt x="92" y="79"/>
                      <a:pt x="92" y="79"/>
                    </a:cubicBezTo>
                    <a:cubicBezTo>
                      <a:pt x="90" y="81"/>
                      <a:pt x="90" y="81"/>
                      <a:pt x="90" y="81"/>
                    </a:cubicBezTo>
                    <a:cubicBezTo>
                      <a:pt x="90" y="81"/>
                      <a:pt x="90" y="83"/>
                      <a:pt x="89" y="83"/>
                    </a:cubicBezTo>
                    <a:cubicBezTo>
                      <a:pt x="88" y="83"/>
                      <a:pt x="86" y="84"/>
                      <a:pt x="85" y="85"/>
                    </a:cubicBezTo>
                    <a:cubicBezTo>
                      <a:pt x="85" y="85"/>
                      <a:pt x="83" y="86"/>
                      <a:pt x="82" y="86"/>
                    </a:cubicBezTo>
                    <a:cubicBezTo>
                      <a:pt x="82" y="86"/>
                      <a:pt x="83" y="88"/>
                      <a:pt x="82" y="86"/>
                    </a:cubicBezTo>
                    <a:cubicBezTo>
                      <a:pt x="81" y="84"/>
                      <a:pt x="82" y="85"/>
                      <a:pt x="81" y="83"/>
                    </a:cubicBezTo>
                    <a:cubicBezTo>
                      <a:pt x="80" y="81"/>
                      <a:pt x="80" y="83"/>
                      <a:pt x="80" y="81"/>
                    </a:cubicBezTo>
                    <a:cubicBezTo>
                      <a:pt x="80" y="79"/>
                      <a:pt x="80" y="81"/>
                      <a:pt x="80" y="79"/>
                    </a:cubicBezTo>
                    <a:cubicBezTo>
                      <a:pt x="80" y="78"/>
                      <a:pt x="80" y="79"/>
                      <a:pt x="79" y="77"/>
                    </a:cubicBezTo>
                    <a:cubicBezTo>
                      <a:pt x="79" y="76"/>
                      <a:pt x="79" y="76"/>
                      <a:pt x="78" y="75"/>
                    </a:cubicBezTo>
                    <a:cubicBezTo>
                      <a:pt x="77" y="74"/>
                      <a:pt x="76" y="75"/>
                      <a:pt x="76" y="73"/>
                    </a:cubicBezTo>
                    <a:cubicBezTo>
                      <a:pt x="77" y="72"/>
                      <a:pt x="77" y="73"/>
                      <a:pt x="77" y="72"/>
                    </a:cubicBezTo>
                    <a:cubicBezTo>
                      <a:pt x="77" y="70"/>
                      <a:pt x="77" y="70"/>
                      <a:pt x="78" y="69"/>
                    </a:cubicBezTo>
                    <a:cubicBezTo>
                      <a:pt x="79" y="68"/>
                      <a:pt x="80" y="68"/>
                      <a:pt x="80" y="67"/>
                    </a:cubicBezTo>
                    <a:cubicBezTo>
                      <a:pt x="80" y="66"/>
                      <a:pt x="80" y="66"/>
                      <a:pt x="79" y="65"/>
                    </a:cubicBezTo>
                    <a:cubicBezTo>
                      <a:pt x="79" y="64"/>
                      <a:pt x="78" y="63"/>
                      <a:pt x="78" y="63"/>
                    </a:cubicBezTo>
                    <a:cubicBezTo>
                      <a:pt x="78" y="63"/>
                      <a:pt x="78" y="63"/>
                      <a:pt x="77" y="62"/>
                    </a:cubicBezTo>
                    <a:cubicBezTo>
                      <a:pt x="76" y="61"/>
                      <a:pt x="76" y="60"/>
                      <a:pt x="76" y="60"/>
                    </a:cubicBezTo>
                    <a:cubicBezTo>
                      <a:pt x="76" y="60"/>
                      <a:pt x="76" y="57"/>
                      <a:pt x="76" y="56"/>
                    </a:cubicBezTo>
                    <a:cubicBezTo>
                      <a:pt x="76" y="55"/>
                      <a:pt x="75" y="57"/>
                      <a:pt x="76" y="55"/>
                    </a:cubicBezTo>
                    <a:cubicBezTo>
                      <a:pt x="76" y="53"/>
                      <a:pt x="76" y="52"/>
                      <a:pt x="76" y="52"/>
                    </a:cubicBezTo>
                    <a:cubicBezTo>
                      <a:pt x="76" y="52"/>
                      <a:pt x="74" y="51"/>
                      <a:pt x="73" y="51"/>
                    </a:cubicBezTo>
                    <a:cubicBezTo>
                      <a:pt x="73" y="51"/>
                      <a:pt x="73" y="52"/>
                      <a:pt x="72" y="52"/>
                    </a:cubicBezTo>
                    <a:cubicBezTo>
                      <a:pt x="70" y="51"/>
                      <a:pt x="71" y="50"/>
                      <a:pt x="70" y="50"/>
                    </a:cubicBezTo>
                    <a:cubicBezTo>
                      <a:pt x="70" y="49"/>
                      <a:pt x="69" y="49"/>
                      <a:pt x="68" y="50"/>
                    </a:cubicBezTo>
                    <a:cubicBezTo>
                      <a:pt x="68" y="50"/>
                      <a:pt x="66" y="50"/>
                      <a:pt x="65" y="51"/>
                    </a:cubicBezTo>
                    <a:cubicBezTo>
                      <a:pt x="64" y="51"/>
                      <a:pt x="64" y="51"/>
                      <a:pt x="62" y="51"/>
                    </a:cubicBezTo>
                    <a:cubicBezTo>
                      <a:pt x="61" y="51"/>
                      <a:pt x="59" y="52"/>
                      <a:pt x="58" y="51"/>
                    </a:cubicBezTo>
                    <a:cubicBezTo>
                      <a:pt x="56" y="51"/>
                      <a:pt x="56" y="51"/>
                      <a:pt x="56" y="50"/>
                    </a:cubicBezTo>
                    <a:cubicBezTo>
                      <a:pt x="55" y="49"/>
                      <a:pt x="56" y="49"/>
                      <a:pt x="55" y="48"/>
                    </a:cubicBezTo>
                    <a:cubicBezTo>
                      <a:pt x="53" y="48"/>
                      <a:pt x="53" y="48"/>
                      <a:pt x="53" y="47"/>
                    </a:cubicBezTo>
                    <a:cubicBezTo>
                      <a:pt x="53" y="46"/>
                      <a:pt x="53" y="46"/>
                      <a:pt x="53" y="45"/>
                    </a:cubicBezTo>
                    <a:cubicBezTo>
                      <a:pt x="52" y="44"/>
                      <a:pt x="53" y="46"/>
                      <a:pt x="52" y="44"/>
                    </a:cubicBezTo>
                    <a:cubicBezTo>
                      <a:pt x="50" y="42"/>
                      <a:pt x="50" y="44"/>
                      <a:pt x="50" y="42"/>
                    </a:cubicBezTo>
                    <a:cubicBezTo>
                      <a:pt x="51" y="41"/>
                      <a:pt x="51" y="42"/>
                      <a:pt x="51" y="40"/>
                    </a:cubicBezTo>
                    <a:cubicBezTo>
                      <a:pt x="51" y="39"/>
                      <a:pt x="53" y="41"/>
                      <a:pt x="52" y="38"/>
                    </a:cubicBezTo>
                    <a:cubicBezTo>
                      <a:pt x="51" y="35"/>
                      <a:pt x="50" y="35"/>
                      <a:pt x="52" y="33"/>
                    </a:cubicBezTo>
                    <a:cubicBezTo>
                      <a:pt x="53" y="31"/>
                      <a:pt x="55" y="30"/>
                      <a:pt x="55" y="30"/>
                    </a:cubicBezTo>
                    <a:cubicBezTo>
                      <a:pt x="55" y="29"/>
                      <a:pt x="56" y="28"/>
                      <a:pt x="56" y="27"/>
                    </a:cubicBezTo>
                    <a:cubicBezTo>
                      <a:pt x="57" y="27"/>
                      <a:pt x="56" y="27"/>
                      <a:pt x="58" y="27"/>
                    </a:cubicBezTo>
                    <a:cubicBezTo>
                      <a:pt x="59" y="27"/>
                      <a:pt x="60" y="26"/>
                      <a:pt x="61" y="26"/>
                    </a:cubicBezTo>
                    <a:cubicBezTo>
                      <a:pt x="62" y="25"/>
                      <a:pt x="63" y="24"/>
                      <a:pt x="63" y="23"/>
                    </a:cubicBezTo>
                    <a:cubicBezTo>
                      <a:pt x="64" y="23"/>
                      <a:pt x="63" y="24"/>
                      <a:pt x="65" y="23"/>
                    </a:cubicBezTo>
                    <a:cubicBezTo>
                      <a:pt x="66" y="23"/>
                      <a:pt x="66" y="23"/>
                      <a:pt x="67" y="23"/>
                    </a:cubicBezTo>
                    <a:cubicBezTo>
                      <a:pt x="68" y="23"/>
                      <a:pt x="66" y="23"/>
                      <a:pt x="68" y="23"/>
                    </a:cubicBezTo>
                    <a:cubicBezTo>
                      <a:pt x="70" y="22"/>
                      <a:pt x="70" y="22"/>
                      <a:pt x="70" y="22"/>
                    </a:cubicBezTo>
                    <a:cubicBezTo>
                      <a:pt x="71" y="22"/>
                      <a:pt x="71" y="23"/>
                      <a:pt x="72" y="23"/>
                    </a:cubicBezTo>
                    <a:cubicBezTo>
                      <a:pt x="72" y="23"/>
                      <a:pt x="72" y="21"/>
                      <a:pt x="72" y="23"/>
                    </a:cubicBezTo>
                    <a:cubicBezTo>
                      <a:pt x="73" y="25"/>
                      <a:pt x="72" y="26"/>
                      <a:pt x="73" y="26"/>
                    </a:cubicBezTo>
                    <a:cubicBezTo>
                      <a:pt x="75" y="26"/>
                      <a:pt x="73" y="26"/>
                      <a:pt x="75" y="26"/>
                    </a:cubicBezTo>
                    <a:cubicBezTo>
                      <a:pt x="76" y="26"/>
                      <a:pt x="76" y="26"/>
                      <a:pt x="77" y="27"/>
                    </a:cubicBezTo>
                    <a:cubicBezTo>
                      <a:pt x="77" y="27"/>
                      <a:pt x="78" y="27"/>
                      <a:pt x="79" y="27"/>
                    </a:cubicBezTo>
                    <a:cubicBezTo>
                      <a:pt x="80" y="27"/>
                      <a:pt x="79" y="29"/>
                      <a:pt x="80" y="27"/>
                    </a:cubicBezTo>
                    <a:cubicBezTo>
                      <a:pt x="82" y="26"/>
                      <a:pt x="79" y="26"/>
                      <a:pt x="82" y="26"/>
                    </a:cubicBezTo>
                    <a:cubicBezTo>
                      <a:pt x="85" y="26"/>
                      <a:pt x="85" y="27"/>
                      <a:pt x="86" y="26"/>
                    </a:cubicBezTo>
                    <a:cubicBezTo>
                      <a:pt x="86" y="26"/>
                      <a:pt x="86" y="27"/>
                      <a:pt x="88" y="26"/>
                    </a:cubicBezTo>
                    <a:cubicBezTo>
                      <a:pt x="89" y="25"/>
                      <a:pt x="89" y="25"/>
                      <a:pt x="90" y="26"/>
                    </a:cubicBezTo>
                    <a:cubicBezTo>
                      <a:pt x="90" y="26"/>
                      <a:pt x="90" y="27"/>
                      <a:pt x="91" y="26"/>
                    </a:cubicBezTo>
                    <a:cubicBezTo>
                      <a:pt x="91" y="25"/>
                      <a:pt x="92" y="25"/>
                      <a:pt x="91" y="24"/>
                    </a:cubicBezTo>
                    <a:cubicBezTo>
                      <a:pt x="89" y="24"/>
                      <a:pt x="89" y="24"/>
                      <a:pt x="88" y="23"/>
                    </a:cubicBezTo>
                    <a:cubicBezTo>
                      <a:pt x="88" y="22"/>
                      <a:pt x="90" y="23"/>
                      <a:pt x="88" y="22"/>
                    </a:cubicBezTo>
                    <a:cubicBezTo>
                      <a:pt x="87" y="22"/>
                      <a:pt x="87" y="22"/>
                      <a:pt x="86" y="22"/>
                    </a:cubicBezTo>
                    <a:cubicBezTo>
                      <a:pt x="84" y="21"/>
                      <a:pt x="83" y="23"/>
                      <a:pt x="83" y="22"/>
                    </a:cubicBezTo>
                    <a:cubicBezTo>
                      <a:pt x="83" y="21"/>
                      <a:pt x="80" y="23"/>
                      <a:pt x="83" y="21"/>
                    </a:cubicBezTo>
                    <a:cubicBezTo>
                      <a:pt x="85" y="19"/>
                      <a:pt x="84" y="18"/>
                      <a:pt x="85" y="18"/>
                    </a:cubicBezTo>
                    <a:cubicBezTo>
                      <a:pt x="87" y="19"/>
                      <a:pt x="86" y="20"/>
                      <a:pt x="87" y="19"/>
                    </a:cubicBezTo>
                    <a:cubicBezTo>
                      <a:pt x="88" y="18"/>
                      <a:pt x="90" y="18"/>
                      <a:pt x="88" y="17"/>
                    </a:cubicBezTo>
                    <a:cubicBezTo>
                      <a:pt x="86" y="16"/>
                      <a:pt x="88" y="16"/>
                      <a:pt x="86" y="15"/>
                    </a:cubicBezTo>
                    <a:cubicBezTo>
                      <a:pt x="84" y="14"/>
                      <a:pt x="83" y="18"/>
                      <a:pt x="82" y="18"/>
                    </a:cubicBezTo>
                    <a:cubicBezTo>
                      <a:pt x="81" y="17"/>
                      <a:pt x="81" y="17"/>
                      <a:pt x="80" y="17"/>
                    </a:cubicBezTo>
                    <a:cubicBezTo>
                      <a:pt x="80" y="17"/>
                      <a:pt x="80" y="19"/>
                      <a:pt x="80" y="20"/>
                    </a:cubicBezTo>
                    <a:cubicBezTo>
                      <a:pt x="79" y="21"/>
                      <a:pt x="80" y="21"/>
                      <a:pt x="79" y="20"/>
                    </a:cubicBezTo>
                    <a:cubicBezTo>
                      <a:pt x="77" y="20"/>
                      <a:pt x="81" y="20"/>
                      <a:pt x="77" y="18"/>
                    </a:cubicBezTo>
                    <a:cubicBezTo>
                      <a:pt x="73" y="17"/>
                      <a:pt x="72" y="17"/>
                      <a:pt x="71" y="18"/>
                    </a:cubicBezTo>
                    <a:cubicBezTo>
                      <a:pt x="71" y="18"/>
                      <a:pt x="70" y="18"/>
                      <a:pt x="70" y="19"/>
                    </a:cubicBezTo>
                    <a:cubicBezTo>
                      <a:pt x="69" y="19"/>
                      <a:pt x="71" y="20"/>
                      <a:pt x="69" y="19"/>
                    </a:cubicBezTo>
                    <a:cubicBezTo>
                      <a:pt x="68" y="18"/>
                      <a:pt x="66" y="20"/>
                      <a:pt x="66" y="20"/>
                    </a:cubicBezTo>
                    <a:cubicBezTo>
                      <a:pt x="66" y="20"/>
                      <a:pt x="66" y="19"/>
                      <a:pt x="65" y="20"/>
                    </a:cubicBezTo>
                    <a:cubicBezTo>
                      <a:pt x="64" y="20"/>
                      <a:pt x="63" y="21"/>
                      <a:pt x="62" y="21"/>
                    </a:cubicBezTo>
                    <a:cubicBezTo>
                      <a:pt x="61" y="20"/>
                      <a:pt x="60" y="21"/>
                      <a:pt x="61" y="19"/>
                    </a:cubicBezTo>
                    <a:cubicBezTo>
                      <a:pt x="63" y="17"/>
                      <a:pt x="62" y="18"/>
                      <a:pt x="64" y="17"/>
                    </a:cubicBezTo>
                    <a:cubicBezTo>
                      <a:pt x="66" y="16"/>
                      <a:pt x="69" y="16"/>
                      <a:pt x="66" y="16"/>
                    </a:cubicBezTo>
                    <a:cubicBezTo>
                      <a:pt x="63" y="15"/>
                      <a:pt x="68" y="15"/>
                      <a:pt x="64" y="13"/>
                    </a:cubicBezTo>
                    <a:cubicBezTo>
                      <a:pt x="60" y="11"/>
                      <a:pt x="60" y="14"/>
                      <a:pt x="60" y="11"/>
                    </a:cubicBezTo>
                    <a:cubicBezTo>
                      <a:pt x="61" y="9"/>
                      <a:pt x="60" y="9"/>
                      <a:pt x="59" y="9"/>
                    </a:cubicBezTo>
                    <a:cubicBezTo>
                      <a:pt x="59" y="9"/>
                      <a:pt x="56" y="10"/>
                      <a:pt x="55" y="10"/>
                    </a:cubicBezTo>
                    <a:cubicBezTo>
                      <a:pt x="54" y="10"/>
                      <a:pt x="55" y="11"/>
                      <a:pt x="54" y="10"/>
                    </a:cubicBezTo>
                    <a:cubicBezTo>
                      <a:pt x="52" y="9"/>
                      <a:pt x="51" y="10"/>
                      <a:pt x="52" y="9"/>
                    </a:cubicBezTo>
                    <a:cubicBezTo>
                      <a:pt x="53" y="7"/>
                      <a:pt x="53" y="7"/>
                      <a:pt x="54" y="6"/>
                    </a:cubicBezTo>
                    <a:cubicBezTo>
                      <a:pt x="55" y="5"/>
                      <a:pt x="55" y="2"/>
                      <a:pt x="57" y="3"/>
                    </a:cubicBezTo>
                    <a:cubicBezTo>
                      <a:pt x="60" y="4"/>
                      <a:pt x="59" y="4"/>
                      <a:pt x="61" y="4"/>
                    </a:cubicBezTo>
                    <a:cubicBezTo>
                      <a:pt x="63" y="4"/>
                      <a:pt x="64" y="4"/>
                      <a:pt x="64" y="3"/>
                    </a:cubicBezTo>
                    <a:cubicBezTo>
                      <a:pt x="64" y="3"/>
                      <a:pt x="62" y="2"/>
                      <a:pt x="62" y="2"/>
                    </a:cubicBezTo>
                    <a:cubicBezTo>
                      <a:pt x="62" y="2"/>
                      <a:pt x="61" y="2"/>
                      <a:pt x="61" y="2"/>
                    </a:cubicBezTo>
                    <a:cubicBezTo>
                      <a:pt x="61" y="1"/>
                      <a:pt x="62" y="0"/>
                      <a:pt x="62" y="0"/>
                    </a:cubicBezTo>
                    <a:cubicBezTo>
                      <a:pt x="61" y="0"/>
                      <a:pt x="61" y="0"/>
                      <a:pt x="61" y="0"/>
                    </a:cubicBezTo>
                    <a:cubicBezTo>
                      <a:pt x="61" y="0"/>
                      <a:pt x="54" y="0"/>
                      <a:pt x="52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5" name="Freeform 3769"/>
              <p:cNvSpPr>
                <a:spLocks/>
              </p:cNvSpPr>
              <p:nvPr/>
            </p:nvSpPr>
            <p:spPr bwMode="auto">
              <a:xfrm>
                <a:off x="8374565" y="4646548"/>
                <a:ext cx="110687" cy="128296"/>
              </a:xfrm>
              <a:custGeom>
                <a:avLst/>
                <a:gdLst>
                  <a:gd name="T0" fmla="*/ 26 w 37"/>
                  <a:gd name="T1" fmla="*/ 2 h 43"/>
                  <a:gd name="T2" fmla="*/ 26 w 37"/>
                  <a:gd name="T3" fmla="*/ 16 h 43"/>
                  <a:gd name="T4" fmla="*/ 15 w 37"/>
                  <a:gd name="T5" fmla="*/ 25 h 43"/>
                  <a:gd name="T6" fmla="*/ 1 w 37"/>
                  <a:gd name="T7" fmla="*/ 35 h 43"/>
                  <a:gd name="T8" fmla="*/ 37 w 37"/>
                  <a:gd name="T9" fmla="*/ 43 h 43"/>
                  <a:gd name="T10" fmla="*/ 37 w 37"/>
                  <a:gd name="T11" fmla="*/ 0 h 43"/>
                  <a:gd name="T12" fmla="*/ 26 w 37"/>
                  <a:gd name="T13" fmla="*/ 2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7" h="43">
                    <a:moveTo>
                      <a:pt x="26" y="2"/>
                    </a:moveTo>
                    <a:cubicBezTo>
                      <a:pt x="26" y="16"/>
                      <a:pt x="26" y="16"/>
                      <a:pt x="26" y="16"/>
                    </a:cubicBezTo>
                    <a:cubicBezTo>
                      <a:pt x="26" y="16"/>
                      <a:pt x="22" y="22"/>
                      <a:pt x="15" y="25"/>
                    </a:cubicBezTo>
                    <a:cubicBezTo>
                      <a:pt x="7" y="27"/>
                      <a:pt x="0" y="31"/>
                      <a:pt x="1" y="35"/>
                    </a:cubicBezTo>
                    <a:cubicBezTo>
                      <a:pt x="2" y="39"/>
                      <a:pt x="11" y="43"/>
                      <a:pt x="37" y="43"/>
                    </a:cubicBezTo>
                    <a:cubicBezTo>
                      <a:pt x="37" y="0"/>
                      <a:pt x="37" y="0"/>
                      <a:pt x="37" y="0"/>
                    </a:cubicBezTo>
                    <a:lnTo>
                      <a:pt x="26" y="2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6" name="Freeform 3770"/>
              <p:cNvSpPr>
                <a:spLocks/>
              </p:cNvSpPr>
              <p:nvPr/>
            </p:nvSpPr>
            <p:spPr bwMode="auto">
              <a:xfrm>
                <a:off x="8472672" y="4646548"/>
                <a:ext cx="101882" cy="128296"/>
              </a:xfrm>
              <a:custGeom>
                <a:avLst/>
                <a:gdLst>
                  <a:gd name="T0" fmla="*/ 8 w 34"/>
                  <a:gd name="T1" fmla="*/ 2 h 43"/>
                  <a:gd name="T2" fmla="*/ 8 w 34"/>
                  <a:gd name="T3" fmla="*/ 16 h 43"/>
                  <a:gd name="T4" fmla="*/ 18 w 34"/>
                  <a:gd name="T5" fmla="*/ 25 h 43"/>
                  <a:gd name="T6" fmla="*/ 34 w 34"/>
                  <a:gd name="T7" fmla="*/ 35 h 43"/>
                  <a:gd name="T8" fmla="*/ 0 w 34"/>
                  <a:gd name="T9" fmla="*/ 43 h 43"/>
                  <a:gd name="T10" fmla="*/ 0 w 34"/>
                  <a:gd name="T11" fmla="*/ 0 h 43"/>
                  <a:gd name="T12" fmla="*/ 8 w 34"/>
                  <a:gd name="T13" fmla="*/ 2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4" h="43">
                    <a:moveTo>
                      <a:pt x="8" y="2"/>
                    </a:moveTo>
                    <a:cubicBezTo>
                      <a:pt x="8" y="16"/>
                      <a:pt x="8" y="16"/>
                      <a:pt x="8" y="16"/>
                    </a:cubicBezTo>
                    <a:cubicBezTo>
                      <a:pt x="8" y="16"/>
                      <a:pt x="10" y="22"/>
                      <a:pt x="18" y="25"/>
                    </a:cubicBezTo>
                    <a:cubicBezTo>
                      <a:pt x="25" y="27"/>
                      <a:pt x="34" y="31"/>
                      <a:pt x="34" y="35"/>
                    </a:cubicBezTo>
                    <a:cubicBezTo>
                      <a:pt x="33" y="39"/>
                      <a:pt x="19" y="43"/>
                      <a:pt x="0" y="43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8" y="2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7" name="Freeform 3771"/>
              <p:cNvSpPr>
                <a:spLocks/>
              </p:cNvSpPr>
              <p:nvPr/>
            </p:nvSpPr>
            <p:spPr bwMode="auto">
              <a:xfrm>
                <a:off x="8291548" y="4274238"/>
                <a:ext cx="381114" cy="384887"/>
              </a:xfrm>
              <a:custGeom>
                <a:avLst/>
                <a:gdLst>
                  <a:gd name="T0" fmla="*/ 94 w 128"/>
                  <a:gd name="T1" fmla="*/ 7 h 129"/>
                  <a:gd name="T2" fmla="*/ 120 w 128"/>
                  <a:gd name="T3" fmla="*/ 58 h 129"/>
                  <a:gd name="T4" fmla="*/ 57 w 128"/>
                  <a:gd name="T5" fmla="*/ 121 h 129"/>
                  <a:gd name="T6" fmla="*/ 7 w 128"/>
                  <a:gd name="T7" fmla="*/ 96 h 129"/>
                  <a:gd name="T8" fmla="*/ 0 w 128"/>
                  <a:gd name="T9" fmla="*/ 101 h 129"/>
                  <a:gd name="T10" fmla="*/ 57 w 128"/>
                  <a:gd name="T11" fmla="*/ 129 h 129"/>
                  <a:gd name="T12" fmla="*/ 128 w 128"/>
                  <a:gd name="T13" fmla="*/ 58 h 129"/>
                  <a:gd name="T14" fmla="*/ 99 w 128"/>
                  <a:gd name="T15" fmla="*/ 0 h 129"/>
                  <a:gd name="T16" fmla="*/ 94 w 128"/>
                  <a:gd name="T17" fmla="*/ 7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8" h="129">
                    <a:moveTo>
                      <a:pt x="94" y="7"/>
                    </a:moveTo>
                    <a:cubicBezTo>
                      <a:pt x="110" y="18"/>
                      <a:pt x="120" y="37"/>
                      <a:pt x="120" y="58"/>
                    </a:cubicBezTo>
                    <a:cubicBezTo>
                      <a:pt x="120" y="93"/>
                      <a:pt x="92" y="121"/>
                      <a:pt x="57" y="121"/>
                    </a:cubicBezTo>
                    <a:cubicBezTo>
                      <a:pt x="37" y="121"/>
                      <a:pt x="18" y="111"/>
                      <a:pt x="7" y="96"/>
                    </a:cubicBezTo>
                    <a:cubicBezTo>
                      <a:pt x="0" y="101"/>
                      <a:pt x="0" y="101"/>
                      <a:pt x="0" y="101"/>
                    </a:cubicBezTo>
                    <a:cubicBezTo>
                      <a:pt x="13" y="118"/>
                      <a:pt x="34" y="129"/>
                      <a:pt x="57" y="129"/>
                    </a:cubicBezTo>
                    <a:cubicBezTo>
                      <a:pt x="97" y="129"/>
                      <a:pt x="128" y="97"/>
                      <a:pt x="128" y="58"/>
                    </a:cubicBezTo>
                    <a:cubicBezTo>
                      <a:pt x="128" y="34"/>
                      <a:pt x="117" y="13"/>
                      <a:pt x="99" y="0"/>
                    </a:cubicBezTo>
                    <a:lnTo>
                      <a:pt x="94" y="7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8" name="Freeform 3772"/>
              <p:cNvSpPr>
                <a:spLocks noEditPoints="1"/>
              </p:cNvSpPr>
              <p:nvPr/>
            </p:nvSpPr>
            <p:spPr bwMode="auto">
              <a:xfrm>
                <a:off x="8294064" y="4284301"/>
                <a:ext cx="339606" cy="335833"/>
              </a:xfrm>
              <a:custGeom>
                <a:avLst/>
                <a:gdLst>
                  <a:gd name="T0" fmla="*/ 57 w 114"/>
                  <a:gd name="T1" fmla="*/ 0 h 113"/>
                  <a:gd name="T2" fmla="*/ 0 w 114"/>
                  <a:gd name="T3" fmla="*/ 56 h 113"/>
                  <a:gd name="T4" fmla="*/ 57 w 114"/>
                  <a:gd name="T5" fmla="*/ 113 h 113"/>
                  <a:gd name="T6" fmla="*/ 114 w 114"/>
                  <a:gd name="T7" fmla="*/ 56 h 113"/>
                  <a:gd name="T8" fmla="*/ 57 w 114"/>
                  <a:gd name="T9" fmla="*/ 0 h 113"/>
                  <a:gd name="T10" fmla="*/ 57 w 114"/>
                  <a:gd name="T11" fmla="*/ 110 h 113"/>
                  <a:gd name="T12" fmla="*/ 3 w 114"/>
                  <a:gd name="T13" fmla="*/ 56 h 113"/>
                  <a:gd name="T14" fmla="*/ 57 w 114"/>
                  <a:gd name="T15" fmla="*/ 2 h 113"/>
                  <a:gd name="T16" fmla="*/ 111 w 114"/>
                  <a:gd name="T17" fmla="*/ 56 h 113"/>
                  <a:gd name="T18" fmla="*/ 57 w 114"/>
                  <a:gd name="T19" fmla="*/ 110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14" h="113">
                    <a:moveTo>
                      <a:pt x="57" y="0"/>
                    </a:moveTo>
                    <a:cubicBezTo>
                      <a:pt x="26" y="0"/>
                      <a:pt x="0" y="25"/>
                      <a:pt x="0" y="56"/>
                    </a:cubicBezTo>
                    <a:cubicBezTo>
                      <a:pt x="0" y="87"/>
                      <a:pt x="26" y="113"/>
                      <a:pt x="57" y="113"/>
                    </a:cubicBezTo>
                    <a:cubicBezTo>
                      <a:pt x="88" y="113"/>
                      <a:pt x="114" y="87"/>
                      <a:pt x="114" y="56"/>
                    </a:cubicBezTo>
                    <a:cubicBezTo>
                      <a:pt x="114" y="25"/>
                      <a:pt x="88" y="0"/>
                      <a:pt x="57" y="0"/>
                    </a:cubicBezTo>
                    <a:close/>
                    <a:moveTo>
                      <a:pt x="57" y="110"/>
                    </a:moveTo>
                    <a:cubicBezTo>
                      <a:pt x="27" y="110"/>
                      <a:pt x="3" y="86"/>
                      <a:pt x="3" y="56"/>
                    </a:cubicBezTo>
                    <a:cubicBezTo>
                      <a:pt x="3" y="26"/>
                      <a:pt x="27" y="2"/>
                      <a:pt x="57" y="2"/>
                    </a:cubicBezTo>
                    <a:cubicBezTo>
                      <a:pt x="87" y="2"/>
                      <a:pt x="111" y="26"/>
                      <a:pt x="111" y="56"/>
                    </a:cubicBezTo>
                    <a:cubicBezTo>
                      <a:pt x="111" y="86"/>
                      <a:pt x="87" y="110"/>
                      <a:pt x="57" y="11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9" name="Freeform 3773"/>
              <p:cNvSpPr>
                <a:spLocks/>
              </p:cNvSpPr>
              <p:nvPr/>
            </p:nvSpPr>
            <p:spPr bwMode="auto">
              <a:xfrm>
                <a:off x="8285261" y="4289332"/>
                <a:ext cx="378597" cy="330800"/>
              </a:xfrm>
              <a:custGeom>
                <a:avLst/>
                <a:gdLst>
                  <a:gd name="T0" fmla="*/ 37 w 127"/>
                  <a:gd name="T1" fmla="*/ 8 h 111"/>
                  <a:gd name="T2" fmla="*/ 35 w 127"/>
                  <a:gd name="T3" fmla="*/ 13 h 111"/>
                  <a:gd name="T4" fmla="*/ 32 w 127"/>
                  <a:gd name="T5" fmla="*/ 16 h 111"/>
                  <a:gd name="T6" fmla="*/ 30 w 127"/>
                  <a:gd name="T7" fmla="*/ 14 h 111"/>
                  <a:gd name="T8" fmla="*/ 30 w 127"/>
                  <a:gd name="T9" fmla="*/ 18 h 111"/>
                  <a:gd name="T10" fmla="*/ 24 w 127"/>
                  <a:gd name="T11" fmla="*/ 19 h 111"/>
                  <a:gd name="T12" fmla="*/ 20 w 127"/>
                  <a:gd name="T13" fmla="*/ 23 h 111"/>
                  <a:gd name="T14" fmla="*/ 16 w 127"/>
                  <a:gd name="T15" fmla="*/ 30 h 111"/>
                  <a:gd name="T16" fmla="*/ 12 w 127"/>
                  <a:gd name="T17" fmla="*/ 34 h 111"/>
                  <a:gd name="T18" fmla="*/ 15 w 127"/>
                  <a:gd name="T19" fmla="*/ 37 h 111"/>
                  <a:gd name="T20" fmla="*/ 16 w 127"/>
                  <a:gd name="T21" fmla="*/ 39 h 111"/>
                  <a:gd name="T22" fmla="*/ 13 w 127"/>
                  <a:gd name="T23" fmla="*/ 36 h 111"/>
                  <a:gd name="T24" fmla="*/ 11 w 127"/>
                  <a:gd name="T25" fmla="*/ 33 h 111"/>
                  <a:gd name="T26" fmla="*/ 10 w 127"/>
                  <a:gd name="T27" fmla="*/ 38 h 111"/>
                  <a:gd name="T28" fmla="*/ 10 w 127"/>
                  <a:gd name="T29" fmla="*/ 46 h 111"/>
                  <a:gd name="T30" fmla="*/ 14 w 127"/>
                  <a:gd name="T31" fmla="*/ 44 h 111"/>
                  <a:gd name="T32" fmla="*/ 18 w 127"/>
                  <a:gd name="T33" fmla="*/ 49 h 111"/>
                  <a:gd name="T34" fmla="*/ 23 w 127"/>
                  <a:gd name="T35" fmla="*/ 54 h 111"/>
                  <a:gd name="T36" fmla="*/ 28 w 127"/>
                  <a:gd name="T37" fmla="*/ 59 h 111"/>
                  <a:gd name="T38" fmla="*/ 35 w 127"/>
                  <a:gd name="T39" fmla="*/ 65 h 111"/>
                  <a:gd name="T40" fmla="*/ 33 w 127"/>
                  <a:gd name="T41" fmla="*/ 75 h 111"/>
                  <a:gd name="T42" fmla="*/ 28 w 127"/>
                  <a:gd name="T43" fmla="*/ 86 h 111"/>
                  <a:gd name="T44" fmla="*/ 29 w 127"/>
                  <a:gd name="T45" fmla="*/ 94 h 111"/>
                  <a:gd name="T46" fmla="*/ 26 w 127"/>
                  <a:gd name="T47" fmla="*/ 95 h 111"/>
                  <a:gd name="T48" fmla="*/ 18 w 127"/>
                  <a:gd name="T49" fmla="*/ 82 h 111"/>
                  <a:gd name="T50" fmla="*/ 10 w 127"/>
                  <a:gd name="T51" fmla="*/ 63 h 111"/>
                  <a:gd name="T52" fmla="*/ 7 w 127"/>
                  <a:gd name="T53" fmla="*/ 48 h 111"/>
                  <a:gd name="T54" fmla="*/ 41 w 127"/>
                  <a:gd name="T55" fmla="*/ 102 h 111"/>
                  <a:gd name="T56" fmla="*/ 50 w 127"/>
                  <a:gd name="T57" fmla="*/ 101 h 111"/>
                  <a:gd name="T58" fmla="*/ 62 w 127"/>
                  <a:gd name="T59" fmla="*/ 99 h 111"/>
                  <a:gd name="T60" fmla="*/ 61 w 127"/>
                  <a:gd name="T61" fmla="*/ 104 h 111"/>
                  <a:gd name="T62" fmla="*/ 68 w 127"/>
                  <a:gd name="T63" fmla="*/ 104 h 111"/>
                  <a:gd name="T64" fmla="*/ 78 w 127"/>
                  <a:gd name="T65" fmla="*/ 102 h 111"/>
                  <a:gd name="T66" fmla="*/ 77 w 127"/>
                  <a:gd name="T67" fmla="*/ 1 h 111"/>
                  <a:gd name="T68" fmla="*/ 110 w 127"/>
                  <a:gd name="T69" fmla="*/ 35 h 111"/>
                  <a:gd name="T70" fmla="*/ 106 w 127"/>
                  <a:gd name="T71" fmla="*/ 32 h 111"/>
                  <a:gd name="T72" fmla="*/ 101 w 127"/>
                  <a:gd name="T73" fmla="*/ 41 h 111"/>
                  <a:gd name="T74" fmla="*/ 95 w 127"/>
                  <a:gd name="T75" fmla="*/ 33 h 111"/>
                  <a:gd name="T76" fmla="*/ 98 w 127"/>
                  <a:gd name="T77" fmla="*/ 41 h 111"/>
                  <a:gd name="T78" fmla="*/ 104 w 127"/>
                  <a:gd name="T79" fmla="*/ 44 h 111"/>
                  <a:gd name="T80" fmla="*/ 101 w 127"/>
                  <a:gd name="T81" fmla="*/ 56 h 111"/>
                  <a:gd name="T82" fmla="*/ 98 w 127"/>
                  <a:gd name="T83" fmla="*/ 68 h 111"/>
                  <a:gd name="T84" fmla="*/ 94 w 127"/>
                  <a:gd name="T85" fmla="*/ 76 h 111"/>
                  <a:gd name="T86" fmla="*/ 82 w 127"/>
                  <a:gd name="T87" fmla="*/ 86 h 111"/>
                  <a:gd name="T88" fmla="*/ 79 w 127"/>
                  <a:gd name="T89" fmla="*/ 77 h 111"/>
                  <a:gd name="T90" fmla="*/ 80 w 127"/>
                  <a:gd name="T91" fmla="*/ 67 h 111"/>
                  <a:gd name="T92" fmla="*/ 76 w 127"/>
                  <a:gd name="T93" fmla="*/ 56 h 111"/>
                  <a:gd name="T94" fmla="*/ 70 w 127"/>
                  <a:gd name="T95" fmla="*/ 50 h 111"/>
                  <a:gd name="T96" fmla="*/ 56 w 127"/>
                  <a:gd name="T97" fmla="*/ 50 h 111"/>
                  <a:gd name="T98" fmla="*/ 50 w 127"/>
                  <a:gd name="T99" fmla="*/ 42 h 111"/>
                  <a:gd name="T100" fmla="*/ 56 w 127"/>
                  <a:gd name="T101" fmla="*/ 27 h 111"/>
                  <a:gd name="T102" fmla="*/ 67 w 127"/>
                  <a:gd name="T103" fmla="*/ 23 h 111"/>
                  <a:gd name="T104" fmla="*/ 73 w 127"/>
                  <a:gd name="T105" fmla="*/ 26 h 111"/>
                  <a:gd name="T106" fmla="*/ 82 w 127"/>
                  <a:gd name="T107" fmla="*/ 26 h 111"/>
                  <a:gd name="T108" fmla="*/ 91 w 127"/>
                  <a:gd name="T109" fmla="*/ 24 h 111"/>
                  <a:gd name="T110" fmla="*/ 83 w 127"/>
                  <a:gd name="T111" fmla="*/ 21 h 111"/>
                  <a:gd name="T112" fmla="*/ 82 w 127"/>
                  <a:gd name="T113" fmla="*/ 18 h 111"/>
                  <a:gd name="T114" fmla="*/ 71 w 127"/>
                  <a:gd name="T115" fmla="*/ 18 h 111"/>
                  <a:gd name="T116" fmla="*/ 62 w 127"/>
                  <a:gd name="T117" fmla="*/ 21 h 111"/>
                  <a:gd name="T118" fmla="*/ 60 w 127"/>
                  <a:gd name="T119" fmla="*/ 11 h 111"/>
                  <a:gd name="T120" fmla="*/ 54 w 127"/>
                  <a:gd name="T121" fmla="*/ 6 h 111"/>
                  <a:gd name="T122" fmla="*/ 61 w 127"/>
                  <a:gd name="T123" fmla="*/ 2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27" h="111">
                    <a:moveTo>
                      <a:pt x="52" y="0"/>
                    </a:moveTo>
                    <a:cubicBezTo>
                      <a:pt x="52" y="0"/>
                      <a:pt x="33" y="3"/>
                      <a:pt x="20" y="17"/>
                    </a:cubicBezTo>
                    <a:cubicBezTo>
                      <a:pt x="20" y="17"/>
                      <a:pt x="30" y="7"/>
                      <a:pt x="36" y="7"/>
                    </a:cubicBezTo>
                    <a:cubicBezTo>
                      <a:pt x="37" y="8"/>
                      <a:pt x="37" y="8"/>
                      <a:pt x="37" y="8"/>
                    </a:cubicBezTo>
                    <a:cubicBezTo>
                      <a:pt x="37" y="8"/>
                      <a:pt x="37" y="8"/>
                      <a:pt x="37" y="8"/>
                    </a:cubicBezTo>
                    <a:cubicBezTo>
                      <a:pt x="37" y="9"/>
                      <a:pt x="36" y="10"/>
                      <a:pt x="36" y="10"/>
                    </a:cubicBezTo>
                    <a:cubicBezTo>
                      <a:pt x="36" y="10"/>
                      <a:pt x="36" y="11"/>
                      <a:pt x="36" y="11"/>
                    </a:cubicBezTo>
                    <a:cubicBezTo>
                      <a:pt x="36" y="12"/>
                      <a:pt x="36" y="12"/>
                      <a:pt x="36" y="12"/>
                    </a:cubicBezTo>
                    <a:cubicBezTo>
                      <a:pt x="36" y="12"/>
                      <a:pt x="35" y="12"/>
                      <a:pt x="35" y="12"/>
                    </a:cubicBezTo>
                    <a:cubicBezTo>
                      <a:pt x="35" y="12"/>
                      <a:pt x="35" y="12"/>
                      <a:pt x="35" y="13"/>
                    </a:cubicBezTo>
                    <a:cubicBezTo>
                      <a:pt x="35" y="13"/>
                      <a:pt x="35" y="14"/>
                      <a:pt x="35" y="14"/>
                    </a:cubicBezTo>
                    <a:cubicBezTo>
                      <a:pt x="35" y="15"/>
                      <a:pt x="35" y="15"/>
                      <a:pt x="35" y="15"/>
                    </a:cubicBezTo>
                    <a:cubicBezTo>
                      <a:pt x="35" y="16"/>
                      <a:pt x="35" y="16"/>
                      <a:pt x="35" y="16"/>
                    </a:cubicBezTo>
                    <a:cubicBezTo>
                      <a:pt x="34" y="16"/>
                      <a:pt x="34" y="16"/>
                      <a:pt x="34" y="16"/>
                    </a:cubicBezTo>
                    <a:cubicBezTo>
                      <a:pt x="34" y="16"/>
                      <a:pt x="33" y="16"/>
                      <a:pt x="32" y="16"/>
                    </a:cubicBezTo>
                    <a:cubicBezTo>
                      <a:pt x="32" y="16"/>
                      <a:pt x="32" y="15"/>
                      <a:pt x="32" y="15"/>
                    </a:cubicBezTo>
                    <a:cubicBezTo>
                      <a:pt x="33" y="14"/>
                      <a:pt x="33" y="14"/>
                      <a:pt x="33" y="14"/>
                    </a:cubicBezTo>
                    <a:cubicBezTo>
                      <a:pt x="33" y="14"/>
                      <a:pt x="33" y="14"/>
                      <a:pt x="33" y="14"/>
                    </a:cubicBezTo>
                    <a:cubicBezTo>
                      <a:pt x="32" y="14"/>
                      <a:pt x="32" y="13"/>
                      <a:pt x="32" y="13"/>
                    </a:cubicBezTo>
                    <a:cubicBezTo>
                      <a:pt x="31" y="13"/>
                      <a:pt x="30" y="14"/>
                      <a:pt x="30" y="14"/>
                    </a:cubicBezTo>
                    <a:cubicBezTo>
                      <a:pt x="29" y="15"/>
                      <a:pt x="29" y="15"/>
                      <a:pt x="29" y="15"/>
                    </a:cubicBezTo>
                    <a:cubicBezTo>
                      <a:pt x="29" y="15"/>
                      <a:pt x="29" y="16"/>
                      <a:pt x="29" y="16"/>
                    </a:cubicBezTo>
                    <a:cubicBezTo>
                      <a:pt x="29" y="16"/>
                      <a:pt x="30" y="16"/>
                      <a:pt x="30" y="16"/>
                    </a:cubicBezTo>
                    <a:cubicBezTo>
                      <a:pt x="30" y="16"/>
                      <a:pt x="30" y="17"/>
                      <a:pt x="30" y="17"/>
                    </a:cubicBezTo>
                    <a:cubicBezTo>
                      <a:pt x="30" y="17"/>
                      <a:pt x="30" y="18"/>
                      <a:pt x="30" y="18"/>
                    </a:cubicBezTo>
                    <a:cubicBezTo>
                      <a:pt x="30" y="18"/>
                      <a:pt x="29" y="18"/>
                      <a:pt x="29" y="18"/>
                    </a:cubicBezTo>
                    <a:cubicBezTo>
                      <a:pt x="28" y="18"/>
                      <a:pt x="28" y="18"/>
                      <a:pt x="27" y="18"/>
                    </a:cubicBezTo>
                    <a:cubicBezTo>
                      <a:pt x="27" y="18"/>
                      <a:pt x="26" y="17"/>
                      <a:pt x="26" y="18"/>
                    </a:cubicBezTo>
                    <a:cubicBezTo>
                      <a:pt x="26" y="18"/>
                      <a:pt x="26" y="18"/>
                      <a:pt x="25" y="18"/>
                    </a:cubicBezTo>
                    <a:cubicBezTo>
                      <a:pt x="25" y="18"/>
                      <a:pt x="24" y="19"/>
                      <a:pt x="24" y="19"/>
                    </a:cubicBezTo>
                    <a:cubicBezTo>
                      <a:pt x="24" y="19"/>
                      <a:pt x="24" y="19"/>
                      <a:pt x="24" y="19"/>
                    </a:cubicBezTo>
                    <a:cubicBezTo>
                      <a:pt x="24" y="20"/>
                      <a:pt x="23" y="21"/>
                      <a:pt x="23" y="21"/>
                    </a:cubicBezTo>
                    <a:cubicBezTo>
                      <a:pt x="23" y="21"/>
                      <a:pt x="23" y="21"/>
                      <a:pt x="22" y="21"/>
                    </a:cubicBezTo>
                    <a:cubicBezTo>
                      <a:pt x="21" y="21"/>
                      <a:pt x="21" y="22"/>
                      <a:pt x="21" y="22"/>
                    </a:cubicBezTo>
                    <a:cubicBezTo>
                      <a:pt x="20" y="23"/>
                      <a:pt x="20" y="23"/>
                      <a:pt x="20" y="23"/>
                    </a:cubicBezTo>
                    <a:cubicBezTo>
                      <a:pt x="20" y="23"/>
                      <a:pt x="20" y="23"/>
                      <a:pt x="19" y="24"/>
                    </a:cubicBezTo>
                    <a:cubicBezTo>
                      <a:pt x="19" y="24"/>
                      <a:pt x="17" y="25"/>
                      <a:pt x="17" y="25"/>
                    </a:cubicBezTo>
                    <a:cubicBezTo>
                      <a:pt x="17" y="25"/>
                      <a:pt x="17" y="26"/>
                      <a:pt x="16" y="27"/>
                    </a:cubicBezTo>
                    <a:cubicBezTo>
                      <a:pt x="16" y="27"/>
                      <a:pt x="16" y="28"/>
                      <a:pt x="16" y="28"/>
                    </a:cubicBezTo>
                    <a:cubicBezTo>
                      <a:pt x="16" y="28"/>
                      <a:pt x="16" y="29"/>
                      <a:pt x="16" y="30"/>
                    </a:cubicBezTo>
                    <a:cubicBezTo>
                      <a:pt x="15" y="30"/>
                      <a:pt x="15" y="31"/>
                      <a:pt x="15" y="31"/>
                    </a:cubicBezTo>
                    <a:cubicBezTo>
                      <a:pt x="15" y="31"/>
                      <a:pt x="14" y="32"/>
                      <a:pt x="14" y="32"/>
                    </a:cubicBezTo>
                    <a:cubicBezTo>
                      <a:pt x="14" y="32"/>
                      <a:pt x="13" y="32"/>
                      <a:pt x="12" y="32"/>
                    </a:cubicBezTo>
                    <a:cubicBezTo>
                      <a:pt x="12" y="33"/>
                      <a:pt x="12" y="33"/>
                      <a:pt x="12" y="33"/>
                    </a:cubicBezTo>
                    <a:cubicBezTo>
                      <a:pt x="12" y="34"/>
                      <a:pt x="12" y="34"/>
                      <a:pt x="12" y="34"/>
                    </a:cubicBezTo>
                    <a:cubicBezTo>
                      <a:pt x="13" y="34"/>
                      <a:pt x="13" y="34"/>
                      <a:pt x="13" y="34"/>
                    </a:cubicBezTo>
                    <a:cubicBezTo>
                      <a:pt x="13" y="34"/>
                      <a:pt x="13" y="35"/>
                      <a:pt x="13" y="35"/>
                    </a:cubicBezTo>
                    <a:cubicBezTo>
                      <a:pt x="13" y="36"/>
                      <a:pt x="13" y="37"/>
                      <a:pt x="13" y="37"/>
                    </a:cubicBezTo>
                    <a:cubicBezTo>
                      <a:pt x="14" y="37"/>
                      <a:pt x="14" y="37"/>
                      <a:pt x="14" y="37"/>
                    </a:cubicBezTo>
                    <a:cubicBezTo>
                      <a:pt x="15" y="37"/>
                      <a:pt x="15" y="37"/>
                      <a:pt x="15" y="37"/>
                    </a:cubicBezTo>
                    <a:cubicBezTo>
                      <a:pt x="16" y="38"/>
                      <a:pt x="16" y="38"/>
                      <a:pt x="16" y="38"/>
                    </a:cubicBezTo>
                    <a:cubicBezTo>
                      <a:pt x="17" y="38"/>
                      <a:pt x="17" y="38"/>
                      <a:pt x="17" y="38"/>
                    </a:cubicBezTo>
                    <a:cubicBezTo>
                      <a:pt x="17" y="38"/>
                      <a:pt x="17" y="39"/>
                      <a:pt x="16" y="39"/>
                    </a:cubicBezTo>
                    <a:cubicBezTo>
                      <a:pt x="16" y="39"/>
                      <a:pt x="16" y="39"/>
                      <a:pt x="16" y="39"/>
                    </a:cubicBezTo>
                    <a:cubicBezTo>
                      <a:pt x="16" y="39"/>
                      <a:pt x="16" y="39"/>
                      <a:pt x="16" y="39"/>
                    </a:cubicBezTo>
                    <a:cubicBezTo>
                      <a:pt x="15" y="38"/>
                      <a:pt x="15" y="38"/>
                      <a:pt x="15" y="38"/>
                    </a:cubicBezTo>
                    <a:cubicBezTo>
                      <a:pt x="15" y="38"/>
                      <a:pt x="14" y="38"/>
                      <a:pt x="14" y="38"/>
                    </a:cubicBezTo>
                    <a:cubicBezTo>
                      <a:pt x="14" y="38"/>
                      <a:pt x="13" y="38"/>
                      <a:pt x="13" y="38"/>
                    </a:cubicBezTo>
                    <a:cubicBezTo>
                      <a:pt x="13" y="37"/>
                      <a:pt x="13" y="38"/>
                      <a:pt x="13" y="37"/>
                    </a:cubicBezTo>
                    <a:cubicBezTo>
                      <a:pt x="13" y="37"/>
                      <a:pt x="13" y="37"/>
                      <a:pt x="13" y="36"/>
                    </a:cubicBezTo>
                    <a:cubicBezTo>
                      <a:pt x="13" y="36"/>
                      <a:pt x="12" y="36"/>
                      <a:pt x="12" y="36"/>
                    </a:cubicBezTo>
                    <a:cubicBezTo>
                      <a:pt x="12" y="36"/>
                      <a:pt x="12" y="36"/>
                      <a:pt x="12" y="36"/>
                    </a:cubicBezTo>
                    <a:cubicBezTo>
                      <a:pt x="11" y="35"/>
                      <a:pt x="11" y="35"/>
                      <a:pt x="11" y="35"/>
                    </a:cubicBezTo>
                    <a:cubicBezTo>
                      <a:pt x="11" y="35"/>
                      <a:pt x="11" y="35"/>
                      <a:pt x="11" y="35"/>
                    </a:cubicBezTo>
                    <a:cubicBezTo>
                      <a:pt x="11" y="34"/>
                      <a:pt x="11" y="34"/>
                      <a:pt x="11" y="33"/>
                    </a:cubicBezTo>
                    <a:cubicBezTo>
                      <a:pt x="11" y="33"/>
                      <a:pt x="11" y="33"/>
                      <a:pt x="11" y="32"/>
                    </a:cubicBezTo>
                    <a:cubicBezTo>
                      <a:pt x="11" y="32"/>
                      <a:pt x="11" y="30"/>
                      <a:pt x="11" y="30"/>
                    </a:cubicBezTo>
                    <a:cubicBezTo>
                      <a:pt x="11" y="30"/>
                      <a:pt x="10" y="34"/>
                      <a:pt x="9" y="36"/>
                    </a:cubicBezTo>
                    <a:cubicBezTo>
                      <a:pt x="9" y="36"/>
                      <a:pt x="10" y="36"/>
                      <a:pt x="10" y="37"/>
                    </a:cubicBezTo>
                    <a:cubicBezTo>
                      <a:pt x="10" y="37"/>
                      <a:pt x="10" y="38"/>
                      <a:pt x="10" y="38"/>
                    </a:cubicBezTo>
                    <a:cubicBezTo>
                      <a:pt x="10" y="39"/>
                      <a:pt x="10" y="38"/>
                      <a:pt x="10" y="40"/>
                    </a:cubicBezTo>
                    <a:cubicBezTo>
                      <a:pt x="10" y="41"/>
                      <a:pt x="10" y="42"/>
                      <a:pt x="10" y="42"/>
                    </a:cubicBezTo>
                    <a:cubicBezTo>
                      <a:pt x="10" y="42"/>
                      <a:pt x="9" y="43"/>
                      <a:pt x="9" y="44"/>
                    </a:cubicBezTo>
                    <a:cubicBezTo>
                      <a:pt x="9" y="44"/>
                      <a:pt x="10" y="45"/>
                      <a:pt x="10" y="46"/>
                    </a:cubicBezTo>
                    <a:cubicBezTo>
                      <a:pt x="10" y="46"/>
                      <a:pt x="10" y="46"/>
                      <a:pt x="10" y="46"/>
                    </a:cubicBezTo>
                    <a:cubicBezTo>
                      <a:pt x="10" y="47"/>
                      <a:pt x="10" y="48"/>
                      <a:pt x="10" y="47"/>
                    </a:cubicBezTo>
                    <a:cubicBezTo>
                      <a:pt x="11" y="45"/>
                      <a:pt x="11" y="45"/>
                      <a:pt x="11" y="45"/>
                    </a:cubicBezTo>
                    <a:cubicBezTo>
                      <a:pt x="12" y="45"/>
                      <a:pt x="12" y="45"/>
                      <a:pt x="12" y="45"/>
                    </a:cubicBezTo>
                    <a:cubicBezTo>
                      <a:pt x="12" y="45"/>
                      <a:pt x="12" y="44"/>
                      <a:pt x="13" y="44"/>
                    </a:cubicBezTo>
                    <a:cubicBezTo>
                      <a:pt x="14" y="44"/>
                      <a:pt x="14" y="44"/>
                      <a:pt x="14" y="44"/>
                    </a:cubicBezTo>
                    <a:cubicBezTo>
                      <a:pt x="14" y="45"/>
                      <a:pt x="14" y="46"/>
                      <a:pt x="14" y="46"/>
                    </a:cubicBezTo>
                    <a:cubicBezTo>
                      <a:pt x="14" y="46"/>
                      <a:pt x="16" y="45"/>
                      <a:pt x="16" y="45"/>
                    </a:cubicBezTo>
                    <a:cubicBezTo>
                      <a:pt x="16" y="45"/>
                      <a:pt x="17" y="45"/>
                      <a:pt x="17" y="46"/>
                    </a:cubicBezTo>
                    <a:cubicBezTo>
                      <a:pt x="17" y="47"/>
                      <a:pt x="17" y="47"/>
                      <a:pt x="18" y="48"/>
                    </a:cubicBezTo>
                    <a:cubicBezTo>
                      <a:pt x="18" y="48"/>
                      <a:pt x="18" y="49"/>
                      <a:pt x="18" y="49"/>
                    </a:cubicBezTo>
                    <a:cubicBezTo>
                      <a:pt x="18" y="50"/>
                      <a:pt x="20" y="50"/>
                      <a:pt x="20" y="50"/>
                    </a:cubicBezTo>
                    <a:cubicBezTo>
                      <a:pt x="20" y="50"/>
                      <a:pt x="21" y="50"/>
                      <a:pt x="22" y="50"/>
                    </a:cubicBezTo>
                    <a:cubicBezTo>
                      <a:pt x="22" y="50"/>
                      <a:pt x="22" y="51"/>
                      <a:pt x="22" y="51"/>
                    </a:cubicBezTo>
                    <a:cubicBezTo>
                      <a:pt x="23" y="51"/>
                      <a:pt x="23" y="53"/>
                      <a:pt x="23" y="53"/>
                    </a:cubicBezTo>
                    <a:cubicBezTo>
                      <a:pt x="23" y="53"/>
                      <a:pt x="24" y="54"/>
                      <a:pt x="23" y="54"/>
                    </a:cubicBezTo>
                    <a:cubicBezTo>
                      <a:pt x="23" y="55"/>
                      <a:pt x="23" y="55"/>
                      <a:pt x="24" y="55"/>
                    </a:cubicBezTo>
                    <a:cubicBezTo>
                      <a:pt x="24" y="55"/>
                      <a:pt x="25" y="56"/>
                      <a:pt x="25" y="56"/>
                    </a:cubicBezTo>
                    <a:cubicBezTo>
                      <a:pt x="25" y="56"/>
                      <a:pt x="25" y="57"/>
                      <a:pt x="26" y="57"/>
                    </a:cubicBezTo>
                    <a:cubicBezTo>
                      <a:pt x="27" y="57"/>
                      <a:pt x="27" y="58"/>
                      <a:pt x="28" y="58"/>
                    </a:cubicBezTo>
                    <a:cubicBezTo>
                      <a:pt x="28" y="58"/>
                      <a:pt x="27" y="59"/>
                      <a:pt x="28" y="59"/>
                    </a:cubicBezTo>
                    <a:cubicBezTo>
                      <a:pt x="29" y="59"/>
                      <a:pt x="30" y="58"/>
                      <a:pt x="31" y="59"/>
                    </a:cubicBezTo>
                    <a:cubicBezTo>
                      <a:pt x="31" y="59"/>
                      <a:pt x="31" y="60"/>
                      <a:pt x="32" y="61"/>
                    </a:cubicBezTo>
                    <a:cubicBezTo>
                      <a:pt x="34" y="61"/>
                      <a:pt x="34" y="62"/>
                      <a:pt x="35" y="62"/>
                    </a:cubicBezTo>
                    <a:cubicBezTo>
                      <a:pt x="35" y="62"/>
                      <a:pt x="36" y="62"/>
                      <a:pt x="35" y="63"/>
                    </a:cubicBezTo>
                    <a:cubicBezTo>
                      <a:pt x="35" y="64"/>
                      <a:pt x="35" y="65"/>
                      <a:pt x="35" y="65"/>
                    </a:cubicBezTo>
                    <a:cubicBezTo>
                      <a:pt x="34" y="66"/>
                      <a:pt x="33" y="67"/>
                      <a:pt x="33" y="67"/>
                    </a:cubicBezTo>
                    <a:cubicBezTo>
                      <a:pt x="33" y="68"/>
                      <a:pt x="32" y="69"/>
                      <a:pt x="33" y="69"/>
                    </a:cubicBezTo>
                    <a:cubicBezTo>
                      <a:pt x="33" y="70"/>
                      <a:pt x="33" y="71"/>
                      <a:pt x="33" y="71"/>
                    </a:cubicBezTo>
                    <a:cubicBezTo>
                      <a:pt x="33" y="72"/>
                      <a:pt x="34" y="73"/>
                      <a:pt x="33" y="73"/>
                    </a:cubicBezTo>
                    <a:cubicBezTo>
                      <a:pt x="33" y="74"/>
                      <a:pt x="33" y="75"/>
                      <a:pt x="33" y="75"/>
                    </a:cubicBezTo>
                    <a:cubicBezTo>
                      <a:pt x="33" y="75"/>
                      <a:pt x="34" y="76"/>
                      <a:pt x="33" y="76"/>
                    </a:cubicBezTo>
                    <a:cubicBezTo>
                      <a:pt x="32" y="77"/>
                      <a:pt x="31" y="78"/>
                      <a:pt x="31" y="78"/>
                    </a:cubicBezTo>
                    <a:cubicBezTo>
                      <a:pt x="30" y="78"/>
                      <a:pt x="29" y="79"/>
                      <a:pt x="29" y="79"/>
                    </a:cubicBezTo>
                    <a:cubicBezTo>
                      <a:pt x="29" y="79"/>
                      <a:pt x="29" y="81"/>
                      <a:pt x="29" y="82"/>
                    </a:cubicBezTo>
                    <a:cubicBezTo>
                      <a:pt x="29" y="82"/>
                      <a:pt x="27" y="86"/>
                      <a:pt x="28" y="86"/>
                    </a:cubicBezTo>
                    <a:cubicBezTo>
                      <a:pt x="28" y="87"/>
                      <a:pt x="28" y="88"/>
                      <a:pt x="28" y="89"/>
                    </a:cubicBezTo>
                    <a:cubicBezTo>
                      <a:pt x="28" y="89"/>
                      <a:pt x="28" y="89"/>
                      <a:pt x="28" y="89"/>
                    </a:cubicBezTo>
                    <a:cubicBezTo>
                      <a:pt x="27" y="90"/>
                      <a:pt x="26" y="89"/>
                      <a:pt x="27" y="91"/>
                    </a:cubicBezTo>
                    <a:cubicBezTo>
                      <a:pt x="28" y="92"/>
                      <a:pt x="28" y="92"/>
                      <a:pt x="29" y="93"/>
                    </a:cubicBezTo>
                    <a:cubicBezTo>
                      <a:pt x="29" y="94"/>
                      <a:pt x="29" y="94"/>
                      <a:pt x="29" y="94"/>
                    </a:cubicBezTo>
                    <a:cubicBezTo>
                      <a:pt x="30" y="95"/>
                      <a:pt x="30" y="96"/>
                      <a:pt x="31" y="96"/>
                    </a:cubicBezTo>
                    <a:cubicBezTo>
                      <a:pt x="31" y="97"/>
                      <a:pt x="32" y="97"/>
                      <a:pt x="32" y="98"/>
                    </a:cubicBezTo>
                    <a:cubicBezTo>
                      <a:pt x="32" y="98"/>
                      <a:pt x="33" y="100"/>
                      <a:pt x="32" y="99"/>
                    </a:cubicBezTo>
                    <a:cubicBezTo>
                      <a:pt x="30" y="98"/>
                      <a:pt x="32" y="99"/>
                      <a:pt x="30" y="97"/>
                    </a:cubicBezTo>
                    <a:cubicBezTo>
                      <a:pt x="28" y="95"/>
                      <a:pt x="27" y="96"/>
                      <a:pt x="26" y="95"/>
                    </a:cubicBezTo>
                    <a:cubicBezTo>
                      <a:pt x="25" y="94"/>
                      <a:pt x="27" y="98"/>
                      <a:pt x="25" y="93"/>
                    </a:cubicBezTo>
                    <a:cubicBezTo>
                      <a:pt x="23" y="89"/>
                      <a:pt x="23" y="90"/>
                      <a:pt x="22" y="89"/>
                    </a:cubicBezTo>
                    <a:cubicBezTo>
                      <a:pt x="22" y="88"/>
                      <a:pt x="22" y="89"/>
                      <a:pt x="21" y="87"/>
                    </a:cubicBezTo>
                    <a:cubicBezTo>
                      <a:pt x="20" y="84"/>
                      <a:pt x="21" y="86"/>
                      <a:pt x="20" y="84"/>
                    </a:cubicBezTo>
                    <a:cubicBezTo>
                      <a:pt x="19" y="83"/>
                      <a:pt x="19" y="85"/>
                      <a:pt x="18" y="82"/>
                    </a:cubicBezTo>
                    <a:cubicBezTo>
                      <a:pt x="18" y="80"/>
                      <a:pt x="18" y="82"/>
                      <a:pt x="17" y="79"/>
                    </a:cubicBezTo>
                    <a:cubicBezTo>
                      <a:pt x="16" y="76"/>
                      <a:pt x="18" y="76"/>
                      <a:pt x="16" y="74"/>
                    </a:cubicBezTo>
                    <a:cubicBezTo>
                      <a:pt x="14" y="73"/>
                      <a:pt x="15" y="74"/>
                      <a:pt x="14" y="73"/>
                    </a:cubicBezTo>
                    <a:cubicBezTo>
                      <a:pt x="13" y="72"/>
                      <a:pt x="14" y="73"/>
                      <a:pt x="13" y="70"/>
                    </a:cubicBezTo>
                    <a:cubicBezTo>
                      <a:pt x="11" y="68"/>
                      <a:pt x="10" y="67"/>
                      <a:pt x="10" y="63"/>
                    </a:cubicBezTo>
                    <a:cubicBezTo>
                      <a:pt x="10" y="59"/>
                      <a:pt x="10" y="58"/>
                      <a:pt x="10" y="58"/>
                    </a:cubicBezTo>
                    <a:cubicBezTo>
                      <a:pt x="10" y="58"/>
                      <a:pt x="8" y="56"/>
                      <a:pt x="8" y="54"/>
                    </a:cubicBezTo>
                    <a:cubicBezTo>
                      <a:pt x="9" y="51"/>
                      <a:pt x="9" y="52"/>
                      <a:pt x="9" y="51"/>
                    </a:cubicBezTo>
                    <a:cubicBezTo>
                      <a:pt x="9" y="51"/>
                      <a:pt x="8" y="51"/>
                      <a:pt x="8" y="50"/>
                    </a:cubicBezTo>
                    <a:cubicBezTo>
                      <a:pt x="7" y="49"/>
                      <a:pt x="7" y="49"/>
                      <a:pt x="7" y="48"/>
                    </a:cubicBezTo>
                    <a:cubicBezTo>
                      <a:pt x="7" y="48"/>
                      <a:pt x="6" y="46"/>
                      <a:pt x="6" y="46"/>
                    </a:cubicBezTo>
                    <a:cubicBezTo>
                      <a:pt x="6" y="47"/>
                      <a:pt x="6" y="47"/>
                      <a:pt x="6" y="47"/>
                    </a:cubicBezTo>
                    <a:cubicBezTo>
                      <a:pt x="6" y="47"/>
                      <a:pt x="0" y="101"/>
                      <a:pt x="55" y="110"/>
                    </a:cubicBezTo>
                    <a:cubicBezTo>
                      <a:pt x="55" y="110"/>
                      <a:pt x="42" y="107"/>
                      <a:pt x="41" y="104"/>
                    </a:cubicBezTo>
                    <a:cubicBezTo>
                      <a:pt x="41" y="104"/>
                      <a:pt x="41" y="102"/>
                      <a:pt x="41" y="102"/>
                    </a:cubicBezTo>
                    <a:cubicBezTo>
                      <a:pt x="42" y="102"/>
                      <a:pt x="43" y="102"/>
                      <a:pt x="44" y="102"/>
                    </a:cubicBezTo>
                    <a:cubicBezTo>
                      <a:pt x="44" y="101"/>
                      <a:pt x="45" y="100"/>
                      <a:pt x="45" y="100"/>
                    </a:cubicBezTo>
                    <a:cubicBezTo>
                      <a:pt x="45" y="101"/>
                      <a:pt x="45" y="101"/>
                      <a:pt x="45" y="101"/>
                    </a:cubicBezTo>
                    <a:cubicBezTo>
                      <a:pt x="45" y="101"/>
                      <a:pt x="45" y="101"/>
                      <a:pt x="47" y="101"/>
                    </a:cubicBezTo>
                    <a:cubicBezTo>
                      <a:pt x="49" y="101"/>
                      <a:pt x="49" y="101"/>
                      <a:pt x="50" y="101"/>
                    </a:cubicBezTo>
                    <a:cubicBezTo>
                      <a:pt x="51" y="100"/>
                      <a:pt x="52" y="98"/>
                      <a:pt x="53" y="99"/>
                    </a:cubicBezTo>
                    <a:cubicBezTo>
                      <a:pt x="53" y="101"/>
                      <a:pt x="52" y="100"/>
                      <a:pt x="53" y="101"/>
                    </a:cubicBezTo>
                    <a:cubicBezTo>
                      <a:pt x="55" y="101"/>
                      <a:pt x="57" y="100"/>
                      <a:pt x="57" y="100"/>
                    </a:cubicBezTo>
                    <a:cubicBezTo>
                      <a:pt x="57" y="100"/>
                      <a:pt x="61" y="101"/>
                      <a:pt x="61" y="100"/>
                    </a:cubicBezTo>
                    <a:cubicBezTo>
                      <a:pt x="61" y="100"/>
                      <a:pt x="61" y="99"/>
                      <a:pt x="62" y="99"/>
                    </a:cubicBezTo>
                    <a:cubicBezTo>
                      <a:pt x="63" y="99"/>
                      <a:pt x="63" y="100"/>
                      <a:pt x="63" y="100"/>
                    </a:cubicBezTo>
                    <a:cubicBezTo>
                      <a:pt x="61" y="102"/>
                      <a:pt x="61" y="102"/>
                      <a:pt x="61" y="102"/>
                    </a:cubicBezTo>
                    <a:cubicBezTo>
                      <a:pt x="59" y="103"/>
                      <a:pt x="59" y="103"/>
                      <a:pt x="59" y="103"/>
                    </a:cubicBezTo>
                    <a:cubicBezTo>
                      <a:pt x="59" y="103"/>
                      <a:pt x="58" y="103"/>
                      <a:pt x="59" y="104"/>
                    </a:cubicBezTo>
                    <a:cubicBezTo>
                      <a:pt x="60" y="104"/>
                      <a:pt x="60" y="104"/>
                      <a:pt x="61" y="104"/>
                    </a:cubicBezTo>
                    <a:cubicBezTo>
                      <a:pt x="62" y="104"/>
                      <a:pt x="64" y="106"/>
                      <a:pt x="65" y="105"/>
                    </a:cubicBezTo>
                    <a:cubicBezTo>
                      <a:pt x="65" y="104"/>
                      <a:pt x="65" y="104"/>
                      <a:pt x="66" y="103"/>
                    </a:cubicBezTo>
                    <a:cubicBezTo>
                      <a:pt x="66" y="102"/>
                      <a:pt x="66" y="102"/>
                      <a:pt x="67" y="102"/>
                    </a:cubicBezTo>
                    <a:cubicBezTo>
                      <a:pt x="68" y="102"/>
                      <a:pt x="69" y="102"/>
                      <a:pt x="69" y="102"/>
                    </a:cubicBezTo>
                    <a:cubicBezTo>
                      <a:pt x="68" y="104"/>
                      <a:pt x="68" y="104"/>
                      <a:pt x="68" y="104"/>
                    </a:cubicBezTo>
                    <a:cubicBezTo>
                      <a:pt x="68" y="104"/>
                      <a:pt x="69" y="103"/>
                      <a:pt x="70" y="103"/>
                    </a:cubicBezTo>
                    <a:cubicBezTo>
                      <a:pt x="71" y="103"/>
                      <a:pt x="71" y="104"/>
                      <a:pt x="72" y="104"/>
                    </a:cubicBezTo>
                    <a:cubicBezTo>
                      <a:pt x="73" y="103"/>
                      <a:pt x="73" y="103"/>
                      <a:pt x="74" y="103"/>
                    </a:cubicBezTo>
                    <a:cubicBezTo>
                      <a:pt x="75" y="102"/>
                      <a:pt x="76" y="102"/>
                      <a:pt x="76" y="102"/>
                    </a:cubicBezTo>
                    <a:cubicBezTo>
                      <a:pt x="77" y="102"/>
                      <a:pt x="77" y="102"/>
                      <a:pt x="78" y="102"/>
                    </a:cubicBezTo>
                    <a:cubicBezTo>
                      <a:pt x="78" y="102"/>
                      <a:pt x="80" y="104"/>
                      <a:pt x="80" y="104"/>
                    </a:cubicBezTo>
                    <a:cubicBezTo>
                      <a:pt x="81" y="103"/>
                      <a:pt x="83" y="103"/>
                      <a:pt x="83" y="103"/>
                    </a:cubicBezTo>
                    <a:cubicBezTo>
                      <a:pt x="83" y="103"/>
                      <a:pt x="77" y="109"/>
                      <a:pt x="63" y="110"/>
                    </a:cubicBezTo>
                    <a:cubicBezTo>
                      <a:pt x="63" y="110"/>
                      <a:pt x="94" y="111"/>
                      <a:pt x="110" y="82"/>
                    </a:cubicBezTo>
                    <a:cubicBezTo>
                      <a:pt x="127" y="52"/>
                      <a:pt x="116" y="14"/>
                      <a:pt x="77" y="1"/>
                    </a:cubicBezTo>
                    <a:cubicBezTo>
                      <a:pt x="77" y="1"/>
                      <a:pt x="106" y="12"/>
                      <a:pt x="114" y="40"/>
                    </a:cubicBezTo>
                    <a:cubicBezTo>
                      <a:pt x="113" y="40"/>
                      <a:pt x="113" y="40"/>
                      <a:pt x="113" y="40"/>
                    </a:cubicBezTo>
                    <a:cubicBezTo>
                      <a:pt x="112" y="40"/>
                      <a:pt x="112" y="40"/>
                      <a:pt x="112" y="39"/>
                    </a:cubicBezTo>
                    <a:cubicBezTo>
                      <a:pt x="111" y="37"/>
                      <a:pt x="112" y="38"/>
                      <a:pt x="111" y="37"/>
                    </a:cubicBezTo>
                    <a:cubicBezTo>
                      <a:pt x="111" y="36"/>
                      <a:pt x="111" y="36"/>
                      <a:pt x="110" y="35"/>
                    </a:cubicBezTo>
                    <a:cubicBezTo>
                      <a:pt x="110" y="35"/>
                      <a:pt x="109" y="35"/>
                      <a:pt x="109" y="34"/>
                    </a:cubicBezTo>
                    <a:cubicBezTo>
                      <a:pt x="108" y="34"/>
                      <a:pt x="108" y="32"/>
                      <a:pt x="107" y="31"/>
                    </a:cubicBezTo>
                    <a:cubicBezTo>
                      <a:pt x="107" y="31"/>
                      <a:pt x="106" y="31"/>
                      <a:pt x="105" y="31"/>
                    </a:cubicBezTo>
                    <a:cubicBezTo>
                      <a:pt x="105" y="31"/>
                      <a:pt x="105" y="30"/>
                      <a:pt x="105" y="31"/>
                    </a:cubicBezTo>
                    <a:cubicBezTo>
                      <a:pt x="105" y="31"/>
                      <a:pt x="106" y="32"/>
                      <a:pt x="106" y="32"/>
                    </a:cubicBezTo>
                    <a:cubicBezTo>
                      <a:pt x="106" y="34"/>
                      <a:pt x="106" y="34"/>
                      <a:pt x="106" y="34"/>
                    </a:cubicBezTo>
                    <a:cubicBezTo>
                      <a:pt x="106" y="34"/>
                      <a:pt x="106" y="36"/>
                      <a:pt x="106" y="37"/>
                    </a:cubicBezTo>
                    <a:cubicBezTo>
                      <a:pt x="106" y="37"/>
                      <a:pt x="106" y="39"/>
                      <a:pt x="106" y="39"/>
                    </a:cubicBezTo>
                    <a:cubicBezTo>
                      <a:pt x="106" y="39"/>
                      <a:pt x="105" y="40"/>
                      <a:pt x="105" y="41"/>
                    </a:cubicBezTo>
                    <a:cubicBezTo>
                      <a:pt x="104" y="41"/>
                      <a:pt x="101" y="41"/>
                      <a:pt x="101" y="41"/>
                    </a:cubicBezTo>
                    <a:cubicBezTo>
                      <a:pt x="101" y="41"/>
                      <a:pt x="101" y="40"/>
                      <a:pt x="100" y="39"/>
                    </a:cubicBezTo>
                    <a:cubicBezTo>
                      <a:pt x="100" y="38"/>
                      <a:pt x="98" y="38"/>
                      <a:pt x="98" y="38"/>
                    </a:cubicBezTo>
                    <a:cubicBezTo>
                      <a:pt x="97" y="37"/>
                      <a:pt x="98" y="37"/>
                      <a:pt x="97" y="36"/>
                    </a:cubicBezTo>
                    <a:cubicBezTo>
                      <a:pt x="96" y="35"/>
                      <a:pt x="97" y="35"/>
                      <a:pt x="96" y="34"/>
                    </a:cubicBezTo>
                    <a:cubicBezTo>
                      <a:pt x="95" y="33"/>
                      <a:pt x="95" y="33"/>
                      <a:pt x="95" y="33"/>
                    </a:cubicBezTo>
                    <a:cubicBezTo>
                      <a:pt x="95" y="33"/>
                      <a:pt x="93" y="32"/>
                      <a:pt x="94" y="34"/>
                    </a:cubicBezTo>
                    <a:cubicBezTo>
                      <a:pt x="94" y="35"/>
                      <a:pt x="93" y="36"/>
                      <a:pt x="94" y="36"/>
                    </a:cubicBezTo>
                    <a:cubicBezTo>
                      <a:pt x="95" y="37"/>
                      <a:pt x="95" y="36"/>
                      <a:pt x="96" y="37"/>
                    </a:cubicBezTo>
                    <a:cubicBezTo>
                      <a:pt x="96" y="38"/>
                      <a:pt x="96" y="39"/>
                      <a:pt x="97" y="39"/>
                    </a:cubicBezTo>
                    <a:cubicBezTo>
                      <a:pt x="97" y="40"/>
                      <a:pt x="97" y="41"/>
                      <a:pt x="98" y="41"/>
                    </a:cubicBezTo>
                    <a:cubicBezTo>
                      <a:pt x="98" y="42"/>
                      <a:pt x="100" y="41"/>
                      <a:pt x="100" y="42"/>
                    </a:cubicBezTo>
                    <a:cubicBezTo>
                      <a:pt x="99" y="43"/>
                      <a:pt x="99" y="44"/>
                      <a:pt x="100" y="44"/>
                    </a:cubicBezTo>
                    <a:cubicBezTo>
                      <a:pt x="100" y="44"/>
                      <a:pt x="101" y="45"/>
                      <a:pt x="101" y="44"/>
                    </a:cubicBezTo>
                    <a:cubicBezTo>
                      <a:pt x="102" y="44"/>
                      <a:pt x="101" y="45"/>
                      <a:pt x="102" y="44"/>
                    </a:cubicBezTo>
                    <a:cubicBezTo>
                      <a:pt x="103" y="44"/>
                      <a:pt x="104" y="44"/>
                      <a:pt x="104" y="44"/>
                    </a:cubicBezTo>
                    <a:cubicBezTo>
                      <a:pt x="104" y="44"/>
                      <a:pt x="105" y="45"/>
                      <a:pt x="105" y="45"/>
                    </a:cubicBezTo>
                    <a:cubicBezTo>
                      <a:pt x="105" y="45"/>
                      <a:pt x="105" y="48"/>
                      <a:pt x="105" y="48"/>
                    </a:cubicBezTo>
                    <a:cubicBezTo>
                      <a:pt x="104" y="50"/>
                      <a:pt x="104" y="50"/>
                      <a:pt x="104" y="50"/>
                    </a:cubicBezTo>
                    <a:cubicBezTo>
                      <a:pt x="104" y="50"/>
                      <a:pt x="104" y="54"/>
                      <a:pt x="103" y="54"/>
                    </a:cubicBezTo>
                    <a:cubicBezTo>
                      <a:pt x="103" y="54"/>
                      <a:pt x="102" y="55"/>
                      <a:pt x="101" y="56"/>
                    </a:cubicBezTo>
                    <a:cubicBezTo>
                      <a:pt x="101" y="56"/>
                      <a:pt x="101" y="59"/>
                      <a:pt x="101" y="59"/>
                    </a:cubicBezTo>
                    <a:cubicBezTo>
                      <a:pt x="100" y="60"/>
                      <a:pt x="100" y="60"/>
                      <a:pt x="100" y="60"/>
                    </a:cubicBezTo>
                    <a:cubicBezTo>
                      <a:pt x="100" y="60"/>
                      <a:pt x="100" y="62"/>
                      <a:pt x="100" y="62"/>
                    </a:cubicBezTo>
                    <a:cubicBezTo>
                      <a:pt x="100" y="63"/>
                      <a:pt x="100" y="65"/>
                      <a:pt x="100" y="66"/>
                    </a:cubicBezTo>
                    <a:cubicBezTo>
                      <a:pt x="100" y="67"/>
                      <a:pt x="98" y="68"/>
                      <a:pt x="98" y="68"/>
                    </a:cubicBezTo>
                    <a:cubicBezTo>
                      <a:pt x="98" y="68"/>
                      <a:pt x="100" y="70"/>
                      <a:pt x="99" y="70"/>
                    </a:cubicBezTo>
                    <a:cubicBezTo>
                      <a:pt x="98" y="70"/>
                      <a:pt x="97" y="72"/>
                      <a:pt x="97" y="72"/>
                    </a:cubicBezTo>
                    <a:cubicBezTo>
                      <a:pt x="97" y="73"/>
                      <a:pt x="97" y="74"/>
                      <a:pt x="96" y="74"/>
                    </a:cubicBezTo>
                    <a:cubicBezTo>
                      <a:pt x="95" y="74"/>
                      <a:pt x="94" y="74"/>
                      <a:pt x="94" y="74"/>
                    </a:cubicBezTo>
                    <a:cubicBezTo>
                      <a:pt x="94" y="75"/>
                      <a:pt x="94" y="76"/>
                      <a:pt x="94" y="76"/>
                    </a:cubicBezTo>
                    <a:cubicBezTo>
                      <a:pt x="92" y="79"/>
                      <a:pt x="92" y="79"/>
                      <a:pt x="92" y="79"/>
                    </a:cubicBezTo>
                    <a:cubicBezTo>
                      <a:pt x="90" y="81"/>
                      <a:pt x="90" y="81"/>
                      <a:pt x="90" y="81"/>
                    </a:cubicBezTo>
                    <a:cubicBezTo>
                      <a:pt x="90" y="81"/>
                      <a:pt x="90" y="83"/>
                      <a:pt x="89" y="83"/>
                    </a:cubicBezTo>
                    <a:cubicBezTo>
                      <a:pt x="88" y="83"/>
                      <a:pt x="86" y="84"/>
                      <a:pt x="85" y="85"/>
                    </a:cubicBezTo>
                    <a:cubicBezTo>
                      <a:pt x="85" y="85"/>
                      <a:pt x="83" y="86"/>
                      <a:pt x="82" y="86"/>
                    </a:cubicBezTo>
                    <a:cubicBezTo>
                      <a:pt x="82" y="86"/>
                      <a:pt x="83" y="88"/>
                      <a:pt x="82" y="86"/>
                    </a:cubicBezTo>
                    <a:cubicBezTo>
                      <a:pt x="81" y="84"/>
                      <a:pt x="82" y="85"/>
                      <a:pt x="81" y="83"/>
                    </a:cubicBezTo>
                    <a:cubicBezTo>
                      <a:pt x="80" y="81"/>
                      <a:pt x="80" y="83"/>
                      <a:pt x="80" y="81"/>
                    </a:cubicBezTo>
                    <a:cubicBezTo>
                      <a:pt x="80" y="79"/>
                      <a:pt x="80" y="81"/>
                      <a:pt x="80" y="79"/>
                    </a:cubicBezTo>
                    <a:cubicBezTo>
                      <a:pt x="80" y="78"/>
                      <a:pt x="80" y="79"/>
                      <a:pt x="79" y="77"/>
                    </a:cubicBezTo>
                    <a:cubicBezTo>
                      <a:pt x="79" y="76"/>
                      <a:pt x="79" y="76"/>
                      <a:pt x="78" y="75"/>
                    </a:cubicBezTo>
                    <a:cubicBezTo>
                      <a:pt x="77" y="74"/>
                      <a:pt x="76" y="75"/>
                      <a:pt x="76" y="73"/>
                    </a:cubicBezTo>
                    <a:cubicBezTo>
                      <a:pt x="77" y="72"/>
                      <a:pt x="77" y="73"/>
                      <a:pt x="77" y="72"/>
                    </a:cubicBezTo>
                    <a:cubicBezTo>
                      <a:pt x="77" y="70"/>
                      <a:pt x="77" y="70"/>
                      <a:pt x="78" y="69"/>
                    </a:cubicBezTo>
                    <a:cubicBezTo>
                      <a:pt x="79" y="68"/>
                      <a:pt x="80" y="68"/>
                      <a:pt x="80" y="67"/>
                    </a:cubicBezTo>
                    <a:cubicBezTo>
                      <a:pt x="80" y="66"/>
                      <a:pt x="80" y="66"/>
                      <a:pt x="79" y="65"/>
                    </a:cubicBezTo>
                    <a:cubicBezTo>
                      <a:pt x="79" y="64"/>
                      <a:pt x="78" y="63"/>
                      <a:pt x="78" y="63"/>
                    </a:cubicBezTo>
                    <a:cubicBezTo>
                      <a:pt x="78" y="63"/>
                      <a:pt x="78" y="63"/>
                      <a:pt x="77" y="62"/>
                    </a:cubicBezTo>
                    <a:cubicBezTo>
                      <a:pt x="76" y="61"/>
                      <a:pt x="76" y="60"/>
                      <a:pt x="76" y="60"/>
                    </a:cubicBezTo>
                    <a:cubicBezTo>
                      <a:pt x="76" y="60"/>
                      <a:pt x="76" y="57"/>
                      <a:pt x="76" y="56"/>
                    </a:cubicBezTo>
                    <a:cubicBezTo>
                      <a:pt x="76" y="55"/>
                      <a:pt x="75" y="57"/>
                      <a:pt x="76" y="55"/>
                    </a:cubicBezTo>
                    <a:cubicBezTo>
                      <a:pt x="76" y="53"/>
                      <a:pt x="76" y="52"/>
                      <a:pt x="76" y="52"/>
                    </a:cubicBezTo>
                    <a:cubicBezTo>
                      <a:pt x="76" y="52"/>
                      <a:pt x="74" y="51"/>
                      <a:pt x="73" y="51"/>
                    </a:cubicBezTo>
                    <a:cubicBezTo>
                      <a:pt x="73" y="51"/>
                      <a:pt x="73" y="52"/>
                      <a:pt x="72" y="52"/>
                    </a:cubicBezTo>
                    <a:cubicBezTo>
                      <a:pt x="70" y="51"/>
                      <a:pt x="71" y="50"/>
                      <a:pt x="70" y="50"/>
                    </a:cubicBezTo>
                    <a:cubicBezTo>
                      <a:pt x="70" y="49"/>
                      <a:pt x="69" y="49"/>
                      <a:pt x="68" y="50"/>
                    </a:cubicBezTo>
                    <a:cubicBezTo>
                      <a:pt x="68" y="50"/>
                      <a:pt x="66" y="50"/>
                      <a:pt x="65" y="51"/>
                    </a:cubicBezTo>
                    <a:cubicBezTo>
                      <a:pt x="64" y="51"/>
                      <a:pt x="64" y="51"/>
                      <a:pt x="62" y="51"/>
                    </a:cubicBezTo>
                    <a:cubicBezTo>
                      <a:pt x="61" y="51"/>
                      <a:pt x="59" y="52"/>
                      <a:pt x="58" y="51"/>
                    </a:cubicBezTo>
                    <a:cubicBezTo>
                      <a:pt x="56" y="51"/>
                      <a:pt x="56" y="51"/>
                      <a:pt x="56" y="50"/>
                    </a:cubicBezTo>
                    <a:cubicBezTo>
                      <a:pt x="55" y="49"/>
                      <a:pt x="56" y="49"/>
                      <a:pt x="55" y="48"/>
                    </a:cubicBezTo>
                    <a:cubicBezTo>
                      <a:pt x="53" y="48"/>
                      <a:pt x="53" y="48"/>
                      <a:pt x="53" y="47"/>
                    </a:cubicBezTo>
                    <a:cubicBezTo>
                      <a:pt x="53" y="46"/>
                      <a:pt x="53" y="46"/>
                      <a:pt x="53" y="45"/>
                    </a:cubicBezTo>
                    <a:cubicBezTo>
                      <a:pt x="52" y="44"/>
                      <a:pt x="53" y="46"/>
                      <a:pt x="52" y="44"/>
                    </a:cubicBezTo>
                    <a:cubicBezTo>
                      <a:pt x="50" y="42"/>
                      <a:pt x="50" y="44"/>
                      <a:pt x="50" y="42"/>
                    </a:cubicBezTo>
                    <a:cubicBezTo>
                      <a:pt x="51" y="41"/>
                      <a:pt x="51" y="42"/>
                      <a:pt x="51" y="40"/>
                    </a:cubicBezTo>
                    <a:cubicBezTo>
                      <a:pt x="51" y="39"/>
                      <a:pt x="53" y="41"/>
                      <a:pt x="52" y="38"/>
                    </a:cubicBezTo>
                    <a:cubicBezTo>
                      <a:pt x="51" y="35"/>
                      <a:pt x="50" y="35"/>
                      <a:pt x="52" y="33"/>
                    </a:cubicBezTo>
                    <a:cubicBezTo>
                      <a:pt x="53" y="31"/>
                      <a:pt x="55" y="30"/>
                      <a:pt x="55" y="30"/>
                    </a:cubicBezTo>
                    <a:cubicBezTo>
                      <a:pt x="55" y="29"/>
                      <a:pt x="56" y="28"/>
                      <a:pt x="56" y="27"/>
                    </a:cubicBezTo>
                    <a:cubicBezTo>
                      <a:pt x="57" y="27"/>
                      <a:pt x="56" y="27"/>
                      <a:pt x="58" y="27"/>
                    </a:cubicBezTo>
                    <a:cubicBezTo>
                      <a:pt x="59" y="27"/>
                      <a:pt x="60" y="26"/>
                      <a:pt x="61" y="26"/>
                    </a:cubicBezTo>
                    <a:cubicBezTo>
                      <a:pt x="62" y="25"/>
                      <a:pt x="63" y="24"/>
                      <a:pt x="63" y="23"/>
                    </a:cubicBezTo>
                    <a:cubicBezTo>
                      <a:pt x="64" y="23"/>
                      <a:pt x="63" y="24"/>
                      <a:pt x="65" y="23"/>
                    </a:cubicBezTo>
                    <a:cubicBezTo>
                      <a:pt x="66" y="23"/>
                      <a:pt x="66" y="23"/>
                      <a:pt x="67" y="23"/>
                    </a:cubicBezTo>
                    <a:cubicBezTo>
                      <a:pt x="68" y="23"/>
                      <a:pt x="66" y="23"/>
                      <a:pt x="68" y="23"/>
                    </a:cubicBezTo>
                    <a:cubicBezTo>
                      <a:pt x="70" y="22"/>
                      <a:pt x="70" y="22"/>
                      <a:pt x="70" y="22"/>
                    </a:cubicBezTo>
                    <a:cubicBezTo>
                      <a:pt x="71" y="22"/>
                      <a:pt x="71" y="23"/>
                      <a:pt x="72" y="23"/>
                    </a:cubicBezTo>
                    <a:cubicBezTo>
                      <a:pt x="72" y="23"/>
                      <a:pt x="72" y="21"/>
                      <a:pt x="72" y="23"/>
                    </a:cubicBezTo>
                    <a:cubicBezTo>
                      <a:pt x="73" y="25"/>
                      <a:pt x="72" y="26"/>
                      <a:pt x="73" y="26"/>
                    </a:cubicBezTo>
                    <a:cubicBezTo>
                      <a:pt x="75" y="26"/>
                      <a:pt x="73" y="26"/>
                      <a:pt x="75" y="26"/>
                    </a:cubicBezTo>
                    <a:cubicBezTo>
                      <a:pt x="76" y="26"/>
                      <a:pt x="76" y="26"/>
                      <a:pt x="77" y="27"/>
                    </a:cubicBezTo>
                    <a:cubicBezTo>
                      <a:pt x="77" y="27"/>
                      <a:pt x="78" y="27"/>
                      <a:pt x="79" y="27"/>
                    </a:cubicBezTo>
                    <a:cubicBezTo>
                      <a:pt x="80" y="27"/>
                      <a:pt x="79" y="29"/>
                      <a:pt x="80" y="27"/>
                    </a:cubicBezTo>
                    <a:cubicBezTo>
                      <a:pt x="82" y="26"/>
                      <a:pt x="79" y="26"/>
                      <a:pt x="82" y="26"/>
                    </a:cubicBezTo>
                    <a:cubicBezTo>
                      <a:pt x="85" y="26"/>
                      <a:pt x="85" y="27"/>
                      <a:pt x="86" y="26"/>
                    </a:cubicBezTo>
                    <a:cubicBezTo>
                      <a:pt x="86" y="26"/>
                      <a:pt x="86" y="27"/>
                      <a:pt x="88" y="26"/>
                    </a:cubicBezTo>
                    <a:cubicBezTo>
                      <a:pt x="89" y="25"/>
                      <a:pt x="89" y="25"/>
                      <a:pt x="90" y="26"/>
                    </a:cubicBezTo>
                    <a:cubicBezTo>
                      <a:pt x="90" y="26"/>
                      <a:pt x="90" y="27"/>
                      <a:pt x="91" y="26"/>
                    </a:cubicBezTo>
                    <a:cubicBezTo>
                      <a:pt x="91" y="25"/>
                      <a:pt x="92" y="25"/>
                      <a:pt x="91" y="24"/>
                    </a:cubicBezTo>
                    <a:cubicBezTo>
                      <a:pt x="89" y="24"/>
                      <a:pt x="89" y="24"/>
                      <a:pt x="88" y="23"/>
                    </a:cubicBezTo>
                    <a:cubicBezTo>
                      <a:pt x="88" y="22"/>
                      <a:pt x="90" y="23"/>
                      <a:pt x="88" y="22"/>
                    </a:cubicBezTo>
                    <a:cubicBezTo>
                      <a:pt x="87" y="22"/>
                      <a:pt x="87" y="22"/>
                      <a:pt x="86" y="22"/>
                    </a:cubicBezTo>
                    <a:cubicBezTo>
                      <a:pt x="84" y="21"/>
                      <a:pt x="83" y="23"/>
                      <a:pt x="83" y="22"/>
                    </a:cubicBezTo>
                    <a:cubicBezTo>
                      <a:pt x="83" y="21"/>
                      <a:pt x="80" y="23"/>
                      <a:pt x="83" y="21"/>
                    </a:cubicBezTo>
                    <a:cubicBezTo>
                      <a:pt x="85" y="19"/>
                      <a:pt x="84" y="18"/>
                      <a:pt x="85" y="18"/>
                    </a:cubicBezTo>
                    <a:cubicBezTo>
                      <a:pt x="87" y="19"/>
                      <a:pt x="86" y="20"/>
                      <a:pt x="87" y="19"/>
                    </a:cubicBezTo>
                    <a:cubicBezTo>
                      <a:pt x="88" y="18"/>
                      <a:pt x="90" y="18"/>
                      <a:pt x="88" y="17"/>
                    </a:cubicBezTo>
                    <a:cubicBezTo>
                      <a:pt x="86" y="16"/>
                      <a:pt x="88" y="16"/>
                      <a:pt x="86" y="15"/>
                    </a:cubicBezTo>
                    <a:cubicBezTo>
                      <a:pt x="84" y="14"/>
                      <a:pt x="83" y="18"/>
                      <a:pt x="82" y="18"/>
                    </a:cubicBezTo>
                    <a:cubicBezTo>
                      <a:pt x="81" y="17"/>
                      <a:pt x="81" y="17"/>
                      <a:pt x="80" y="17"/>
                    </a:cubicBezTo>
                    <a:cubicBezTo>
                      <a:pt x="80" y="17"/>
                      <a:pt x="80" y="19"/>
                      <a:pt x="80" y="20"/>
                    </a:cubicBezTo>
                    <a:cubicBezTo>
                      <a:pt x="79" y="21"/>
                      <a:pt x="80" y="21"/>
                      <a:pt x="79" y="20"/>
                    </a:cubicBezTo>
                    <a:cubicBezTo>
                      <a:pt x="77" y="20"/>
                      <a:pt x="81" y="20"/>
                      <a:pt x="77" y="18"/>
                    </a:cubicBezTo>
                    <a:cubicBezTo>
                      <a:pt x="73" y="17"/>
                      <a:pt x="72" y="17"/>
                      <a:pt x="71" y="18"/>
                    </a:cubicBezTo>
                    <a:cubicBezTo>
                      <a:pt x="71" y="18"/>
                      <a:pt x="70" y="18"/>
                      <a:pt x="70" y="19"/>
                    </a:cubicBezTo>
                    <a:cubicBezTo>
                      <a:pt x="69" y="19"/>
                      <a:pt x="71" y="20"/>
                      <a:pt x="69" y="19"/>
                    </a:cubicBezTo>
                    <a:cubicBezTo>
                      <a:pt x="68" y="18"/>
                      <a:pt x="66" y="20"/>
                      <a:pt x="66" y="20"/>
                    </a:cubicBezTo>
                    <a:cubicBezTo>
                      <a:pt x="66" y="20"/>
                      <a:pt x="66" y="19"/>
                      <a:pt x="65" y="20"/>
                    </a:cubicBezTo>
                    <a:cubicBezTo>
                      <a:pt x="64" y="20"/>
                      <a:pt x="63" y="21"/>
                      <a:pt x="62" y="21"/>
                    </a:cubicBezTo>
                    <a:cubicBezTo>
                      <a:pt x="61" y="20"/>
                      <a:pt x="60" y="21"/>
                      <a:pt x="61" y="19"/>
                    </a:cubicBezTo>
                    <a:cubicBezTo>
                      <a:pt x="63" y="17"/>
                      <a:pt x="62" y="18"/>
                      <a:pt x="64" y="17"/>
                    </a:cubicBezTo>
                    <a:cubicBezTo>
                      <a:pt x="66" y="16"/>
                      <a:pt x="69" y="16"/>
                      <a:pt x="66" y="16"/>
                    </a:cubicBezTo>
                    <a:cubicBezTo>
                      <a:pt x="63" y="15"/>
                      <a:pt x="68" y="15"/>
                      <a:pt x="64" y="13"/>
                    </a:cubicBezTo>
                    <a:cubicBezTo>
                      <a:pt x="60" y="11"/>
                      <a:pt x="60" y="14"/>
                      <a:pt x="60" y="11"/>
                    </a:cubicBezTo>
                    <a:cubicBezTo>
                      <a:pt x="61" y="9"/>
                      <a:pt x="60" y="9"/>
                      <a:pt x="59" y="9"/>
                    </a:cubicBezTo>
                    <a:cubicBezTo>
                      <a:pt x="59" y="9"/>
                      <a:pt x="56" y="10"/>
                      <a:pt x="55" y="10"/>
                    </a:cubicBezTo>
                    <a:cubicBezTo>
                      <a:pt x="54" y="10"/>
                      <a:pt x="55" y="11"/>
                      <a:pt x="54" y="10"/>
                    </a:cubicBezTo>
                    <a:cubicBezTo>
                      <a:pt x="52" y="9"/>
                      <a:pt x="51" y="10"/>
                      <a:pt x="52" y="9"/>
                    </a:cubicBezTo>
                    <a:cubicBezTo>
                      <a:pt x="53" y="7"/>
                      <a:pt x="53" y="7"/>
                      <a:pt x="54" y="6"/>
                    </a:cubicBezTo>
                    <a:cubicBezTo>
                      <a:pt x="55" y="5"/>
                      <a:pt x="55" y="2"/>
                      <a:pt x="57" y="3"/>
                    </a:cubicBezTo>
                    <a:cubicBezTo>
                      <a:pt x="60" y="4"/>
                      <a:pt x="59" y="4"/>
                      <a:pt x="61" y="4"/>
                    </a:cubicBezTo>
                    <a:cubicBezTo>
                      <a:pt x="63" y="4"/>
                      <a:pt x="64" y="4"/>
                      <a:pt x="64" y="3"/>
                    </a:cubicBezTo>
                    <a:cubicBezTo>
                      <a:pt x="64" y="3"/>
                      <a:pt x="62" y="2"/>
                      <a:pt x="62" y="2"/>
                    </a:cubicBezTo>
                    <a:cubicBezTo>
                      <a:pt x="62" y="2"/>
                      <a:pt x="61" y="2"/>
                      <a:pt x="61" y="2"/>
                    </a:cubicBezTo>
                    <a:cubicBezTo>
                      <a:pt x="61" y="1"/>
                      <a:pt x="62" y="0"/>
                      <a:pt x="62" y="0"/>
                    </a:cubicBezTo>
                    <a:cubicBezTo>
                      <a:pt x="61" y="0"/>
                      <a:pt x="61" y="0"/>
                      <a:pt x="61" y="0"/>
                    </a:cubicBezTo>
                    <a:cubicBezTo>
                      <a:pt x="61" y="0"/>
                      <a:pt x="54" y="0"/>
                      <a:pt x="52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07" name="组合 106"/>
          <p:cNvGrpSpPr/>
          <p:nvPr/>
        </p:nvGrpSpPr>
        <p:grpSpPr>
          <a:xfrm>
            <a:off x="4054018" y="4873168"/>
            <a:ext cx="642736" cy="642736"/>
            <a:chOff x="4054018" y="4873168"/>
            <a:chExt cx="642736" cy="642736"/>
          </a:xfrm>
        </p:grpSpPr>
        <p:sp>
          <p:nvSpPr>
            <p:cNvPr id="8" name="Oval 3722"/>
            <p:cNvSpPr>
              <a:spLocks noChangeArrowheads="1"/>
            </p:cNvSpPr>
            <p:nvPr/>
          </p:nvSpPr>
          <p:spPr bwMode="auto">
            <a:xfrm>
              <a:off x="4054018" y="4873168"/>
              <a:ext cx="642736" cy="64273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4" name="组合 3"/>
            <p:cNvGrpSpPr/>
            <p:nvPr/>
          </p:nvGrpSpPr>
          <p:grpSpPr>
            <a:xfrm>
              <a:off x="4180427" y="4957442"/>
              <a:ext cx="389919" cy="474188"/>
              <a:chOff x="4187345" y="4696860"/>
              <a:chExt cx="389919" cy="474188"/>
            </a:xfrm>
          </p:grpSpPr>
          <p:sp>
            <p:nvSpPr>
              <p:cNvPr id="60" name="Freeform 3774"/>
              <p:cNvSpPr>
                <a:spLocks noEditPoints="1"/>
              </p:cNvSpPr>
              <p:nvPr/>
            </p:nvSpPr>
            <p:spPr bwMode="auto">
              <a:xfrm>
                <a:off x="4252753" y="4696860"/>
                <a:ext cx="217599" cy="221373"/>
              </a:xfrm>
              <a:custGeom>
                <a:avLst/>
                <a:gdLst>
                  <a:gd name="T0" fmla="*/ 137 w 173"/>
                  <a:gd name="T1" fmla="*/ 176 h 176"/>
                  <a:gd name="T2" fmla="*/ 119 w 173"/>
                  <a:gd name="T3" fmla="*/ 131 h 176"/>
                  <a:gd name="T4" fmla="*/ 55 w 173"/>
                  <a:gd name="T5" fmla="*/ 131 h 176"/>
                  <a:gd name="T6" fmla="*/ 36 w 173"/>
                  <a:gd name="T7" fmla="*/ 176 h 176"/>
                  <a:gd name="T8" fmla="*/ 0 w 173"/>
                  <a:gd name="T9" fmla="*/ 176 h 176"/>
                  <a:gd name="T10" fmla="*/ 74 w 173"/>
                  <a:gd name="T11" fmla="*/ 0 h 176"/>
                  <a:gd name="T12" fmla="*/ 100 w 173"/>
                  <a:gd name="T13" fmla="*/ 0 h 176"/>
                  <a:gd name="T14" fmla="*/ 173 w 173"/>
                  <a:gd name="T15" fmla="*/ 176 h 176"/>
                  <a:gd name="T16" fmla="*/ 137 w 173"/>
                  <a:gd name="T17" fmla="*/ 176 h 176"/>
                  <a:gd name="T18" fmla="*/ 85 w 173"/>
                  <a:gd name="T19" fmla="*/ 45 h 176"/>
                  <a:gd name="T20" fmla="*/ 67 w 173"/>
                  <a:gd name="T21" fmla="*/ 100 h 176"/>
                  <a:gd name="T22" fmla="*/ 104 w 173"/>
                  <a:gd name="T23" fmla="*/ 100 h 176"/>
                  <a:gd name="T24" fmla="*/ 85 w 173"/>
                  <a:gd name="T25" fmla="*/ 45 h 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73" h="176">
                    <a:moveTo>
                      <a:pt x="137" y="176"/>
                    </a:moveTo>
                    <a:lnTo>
                      <a:pt x="119" y="131"/>
                    </a:lnTo>
                    <a:lnTo>
                      <a:pt x="55" y="131"/>
                    </a:lnTo>
                    <a:lnTo>
                      <a:pt x="36" y="176"/>
                    </a:lnTo>
                    <a:lnTo>
                      <a:pt x="0" y="176"/>
                    </a:lnTo>
                    <a:lnTo>
                      <a:pt x="74" y="0"/>
                    </a:lnTo>
                    <a:lnTo>
                      <a:pt x="100" y="0"/>
                    </a:lnTo>
                    <a:lnTo>
                      <a:pt x="173" y="176"/>
                    </a:lnTo>
                    <a:lnTo>
                      <a:pt x="137" y="176"/>
                    </a:lnTo>
                    <a:close/>
                    <a:moveTo>
                      <a:pt x="85" y="45"/>
                    </a:moveTo>
                    <a:lnTo>
                      <a:pt x="67" y="100"/>
                    </a:lnTo>
                    <a:lnTo>
                      <a:pt x="104" y="100"/>
                    </a:lnTo>
                    <a:lnTo>
                      <a:pt x="85" y="45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1" name="Freeform 3775"/>
              <p:cNvSpPr>
                <a:spLocks noEditPoints="1"/>
              </p:cNvSpPr>
              <p:nvPr/>
            </p:nvSpPr>
            <p:spPr bwMode="auto">
              <a:xfrm>
                <a:off x="4187345" y="4944645"/>
                <a:ext cx="143390" cy="222631"/>
              </a:xfrm>
              <a:custGeom>
                <a:avLst/>
                <a:gdLst>
                  <a:gd name="T0" fmla="*/ 20 w 48"/>
                  <a:gd name="T1" fmla="*/ 75 h 75"/>
                  <a:gd name="T2" fmla="*/ 0 w 48"/>
                  <a:gd name="T3" fmla="*/ 75 h 75"/>
                  <a:gd name="T4" fmla="*/ 0 w 48"/>
                  <a:gd name="T5" fmla="*/ 0 h 75"/>
                  <a:gd name="T6" fmla="*/ 15 w 48"/>
                  <a:gd name="T7" fmla="*/ 0 h 75"/>
                  <a:gd name="T8" fmla="*/ 35 w 48"/>
                  <a:gd name="T9" fmla="*/ 4 h 75"/>
                  <a:gd name="T10" fmla="*/ 44 w 48"/>
                  <a:gd name="T11" fmla="*/ 20 h 75"/>
                  <a:gd name="T12" fmla="*/ 36 w 48"/>
                  <a:gd name="T13" fmla="*/ 34 h 75"/>
                  <a:gd name="T14" fmla="*/ 48 w 48"/>
                  <a:gd name="T15" fmla="*/ 53 h 75"/>
                  <a:gd name="T16" fmla="*/ 20 w 48"/>
                  <a:gd name="T17" fmla="*/ 75 h 75"/>
                  <a:gd name="T18" fmla="*/ 19 w 48"/>
                  <a:gd name="T19" fmla="*/ 14 h 75"/>
                  <a:gd name="T20" fmla="*/ 14 w 48"/>
                  <a:gd name="T21" fmla="*/ 14 h 75"/>
                  <a:gd name="T22" fmla="*/ 14 w 48"/>
                  <a:gd name="T23" fmla="*/ 29 h 75"/>
                  <a:gd name="T24" fmla="*/ 18 w 48"/>
                  <a:gd name="T25" fmla="*/ 29 h 75"/>
                  <a:gd name="T26" fmla="*/ 30 w 48"/>
                  <a:gd name="T27" fmla="*/ 21 h 75"/>
                  <a:gd name="T28" fmla="*/ 19 w 48"/>
                  <a:gd name="T29" fmla="*/ 14 h 75"/>
                  <a:gd name="T30" fmla="*/ 20 w 48"/>
                  <a:gd name="T31" fmla="*/ 43 h 75"/>
                  <a:gd name="T32" fmla="*/ 14 w 48"/>
                  <a:gd name="T33" fmla="*/ 43 h 75"/>
                  <a:gd name="T34" fmla="*/ 14 w 48"/>
                  <a:gd name="T35" fmla="*/ 62 h 75"/>
                  <a:gd name="T36" fmla="*/ 21 w 48"/>
                  <a:gd name="T37" fmla="*/ 62 h 75"/>
                  <a:gd name="T38" fmla="*/ 34 w 48"/>
                  <a:gd name="T39" fmla="*/ 52 h 75"/>
                  <a:gd name="T40" fmla="*/ 20 w 48"/>
                  <a:gd name="T41" fmla="*/ 43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48" h="75">
                    <a:moveTo>
                      <a:pt x="20" y="75"/>
                    </a:moveTo>
                    <a:cubicBezTo>
                      <a:pt x="0" y="75"/>
                      <a:pt x="0" y="75"/>
                      <a:pt x="0" y="75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5" y="0"/>
                      <a:pt x="15" y="0"/>
                      <a:pt x="15" y="0"/>
                    </a:cubicBezTo>
                    <a:cubicBezTo>
                      <a:pt x="26" y="0"/>
                      <a:pt x="31" y="1"/>
                      <a:pt x="35" y="4"/>
                    </a:cubicBezTo>
                    <a:cubicBezTo>
                      <a:pt x="41" y="7"/>
                      <a:pt x="44" y="13"/>
                      <a:pt x="44" y="20"/>
                    </a:cubicBezTo>
                    <a:cubicBezTo>
                      <a:pt x="44" y="27"/>
                      <a:pt x="42" y="31"/>
                      <a:pt x="36" y="34"/>
                    </a:cubicBezTo>
                    <a:cubicBezTo>
                      <a:pt x="45" y="38"/>
                      <a:pt x="48" y="44"/>
                      <a:pt x="48" y="53"/>
                    </a:cubicBezTo>
                    <a:cubicBezTo>
                      <a:pt x="48" y="66"/>
                      <a:pt x="39" y="75"/>
                      <a:pt x="20" y="75"/>
                    </a:cubicBezTo>
                    <a:close/>
                    <a:moveTo>
                      <a:pt x="19" y="14"/>
                    </a:moveTo>
                    <a:cubicBezTo>
                      <a:pt x="14" y="14"/>
                      <a:pt x="14" y="14"/>
                      <a:pt x="14" y="14"/>
                    </a:cubicBezTo>
                    <a:cubicBezTo>
                      <a:pt x="14" y="29"/>
                      <a:pt x="14" y="29"/>
                      <a:pt x="14" y="29"/>
                    </a:cubicBezTo>
                    <a:cubicBezTo>
                      <a:pt x="18" y="29"/>
                      <a:pt x="18" y="29"/>
                      <a:pt x="18" y="29"/>
                    </a:cubicBezTo>
                    <a:cubicBezTo>
                      <a:pt x="27" y="29"/>
                      <a:pt x="30" y="27"/>
                      <a:pt x="30" y="21"/>
                    </a:cubicBezTo>
                    <a:cubicBezTo>
                      <a:pt x="30" y="16"/>
                      <a:pt x="27" y="14"/>
                      <a:pt x="19" y="14"/>
                    </a:cubicBezTo>
                    <a:close/>
                    <a:moveTo>
                      <a:pt x="20" y="43"/>
                    </a:moveTo>
                    <a:cubicBezTo>
                      <a:pt x="14" y="43"/>
                      <a:pt x="14" y="43"/>
                      <a:pt x="14" y="43"/>
                    </a:cubicBezTo>
                    <a:cubicBezTo>
                      <a:pt x="14" y="62"/>
                      <a:pt x="14" y="62"/>
                      <a:pt x="14" y="62"/>
                    </a:cubicBezTo>
                    <a:cubicBezTo>
                      <a:pt x="21" y="62"/>
                      <a:pt x="21" y="62"/>
                      <a:pt x="21" y="62"/>
                    </a:cubicBezTo>
                    <a:cubicBezTo>
                      <a:pt x="30" y="62"/>
                      <a:pt x="34" y="59"/>
                      <a:pt x="34" y="52"/>
                    </a:cubicBezTo>
                    <a:cubicBezTo>
                      <a:pt x="34" y="46"/>
                      <a:pt x="30" y="43"/>
                      <a:pt x="20" y="43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2" name="Freeform 3776"/>
              <p:cNvSpPr>
                <a:spLocks/>
              </p:cNvSpPr>
              <p:nvPr/>
            </p:nvSpPr>
            <p:spPr bwMode="auto">
              <a:xfrm>
                <a:off x="4357148" y="4940871"/>
                <a:ext cx="220116" cy="230177"/>
              </a:xfrm>
              <a:custGeom>
                <a:avLst/>
                <a:gdLst>
                  <a:gd name="T0" fmla="*/ 39 w 74"/>
                  <a:gd name="T1" fmla="*/ 77 h 77"/>
                  <a:gd name="T2" fmla="*/ 0 w 74"/>
                  <a:gd name="T3" fmla="*/ 38 h 77"/>
                  <a:gd name="T4" fmla="*/ 39 w 74"/>
                  <a:gd name="T5" fmla="*/ 0 h 77"/>
                  <a:gd name="T6" fmla="*/ 74 w 74"/>
                  <a:gd name="T7" fmla="*/ 23 h 77"/>
                  <a:gd name="T8" fmla="*/ 58 w 74"/>
                  <a:gd name="T9" fmla="*/ 23 h 77"/>
                  <a:gd name="T10" fmla="*/ 39 w 74"/>
                  <a:gd name="T11" fmla="*/ 13 h 77"/>
                  <a:gd name="T12" fmla="*/ 14 w 74"/>
                  <a:gd name="T13" fmla="*/ 38 h 77"/>
                  <a:gd name="T14" fmla="*/ 39 w 74"/>
                  <a:gd name="T15" fmla="*/ 64 h 77"/>
                  <a:gd name="T16" fmla="*/ 58 w 74"/>
                  <a:gd name="T17" fmla="*/ 55 h 77"/>
                  <a:gd name="T18" fmla="*/ 74 w 74"/>
                  <a:gd name="T19" fmla="*/ 55 h 77"/>
                  <a:gd name="T20" fmla="*/ 39 w 74"/>
                  <a:gd name="T21" fmla="*/ 77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74" h="77">
                    <a:moveTo>
                      <a:pt x="39" y="77"/>
                    </a:moveTo>
                    <a:cubicBezTo>
                      <a:pt x="18" y="77"/>
                      <a:pt x="0" y="60"/>
                      <a:pt x="0" y="38"/>
                    </a:cubicBezTo>
                    <a:cubicBezTo>
                      <a:pt x="0" y="17"/>
                      <a:pt x="17" y="0"/>
                      <a:pt x="39" y="0"/>
                    </a:cubicBezTo>
                    <a:cubicBezTo>
                      <a:pt x="54" y="0"/>
                      <a:pt x="67" y="8"/>
                      <a:pt x="74" y="23"/>
                    </a:cubicBezTo>
                    <a:cubicBezTo>
                      <a:pt x="58" y="23"/>
                      <a:pt x="58" y="23"/>
                      <a:pt x="58" y="23"/>
                    </a:cubicBezTo>
                    <a:cubicBezTo>
                      <a:pt x="53" y="16"/>
                      <a:pt x="48" y="13"/>
                      <a:pt x="39" y="13"/>
                    </a:cubicBezTo>
                    <a:cubicBezTo>
                      <a:pt x="25" y="13"/>
                      <a:pt x="14" y="24"/>
                      <a:pt x="14" y="38"/>
                    </a:cubicBezTo>
                    <a:cubicBezTo>
                      <a:pt x="14" y="52"/>
                      <a:pt x="25" y="64"/>
                      <a:pt x="39" y="64"/>
                    </a:cubicBezTo>
                    <a:cubicBezTo>
                      <a:pt x="46" y="64"/>
                      <a:pt x="52" y="61"/>
                      <a:pt x="58" y="55"/>
                    </a:cubicBezTo>
                    <a:cubicBezTo>
                      <a:pt x="74" y="55"/>
                      <a:pt x="74" y="55"/>
                      <a:pt x="74" y="55"/>
                    </a:cubicBezTo>
                    <a:cubicBezTo>
                      <a:pt x="68" y="69"/>
                      <a:pt x="55" y="77"/>
                      <a:pt x="39" y="77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04" name="组合 103"/>
          <p:cNvGrpSpPr/>
          <p:nvPr/>
        </p:nvGrpSpPr>
        <p:grpSpPr>
          <a:xfrm>
            <a:off x="8470157" y="3209097"/>
            <a:ext cx="755938" cy="755938"/>
            <a:chOff x="8470157" y="3209097"/>
            <a:chExt cx="755938" cy="755938"/>
          </a:xfrm>
        </p:grpSpPr>
        <p:sp>
          <p:nvSpPr>
            <p:cNvPr id="29" name="Oval 3743"/>
            <p:cNvSpPr>
              <a:spLocks noChangeArrowheads="1"/>
            </p:cNvSpPr>
            <p:nvPr/>
          </p:nvSpPr>
          <p:spPr bwMode="auto">
            <a:xfrm>
              <a:off x="8470157" y="3209097"/>
              <a:ext cx="755938" cy="75593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91" name="组合 90"/>
            <p:cNvGrpSpPr/>
            <p:nvPr/>
          </p:nvGrpSpPr>
          <p:grpSpPr>
            <a:xfrm>
              <a:off x="8593421" y="3417263"/>
              <a:ext cx="509410" cy="339606"/>
              <a:chOff x="8609773" y="3176177"/>
              <a:chExt cx="509410" cy="339606"/>
            </a:xfrm>
          </p:grpSpPr>
          <p:sp>
            <p:nvSpPr>
              <p:cNvPr id="63" name="Freeform 3777"/>
              <p:cNvSpPr>
                <a:spLocks noEditPoints="1"/>
              </p:cNvSpPr>
              <p:nvPr/>
            </p:nvSpPr>
            <p:spPr bwMode="auto">
              <a:xfrm>
                <a:off x="8609773" y="3176177"/>
                <a:ext cx="509410" cy="339606"/>
              </a:xfrm>
              <a:custGeom>
                <a:avLst/>
                <a:gdLst>
                  <a:gd name="T0" fmla="*/ 0 w 405"/>
                  <a:gd name="T1" fmla="*/ 0 h 270"/>
                  <a:gd name="T2" fmla="*/ 0 w 405"/>
                  <a:gd name="T3" fmla="*/ 270 h 270"/>
                  <a:gd name="T4" fmla="*/ 405 w 405"/>
                  <a:gd name="T5" fmla="*/ 270 h 270"/>
                  <a:gd name="T6" fmla="*/ 405 w 405"/>
                  <a:gd name="T7" fmla="*/ 0 h 270"/>
                  <a:gd name="T8" fmla="*/ 0 w 405"/>
                  <a:gd name="T9" fmla="*/ 0 h 270"/>
                  <a:gd name="T10" fmla="*/ 379 w 405"/>
                  <a:gd name="T11" fmla="*/ 246 h 270"/>
                  <a:gd name="T12" fmla="*/ 26 w 405"/>
                  <a:gd name="T13" fmla="*/ 246 h 270"/>
                  <a:gd name="T14" fmla="*/ 26 w 405"/>
                  <a:gd name="T15" fmla="*/ 24 h 270"/>
                  <a:gd name="T16" fmla="*/ 379 w 405"/>
                  <a:gd name="T17" fmla="*/ 24 h 270"/>
                  <a:gd name="T18" fmla="*/ 379 w 405"/>
                  <a:gd name="T19" fmla="*/ 246 h 2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05" h="270">
                    <a:moveTo>
                      <a:pt x="0" y="0"/>
                    </a:moveTo>
                    <a:lnTo>
                      <a:pt x="0" y="270"/>
                    </a:lnTo>
                    <a:lnTo>
                      <a:pt x="405" y="270"/>
                    </a:lnTo>
                    <a:lnTo>
                      <a:pt x="405" y="0"/>
                    </a:lnTo>
                    <a:lnTo>
                      <a:pt x="0" y="0"/>
                    </a:lnTo>
                    <a:close/>
                    <a:moveTo>
                      <a:pt x="379" y="246"/>
                    </a:moveTo>
                    <a:lnTo>
                      <a:pt x="26" y="246"/>
                    </a:lnTo>
                    <a:lnTo>
                      <a:pt x="26" y="24"/>
                    </a:lnTo>
                    <a:lnTo>
                      <a:pt x="379" y="24"/>
                    </a:lnTo>
                    <a:lnTo>
                      <a:pt x="379" y="246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4" name="Freeform 3778"/>
              <p:cNvSpPr>
                <a:spLocks/>
              </p:cNvSpPr>
              <p:nvPr/>
            </p:nvSpPr>
            <p:spPr bwMode="auto">
              <a:xfrm>
                <a:off x="8677694" y="3265481"/>
                <a:ext cx="47797" cy="152194"/>
              </a:xfrm>
              <a:custGeom>
                <a:avLst/>
                <a:gdLst>
                  <a:gd name="T0" fmla="*/ 17 w 38"/>
                  <a:gd name="T1" fmla="*/ 121 h 121"/>
                  <a:gd name="T2" fmla="*/ 17 w 38"/>
                  <a:gd name="T3" fmla="*/ 21 h 121"/>
                  <a:gd name="T4" fmla="*/ 0 w 38"/>
                  <a:gd name="T5" fmla="*/ 21 h 121"/>
                  <a:gd name="T6" fmla="*/ 0 w 38"/>
                  <a:gd name="T7" fmla="*/ 0 h 121"/>
                  <a:gd name="T8" fmla="*/ 38 w 38"/>
                  <a:gd name="T9" fmla="*/ 0 h 121"/>
                  <a:gd name="T10" fmla="*/ 38 w 38"/>
                  <a:gd name="T11" fmla="*/ 121 h 121"/>
                  <a:gd name="T12" fmla="*/ 17 w 38"/>
                  <a:gd name="T13" fmla="*/ 121 h 1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8" h="121">
                    <a:moveTo>
                      <a:pt x="17" y="121"/>
                    </a:moveTo>
                    <a:lnTo>
                      <a:pt x="17" y="21"/>
                    </a:lnTo>
                    <a:lnTo>
                      <a:pt x="0" y="21"/>
                    </a:lnTo>
                    <a:lnTo>
                      <a:pt x="0" y="0"/>
                    </a:lnTo>
                    <a:lnTo>
                      <a:pt x="38" y="0"/>
                    </a:lnTo>
                    <a:lnTo>
                      <a:pt x="38" y="121"/>
                    </a:lnTo>
                    <a:lnTo>
                      <a:pt x="17" y="12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5" name="Freeform 3779"/>
              <p:cNvSpPr>
                <a:spLocks/>
              </p:cNvSpPr>
              <p:nvPr/>
            </p:nvSpPr>
            <p:spPr bwMode="auto">
              <a:xfrm>
                <a:off x="8773287" y="3315794"/>
                <a:ext cx="101882" cy="101882"/>
              </a:xfrm>
              <a:custGeom>
                <a:avLst/>
                <a:gdLst>
                  <a:gd name="T0" fmla="*/ 52 w 81"/>
                  <a:gd name="T1" fmla="*/ 52 h 81"/>
                  <a:gd name="T2" fmla="*/ 52 w 81"/>
                  <a:gd name="T3" fmla="*/ 81 h 81"/>
                  <a:gd name="T4" fmla="*/ 31 w 81"/>
                  <a:gd name="T5" fmla="*/ 81 h 81"/>
                  <a:gd name="T6" fmla="*/ 31 w 81"/>
                  <a:gd name="T7" fmla="*/ 52 h 81"/>
                  <a:gd name="T8" fmla="*/ 0 w 81"/>
                  <a:gd name="T9" fmla="*/ 52 h 81"/>
                  <a:gd name="T10" fmla="*/ 0 w 81"/>
                  <a:gd name="T11" fmla="*/ 29 h 81"/>
                  <a:gd name="T12" fmla="*/ 31 w 81"/>
                  <a:gd name="T13" fmla="*/ 29 h 81"/>
                  <a:gd name="T14" fmla="*/ 31 w 81"/>
                  <a:gd name="T15" fmla="*/ 0 h 81"/>
                  <a:gd name="T16" fmla="*/ 52 w 81"/>
                  <a:gd name="T17" fmla="*/ 0 h 81"/>
                  <a:gd name="T18" fmla="*/ 52 w 81"/>
                  <a:gd name="T19" fmla="*/ 29 h 81"/>
                  <a:gd name="T20" fmla="*/ 81 w 81"/>
                  <a:gd name="T21" fmla="*/ 29 h 81"/>
                  <a:gd name="T22" fmla="*/ 81 w 81"/>
                  <a:gd name="T23" fmla="*/ 52 h 81"/>
                  <a:gd name="T24" fmla="*/ 52 w 81"/>
                  <a:gd name="T25" fmla="*/ 52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81" h="81">
                    <a:moveTo>
                      <a:pt x="52" y="52"/>
                    </a:moveTo>
                    <a:lnTo>
                      <a:pt x="52" y="81"/>
                    </a:lnTo>
                    <a:lnTo>
                      <a:pt x="31" y="81"/>
                    </a:lnTo>
                    <a:lnTo>
                      <a:pt x="31" y="52"/>
                    </a:lnTo>
                    <a:lnTo>
                      <a:pt x="0" y="52"/>
                    </a:lnTo>
                    <a:lnTo>
                      <a:pt x="0" y="29"/>
                    </a:lnTo>
                    <a:lnTo>
                      <a:pt x="31" y="29"/>
                    </a:lnTo>
                    <a:lnTo>
                      <a:pt x="31" y="0"/>
                    </a:lnTo>
                    <a:lnTo>
                      <a:pt x="52" y="0"/>
                    </a:lnTo>
                    <a:lnTo>
                      <a:pt x="52" y="29"/>
                    </a:lnTo>
                    <a:lnTo>
                      <a:pt x="81" y="29"/>
                    </a:lnTo>
                    <a:lnTo>
                      <a:pt x="81" y="52"/>
                    </a:lnTo>
                    <a:lnTo>
                      <a:pt x="52" y="52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6" name="Freeform 3780"/>
              <p:cNvSpPr>
                <a:spLocks/>
              </p:cNvSpPr>
              <p:nvPr/>
            </p:nvSpPr>
            <p:spPr bwMode="auto">
              <a:xfrm>
                <a:off x="8951895" y="3262965"/>
                <a:ext cx="74142" cy="154710"/>
              </a:xfrm>
              <a:custGeom>
                <a:avLst/>
                <a:gdLst>
                  <a:gd name="T0" fmla="*/ 24 w 34"/>
                  <a:gd name="T1" fmla="*/ 34 h 52"/>
                  <a:gd name="T2" fmla="*/ 13 w 34"/>
                  <a:gd name="T3" fmla="*/ 44 h 52"/>
                  <a:gd name="T4" fmla="*/ 34 w 34"/>
                  <a:gd name="T5" fmla="*/ 44 h 52"/>
                  <a:gd name="T6" fmla="*/ 34 w 34"/>
                  <a:gd name="T7" fmla="*/ 52 h 52"/>
                  <a:gd name="T8" fmla="*/ 0 w 34"/>
                  <a:gd name="T9" fmla="*/ 52 h 52"/>
                  <a:gd name="T10" fmla="*/ 0 w 34"/>
                  <a:gd name="T11" fmla="*/ 44 h 52"/>
                  <a:gd name="T12" fmla="*/ 19 w 34"/>
                  <a:gd name="T13" fmla="*/ 27 h 52"/>
                  <a:gd name="T14" fmla="*/ 25 w 34"/>
                  <a:gd name="T15" fmla="*/ 17 h 52"/>
                  <a:gd name="T16" fmla="*/ 17 w 34"/>
                  <a:gd name="T17" fmla="*/ 9 h 52"/>
                  <a:gd name="T18" fmla="*/ 9 w 34"/>
                  <a:gd name="T19" fmla="*/ 19 h 52"/>
                  <a:gd name="T20" fmla="*/ 0 w 34"/>
                  <a:gd name="T21" fmla="*/ 19 h 52"/>
                  <a:gd name="T22" fmla="*/ 17 w 34"/>
                  <a:gd name="T23" fmla="*/ 0 h 52"/>
                  <a:gd name="T24" fmla="*/ 34 w 34"/>
                  <a:gd name="T25" fmla="*/ 17 h 52"/>
                  <a:gd name="T26" fmla="*/ 24 w 34"/>
                  <a:gd name="T27" fmla="*/ 34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4" h="52">
                    <a:moveTo>
                      <a:pt x="24" y="34"/>
                    </a:moveTo>
                    <a:cubicBezTo>
                      <a:pt x="13" y="44"/>
                      <a:pt x="13" y="44"/>
                      <a:pt x="13" y="44"/>
                    </a:cubicBezTo>
                    <a:cubicBezTo>
                      <a:pt x="34" y="44"/>
                      <a:pt x="34" y="44"/>
                      <a:pt x="34" y="44"/>
                    </a:cubicBezTo>
                    <a:cubicBezTo>
                      <a:pt x="34" y="52"/>
                      <a:pt x="34" y="52"/>
                      <a:pt x="34" y="52"/>
                    </a:cubicBezTo>
                    <a:cubicBezTo>
                      <a:pt x="0" y="52"/>
                      <a:pt x="0" y="52"/>
                      <a:pt x="0" y="52"/>
                    </a:cubicBezTo>
                    <a:cubicBezTo>
                      <a:pt x="0" y="44"/>
                      <a:pt x="0" y="44"/>
                      <a:pt x="0" y="44"/>
                    </a:cubicBezTo>
                    <a:cubicBezTo>
                      <a:pt x="19" y="27"/>
                      <a:pt x="19" y="27"/>
                      <a:pt x="19" y="27"/>
                    </a:cubicBezTo>
                    <a:cubicBezTo>
                      <a:pt x="23" y="23"/>
                      <a:pt x="25" y="20"/>
                      <a:pt x="25" y="17"/>
                    </a:cubicBezTo>
                    <a:cubicBezTo>
                      <a:pt x="25" y="12"/>
                      <a:pt x="21" y="9"/>
                      <a:pt x="17" y="9"/>
                    </a:cubicBezTo>
                    <a:cubicBezTo>
                      <a:pt x="12" y="9"/>
                      <a:pt x="9" y="13"/>
                      <a:pt x="9" y="19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7"/>
                      <a:pt x="7" y="0"/>
                      <a:pt x="17" y="0"/>
                    </a:cubicBezTo>
                    <a:cubicBezTo>
                      <a:pt x="27" y="0"/>
                      <a:pt x="34" y="7"/>
                      <a:pt x="34" y="17"/>
                    </a:cubicBezTo>
                    <a:cubicBezTo>
                      <a:pt x="34" y="23"/>
                      <a:pt x="32" y="27"/>
                      <a:pt x="24" y="34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05" name="组合 104"/>
          <p:cNvGrpSpPr/>
          <p:nvPr/>
        </p:nvGrpSpPr>
        <p:grpSpPr>
          <a:xfrm>
            <a:off x="3631397" y="3674484"/>
            <a:ext cx="758455" cy="755938"/>
            <a:chOff x="3631397" y="3674484"/>
            <a:chExt cx="758455" cy="755938"/>
          </a:xfrm>
        </p:grpSpPr>
        <p:sp>
          <p:nvSpPr>
            <p:cNvPr id="17" name="Oval 3731"/>
            <p:cNvSpPr>
              <a:spLocks noChangeArrowheads="1"/>
            </p:cNvSpPr>
            <p:nvPr/>
          </p:nvSpPr>
          <p:spPr bwMode="auto">
            <a:xfrm>
              <a:off x="3631397" y="3674484"/>
              <a:ext cx="758455" cy="75593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5" name="组合 4"/>
            <p:cNvGrpSpPr/>
            <p:nvPr/>
          </p:nvGrpSpPr>
          <p:grpSpPr>
            <a:xfrm>
              <a:off x="3690514" y="3895228"/>
              <a:ext cx="640221" cy="314450"/>
              <a:chOff x="3675420" y="3667978"/>
              <a:chExt cx="640221" cy="314450"/>
            </a:xfrm>
          </p:grpSpPr>
          <p:sp>
            <p:nvSpPr>
              <p:cNvPr id="72" name="Freeform 3786"/>
              <p:cNvSpPr>
                <a:spLocks/>
              </p:cNvSpPr>
              <p:nvPr/>
            </p:nvSpPr>
            <p:spPr bwMode="auto">
              <a:xfrm>
                <a:off x="3806231" y="3818914"/>
                <a:ext cx="381114" cy="163514"/>
              </a:xfrm>
              <a:custGeom>
                <a:avLst/>
                <a:gdLst>
                  <a:gd name="T0" fmla="*/ 63 w 128"/>
                  <a:gd name="T1" fmla="*/ 0 h 55"/>
                  <a:gd name="T2" fmla="*/ 0 w 128"/>
                  <a:gd name="T3" fmla="*/ 9 h 55"/>
                  <a:gd name="T4" fmla="*/ 0 w 128"/>
                  <a:gd name="T5" fmla="*/ 55 h 55"/>
                  <a:gd name="T6" fmla="*/ 64 w 128"/>
                  <a:gd name="T7" fmla="*/ 47 h 55"/>
                  <a:gd name="T8" fmla="*/ 64 w 128"/>
                  <a:gd name="T9" fmla="*/ 47 h 55"/>
                  <a:gd name="T10" fmla="*/ 117 w 128"/>
                  <a:gd name="T11" fmla="*/ 53 h 55"/>
                  <a:gd name="T12" fmla="*/ 128 w 128"/>
                  <a:gd name="T13" fmla="*/ 55 h 55"/>
                  <a:gd name="T14" fmla="*/ 128 w 128"/>
                  <a:gd name="T15" fmla="*/ 55 h 55"/>
                  <a:gd name="T16" fmla="*/ 128 w 128"/>
                  <a:gd name="T17" fmla="*/ 9 h 55"/>
                  <a:gd name="T18" fmla="*/ 128 w 128"/>
                  <a:gd name="T19" fmla="*/ 9 h 55"/>
                  <a:gd name="T20" fmla="*/ 121 w 128"/>
                  <a:gd name="T21" fmla="*/ 7 h 55"/>
                  <a:gd name="T22" fmla="*/ 63 w 128"/>
                  <a:gd name="T23" fmla="*/ 0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28" h="55">
                    <a:moveTo>
                      <a:pt x="63" y="0"/>
                    </a:moveTo>
                    <a:cubicBezTo>
                      <a:pt x="22" y="0"/>
                      <a:pt x="0" y="9"/>
                      <a:pt x="0" y="9"/>
                    </a:cubicBezTo>
                    <a:cubicBezTo>
                      <a:pt x="0" y="55"/>
                      <a:pt x="0" y="55"/>
                      <a:pt x="0" y="55"/>
                    </a:cubicBezTo>
                    <a:cubicBezTo>
                      <a:pt x="0" y="55"/>
                      <a:pt x="31" y="47"/>
                      <a:pt x="64" y="47"/>
                    </a:cubicBezTo>
                    <a:cubicBezTo>
                      <a:pt x="64" y="47"/>
                      <a:pt x="64" y="47"/>
                      <a:pt x="64" y="47"/>
                    </a:cubicBezTo>
                    <a:cubicBezTo>
                      <a:pt x="85" y="47"/>
                      <a:pt x="105" y="50"/>
                      <a:pt x="117" y="53"/>
                    </a:cubicBezTo>
                    <a:cubicBezTo>
                      <a:pt x="124" y="54"/>
                      <a:pt x="128" y="55"/>
                      <a:pt x="128" y="55"/>
                    </a:cubicBezTo>
                    <a:cubicBezTo>
                      <a:pt x="128" y="55"/>
                      <a:pt x="128" y="55"/>
                      <a:pt x="128" y="55"/>
                    </a:cubicBezTo>
                    <a:cubicBezTo>
                      <a:pt x="128" y="9"/>
                      <a:pt x="128" y="9"/>
                      <a:pt x="128" y="9"/>
                    </a:cubicBezTo>
                    <a:cubicBezTo>
                      <a:pt x="128" y="9"/>
                      <a:pt x="128" y="9"/>
                      <a:pt x="128" y="9"/>
                    </a:cubicBezTo>
                    <a:cubicBezTo>
                      <a:pt x="128" y="9"/>
                      <a:pt x="125" y="8"/>
                      <a:pt x="121" y="7"/>
                    </a:cubicBezTo>
                    <a:cubicBezTo>
                      <a:pt x="111" y="4"/>
                      <a:pt x="91" y="0"/>
                      <a:pt x="63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3" name="Freeform 3787"/>
              <p:cNvSpPr>
                <a:spLocks/>
              </p:cNvSpPr>
              <p:nvPr/>
            </p:nvSpPr>
            <p:spPr bwMode="auto">
              <a:xfrm>
                <a:off x="3675420" y="3667978"/>
                <a:ext cx="640221" cy="303130"/>
              </a:xfrm>
              <a:custGeom>
                <a:avLst/>
                <a:gdLst>
                  <a:gd name="T0" fmla="*/ 193 w 215"/>
                  <a:gd name="T1" fmla="*/ 84 h 102"/>
                  <a:gd name="T2" fmla="*/ 192 w 215"/>
                  <a:gd name="T3" fmla="*/ 81 h 102"/>
                  <a:gd name="T4" fmla="*/ 192 w 215"/>
                  <a:gd name="T5" fmla="*/ 78 h 102"/>
                  <a:gd name="T6" fmla="*/ 193 w 215"/>
                  <a:gd name="T7" fmla="*/ 75 h 102"/>
                  <a:gd name="T8" fmla="*/ 191 w 215"/>
                  <a:gd name="T9" fmla="*/ 72 h 102"/>
                  <a:gd name="T10" fmla="*/ 191 w 215"/>
                  <a:gd name="T11" fmla="*/ 58 h 102"/>
                  <a:gd name="T12" fmla="*/ 215 w 215"/>
                  <a:gd name="T13" fmla="*/ 48 h 102"/>
                  <a:gd name="T14" fmla="*/ 191 w 215"/>
                  <a:gd name="T15" fmla="*/ 37 h 102"/>
                  <a:gd name="T16" fmla="*/ 190 w 215"/>
                  <a:gd name="T17" fmla="*/ 36 h 102"/>
                  <a:gd name="T18" fmla="*/ 189 w 215"/>
                  <a:gd name="T19" fmla="*/ 36 h 102"/>
                  <a:gd name="T20" fmla="*/ 108 w 215"/>
                  <a:gd name="T21" fmla="*/ 0 h 102"/>
                  <a:gd name="T22" fmla="*/ 0 w 215"/>
                  <a:gd name="T23" fmla="*/ 48 h 102"/>
                  <a:gd name="T24" fmla="*/ 37 w 215"/>
                  <a:gd name="T25" fmla="*/ 64 h 102"/>
                  <a:gd name="T26" fmla="*/ 37 w 215"/>
                  <a:gd name="T27" fmla="*/ 58 h 102"/>
                  <a:gd name="T28" fmla="*/ 107 w 215"/>
                  <a:gd name="T29" fmla="*/ 48 h 102"/>
                  <a:gd name="T30" fmla="*/ 171 w 215"/>
                  <a:gd name="T31" fmla="*/ 56 h 102"/>
                  <a:gd name="T32" fmla="*/ 179 w 215"/>
                  <a:gd name="T33" fmla="*/ 58 h 102"/>
                  <a:gd name="T34" fmla="*/ 179 w 215"/>
                  <a:gd name="T35" fmla="*/ 58 h 102"/>
                  <a:gd name="T36" fmla="*/ 179 w 215"/>
                  <a:gd name="T37" fmla="*/ 64 h 102"/>
                  <a:gd name="T38" fmla="*/ 189 w 215"/>
                  <a:gd name="T39" fmla="*/ 59 h 102"/>
                  <a:gd name="T40" fmla="*/ 189 w 215"/>
                  <a:gd name="T41" fmla="*/ 72 h 102"/>
                  <a:gd name="T42" fmla="*/ 187 w 215"/>
                  <a:gd name="T43" fmla="*/ 75 h 102"/>
                  <a:gd name="T44" fmla="*/ 188 w 215"/>
                  <a:gd name="T45" fmla="*/ 78 h 102"/>
                  <a:gd name="T46" fmla="*/ 188 w 215"/>
                  <a:gd name="T47" fmla="*/ 81 h 102"/>
                  <a:gd name="T48" fmla="*/ 187 w 215"/>
                  <a:gd name="T49" fmla="*/ 84 h 102"/>
                  <a:gd name="T50" fmla="*/ 184 w 215"/>
                  <a:gd name="T51" fmla="*/ 97 h 102"/>
                  <a:gd name="T52" fmla="*/ 190 w 215"/>
                  <a:gd name="T53" fmla="*/ 102 h 102"/>
                  <a:gd name="T54" fmla="*/ 190 w 215"/>
                  <a:gd name="T55" fmla="*/ 102 h 102"/>
                  <a:gd name="T56" fmla="*/ 190 w 215"/>
                  <a:gd name="T57" fmla="*/ 102 h 102"/>
                  <a:gd name="T58" fmla="*/ 196 w 215"/>
                  <a:gd name="T59" fmla="*/ 97 h 102"/>
                  <a:gd name="T60" fmla="*/ 193 w 215"/>
                  <a:gd name="T61" fmla="*/ 84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215" h="102">
                    <a:moveTo>
                      <a:pt x="193" y="84"/>
                    </a:moveTo>
                    <a:cubicBezTo>
                      <a:pt x="193" y="83"/>
                      <a:pt x="193" y="82"/>
                      <a:pt x="192" y="81"/>
                    </a:cubicBezTo>
                    <a:cubicBezTo>
                      <a:pt x="192" y="78"/>
                      <a:pt x="192" y="78"/>
                      <a:pt x="192" y="78"/>
                    </a:cubicBezTo>
                    <a:cubicBezTo>
                      <a:pt x="193" y="78"/>
                      <a:pt x="193" y="76"/>
                      <a:pt x="193" y="75"/>
                    </a:cubicBezTo>
                    <a:cubicBezTo>
                      <a:pt x="193" y="74"/>
                      <a:pt x="192" y="72"/>
                      <a:pt x="191" y="72"/>
                    </a:cubicBezTo>
                    <a:cubicBezTo>
                      <a:pt x="191" y="58"/>
                      <a:pt x="191" y="58"/>
                      <a:pt x="191" y="58"/>
                    </a:cubicBezTo>
                    <a:cubicBezTo>
                      <a:pt x="215" y="48"/>
                      <a:pt x="215" y="48"/>
                      <a:pt x="215" y="48"/>
                    </a:cubicBezTo>
                    <a:cubicBezTo>
                      <a:pt x="191" y="37"/>
                      <a:pt x="191" y="37"/>
                      <a:pt x="191" y="37"/>
                    </a:cubicBezTo>
                    <a:cubicBezTo>
                      <a:pt x="191" y="36"/>
                      <a:pt x="190" y="36"/>
                      <a:pt x="190" y="36"/>
                    </a:cubicBezTo>
                    <a:cubicBezTo>
                      <a:pt x="190" y="36"/>
                      <a:pt x="190" y="36"/>
                      <a:pt x="189" y="36"/>
                    </a:cubicBezTo>
                    <a:cubicBezTo>
                      <a:pt x="108" y="0"/>
                      <a:pt x="108" y="0"/>
                      <a:pt x="108" y="0"/>
                    </a:cubicBezTo>
                    <a:cubicBezTo>
                      <a:pt x="0" y="48"/>
                      <a:pt x="0" y="48"/>
                      <a:pt x="0" y="48"/>
                    </a:cubicBezTo>
                    <a:cubicBezTo>
                      <a:pt x="37" y="64"/>
                      <a:pt x="37" y="64"/>
                      <a:pt x="37" y="64"/>
                    </a:cubicBezTo>
                    <a:cubicBezTo>
                      <a:pt x="37" y="58"/>
                      <a:pt x="37" y="58"/>
                      <a:pt x="37" y="58"/>
                    </a:cubicBezTo>
                    <a:cubicBezTo>
                      <a:pt x="37" y="58"/>
                      <a:pt x="62" y="48"/>
                      <a:pt x="107" y="48"/>
                    </a:cubicBezTo>
                    <a:cubicBezTo>
                      <a:pt x="138" y="48"/>
                      <a:pt x="160" y="53"/>
                      <a:pt x="171" y="56"/>
                    </a:cubicBezTo>
                    <a:cubicBezTo>
                      <a:pt x="176" y="57"/>
                      <a:pt x="179" y="58"/>
                      <a:pt x="179" y="58"/>
                    </a:cubicBezTo>
                    <a:cubicBezTo>
                      <a:pt x="179" y="58"/>
                      <a:pt x="179" y="58"/>
                      <a:pt x="179" y="58"/>
                    </a:cubicBezTo>
                    <a:cubicBezTo>
                      <a:pt x="179" y="64"/>
                      <a:pt x="179" y="64"/>
                      <a:pt x="179" y="64"/>
                    </a:cubicBezTo>
                    <a:cubicBezTo>
                      <a:pt x="189" y="59"/>
                      <a:pt x="189" y="59"/>
                      <a:pt x="189" y="59"/>
                    </a:cubicBezTo>
                    <a:cubicBezTo>
                      <a:pt x="189" y="72"/>
                      <a:pt x="189" y="72"/>
                      <a:pt x="189" y="72"/>
                    </a:cubicBezTo>
                    <a:cubicBezTo>
                      <a:pt x="188" y="72"/>
                      <a:pt x="187" y="74"/>
                      <a:pt x="187" y="75"/>
                    </a:cubicBezTo>
                    <a:cubicBezTo>
                      <a:pt x="187" y="76"/>
                      <a:pt x="187" y="78"/>
                      <a:pt x="188" y="78"/>
                    </a:cubicBezTo>
                    <a:cubicBezTo>
                      <a:pt x="188" y="81"/>
                      <a:pt x="188" y="81"/>
                      <a:pt x="188" y="81"/>
                    </a:cubicBezTo>
                    <a:cubicBezTo>
                      <a:pt x="187" y="82"/>
                      <a:pt x="187" y="83"/>
                      <a:pt x="187" y="84"/>
                    </a:cubicBezTo>
                    <a:cubicBezTo>
                      <a:pt x="186" y="93"/>
                      <a:pt x="185" y="96"/>
                      <a:pt x="184" y="97"/>
                    </a:cubicBezTo>
                    <a:cubicBezTo>
                      <a:pt x="184" y="99"/>
                      <a:pt x="186" y="102"/>
                      <a:pt x="190" y="102"/>
                    </a:cubicBezTo>
                    <a:cubicBezTo>
                      <a:pt x="190" y="102"/>
                      <a:pt x="190" y="102"/>
                      <a:pt x="190" y="102"/>
                    </a:cubicBezTo>
                    <a:cubicBezTo>
                      <a:pt x="190" y="102"/>
                      <a:pt x="190" y="102"/>
                      <a:pt x="190" y="102"/>
                    </a:cubicBezTo>
                    <a:cubicBezTo>
                      <a:pt x="194" y="102"/>
                      <a:pt x="196" y="99"/>
                      <a:pt x="196" y="97"/>
                    </a:cubicBezTo>
                    <a:cubicBezTo>
                      <a:pt x="194" y="96"/>
                      <a:pt x="194" y="93"/>
                      <a:pt x="193" y="84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75" name="TextBox 74"/>
          <p:cNvSpPr txBox="1"/>
          <p:nvPr/>
        </p:nvSpPr>
        <p:spPr>
          <a:xfrm>
            <a:off x="4771641" y="3842946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6628783" y="4537287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6628783" y="3394162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6628783" y="2326552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4771641" y="2801555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4771641" y="5013240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3" name="Title 20"/>
          <p:cNvSpPr txBox="1">
            <a:spLocks/>
          </p:cNvSpPr>
          <p:nvPr/>
        </p:nvSpPr>
        <p:spPr>
          <a:xfrm>
            <a:off x="8906914" y="2078316"/>
            <a:ext cx="1770933" cy="707135"/>
          </a:xfrm>
          <a:prstGeom prst="rect">
            <a:avLst/>
          </a:prstGeom>
        </p:spPr>
        <p:txBody>
          <a:bodyPr vert="horz" wrap="square" lIns="128545" tIns="64271" rIns="128545" bIns="64271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4" name="Title 20"/>
          <p:cNvSpPr txBox="1">
            <a:spLocks/>
          </p:cNvSpPr>
          <p:nvPr/>
        </p:nvSpPr>
        <p:spPr>
          <a:xfrm>
            <a:off x="9592722" y="3263610"/>
            <a:ext cx="1740271" cy="707135"/>
          </a:xfrm>
          <a:prstGeom prst="rect">
            <a:avLst/>
          </a:prstGeom>
        </p:spPr>
        <p:txBody>
          <a:bodyPr vert="horz" wrap="square" lIns="128545" tIns="64271" rIns="128545" bIns="64271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6" name="Title 20"/>
          <p:cNvSpPr txBox="1">
            <a:spLocks/>
          </p:cNvSpPr>
          <p:nvPr/>
        </p:nvSpPr>
        <p:spPr>
          <a:xfrm>
            <a:off x="9072992" y="4363169"/>
            <a:ext cx="1720913" cy="707135"/>
          </a:xfrm>
          <a:prstGeom prst="rect">
            <a:avLst/>
          </a:prstGeom>
        </p:spPr>
        <p:txBody>
          <a:bodyPr vert="horz" wrap="square" lIns="128545" tIns="64271" rIns="128545" bIns="64271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7" name="Title 20"/>
          <p:cNvSpPr txBox="1">
            <a:spLocks/>
          </p:cNvSpPr>
          <p:nvPr/>
        </p:nvSpPr>
        <p:spPr>
          <a:xfrm>
            <a:off x="2279897" y="2570624"/>
            <a:ext cx="1691106" cy="707135"/>
          </a:xfrm>
          <a:prstGeom prst="rect">
            <a:avLst/>
          </a:prstGeom>
        </p:spPr>
        <p:txBody>
          <a:bodyPr vert="horz" wrap="square" lIns="128545" tIns="64271" rIns="128545" bIns="64271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r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8" name="Title 20"/>
          <p:cNvSpPr txBox="1">
            <a:spLocks/>
          </p:cNvSpPr>
          <p:nvPr/>
        </p:nvSpPr>
        <p:spPr>
          <a:xfrm>
            <a:off x="1592504" y="3755917"/>
            <a:ext cx="1746675" cy="707135"/>
          </a:xfrm>
          <a:prstGeom prst="rect">
            <a:avLst/>
          </a:prstGeom>
        </p:spPr>
        <p:txBody>
          <a:bodyPr vert="horz" wrap="square" lIns="128545" tIns="64271" rIns="128545" bIns="64271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r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0" name="Title 20"/>
          <p:cNvSpPr txBox="1">
            <a:spLocks/>
          </p:cNvSpPr>
          <p:nvPr/>
        </p:nvSpPr>
        <p:spPr>
          <a:xfrm>
            <a:off x="1947345" y="4855478"/>
            <a:ext cx="1859324" cy="707135"/>
          </a:xfrm>
          <a:prstGeom prst="rect">
            <a:avLst/>
          </a:prstGeom>
        </p:spPr>
        <p:txBody>
          <a:bodyPr vert="horz" wrap="square" lIns="128545" tIns="64271" rIns="128545" bIns="64271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r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1" name="矩形 70"/>
          <p:cNvSpPr/>
          <p:nvPr/>
        </p:nvSpPr>
        <p:spPr>
          <a:xfrm>
            <a:off x="5001865" y="200236"/>
            <a:ext cx="2855021" cy="50488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2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</p:spTree>
    <p:extLst>
      <p:ext uri="{BB962C8B-B14F-4D97-AF65-F5344CB8AC3E}">
        <p14:creationId xmlns:p14="http://schemas.microsoft.com/office/powerpoint/2010/main" val="21223738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4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4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4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5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1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5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5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5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5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7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5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6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6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6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3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6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6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6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6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9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1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72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7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7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5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7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7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8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1600"/>
                            </p:stCondLst>
                            <p:childTnLst>
                              <p:par>
                                <p:cTn id="8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2100"/>
                            </p:stCondLst>
                            <p:childTnLst>
                              <p:par>
                                <p:cTn id="8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2600"/>
                            </p:stCondLst>
                            <p:childTnLst>
                              <p:par>
                                <p:cTn id="9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3100"/>
                            </p:stCondLst>
                            <p:childTnLst>
                              <p:par>
                                <p:cTn id="9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3600"/>
                            </p:stCondLst>
                            <p:childTnLst>
                              <p:par>
                                <p:cTn id="9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4100"/>
                            </p:stCondLst>
                            <p:childTnLst>
                              <p:par>
                                <p:cTn id="10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" grpId="0"/>
      <p:bldP spid="78" grpId="0"/>
      <p:bldP spid="79" grpId="0"/>
      <p:bldP spid="80" grpId="0"/>
      <p:bldP spid="81" grpId="0"/>
      <p:bldP spid="82" grpId="0"/>
      <p:bldP spid="83" grpId="0"/>
      <p:bldP spid="84" grpId="0"/>
      <p:bldP spid="86" grpId="0"/>
      <p:bldP spid="87" grpId="0"/>
      <p:bldP spid="88" grpId="0"/>
      <p:bldP spid="90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4"/>
          <p:cNvGrpSpPr>
            <a:grpSpLocks noChangeAspect="1"/>
          </p:cNvGrpSpPr>
          <p:nvPr/>
        </p:nvGrpSpPr>
        <p:grpSpPr bwMode="auto">
          <a:xfrm>
            <a:off x="4316280" y="2793515"/>
            <a:ext cx="4249756" cy="3300520"/>
            <a:chOff x="2329" y="786"/>
            <a:chExt cx="3022" cy="2347"/>
          </a:xfrm>
        </p:grpSpPr>
        <p:sp>
          <p:nvSpPr>
            <p:cNvPr id="16" name="Freeform 5"/>
            <p:cNvSpPr>
              <a:spLocks/>
            </p:cNvSpPr>
            <p:nvPr/>
          </p:nvSpPr>
          <p:spPr bwMode="auto">
            <a:xfrm>
              <a:off x="3462" y="1393"/>
              <a:ext cx="389" cy="1740"/>
            </a:xfrm>
            <a:custGeom>
              <a:avLst/>
              <a:gdLst>
                <a:gd name="T0" fmla="*/ 0 w 164"/>
                <a:gd name="T1" fmla="*/ 1140 h 1222"/>
                <a:gd name="T2" fmla="*/ 0 w 164"/>
                <a:gd name="T3" fmla="*/ 1140 h 1222"/>
                <a:gd name="T4" fmla="*/ 82 w 164"/>
                <a:gd name="T5" fmla="*/ 1222 h 1222"/>
                <a:gd name="T6" fmla="*/ 82 w 164"/>
                <a:gd name="T7" fmla="*/ 1222 h 1222"/>
                <a:gd name="T8" fmla="*/ 164 w 164"/>
                <a:gd name="T9" fmla="*/ 1140 h 1222"/>
                <a:gd name="T10" fmla="*/ 164 w 164"/>
                <a:gd name="T11" fmla="*/ 1140 h 1222"/>
                <a:gd name="T12" fmla="*/ 164 w 164"/>
                <a:gd name="T13" fmla="*/ 0 h 1222"/>
                <a:gd name="connsiteX0" fmla="*/ 0 w 10000"/>
                <a:gd name="connsiteY0" fmla="*/ 9830 h 10501"/>
                <a:gd name="connsiteX1" fmla="*/ 0 w 10000"/>
                <a:gd name="connsiteY1" fmla="*/ 9830 h 10501"/>
                <a:gd name="connsiteX2" fmla="*/ 5000 w 10000"/>
                <a:gd name="connsiteY2" fmla="*/ 10501 h 10501"/>
                <a:gd name="connsiteX3" fmla="*/ 5000 w 10000"/>
                <a:gd name="connsiteY3" fmla="*/ 10501 h 10501"/>
                <a:gd name="connsiteX4" fmla="*/ 10000 w 10000"/>
                <a:gd name="connsiteY4" fmla="*/ 9830 h 10501"/>
                <a:gd name="connsiteX5" fmla="*/ 10000 w 10000"/>
                <a:gd name="connsiteY5" fmla="*/ 9830 h 10501"/>
                <a:gd name="connsiteX6" fmla="*/ 10000 w 10000"/>
                <a:gd name="connsiteY6" fmla="*/ 0 h 10501"/>
                <a:gd name="connsiteX0" fmla="*/ 0 w 10000"/>
                <a:gd name="connsiteY0" fmla="*/ 5342 h 6013"/>
                <a:gd name="connsiteX1" fmla="*/ 0 w 10000"/>
                <a:gd name="connsiteY1" fmla="*/ 5342 h 6013"/>
                <a:gd name="connsiteX2" fmla="*/ 5000 w 10000"/>
                <a:gd name="connsiteY2" fmla="*/ 6013 h 6013"/>
                <a:gd name="connsiteX3" fmla="*/ 5000 w 10000"/>
                <a:gd name="connsiteY3" fmla="*/ 6013 h 6013"/>
                <a:gd name="connsiteX4" fmla="*/ 10000 w 10000"/>
                <a:gd name="connsiteY4" fmla="*/ 5342 h 6013"/>
                <a:gd name="connsiteX5" fmla="*/ 10000 w 10000"/>
                <a:gd name="connsiteY5" fmla="*/ 5342 h 6013"/>
                <a:gd name="connsiteX6" fmla="*/ 10000 w 10000"/>
                <a:gd name="connsiteY6" fmla="*/ 0 h 60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000" h="6013">
                  <a:moveTo>
                    <a:pt x="0" y="5342"/>
                  </a:moveTo>
                  <a:lnTo>
                    <a:pt x="0" y="5342"/>
                  </a:lnTo>
                  <a:cubicBezTo>
                    <a:pt x="0" y="5710"/>
                    <a:pt x="2256" y="6013"/>
                    <a:pt x="5000" y="6013"/>
                  </a:cubicBezTo>
                  <a:lnTo>
                    <a:pt x="5000" y="6013"/>
                  </a:lnTo>
                  <a:cubicBezTo>
                    <a:pt x="7805" y="6013"/>
                    <a:pt x="10000" y="5710"/>
                    <a:pt x="10000" y="5342"/>
                  </a:cubicBezTo>
                  <a:lnTo>
                    <a:pt x="10000" y="5342"/>
                  </a:lnTo>
                  <a:lnTo>
                    <a:pt x="10000" y="0"/>
                  </a:lnTo>
                </a:path>
              </a:pathLst>
            </a:custGeom>
            <a:noFill/>
            <a:ln w="101600" cap="rnd">
              <a:solidFill>
                <a:srgbClr val="B3B3B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7" name="Freeform 6"/>
            <p:cNvSpPr>
              <a:spLocks/>
            </p:cNvSpPr>
            <p:nvPr/>
          </p:nvSpPr>
          <p:spPr bwMode="auto">
            <a:xfrm>
              <a:off x="3841" y="786"/>
              <a:ext cx="1510" cy="1346"/>
            </a:xfrm>
            <a:custGeom>
              <a:avLst/>
              <a:gdLst>
                <a:gd name="T0" fmla="*/ 0 w 638"/>
                <a:gd name="T1" fmla="*/ 0 h 568"/>
                <a:gd name="T2" fmla="*/ 0 w 638"/>
                <a:gd name="T3" fmla="*/ 568 h 568"/>
                <a:gd name="T4" fmla="*/ 159 w 638"/>
                <a:gd name="T5" fmla="*/ 484 h 568"/>
                <a:gd name="T6" fmla="*/ 319 w 638"/>
                <a:gd name="T7" fmla="*/ 568 h 568"/>
                <a:gd name="T8" fmla="*/ 479 w 638"/>
                <a:gd name="T9" fmla="*/ 484 h 568"/>
                <a:gd name="T10" fmla="*/ 638 w 638"/>
                <a:gd name="T11" fmla="*/ 567 h 568"/>
                <a:gd name="T12" fmla="*/ 0 w 638"/>
                <a:gd name="T13" fmla="*/ 0 h 5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8" h="568">
                  <a:moveTo>
                    <a:pt x="0" y="0"/>
                  </a:moveTo>
                  <a:cubicBezTo>
                    <a:pt x="0" y="568"/>
                    <a:pt x="0" y="568"/>
                    <a:pt x="0" y="568"/>
                  </a:cubicBezTo>
                  <a:cubicBezTo>
                    <a:pt x="35" y="517"/>
                    <a:pt x="93" y="484"/>
                    <a:pt x="159" y="484"/>
                  </a:cubicBezTo>
                  <a:cubicBezTo>
                    <a:pt x="226" y="484"/>
                    <a:pt x="284" y="517"/>
                    <a:pt x="319" y="568"/>
                  </a:cubicBezTo>
                  <a:cubicBezTo>
                    <a:pt x="354" y="517"/>
                    <a:pt x="412" y="484"/>
                    <a:pt x="479" y="484"/>
                  </a:cubicBezTo>
                  <a:cubicBezTo>
                    <a:pt x="545" y="484"/>
                    <a:pt x="603" y="517"/>
                    <a:pt x="638" y="567"/>
                  </a:cubicBezTo>
                  <a:cubicBezTo>
                    <a:pt x="601" y="248"/>
                    <a:pt x="329" y="0"/>
                    <a:pt x="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8" name="Freeform 7"/>
            <p:cNvSpPr>
              <a:spLocks/>
            </p:cNvSpPr>
            <p:nvPr/>
          </p:nvSpPr>
          <p:spPr bwMode="auto">
            <a:xfrm>
              <a:off x="2329" y="786"/>
              <a:ext cx="1512" cy="1346"/>
            </a:xfrm>
            <a:custGeom>
              <a:avLst/>
              <a:gdLst>
                <a:gd name="T0" fmla="*/ 639 w 639"/>
                <a:gd name="T1" fmla="*/ 0 h 568"/>
                <a:gd name="T2" fmla="*/ 639 w 639"/>
                <a:gd name="T3" fmla="*/ 0 h 568"/>
                <a:gd name="T4" fmla="*/ 0 w 639"/>
                <a:gd name="T5" fmla="*/ 568 h 568"/>
                <a:gd name="T6" fmla="*/ 160 w 639"/>
                <a:gd name="T7" fmla="*/ 484 h 568"/>
                <a:gd name="T8" fmla="*/ 320 w 639"/>
                <a:gd name="T9" fmla="*/ 568 h 568"/>
                <a:gd name="T10" fmla="*/ 479 w 639"/>
                <a:gd name="T11" fmla="*/ 484 h 568"/>
                <a:gd name="T12" fmla="*/ 639 w 639"/>
                <a:gd name="T13" fmla="*/ 568 h 568"/>
                <a:gd name="T14" fmla="*/ 639 w 639"/>
                <a:gd name="T15" fmla="*/ 0 h 5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39" h="568">
                  <a:moveTo>
                    <a:pt x="639" y="0"/>
                  </a:moveTo>
                  <a:cubicBezTo>
                    <a:pt x="639" y="0"/>
                    <a:pt x="639" y="0"/>
                    <a:pt x="639" y="0"/>
                  </a:cubicBezTo>
                  <a:cubicBezTo>
                    <a:pt x="309" y="0"/>
                    <a:pt x="37" y="248"/>
                    <a:pt x="0" y="568"/>
                  </a:cubicBezTo>
                  <a:cubicBezTo>
                    <a:pt x="35" y="517"/>
                    <a:pt x="94" y="484"/>
                    <a:pt x="160" y="484"/>
                  </a:cubicBezTo>
                  <a:cubicBezTo>
                    <a:pt x="226" y="484"/>
                    <a:pt x="285" y="517"/>
                    <a:pt x="320" y="568"/>
                  </a:cubicBezTo>
                  <a:cubicBezTo>
                    <a:pt x="355" y="517"/>
                    <a:pt x="413" y="484"/>
                    <a:pt x="479" y="484"/>
                  </a:cubicBezTo>
                  <a:cubicBezTo>
                    <a:pt x="545" y="484"/>
                    <a:pt x="604" y="517"/>
                    <a:pt x="639" y="568"/>
                  </a:cubicBezTo>
                  <a:lnTo>
                    <a:pt x="639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" name="Freeform 8"/>
            <p:cNvSpPr>
              <a:spLocks/>
            </p:cNvSpPr>
            <p:nvPr/>
          </p:nvSpPr>
          <p:spPr bwMode="auto">
            <a:xfrm>
              <a:off x="3083" y="786"/>
              <a:ext cx="755" cy="1341"/>
            </a:xfrm>
            <a:custGeom>
              <a:avLst/>
              <a:gdLst>
                <a:gd name="T0" fmla="*/ 161 w 319"/>
                <a:gd name="T1" fmla="*/ 484 h 566"/>
                <a:gd name="T2" fmla="*/ 319 w 319"/>
                <a:gd name="T3" fmla="*/ 565 h 566"/>
                <a:gd name="T4" fmla="*/ 319 w 319"/>
                <a:gd name="T5" fmla="*/ 0 h 566"/>
                <a:gd name="T6" fmla="*/ 317 w 319"/>
                <a:gd name="T7" fmla="*/ 0 h 566"/>
                <a:gd name="T8" fmla="*/ 0 w 319"/>
                <a:gd name="T9" fmla="*/ 565 h 566"/>
                <a:gd name="T10" fmla="*/ 0 w 319"/>
                <a:gd name="T11" fmla="*/ 566 h 566"/>
                <a:gd name="T12" fmla="*/ 5 w 319"/>
                <a:gd name="T13" fmla="*/ 564 h 566"/>
                <a:gd name="T14" fmla="*/ 161 w 319"/>
                <a:gd name="T15" fmla="*/ 484 h 5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19" h="566">
                  <a:moveTo>
                    <a:pt x="161" y="484"/>
                  </a:moveTo>
                  <a:cubicBezTo>
                    <a:pt x="226" y="484"/>
                    <a:pt x="284" y="516"/>
                    <a:pt x="319" y="565"/>
                  </a:cubicBezTo>
                  <a:cubicBezTo>
                    <a:pt x="319" y="0"/>
                    <a:pt x="319" y="0"/>
                    <a:pt x="319" y="0"/>
                  </a:cubicBezTo>
                  <a:cubicBezTo>
                    <a:pt x="318" y="0"/>
                    <a:pt x="318" y="0"/>
                    <a:pt x="317" y="0"/>
                  </a:cubicBezTo>
                  <a:cubicBezTo>
                    <a:pt x="153" y="2"/>
                    <a:pt x="19" y="248"/>
                    <a:pt x="0" y="565"/>
                  </a:cubicBezTo>
                  <a:cubicBezTo>
                    <a:pt x="0" y="566"/>
                    <a:pt x="0" y="566"/>
                    <a:pt x="0" y="566"/>
                  </a:cubicBezTo>
                  <a:cubicBezTo>
                    <a:pt x="2" y="563"/>
                    <a:pt x="3" y="563"/>
                    <a:pt x="5" y="564"/>
                  </a:cubicBezTo>
                  <a:cubicBezTo>
                    <a:pt x="40" y="515"/>
                    <a:pt x="97" y="484"/>
                    <a:pt x="161" y="48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" name="Freeform 9"/>
            <p:cNvSpPr>
              <a:spLocks/>
            </p:cNvSpPr>
            <p:nvPr/>
          </p:nvSpPr>
          <p:spPr bwMode="auto">
            <a:xfrm>
              <a:off x="3838" y="786"/>
              <a:ext cx="755" cy="1346"/>
            </a:xfrm>
            <a:custGeom>
              <a:avLst/>
              <a:gdLst>
                <a:gd name="T0" fmla="*/ 0 w 319"/>
                <a:gd name="T1" fmla="*/ 568 h 568"/>
                <a:gd name="T2" fmla="*/ 5 w 319"/>
                <a:gd name="T3" fmla="*/ 561 h 568"/>
                <a:gd name="T4" fmla="*/ 159 w 319"/>
                <a:gd name="T5" fmla="*/ 484 h 568"/>
                <a:gd name="T6" fmla="*/ 316 w 319"/>
                <a:gd name="T7" fmla="*/ 563 h 568"/>
                <a:gd name="T8" fmla="*/ 319 w 319"/>
                <a:gd name="T9" fmla="*/ 568 h 568"/>
                <a:gd name="T10" fmla="*/ 319 w 319"/>
                <a:gd name="T11" fmla="*/ 568 h 568"/>
                <a:gd name="T12" fmla="*/ 0 w 319"/>
                <a:gd name="T13" fmla="*/ 0 h 568"/>
                <a:gd name="T14" fmla="*/ 0 w 319"/>
                <a:gd name="T15" fmla="*/ 0 h 568"/>
                <a:gd name="T16" fmla="*/ 0 w 319"/>
                <a:gd name="T17" fmla="*/ 568 h 5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9" h="568">
                  <a:moveTo>
                    <a:pt x="0" y="568"/>
                  </a:moveTo>
                  <a:cubicBezTo>
                    <a:pt x="1" y="563"/>
                    <a:pt x="3" y="561"/>
                    <a:pt x="5" y="561"/>
                  </a:cubicBezTo>
                  <a:cubicBezTo>
                    <a:pt x="40" y="514"/>
                    <a:pt x="96" y="484"/>
                    <a:pt x="159" y="484"/>
                  </a:cubicBezTo>
                  <a:cubicBezTo>
                    <a:pt x="224" y="484"/>
                    <a:pt x="280" y="515"/>
                    <a:pt x="316" y="563"/>
                  </a:cubicBezTo>
                  <a:cubicBezTo>
                    <a:pt x="317" y="564"/>
                    <a:pt x="318" y="565"/>
                    <a:pt x="319" y="568"/>
                  </a:cubicBezTo>
                  <a:cubicBezTo>
                    <a:pt x="319" y="568"/>
                    <a:pt x="319" y="568"/>
                    <a:pt x="319" y="568"/>
                  </a:cubicBezTo>
                  <a:cubicBezTo>
                    <a:pt x="300" y="248"/>
                    <a:pt x="165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568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1" name="Text Placeholder 7"/>
          <p:cNvSpPr txBox="1">
            <a:spLocks/>
          </p:cNvSpPr>
          <p:nvPr/>
        </p:nvSpPr>
        <p:spPr>
          <a:xfrm>
            <a:off x="2819533" y="1987245"/>
            <a:ext cx="1368594" cy="357779"/>
          </a:xfrm>
          <a:prstGeom prst="rect">
            <a:avLst/>
          </a:prstGeom>
        </p:spPr>
        <p:txBody>
          <a:bodyPr vert="horz" lIns="0" tIns="103884" rIns="0" bIns="103884" anchor="t"/>
          <a:lstStyle>
            <a:lvl1pPr marL="0" indent="0" algn="r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384" b="1" kern="1200" baseline="0">
                <a:solidFill>
                  <a:schemeClr val="accent1"/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Text Placeholder 2"/>
          <p:cNvSpPr txBox="1">
            <a:spLocks/>
          </p:cNvSpPr>
          <p:nvPr/>
        </p:nvSpPr>
        <p:spPr>
          <a:xfrm>
            <a:off x="1811419" y="2443352"/>
            <a:ext cx="2376707" cy="628444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r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186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Rounded Rectangle 11"/>
          <p:cNvSpPr>
            <a:spLocks noChangeAspect="1"/>
          </p:cNvSpPr>
          <p:nvPr/>
        </p:nvSpPr>
        <p:spPr>
          <a:xfrm>
            <a:off x="4388846" y="2149280"/>
            <a:ext cx="759275" cy="760014"/>
          </a:xfrm>
          <a:prstGeom prst="roundRect">
            <a:avLst>
              <a:gd name="adj" fmla="val 0"/>
            </a:avLst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Text Placeholder 7"/>
          <p:cNvSpPr txBox="1">
            <a:spLocks/>
          </p:cNvSpPr>
          <p:nvPr/>
        </p:nvSpPr>
        <p:spPr>
          <a:xfrm>
            <a:off x="4449727" y="2245549"/>
            <a:ext cx="614632" cy="507229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  <a:spcAft>
                <a:spcPts val="0"/>
              </a:spcAft>
            </a:pPr>
            <a:r>
              <a:rPr lang="es-ES_tradnl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25" name="Text Placeholder 7"/>
          <p:cNvSpPr txBox="1">
            <a:spLocks/>
          </p:cNvSpPr>
          <p:nvPr/>
        </p:nvSpPr>
        <p:spPr>
          <a:xfrm>
            <a:off x="8875276" y="1987245"/>
            <a:ext cx="1611069" cy="357779"/>
          </a:xfrm>
          <a:prstGeom prst="rect">
            <a:avLst/>
          </a:prstGeom>
        </p:spPr>
        <p:txBody>
          <a:bodyPr vert="horz" lIns="0" tIns="103884" rIns="0" bIns="103884" anchor="t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384" b="1" kern="1200" baseline="0">
                <a:solidFill>
                  <a:schemeClr val="accent1"/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b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b="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Text Placeholder 2"/>
          <p:cNvSpPr txBox="1">
            <a:spLocks/>
          </p:cNvSpPr>
          <p:nvPr/>
        </p:nvSpPr>
        <p:spPr>
          <a:xfrm>
            <a:off x="8875276" y="2443352"/>
            <a:ext cx="2408641" cy="613930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186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" name="Rounded Rectangle 23"/>
          <p:cNvSpPr>
            <a:spLocks noChangeAspect="1"/>
          </p:cNvSpPr>
          <p:nvPr/>
        </p:nvSpPr>
        <p:spPr>
          <a:xfrm>
            <a:off x="7973944" y="2149280"/>
            <a:ext cx="759275" cy="760014"/>
          </a:xfrm>
          <a:prstGeom prst="roundRect">
            <a:avLst>
              <a:gd name="adj" fmla="val 0"/>
            </a:avLst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Text Placeholder 7"/>
          <p:cNvSpPr txBox="1">
            <a:spLocks/>
          </p:cNvSpPr>
          <p:nvPr/>
        </p:nvSpPr>
        <p:spPr>
          <a:xfrm>
            <a:off x="8034824" y="2245549"/>
            <a:ext cx="614632" cy="507229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  <a:spcAft>
                <a:spcPts val="0"/>
              </a:spcAft>
            </a:pPr>
            <a:r>
              <a:rPr lang="es-ES_tradnl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29" name="Text Placeholder 7"/>
          <p:cNvSpPr txBox="1">
            <a:spLocks/>
          </p:cNvSpPr>
          <p:nvPr/>
        </p:nvSpPr>
        <p:spPr>
          <a:xfrm>
            <a:off x="2819533" y="4938877"/>
            <a:ext cx="1368594" cy="357779"/>
          </a:xfrm>
          <a:prstGeom prst="rect">
            <a:avLst/>
          </a:prstGeom>
        </p:spPr>
        <p:txBody>
          <a:bodyPr vert="horz" lIns="0" tIns="103884" rIns="0" bIns="103884" anchor="t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384" b="1" kern="1200" baseline="0">
                <a:solidFill>
                  <a:schemeClr val="accent1"/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fontAlgn="auto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Text Placeholder 2"/>
          <p:cNvSpPr txBox="1">
            <a:spLocks/>
          </p:cNvSpPr>
          <p:nvPr/>
        </p:nvSpPr>
        <p:spPr>
          <a:xfrm>
            <a:off x="1811419" y="5394984"/>
            <a:ext cx="2376707" cy="628444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186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/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Rounded Rectangle 27"/>
          <p:cNvSpPr>
            <a:spLocks noChangeAspect="1"/>
          </p:cNvSpPr>
          <p:nvPr/>
        </p:nvSpPr>
        <p:spPr>
          <a:xfrm>
            <a:off x="4337374" y="5100912"/>
            <a:ext cx="759275" cy="760014"/>
          </a:xfrm>
          <a:prstGeom prst="roundRect">
            <a:avLst>
              <a:gd name="adj" fmla="val 0"/>
            </a:avLst>
          </a:prstGeom>
          <a:solidFill>
            <a:schemeClr val="accent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Text Placeholder 7"/>
          <p:cNvSpPr txBox="1">
            <a:spLocks/>
          </p:cNvSpPr>
          <p:nvPr/>
        </p:nvSpPr>
        <p:spPr>
          <a:xfrm>
            <a:off x="4398256" y="5197181"/>
            <a:ext cx="614632" cy="507229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  <a:spcAft>
                <a:spcPts val="0"/>
              </a:spcAft>
            </a:pPr>
            <a:r>
              <a:rPr lang="es-ES_tradnl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33" name="Text Placeholder 7"/>
          <p:cNvSpPr txBox="1">
            <a:spLocks/>
          </p:cNvSpPr>
          <p:nvPr/>
        </p:nvSpPr>
        <p:spPr>
          <a:xfrm>
            <a:off x="8869792" y="4938877"/>
            <a:ext cx="1611069" cy="357779"/>
          </a:xfrm>
          <a:prstGeom prst="rect">
            <a:avLst/>
          </a:prstGeom>
        </p:spPr>
        <p:txBody>
          <a:bodyPr vert="horz" lIns="0" tIns="103884" rIns="0" bIns="103884" anchor="t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384" b="1" kern="1200" baseline="0">
                <a:solidFill>
                  <a:schemeClr val="accent1"/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b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b="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Text Placeholder 2"/>
          <p:cNvSpPr txBox="1">
            <a:spLocks/>
          </p:cNvSpPr>
          <p:nvPr/>
        </p:nvSpPr>
        <p:spPr>
          <a:xfrm>
            <a:off x="8869792" y="5394984"/>
            <a:ext cx="2408641" cy="613930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186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Rounded Rectangle 16"/>
          <p:cNvSpPr>
            <a:spLocks noChangeAspect="1"/>
          </p:cNvSpPr>
          <p:nvPr/>
        </p:nvSpPr>
        <p:spPr>
          <a:xfrm>
            <a:off x="7973944" y="5100912"/>
            <a:ext cx="759275" cy="760014"/>
          </a:xfrm>
          <a:prstGeom prst="roundRect">
            <a:avLst>
              <a:gd name="adj" fmla="val 0"/>
            </a:avLst>
          </a:prstGeom>
          <a:solidFill>
            <a:schemeClr val="accent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Text Placeholder 7"/>
          <p:cNvSpPr txBox="1">
            <a:spLocks/>
          </p:cNvSpPr>
          <p:nvPr/>
        </p:nvSpPr>
        <p:spPr>
          <a:xfrm>
            <a:off x="8034824" y="5197181"/>
            <a:ext cx="614632" cy="507229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  <a:spcAft>
                <a:spcPts val="0"/>
              </a:spcAft>
            </a:pPr>
            <a:r>
              <a:rPr lang="es-ES_tradnl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</a:p>
        </p:txBody>
      </p:sp>
      <p:sp>
        <p:nvSpPr>
          <p:cNvPr id="37" name="矩形 36"/>
          <p:cNvSpPr/>
          <p:nvPr/>
        </p:nvSpPr>
        <p:spPr>
          <a:xfrm>
            <a:off x="5001865" y="200236"/>
            <a:ext cx="2855021" cy="50488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2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</p:spTree>
    <p:extLst>
      <p:ext uri="{BB962C8B-B14F-4D97-AF65-F5344CB8AC3E}">
        <p14:creationId xmlns:p14="http://schemas.microsoft.com/office/powerpoint/2010/main" val="24866465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2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3" grpId="0" animBg="1"/>
      <p:bldP spid="24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4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4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5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6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7" grpId="0" animBg="1"/>
      <p:bldP spid="28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8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8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9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0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0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0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1" grpId="0" animBg="1"/>
      <p:bldP spid="32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3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3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3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4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4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4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5" grpId="0" animBg="1"/>
      <p:bldP spid="36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36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865" name="Group 1"/>
          <p:cNvGrpSpPr>
            <a:grpSpLocks/>
          </p:cNvGrpSpPr>
          <p:nvPr/>
        </p:nvGrpSpPr>
        <p:grpSpPr bwMode="auto">
          <a:xfrm>
            <a:off x="4448793" y="1508477"/>
            <a:ext cx="4037393" cy="4870319"/>
            <a:chOff x="0" y="0"/>
            <a:chExt cx="7656017" cy="9235797"/>
          </a:xfrm>
        </p:grpSpPr>
        <p:sp>
          <p:nvSpPr>
            <p:cNvPr id="36866" name="AutoShape 2"/>
            <p:cNvSpPr>
              <a:spLocks/>
            </p:cNvSpPr>
            <p:nvPr/>
          </p:nvSpPr>
          <p:spPr bwMode="auto">
            <a:xfrm>
              <a:off x="0" y="0"/>
              <a:ext cx="7656017" cy="8765911"/>
            </a:xfrm>
            <a:custGeom>
              <a:avLst/>
              <a:gdLst>
                <a:gd name="T0" fmla="*/ 3828009 w 21478"/>
                <a:gd name="T1" fmla="*/ 4418202 h 21513"/>
                <a:gd name="T2" fmla="*/ 3828009 w 21478"/>
                <a:gd name="T3" fmla="*/ 4418202 h 21513"/>
                <a:gd name="T4" fmla="*/ 3828009 w 21478"/>
                <a:gd name="T5" fmla="*/ 4418202 h 21513"/>
                <a:gd name="T6" fmla="*/ 3828009 w 21478"/>
                <a:gd name="T7" fmla="*/ 4418202 h 21513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478" h="21513">
                  <a:moveTo>
                    <a:pt x="4795" y="18732"/>
                  </a:moveTo>
                  <a:cubicBezTo>
                    <a:pt x="5386" y="17487"/>
                    <a:pt x="5279" y="16073"/>
                    <a:pt x="4506" y="14906"/>
                  </a:cubicBezTo>
                  <a:cubicBezTo>
                    <a:pt x="4367" y="14697"/>
                    <a:pt x="4208" y="14498"/>
                    <a:pt x="4030" y="14313"/>
                  </a:cubicBezTo>
                  <a:cubicBezTo>
                    <a:pt x="2650" y="13526"/>
                    <a:pt x="1575" y="12439"/>
                    <a:pt x="880" y="11191"/>
                  </a:cubicBezTo>
                  <a:cubicBezTo>
                    <a:pt x="213" y="9996"/>
                    <a:pt x="-106" y="8647"/>
                    <a:pt x="31" y="7270"/>
                  </a:cubicBezTo>
                  <a:cubicBezTo>
                    <a:pt x="144" y="6136"/>
                    <a:pt x="577" y="5045"/>
                    <a:pt x="1292" y="4093"/>
                  </a:cubicBezTo>
                  <a:cubicBezTo>
                    <a:pt x="2009" y="3076"/>
                    <a:pt x="2975" y="2221"/>
                    <a:pt x="4111" y="1584"/>
                  </a:cubicBezTo>
                  <a:cubicBezTo>
                    <a:pt x="5290" y="922"/>
                    <a:pt x="6632" y="507"/>
                    <a:pt x="8023" y="261"/>
                  </a:cubicBezTo>
                  <a:cubicBezTo>
                    <a:pt x="9991" y="-87"/>
                    <a:pt x="12019" y="-87"/>
                    <a:pt x="13988" y="259"/>
                  </a:cubicBezTo>
                  <a:cubicBezTo>
                    <a:pt x="14807" y="409"/>
                    <a:pt x="15607" y="623"/>
                    <a:pt x="16382" y="898"/>
                  </a:cubicBezTo>
                  <a:cubicBezTo>
                    <a:pt x="17093" y="1150"/>
                    <a:pt x="17776" y="1446"/>
                    <a:pt x="18449" y="1768"/>
                  </a:cubicBezTo>
                  <a:cubicBezTo>
                    <a:pt x="19172" y="2114"/>
                    <a:pt x="19730" y="2635"/>
                    <a:pt x="20130" y="3083"/>
                  </a:cubicBezTo>
                  <a:cubicBezTo>
                    <a:pt x="20410" y="3396"/>
                    <a:pt x="20510" y="3769"/>
                    <a:pt x="20175" y="3950"/>
                  </a:cubicBezTo>
                  <a:cubicBezTo>
                    <a:pt x="20089" y="3996"/>
                    <a:pt x="19988" y="4007"/>
                    <a:pt x="19892" y="4021"/>
                  </a:cubicBezTo>
                  <a:cubicBezTo>
                    <a:pt x="19766" y="4040"/>
                    <a:pt x="19642" y="4067"/>
                    <a:pt x="19518" y="4103"/>
                  </a:cubicBezTo>
                  <a:cubicBezTo>
                    <a:pt x="19362" y="4131"/>
                    <a:pt x="19241" y="4238"/>
                    <a:pt x="19211" y="4374"/>
                  </a:cubicBezTo>
                  <a:cubicBezTo>
                    <a:pt x="19169" y="4558"/>
                    <a:pt x="19301" y="4725"/>
                    <a:pt x="19407" y="4888"/>
                  </a:cubicBezTo>
                  <a:cubicBezTo>
                    <a:pt x="19711" y="5354"/>
                    <a:pt x="19813" y="5853"/>
                    <a:pt x="19873" y="6355"/>
                  </a:cubicBezTo>
                  <a:cubicBezTo>
                    <a:pt x="19936" y="6893"/>
                    <a:pt x="19957" y="7452"/>
                    <a:pt x="19868" y="8014"/>
                  </a:cubicBezTo>
                  <a:cubicBezTo>
                    <a:pt x="19773" y="8618"/>
                    <a:pt x="19552" y="9232"/>
                    <a:pt x="19558" y="9842"/>
                  </a:cubicBezTo>
                  <a:cubicBezTo>
                    <a:pt x="19566" y="10497"/>
                    <a:pt x="19841" y="11132"/>
                    <a:pt x="20363" y="11601"/>
                  </a:cubicBezTo>
                  <a:cubicBezTo>
                    <a:pt x="20589" y="11804"/>
                    <a:pt x="20856" y="11968"/>
                    <a:pt x="21101" y="12154"/>
                  </a:cubicBezTo>
                  <a:cubicBezTo>
                    <a:pt x="21288" y="12296"/>
                    <a:pt x="21464" y="12458"/>
                    <a:pt x="21477" y="12666"/>
                  </a:cubicBezTo>
                  <a:cubicBezTo>
                    <a:pt x="21493" y="12926"/>
                    <a:pt x="21258" y="13131"/>
                    <a:pt x="21002" y="13295"/>
                  </a:cubicBezTo>
                  <a:cubicBezTo>
                    <a:pt x="20866" y="13381"/>
                    <a:pt x="20726" y="13462"/>
                    <a:pt x="20580" y="13535"/>
                  </a:cubicBezTo>
                  <a:cubicBezTo>
                    <a:pt x="20330" y="13543"/>
                    <a:pt x="20109" y="13661"/>
                    <a:pt x="19985" y="13842"/>
                  </a:cubicBezTo>
                  <a:cubicBezTo>
                    <a:pt x="19944" y="13902"/>
                    <a:pt x="19914" y="13969"/>
                    <a:pt x="19905" y="14041"/>
                  </a:cubicBezTo>
                  <a:cubicBezTo>
                    <a:pt x="19890" y="14168"/>
                    <a:pt x="19946" y="14294"/>
                    <a:pt x="20056" y="14377"/>
                  </a:cubicBezTo>
                  <a:cubicBezTo>
                    <a:pt x="20132" y="14531"/>
                    <a:pt x="20196" y="14684"/>
                    <a:pt x="20250" y="14838"/>
                  </a:cubicBezTo>
                  <a:cubicBezTo>
                    <a:pt x="20286" y="14941"/>
                    <a:pt x="20320" y="15054"/>
                    <a:pt x="20267" y="15160"/>
                  </a:cubicBezTo>
                  <a:cubicBezTo>
                    <a:pt x="20198" y="15294"/>
                    <a:pt x="19995" y="15356"/>
                    <a:pt x="19971" y="15506"/>
                  </a:cubicBezTo>
                  <a:cubicBezTo>
                    <a:pt x="19958" y="15585"/>
                    <a:pt x="20003" y="15663"/>
                    <a:pt x="20084" y="15700"/>
                  </a:cubicBezTo>
                  <a:cubicBezTo>
                    <a:pt x="20379" y="16058"/>
                    <a:pt x="20033" y="16550"/>
                    <a:pt x="19534" y="16481"/>
                  </a:cubicBezTo>
                  <a:cubicBezTo>
                    <a:pt x="19476" y="16473"/>
                    <a:pt x="19419" y="16454"/>
                    <a:pt x="19369" y="16427"/>
                  </a:cubicBezTo>
                  <a:cubicBezTo>
                    <a:pt x="20003" y="17092"/>
                    <a:pt x="19736" y="18103"/>
                    <a:pt x="18832" y="18456"/>
                  </a:cubicBezTo>
                  <a:cubicBezTo>
                    <a:pt x="18439" y="18609"/>
                    <a:pt x="17996" y="18585"/>
                    <a:pt x="17568" y="18545"/>
                  </a:cubicBezTo>
                  <a:cubicBezTo>
                    <a:pt x="16762" y="18471"/>
                    <a:pt x="15909" y="18366"/>
                    <a:pt x="15220" y="18742"/>
                  </a:cubicBezTo>
                  <a:cubicBezTo>
                    <a:pt x="15072" y="18823"/>
                    <a:pt x="14940" y="18925"/>
                    <a:pt x="14828" y="19042"/>
                  </a:cubicBezTo>
                  <a:cubicBezTo>
                    <a:pt x="14395" y="19484"/>
                    <a:pt x="14095" y="20013"/>
                    <a:pt x="13956" y="20581"/>
                  </a:cubicBezTo>
                  <a:cubicBezTo>
                    <a:pt x="13881" y="20887"/>
                    <a:pt x="13855" y="21200"/>
                    <a:pt x="13876" y="21513"/>
                  </a:cubicBezTo>
                  <a:lnTo>
                    <a:pt x="4795" y="18732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ct val="12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6867" name="AutoShape 3"/>
            <p:cNvSpPr>
              <a:spLocks/>
            </p:cNvSpPr>
            <p:nvPr/>
          </p:nvSpPr>
          <p:spPr bwMode="auto">
            <a:xfrm>
              <a:off x="1007998" y="7537223"/>
              <a:ext cx="4163742" cy="1698574"/>
            </a:xfrm>
            <a:custGeom>
              <a:avLst/>
              <a:gdLst>
                <a:gd name="T0" fmla="*/ 2081871 w 21600"/>
                <a:gd name="T1" fmla="*/ 849287 h 21600"/>
                <a:gd name="T2" fmla="*/ 2081871 w 21600"/>
                <a:gd name="T3" fmla="*/ 849287 h 21600"/>
                <a:gd name="T4" fmla="*/ 2081871 w 21600"/>
                <a:gd name="T5" fmla="*/ 849287 h 21600"/>
                <a:gd name="T6" fmla="*/ 2081871 w 21600"/>
                <a:gd name="T7" fmla="*/ 849287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0" y="14895"/>
                  </a:moveTo>
                  <a:lnTo>
                    <a:pt x="2391" y="0"/>
                  </a:lnTo>
                  <a:lnTo>
                    <a:pt x="21599" y="11351"/>
                  </a:lnTo>
                  <a:lnTo>
                    <a:pt x="20383" y="21600"/>
                  </a:lnTo>
                  <a:lnTo>
                    <a:pt x="0" y="14895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ct val="12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36869" name="AutoShape 5"/>
          <p:cNvSpPr>
            <a:spLocks/>
          </p:cNvSpPr>
          <p:nvPr/>
        </p:nvSpPr>
        <p:spPr bwMode="auto">
          <a:xfrm>
            <a:off x="4665605" y="1762959"/>
            <a:ext cx="3318313" cy="2295362"/>
          </a:xfrm>
          <a:custGeom>
            <a:avLst/>
            <a:gdLst>
              <a:gd name="T0" fmla="*/ 3146278 w 21369"/>
              <a:gd name="T1" fmla="*/ 2203287 h 21420"/>
              <a:gd name="T2" fmla="*/ 3146278 w 21369"/>
              <a:gd name="T3" fmla="*/ 2203287 h 21420"/>
              <a:gd name="T4" fmla="*/ 3146278 w 21369"/>
              <a:gd name="T5" fmla="*/ 2203287 h 21420"/>
              <a:gd name="T6" fmla="*/ 3146278 w 21369"/>
              <a:gd name="T7" fmla="*/ 2203287 h 2142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369" h="21420">
                <a:moveTo>
                  <a:pt x="854" y="9342"/>
                </a:moveTo>
                <a:cubicBezTo>
                  <a:pt x="739" y="8499"/>
                  <a:pt x="917" y="7629"/>
                  <a:pt x="1329" y="7011"/>
                </a:cubicBezTo>
                <a:cubicBezTo>
                  <a:pt x="1715" y="6433"/>
                  <a:pt x="2265" y="6148"/>
                  <a:pt x="2663" y="5586"/>
                </a:cubicBezTo>
                <a:cubicBezTo>
                  <a:pt x="3053" y="5036"/>
                  <a:pt x="3257" y="4276"/>
                  <a:pt x="3613" y="3683"/>
                </a:cubicBezTo>
                <a:cubicBezTo>
                  <a:pt x="4190" y="2719"/>
                  <a:pt x="5085" y="2283"/>
                  <a:pt x="5949" y="2546"/>
                </a:cubicBezTo>
                <a:cubicBezTo>
                  <a:pt x="6187" y="2041"/>
                  <a:pt x="6521" y="1648"/>
                  <a:pt x="6911" y="1414"/>
                </a:cubicBezTo>
                <a:cubicBezTo>
                  <a:pt x="7330" y="1164"/>
                  <a:pt x="7792" y="1109"/>
                  <a:pt x="8234" y="1258"/>
                </a:cubicBezTo>
                <a:cubicBezTo>
                  <a:pt x="8595" y="737"/>
                  <a:pt x="9054" y="382"/>
                  <a:pt x="9554" y="238"/>
                </a:cubicBezTo>
                <a:cubicBezTo>
                  <a:pt x="10166" y="61"/>
                  <a:pt x="10802" y="207"/>
                  <a:pt x="11346" y="649"/>
                </a:cubicBezTo>
                <a:cubicBezTo>
                  <a:pt x="12074" y="66"/>
                  <a:pt x="12920" y="-132"/>
                  <a:pt x="13738" y="87"/>
                </a:cubicBezTo>
                <a:cubicBezTo>
                  <a:pt x="14549" y="304"/>
                  <a:pt x="15282" y="918"/>
                  <a:pt x="15816" y="1825"/>
                </a:cubicBezTo>
                <a:cubicBezTo>
                  <a:pt x="16356" y="1598"/>
                  <a:pt x="16937" y="1688"/>
                  <a:pt x="17431" y="2076"/>
                </a:cubicBezTo>
                <a:cubicBezTo>
                  <a:pt x="17904" y="2447"/>
                  <a:pt x="18262" y="3062"/>
                  <a:pt x="18433" y="3799"/>
                </a:cubicBezTo>
                <a:cubicBezTo>
                  <a:pt x="19006" y="3937"/>
                  <a:pt x="19522" y="4382"/>
                  <a:pt x="19878" y="5045"/>
                </a:cubicBezTo>
                <a:cubicBezTo>
                  <a:pt x="20226" y="5694"/>
                  <a:pt x="20396" y="6505"/>
                  <a:pt x="20354" y="7323"/>
                </a:cubicBezTo>
                <a:cubicBezTo>
                  <a:pt x="20829" y="7823"/>
                  <a:pt x="21165" y="8550"/>
                  <a:pt x="21301" y="9375"/>
                </a:cubicBezTo>
                <a:cubicBezTo>
                  <a:pt x="21459" y="10333"/>
                  <a:pt x="21336" y="11343"/>
                  <a:pt x="20962" y="12167"/>
                </a:cubicBezTo>
                <a:cubicBezTo>
                  <a:pt x="21068" y="13766"/>
                  <a:pt x="20604" y="15334"/>
                  <a:pt x="19729" y="16328"/>
                </a:cubicBezTo>
                <a:cubicBezTo>
                  <a:pt x="18952" y="17211"/>
                  <a:pt x="17937" y="17535"/>
                  <a:pt x="16974" y="17207"/>
                </a:cubicBezTo>
                <a:cubicBezTo>
                  <a:pt x="16598" y="17607"/>
                  <a:pt x="16137" y="17806"/>
                  <a:pt x="15670" y="17770"/>
                </a:cubicBezTo>
                <a:cubicBezTo>
                  <a:pt x="15156" y="17731"/>
                  <a:pt x="14671" y="17411"/>
                  <a:pt x="14314" y="16875"/>
                </a:cubicBezTo>
                <a:cubicBezTo>
                  <a:pt x="14139" y="17038"/>
                  <a:pt x="13933" y="17121"/>
                  <a:pt x="13725" y="17116"/>
                </a:cubicBezTo>
                <a:cubicBezTo>
                  <a:pt x="13513" y="17111"/>
                  <a:pt x="13308" y="17014"/>
                  <a:pt x="13135" y="16839"/>
                </a:cubicBezTo>
                <a:cubicBezTo>
                  <a:pt x="12764" y="17306"/>
                  <a:pt x="12328" y="17653"/>
                  <a:pt x="11857" y="17857"/>
                </a:cubicBezTo>
                <a:cubicBezTo>
                  <a:pt x="11381" y="18062"/>
                  <a:pt x="10882" y="18115"/>
                  <a:pt x="10391" y="18214"/>
                </a:cubicBezTo>
                <a:cubicBezTo>
                  <a:pt x="9937" y="18306"/>
                  <a:pt x="9489" y="18437"/>
                  <a:pt x="9074" y="18713"/>
                </a:cubicBezTo>
                <a:cubicBezTo>
                  <a:pt x="8662" y="18986"/>
                  <a:pt x="8298" y="19393"/>
                  <a:pt x="7930" y="19779"/>
                </a:cubicBezTo>
                <a:cubicBezTo>
                  <a:pt x="7500" y="20232"/>
                  <a:pt x="7056" y="20663"/>
                  <a:pt x="6566" y="20949"/>
                </a:cubicBezTo>
                <a:cubicBezTo>
                  <a:pt x="6057" y="21246"/>
                  <a:pt x="5513" y="21379"/>
                  <a:pt x="4961" y="21412"/>
                </a:cubicBezTo>
                <a:cubicBezTo>
                  <a:pt x="4052" y="21468"/>
                  <a:pt x="3137" y="21246"/>
                  <a:pt x="2342" y="20607"/>
                </a:cubicBezTo>
                <a:cubicBezTo>
                  <a:pt x="685" y="19276"/>
                  <a:pt x="-141" y="16498"/>
                  <a:pt x="331" y="13846"/>
                </a:cubicBezTo>
                <a:cubicBezTo>
                  <a:pt x="29" y="13087"/>
                  <a:pt x="-72" y="12195"/>
                  <a:pt x="49" y="11337"/>
                </a:cubicBezTo>
                <a:cubicBezTo>
                  <a:pt x="158" y="10563"/>
                  <a:pt x="441" y="9861"/>
                  <a:pt x="854" y="9342"/>
                </a:cubicBezTo>
                <a:close/>
              </a:path>
            </a:pathLst>
          </a:custGeom>
          <a:solidFill>
            <a:srgbClr val="EDEDED"/>
          </a:solidFill>
          <a:ln w="165100" cap="flat" cmpd="sng">
            <a:solidFill>
              <a:srgbClr val="FFFFFF"/>
            </a:solidFill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870" name="AutoShape 6"/>
          <p:cNvSpPr>
            <a:spLocks/>
          </p:cNvSpPr>
          <p:nvPr/>
        </p:nvSpPr>
        <p:spPr bwMode="auto">
          <a:xfrm>
            <a:off x="5705299" y="1980608"/>
            <a:ext cx="1343565" cy="74419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1079" y="21"/>
                </a:moveTo>
                <a:lnTo>
                  <a:pt x="21600" y="21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lnTo>
                  <a:pt x="11079" y="21"/>
                </a:lnTo>
                <a:close/>
              </a:path>
            </a:pathLst>
          </a:custGeom>
          <a:solidFill>
            <a:schemeClr val="accent4"/>
          </a:solidFill>
          <a:ln w="50800" cap="flat" cmpd="sng">
            <a:solidFill>
              <a:srgbClr val="FFFFFF"/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defTabSz="241082">
              <a:lnSpc>
                <a:spcPct val="120000"/>
              </a:lnSpc>
              <a:defRPr/>
            </a:pPr>
            <a:endParaRPr lang="es-ES" sz="633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871" name="AutoShape 7"/>
          <p:cNvSpPr>
            <a:spLocks/>
          </p:cNvSpPr>
          <p:nvPr/>
        </p:nvSpPr>
        <p:spPr bwMode="auto">
          <a:xfrm>
            <a:off x="4983708" y="2706384"/>
            <a:ext cx="1343565" cy="709871"/>
          </a:xfrm>
          <a:custGeom>
            <a:avLst/>
            <a:gdLst>
              <a:gd name="T0" fmla="*/ 2147483647 w 21600"/>
              <a:gd name="T1" fmla="*/ 2147483647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11079" y="21"/>
                </a:moveTo>
                <a:lnTo>
                  <a:pt x="21600" y="21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lnTo>
                  <a:pt x="11079" y="21"/>
                </a:lnTo>
                <a:close/>
              </a:path>
            </a:pathLst>
          </a:custGeom>
          <a:solidFill>
            <a:schemeClr val="accent2"/>
          </a:solidFill>
          <a:ln w="50800" cap="flat" cmpd="sng">
            <a:solidFill>
              <a:srgbClr val="FFFFFF"/>
            </a:solidFill>
            <a:prstDash val="solid"/>
            <a:miter lim="0"/>
            <a:headEnd/>
            <a:tailEnd/>
          </a:ln>
        </p:spPr>
        <p:txBody>
          <a:bodyPr lIns="0" tIns="0" rIns="0" bIns="0" anchor="ctr"/>
          <a:lstStyle/>
          <a:p>
            <a:pPr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872" name="AutoShape 8"/>
          <p:cNvSpPr>
            <a:spLocks/>
          </p:cNvSpPr>
          <p:nvPr/>
        </p:nvSpPr>
        <p:spPr bwMode="auto">
          <a:xfrm>
            <a:off x="5214751" y="3230417"/>
            <a:ext cx="565888" cy="835438"/>
          </a:xfrm>
          <a:custGeom>
            <a:avLst/>
            <a:gdLst>
              <a:gd name="T0" fmla="*/ 10800 w 21600"/>
              <a:gd name="T1" fmla="*/ 10770 h 21540"/>
              <a:gd name="T2" fmla="*/ 10800 w 21600"/>
              <a:gd name="T3" fmla="*/ 10770 h 21540"/>
              <a:gd name="T4" fmla="*/ 10800 w 21600"/>
              <a:gd name="T5" fmla="*/ 10770 h 21540"/>
              <a:gd name="T6" fmla="*/ 10800 w 21600"/>
              <a:gd name="T7" fmla="*/ 10770 h 215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540">
                <a:moveTo>
                  <a:pt x="225" y="0"/>
                </a:moveTo>
                <a:lnTo>
                  <a:pt x="0" y="21037"/>
                </a:lnTo>
                <a:cubicBezTo>
                  <a:pt x="2786" y="21453"/>
                  <a:pt x="5671" y="21599"/>
                  <a:pt x="8551" y="21517"/>
                </a:cubicBezTo>
                <a:cubicBezTo>
                  <a:pt x="11828" y="21424"/>
                  <a:pt x="15063" y="21051"/>
                  <a:pt x="18082" y="20227"/>
                </a:cubicBezTo>
                <a:cubicBezTo>
                  <a:pt x="19301" y="19894"/>
                  <a:pt x="20462" y="19476"/>
                  <a:pt x="21599" y="19027"/>
                </a:cubicBezTo>
                <a:lnTo>
                  <a:pt x="21599" y="0"/>
                </a:lnTo>
                <a:lnTo>
                  <a:pt x="225" y="0"/>
                </a:lnTo>
                <a:close/>
              </a:path>
            </a:pathLst>
          </a:custGeom>
          <a:solidFill>
            <a:schemeClr val="accent5"/>
          </a:solidFill>
          <a:ln w="50800" cap="flat" cmpd="sng">
            <a:solidFill>
              <a:srgbClr val="FFFFFF"/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defTabSz="241082">
              <a:lnSpc>
                <a:spcPct val="120000"/>
              </a:lnSpc>
              <a:defRPr/>
            </a:pPr>
            <a:endParaRPr lang="es-ES" sz="633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873" name="AutoShape 9"/>
          <p:cNvSpPr>
            <a:spLocks/>
          </p:cNvSpPr>
          <p:nvPr/>
        </p:nvSpPr>
        <p:spPr bwMode="auto">
          <a:xfrm>
            <a:off x="6878093" y="2696339"/>
            <a:ext cx="815347" cy="976073"/>
          </a:xfrm>
          <a:custGeom>
            <a:avLst/>
            <a:gdLst>
              <a:gd name="T0" fmla="*/ 10549 w 21098"/>
              <a:gd name="T1" fmla="*/ 10762 h 21524"/>
              <a:gd name="T2" fmla="*/ 10549 w 21098"/>
              <a:gd name="T3" fmla="*/ 10762 h 21524"/>
              <a:gd name="T4" fmla="*/ 10549 w 21098"/>
              <a:gd name="T5" fmla="*/ 10762 h 21524"/>
              <a:gd name="T6" fmla="*/ 10549 w 21098"/>
              <a:gd name="T7" fmla="*/ 10762 h 215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098" h="21524">
                <a:moveTo>
                  <a:pt x="0" y="0"/>
                </a:moveTo>
                <a:lnTo>
                  <a:pt x="0" y="19579"/>
                </a:lnTo>
                <a:cubicBezTo>
                  <a:pt x="71" y="19551"/>
                  <a:pt x="141" y="19520"/>
                  <a:pt x="211" y="19488"/>
                </a:cubicBezTo>
                <a:cubicBezTo>
                  <a:pt x="280" y="19457"/>
                  <a:pt x="349" y="19424"/>
                  <a:pt x="416" y="19388"/>
                </a:cubicBezTo>
                <a:cubicBezTo>
                  <a:pt x="1853" y="20660"/>
                  <a:pt x="3804" y="21420"/>
                  <a:pt x="5874" y="21514"/>
                </a:cubicBezTo>
                <a:cubicBezTo>
                  <a:pt x="7755" y="21599"/>
                  <a:pt x="9613" y="21127"/>
                  <a:pt x="11132" y="20178"/>
                </a:cubicBezTo>
                <a:cubicBezTo>
                  <a:pt x="11717" y="20296"/>
                  <a:pt x="12307" y="20374"/>
                  <a:pt x="12897" y="20418"/>
                </a:cubicBezTo>
                <a:cubicBezTo>
                  <a:pt x="13488" y="20462"/>
                  <a:pt x="14079" y="20471"/>
                  <a:pt x="14667" y="20451"/>
                </a:cubicBezTo>
                <a:cubicBezTo>
                  <a:pt x="18222" y="18458"/>
                  <a:pt x="20548" y="15220"/>
                  <a:pt x="21011" y="11618"/>
                </a:cubicBezTo>
                <a:cubicBezTo>
                  <a:pt x="21600" y="7042"/>
                  <a:pt x="19155" y="2566"/>
                  <a:pt x="14667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3"/>
          </a:solidFill>
          <a:ln w="50800" cap="flat" cmpd="sng">
            <a:solidFill>
              <a:srgbClr val="FFFFFF"/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>
              <a:lnSpc>
                <a:spcPct val="120000"/>
              </a:lnSpc>
              <a:defRPr/>
            </a:pPr>
            <a:endParaRPr lang="es-ES" sz="2953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36874" name="AutoShape 10"/>
          <p:cNvSpPr>
            <a:spLocks/>
          </p:cNvSpPr>
          <p:nvPr/>
        </p:nvSpPr>
        <p:spPr bwMode="auto">
          <a:xfrm>
            <a:off x="4697416" y="3230416"/>
            <a:ext cx="690617" cy="817022"/>
          </a:xfrm>
          <a:custGeom>
            <a:avLst/>
            <a:gdLst>
              <a:gd name="T0" fmla="+- 0 11100 1478"/>
              <a:gd name="T1" fmla="*/ T0 w 19245"/>
              <a:gd name="T2" fmla="*/ 10800 h 21600"/>
              <a:gd name="T3" fmla="+- 0 11100 1478"/>
              <a:gd name="T4" fmla="*/ T3 w 19245"/>
              <a:gd name="T5" fmla="*/ 10800 h 21600"/>
              <a:gd name="T6" fmla="+- 0 11100 1478"/>
              <a:gd name="T7" fmla="*/ T6 w 19245"/>
              <a:gd name="T8" fmla="*/ 10800 h 21600"/>
              <a:gd name="T9" fmla="+- 0 11100 1478"/>
              <a:gd name="T10" fmla="*/ T9 w 19245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19245" h="21600">
                <a:moveTo>
                  <a:pt x="298" y="0"/>
                </a:moveTo>
                <a:cubicBezTo>
                  <a:pt x="387" y="168"/>
                  <a:pt x="471" y="339"/>
                  <a:pt x="571" y="503"/>
                </a:cubicBezTo>
                <a:cubicBezTo>
                  <a:pt x="-1478" y="8064"/>
                  <a:pt x="2108" y="15983"/>
                  <a:pt x="9303" y="19782"/>
                </a:cubicBezTo>
                <a:cubicBezTo>
                  <a:pt x="10930" y="20641"/>
                  <a:pt x="12677" y="21227"/>
                  <a:pt x="14478" y="21599"/>
                </a:cubicBezTo>
                <a:lnTo>
                  <a:pt x="14478" y="15716"/>
                </a:lnTo>
                <a:lnTo>
                  <a:pt x="15432" y="15716"/>
                </a:lnTo>
                <a:cubicBezTo>
                  <a:pt x="15685" y="16323"/>
                  <a:pt x="16305" y="16721"/>
                  <a:pt x="16994" y="16718"/>
                </a:cubicBezTo>
                <a:cubicBezTo>
                  <a:pt x="19586" y="16704"/>
                  <a:pt x="20121" y="13233"/>
                  <a:pt x="17633" y="12515"/>
                </a:cubicBezTo>
                <a:cubicBezTo>
                  <a:pt x="16668" y="12236"/>
                  <a:pt x="15651" y="12775"/>
                  <a:pt x="15401" y="13702"/>
                </a:cubicBezTo>
                <a:lnTo>
                  <a:pt x="14484" y="13702"/>
                </a:lnTo>
                <a:lnTo>
                  <a:pt x="14648" y="0"/>
                </a:lnTo>
                <a:lnTo>
                  <a:pt x="298" y="0"/>
                </a:lnTo>
                <a:close/>
              </a:path>
            </a:pathLst>
          </a:custGeom>
          <a:solidFill>
            <a:schemeClr val="accent3"/>
          </a:solidFill>
          <a:ln w="50800" cap="flat" cmpd="sng">
            <a:solidFill>
              <a:srgbClr val="FFFFFF"/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defTabSz="241082">
              <a:lnSpc>
                <a:spcPct val="120000"/>
              </a:lnSpc>
              <a:defRPr/>
            </a:pPr>
            <a:endParaRPr lang="es-ES" sz="633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875" name="AutoShape 11"/>
          <p:cNvSpPr>
            <a:spLocks/>
          </p:cNvSpPr>
          <p:nvPr/>
        </p:nvSpPr>
        <p:spPr bwMode="auto">
          <a:xfrm>
            <a:off x="5778127" y="3230417"/>
            <a:ext cx="1099129" cy="74000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19" y="0"/>
                </a:moveTo>
                <a:lnTo>
                  <a:pt x="0" y="21600"/>
                </a:lnTo>
                <a:cubicBezTo>
                  <a:pt x="830" y="20884"/>
                  <a:pt x="1631" y="20081"/>
                  <a:pt x="2411" y="19235"/>
                </a:cubicBezTo>
                <a:cubicBezTo>
                  <a:pt x="3534" y="18019"/>
                  <a:pt x="4646" y="16740"/>
                  <a:pt x="5908" y="15878"/>
                </a:cubicBezTo>
                <a:cubicBezTo>
                  <a:pt x="7178" y="15011"/>
                  <a:pt x="8544" y="14597"/>
                  <a:pt x="9932" y="14308"/>
                </a:cubicBezTo>
                <a:cubicBezTo>
                  <a:pt x="11435" y="13995"/>
                  <a:pt x="12961" y="13826"/>
                  <a:pt x="14416" y="13180"/>
                </a:cubicBezTo>
                <a:cubicBezTo>
                  <a:pt x="15859" y="12539"/>
                  <a:pt x="17193" y="11446"/>
                  <a:pt x="18328" y="9974"/>
                </a:cubicBezTo>
                <a:cubicBezTo>
                  <a:pt x="18856" y="10526"/>
                  <a:pt x="19483" y="10831"/>
                  <a:pt x="20129" y="10848"/>
                </a:cubicBezTo>
                <a:cubicBezTo>
                  <a:pt x="20639" y="10862"/>
                  <a:pt x="21143" y="10686"/>
                  <a:pt x="21599" y="10357"/>
                </a:cubicBezTo>
                <a:lnTo>
                  <a:pt x="21599" y="70"/>
                </a:lnTo>
                <a:lnTo>
                  <a:pt x="6249" y="70"/>
                </a:lnTo>
                <a:lnTo>
                  <a:pt x="6249" y="836"/>
                </a:lnTo>
                <a:cubicBezTo>
                  <a:pt x="6743" y="810"/>
                  <a:pt x="7181" y="1297"/>
                  <a:pt x="7306" y="2007"/>
                </a:cubicBezTo>
                <a:cubicBezTo>
                  <a:pt x="7889" y="5320"/>
                  <a:pt x="4046" y="6081"/>
                  <a:pt x="3878" y="2666"/>
                </a:cubicBezTo>
                <a:cubicBezTo>
                  <a:pt x="3837" y="1841"/>
                  <a:pt x="4186" y="1084"/>
                  <a:pt x="4717" y="836"/>
                </a:cubicBezTo>
                <a:lnTo>
                  <a:pt x="4717" y="0"/>
                </a:lnTo>
                <a:lnTo>
                  <a:pt x="119" y="0"/>
                </a:lnTo>
                <a:close/>
              </a:path>
            </a:pathLst>
          </a:custGeom>
          <a:solidFill>
            <a:schemeClr val="accent6"/>
          </a:solidFill>
          <a:ln w="50800" cap="flat" cmpd="sng">
            <a:solidFill>
              <a:srgbClr val="FFFFFF"/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defTabSz="241082">
              <a:lnSpc>
                <a:spcPct val="120000"/>
              </a:lnSpc>
              <a:defRPr/>
            </a:pPr>
            <a:endParaRPr lang="es-ES" sz="633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876" name="AutoShape 12"/>
          <p:cNvSpPr>
            <a:spLocks/>
          </p:cNvSpPr>
          <p:nvPr/>
        </p:nvSpPr>
        <p:spPr bwMode="auto">
          <a:xfrm>
            <a:off x="7446492" y="2695501"/>
            <a:ext cx="545797" cy="928358"/>
          </a:xfrm>
          <a:custGeom>
            <a:avLst/>
            <a:gdLst>
              <a:gd name="T0" fmla="*/ 10528 w 21057"/>
              <a:gd name="T1" fmla="*/ 10800 h 21600"/>
              <a:gd name="T2" fmla="*/ 10528 w 21057"/>
              <a:gd name="T3" fmla="*/ 10800 h 21600"/>
              <a:gd name="T4" fmla="*/ 10528 w 21057"/>
              <a:gd name="T5" fmla="*/ 10800 h 21600"/>
              <a:gd name="T6" fmla="*/ 10528 w 21057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057" h="21600">
                <a:moveTo>
                  <a:pt x="0" y="0"/>
                </a:moveTo>
                <a:lnTo>
                  <a:pt x="0" y="12797"/>
                </a:lnTo>
                <a:lnTo>
                  <a:pt x="1211" y="12797"/>
                </a:lnTo>
                <a:cubicBezTo>
                  <a:pt x="1615" y="12109"/>
                  <a:pt x="2745" y="11677"/>
                  <a:pt x="3949" y="11748"/>
                </a:cubicBezTo>
                <a:cubicBezTo>
                  <a:pt x="7422" y="11952"/>
                  <a:pt x="8077" y="14818"/>
                  <a:pt x="4876" y="15575"/>
                </a:cubicBezTo>
                <a:cubicBezTo>
                  <a:pt x="3239" y="15962"/>
                  <a:pt x="1434" y="15323"/>
                  <a:pt x="1197" y="14272"/>
                </a:cubicBezTo>
                <a:lnTo>
                  <a:pt x="7" y="14272"/>
                </a:lnTo>
                <a:lnTo>
                  <a:pt x="7" y="21600"/>
                </a:lnTo>
                <a:cubicBezTo>
                  <a:pt x="4044" y="21494"/>
                  <a:pt x="7976" y="20651"/>
                  <a:pt x="11220" y="19110"/>
                </a:cubicBezTo>
                <a:cubicBezTo>
                  <a:pt x="16471" y="16615"/>
                  <a:pt x="19258" y="12682"/>
                  <a:pt x="18620" y="8669"/>
                </a:cubicBezTo>
                <a:cubicBezTo>
                  <a:pt x="20865" y="6602"/>
                  <a:pt x="21600" y="4068"/>
                  <a:pt x="20652" y="1664"/>
                </a:cubicBezTo>
                <a:cubicBezTo>
                  <a:pt x="20424" y="1087"/>
                  <a:pt x="20095" y="532"/>
                  <a:pt x="19689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 w="50800" cap="flat" cmpd="sng">
            <a:solidFill>
              <a:srgbClr val="FFFFFF"/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defTabSz="241082">
              <a:lnSpc>
                <a:spcPct val="120000"/>
              </a:lnSpc>
              <a:defRPr/>
            </a:pPr>
            <a:endParaRPr lang="es-ES" sz="633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877" name="AutoShape 13"/>
          <p:cNvSpPr>
            <a:spLocks/>
          </p:cNvSpPr>
          <p:nvPr/>
        </p:nvSpPr>
        <p:spPr bwMode="auto">
          <a:xfrm>
            <a:off x="6884789" y="1792258"/>
            <a:ext cx="1071504" cy="1089083"/>
          </a:xfrm>
          <a:custGeom>
            <a:avLst/>
            <a:gdLst>
              <a:gd name="T0" fmla="*/ 2147483647 w 21600"/>
              <a:gd name="T1" fmla="*/ 2147483647 h 20867"/>
              <a:gd name="T2" fmla="*/ 2147483647 w 21600"/>
              <a:gd name="T3" fmla="*/ 2147483647 h 20867"/>
              <a:gd name="T4" fmla="*/ 2147483647 w 21600"/>
              <a:gd name="T5" fmla="*/ 2147483647 h 20867"/>
              <a:gd name="T6" fmla="*/ 2147483647 w 21600"/>
              <a:gd name="T7" fmla="*/ 2147483647 h 20867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0867">
                <a:moveTo>
                  <a:pt x="0" y="0"/>
                </a:moveTo>
                <a:lnTo>
                  <a:pt x="0" y="11817"/>
                </a:lnTo>
                <a:lnTo>
                  <a:pt x="670" y="11817"/>
                </a:lnTo>
                <a:cubicBezTo>
                  <a:pt x="819" y="11277"/>
                  <a:pt x="1371" y="10930"/>
                  <a:pt x="1950" y="11016"/>
                </a:cubicBezTo>
                <a:cubicBezTo>
                  <a:pt x="4049" y="11329"/>
                  <a:pt x="3427" y="14545"/>
                  <a:pt x="1381" y="14002"/>
                </a:cubicBezTo>
                <a:cubicBezTo>
                  <a:pt x="862" y="13865"/>
                  <a:pt x="548" y="13365"/>
                  <a:pt x="662" y="12865"/>
                </a:cubicBezTo>
                <a:lnTo>
                  <a:pt x="14" y="12865"/>
                </a:lnTo>
                <a:lnTo>
                  <a:pt x="14" y="17431"/>
                </a:lnTo>
                <a:lnTo>
                  <a:pt x="4560" y="17431"/>
                </a:lnTo>
                <a:lnTo>
                  <a:pt x="4519" y="17892"/>
                </a:lnTo>
                <a:cubicBezTo>
                  <a:pt x="3847" y="18062"/>
                  <a:pt x="3415" y="18686"/>
                  <a:pt x="3518" y="19341"/>
                </a:cubicBezTo>
                <a:cubicBezTo>
                  <a:pt x="3870" y="21600"/>
                  <a:pt x="7330" y="21227"/>
                  <a:pt x="7181" y="19036"/>
                </a:cubicBezTo>
                <a:cubicBezTo>
                  <a:pt x="7141" y="18444"/>
                  <a:pt x="6652" y="17971"/>
                  <a:pt x="6031" y="17920"/>
                </a:cubicBezTo>
                <a:lnTo>
                  <a:pt x="6031" y="17417"/>
                </a:lnTo>
                <a:lnTo>
                  <a:pt x="21599" y="17417"/>
                </a:lnTo>
                <a:cubicBezTo>
                  <a:pt x="21051" y="16284"/>
                  <a:pt x="20211" y="15291"/>
                  <a:pt x="19139" y="14548"/>
                </a:cubicBezTo>
                <a:cubicBezTo>
                  <a:pt x="19268" y="12857"/>
                  <a:pt x="18737" y="11181"/>
                  <a:pt x="17646" y="9840"/>
                </a:cubicBezTo>
                <a:cubicBezTo>
                  <a:pt x="16531" y="8469"/>
                  <a:pt x="14912" y="7550"/>
                  <a:pt x="13115" y="7265"/>
                </a:cubicBezTo>
                <a:cubicBezTo>
                  <a:pt x="12579" y="5742"/>
                  <a:pt x="11460" y="4468"/>
                  <a:pt x="9977" y="3701"/>
                </a:cubicBezTo>
                <a:cubicBezTo>
                  <a:pt x="8426" y="2900"/>
                  <a:pt x="6604" y="2714"/>
                  <a:pt x="4910" y="3184"/>
                </a:cubicBezTo>
                <a:cubicBezTo>
                  <a:pt x="3598" y="1712"/>
                  <a:pt x="1898" y="621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50800" cap="flat" cmpd="sng">
            <a:solidFill>
              <a:srgbClr val="FFFFFF"/>
            </a:solidFill>
            <a:prstDash val="solid"/>
            <a:miter lim="0"/>
            <a:headEnd/>
            <a:tailEnd/>
          </a:ln>
        </p:spPr>
        <p:txBody>
          <a:bodyPr lIns="0" tIns="0" rIns="0" bIns="0" anchor="ctr"/>
          <a:lstStyle/>
          <a:p>
            <a:pPr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878" name="AutoShape 14"/>
          <p:cNvSpPr>
            <a:spLocks/>
          </p:cNvSpPr>
          <p:nvPr/>
        </p:nvSpPr>
        <p:spPr bwMode="auto">
          <a:xfrm>
            <a:off x="5783150" y="1756262"/>
            <a:ext cx="1104151" cy="400977"/>
          </a:xfrm>
          <a:custGeom>
            <a:avLst/>
            <a:gdLst>
              <a:gd name="T0" fmla="*/ 10800 w 21600"/>
              <a:gd name="T1" fmla="+- 0 10826 52"/>
              <a:gd name="T2" fmla="*/ 10826 h 21548"/>
              <a:gd name="T3" fmla="*/ 10800 w 21600"/>
              <a:gd name="T4" fmla="+- 0 10826 52"/>
              <a:gd name="T5" fmla="*/ 10826 h 21548"/>
              <a:gd name="T6" fmla="*/ 10800 w 21600"/>
              <a:gd name="T7" fmla="+- 0 10826 52"/>
              <a:gd name="T8" fmla="*/ 10826 h 21548"/>
              <a:gd name="T9" fmla="*/ 10800 w 21600"/>
              <a:gd name="T10" fmla="+- 0 10826 52"/>
              <a:gd name="T11" fmla="*/ 10826 h 21548"/>
            </a:gdLst>
            <a:ahLst/>
            <a:cxnLst>
              <a:cxn ang="0">
                <a:pos x="T0" y="T2"/>
              </a:cxn>
              <a:cxn ang="0">
                <a:pos x="T3" y="T5"/>
              </a:cxn>
              <a:cxn ang="0">
                <a:pos x="T6" y="T8"/>
              </a:cxn>
              <a:cxn ang="0">
                <a:pos x="T9" y="T11"/>
              </a:cxn>
            </a:cxnLst>
            <a:rect l="0" t="0" r="r" b="b"/>
            <a:pathLst>
              <a:path w="21600" h="21548">
                <a:moveTo>
                  <a:pt x="18114" y="1"/>
                </a:moveTo>
                <a:cubicBezTo>
                  <a:pt x="16234" y="-52"/>
                  <a:pt x="14371" y="1231"/>
                  <a:pt x="12709" y="3763"/>
                </a:cubicBezTo>
                <a:cubicBezTo>
                  <a:pt x="11053" y="1199"/>
                  <a:pt x="9116" y="356"/>
                  <a:pt x="7253" y="1381"/>
                </a:cubicBezTo>
                <a:cubicBezTo>
                  <a:pt x="5729" y="2218"/>
                  <a:pt x="4331" y="4271"/>
                  <a:pt x="3232" y="7286"/>
                </a:cubicBezTo>
                <a:cubicBezTo>
                  <a:pt x="2161" y="6599"/>
                  <a:pt x="1053" y="6697"/>
                  <a:pt x="0" y="7484"/>
                </a:cubicBezTo>
                <a:lnTo>
                  <a:pt x="79" y="21468"/>
                </a:lnTo>
                <a:lnTo>
                  <a:pt x="14111" y="21468"/>
                </a:lnTo>
                <a:lnTo>
                  <a:pt x="14111" y="19979"/>
                </a:lnTo>
                <a:cubicBezTo>
                  <a:pt x="13390" y="19807"/>
                  <a:pt x="12932" y="17727"/>
                  <a:pt x="13193" y="15821"/>
                </a:cubicBezTo>
                <a:cubicBezTo>
                  <a:pt x="13768" y="11625"/>
                  <a:pt x="15974" y="13190"/>
                  <a:pt x="15786" y="17597"/>
                </a:cubicBezTo>
                <a:cubicBezTo>
                  <a:pt x="15736" y="18755"/>
                  <a:pt x="15433" y="19690"/>
                  <a:pt x="15030" y="19940"/>
                </a:cubicBezTo>
                <a:lnTo>
                  <a:pt x="15030" y="21548"/>
                </a:lnTo>
                <a:lnTo>
                  <a:pt x="21599" y="21548"/>
                </a:lnTo>
                <a:lnTo>
                  <a:pt x="21599" y="1698"/>
                </a:lnTo>
                <a:cubicBezTo>
                  <a:pt x="21078" y="1198"/>
                  <a:pt x="20543" y="787"/>
                  <a:pt x="19994" y="507"/>
                </a:cubicBezTo>
                <a:cubicBezTo>
                  <a:pt x="19371" y="190"/>
                  <a:pt x="18741" y="19"/>
                  <a:pt x="18114" y="1"/>
                </a:cubicBezTo>
                <a:close/>
              </a:path>
            </a:pathLst>
          </a:custGeom>
          <a:solidFill>
            <a:schemeClr val="accent5"/>
          </a:solidFill>
          <a:ln w="50800" cap="flat" cmpd="sng">
            <a:solidFill>
              <a:srgbClr val="FFFFFF"/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defTabSz="241082">
              <a:lnSpc>
                <a:spcPct val="120000"/>
              </a:lnSpc>
              <a:defRPr/>
            </a:pPr>
            <a:endParaRPr lang="es-ES" sz="633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879" name="AutoShape 15"/>
          <p:cNvSpPr>
            <a:spLocks/>
          </p:cNvSpPr>
          <p:nvPr/>
        </p:nvSpPr>
        <p:spPr bwMode="auto">
          <a:xfrm>
            <a:off x="5218936" y="1895222"/>
            <a:ext cx="765958" cy="809488"/>
          </a:xfrm>
          <a:custGeom>
            <a:avLst/>
            <a:gdLst>
              <a:gd name="T0" fmla="*/ 10375 w 20750"/>
              <a:gd name="T1" fmla="*/ 10800 h 21600"/>
              <a:gd name="T2" fmla="*/ 10375 w 20750"/>
              <a:gd name="T3" fmla="*/ 10800 h 21600"/>
              <a:gd name="T4" fmla="*/ 10375 w 20750"/>
              <a:gd name="T5" fmla="*/ 10800 h 21600"/>
              <a:gd name="T6" fmla="*/ 10375 w 2075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0750" h="21600">
                <a:moveTo>
                  <a:pt x="15273" y="0"/>
                </a:moveTo>
                <a:cubicBezTo>
                  <a:pt x="14905" y="99"/>
                  <a:pt x="14536" y="205"/>
                  <a:pt x="14181" y="350"/>
                </a:cubicBezTo>
                <a:cubicBezTo>
                  <a:pt x="12534" y="1022"/>
                  <a:pt x="11127" y="2153"/>
                  <a:pt x="10127" y="3606"/>
                </a:cubicBezTo>
                <a:cubicBezTo>
                  <a:pt x="6480" y="2851"/>
                  <a:pt x="2703" y="4107"/>
                  <a:pt x="265" y="6882"/>
                </a:cubicBezTo>
                <a:cubicBezTo>
                  <a:pt x="177" y="6983"/>
                  <a:pt x="109" y="7099"/>
                  <a:pt x="25" y="7203"/>
                </a:cubicBezTo>
                <a:lnTo>
                  <a:pt x="0" y="21599"/>
                </a:lnTo>
                <a:lnTo>
                  <a:pt x="15464" y="21599"/>
                </a:lnTo>
                <a:lnTo>
                  <a:pt x="15464" y="15916"/>
                </a:lnTo>
                <a:lnTo>
                  <a:pt x="16611" y="15916"/>
                </a:lnTo>
                <a:cubicBezTo>
                  <a:pt x="16866" y="16752"/>
                  <a:pt x="17696" y="17283"/>
                  <a:pt x="18576" y="17179"/>
                </a:cubicBezTo>
                <a:cubicBezTo>
                  <a:pt x="21599" y="16820"/>
                  <a:pt x="21384" y="12524"/>
                  <a:pt x="18455" y="12433"/>
                </a:cubicBezTo>
                <a:cubicBezTo>
                  <a:pt x="17642" y="12407"/>
                  <a:pt x="16924" y="12957"/>
                  <a:pt x="16752" y="13740"/>
                </a:cubicBezTo>
                <a:lnTo>
                  <a:pt x="15399" y="13740"/>
                </a:lnTo>
                <a:lnTo>
                  <a:pt x="15273" y="0"/>
                </a:lnTo>
                <a:close/>
              </a:path>
            </a:pathLst>
          </a:custGeom>
          <a:solidFill>
            <a:schemeClr val="accent3"/>
          </a:solidFill>
          <a:ln w="50800" cap="flat" cmpd="sng">
            <a:solidFill>
              <a:srgbClr val="FFFFFF"/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defTabSz="241082">
              <a:lnSpc>
                <a:spcPct val="120000"/>
              </a:lnSpc>
              <a:defRPr/>
            </a:pPr>
            <a:endParaRPr lang="es-ES" sz="633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880" name="AutoShape 16"/>
          <p:cNvSpPr>
            <a:spLocks/>
          </p:cNvSpPr>
          <p:nvPr/>
        </p:nvSpPr>
        <p:spPr bwMode="auto">
          <a:xfrm>
            <a:off x="4666442" y="2163936"/>
            <a:ext cx="555843" cy="1065644"/>
          </a:xfrm>
          <a:custGeom>
            <a:avLst/>
            <a:gdLst>
              <a:gd name="T0" fmla="*/ 2147483647 w 21231"/>
              <a:gd name="T1" fmla="*/ 2147483647 h 21600"/>
              <a:gd name="T2" fmla="*/ 2147483647 w 21231"/>
              <a:gd name="T3" fmla="*/ 2147483647 h 21600"/>
              <a:gd name="T4" fmla="*/ 2147483647 w 21231"/>
              <a:gd name="T5" fmla="*/ 2147483647 h 21600"/>
              <a:gd name="T6" fmla="*/ 2147483647 w 21231"/>
              <a:gd name="T7" fmla="*/ 2147483647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231" h="21600">
                <a:moveTo>
                  <a:pt x="21181" y="0"/>
                </a:moveTo>
                <a:cubicBezTo>
                  <a:pt x="19265" y="1262"/>
                  <a:pt x="18032" y="2803"/>
                  <a:pt x="15842" y="3940"/>
                </a:cubicBezTo>
                <a:cubicBezTo>
                  <a:pt x="13475" y="5169"/>
                  <a:pt x="10204" y="5789"/>
                  <a:pt x="7911" y="7053"/>
                </a:cubicBezTo>
                <a:cubicBezTo>
                  <a:pt x="5460" y="8404"/>
                  <a:pt x="4397" y="10308"/>
                  <a:pt x="5079" y="12152"/>
                </a:cubicBezTo>
                <a:cubicBezTo>
                  <a:pt x="2622" y="13286"/>
                  <a:pt x="938" y="14819"/>
                  <a:pt x="291" y="16512"/>
                </a:cubicBezTo>
                <a:cubicBezTo>
                  <a:pt x="-369" y="18242"/>
                  <a:pt x="107" y="20030"/>
                  <a:pt x="1590" y="21600"/>
                </a:cubicBezTo>
                <a:lnTo>
                  <a:pt x="21231" y="21600"/>
                </a:lnTo>
                <a:lnTo>
                  <a:pt x="21231" y="16610"/>
                </a:lnTo>
                <a:lnTo>
                  <a:pt x="20397" y="16572"/>
                </a:lnTo>
                <a:cubicBezTo>
                  <a:pt x="20494" y="17131"/>
                  <a:pt x="19840" y="17650"/>
                  <a:pt x="18829" y="17816"/>
                </a:cubicBezTo>
                <a:cubicBezTo>
                  <a:pt x="14726" y="18491"/>
                  <a:pt x="12589" y="15169"/>
                  <a:pt x="16873" y="14340"/>
                </a:cubicBezTo>
                <a:cubicBezTo>
                  <a:pt x="18455" y="14033"/>
                  <a:pt x="20173" y="14561"/>
                  <a:pt x="20461" y="15441"/>
                </a:cubicBezTo>
                <a:lnTo>
                  <a:pt x="21181" y="15441"/>
                </a:lnTo>
                <a:lnTo>
                  <a:pt x="21181" y="0"/>
                </a:lnTo>
                <a:close/>
              </a:path>
            </a:pathLst>
          </a:custGeom>
          <a:solidFill>
            <a:schemeClr val="accent1"/>
          </a:solidFill>
          <a:ln w="50800" cap="flat" cmpd="sng">
            <a:solidFill>
              <a:srgbClr val="FFFFFF"/>
            </a:solidFill>
            <a:prstDash val="solid"/>
            <a:miter lim="0"/>
            <a:headEnd/>
            <a:tailEnd/>
          </a:ln>
        </p:spPr>
        <p:txBody>
          <a:bodyPr lIns="0" tIns="0" rIns="0" bIns="0" anchor="ctr"/>
          <a:lstStyle/>
          <a:p>
            <a:pPr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881" name="AutoShape 17"/>
          <p:cNvSpPr>
            <a:spLocks/>
          </p:cNvSpPr>
          <p:nvPr/>
        </p:nvSpPr>
        <p:spPr bwMode="auto">
          <a:xfrm>
            <a:off x="6324762" y="2712244"/>
            <a:ext cx="555005" cy="524032"/>
          </a:xfrm>
          <a:custGeom>
            <a:avLst/>
            <a:gdLst>
              <a:gd name="T0" fmla="*/ 2147483647 w 21600"/>
              <a:gd name="T1" fmla="*/ 2147483647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11315" y="21"/>
                </a:moveTo>
                <a:lnTo>
                  <a:pt x="21600" y="21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lnTo>
                  <a:pt x="11315" y="21"/>
                </a:lnTo>
                <a:close/>
              </a:path>
            </a:pathLst>
          </a:custGeom>
          <a:solidFill>
            <a:schemeClr val="accent1"/>
          </a:solidFill>
          <a:ln w="50800" cap="flat" cmpd="sng">
            <a:solidFill>
              <a:srgbClr val="FFFFFF"/>
            </a:solidFill>
            <a:prstDash val="solid"/>
            <a:miter lim="0"/>
            <a:headEnd/>
            <a:tailEnd/>
          </a:ln>
        </p:spPr>
        <p:txBody>
          <a:bodyPr lIns="0" tIns="0" rIns="0" bIns="0" anchor="ctr"/>
          <a:lstStyle/>
          <a:p>
            <a:pPr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896" name="AutoShape 32"/>
          <p:cNvSpPr>
            <a:spLocks/>
          </p:cNvSpPr>
          <p:nvPr/>
        </p:nvSpPr>
        <p:spPr bwMode="auto">
          <a:xfrm>
            <a:off x="2797621" y="2635229"/>
            <a:ext cx="1368616" cy="48875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just" eaLnBrk="1">
              <a:lnSpc>
                <a:spcPct val="120000"/>
              </a:lnSpc>
              <a:spcBef>
                <a:spcPts val="896"/>
              </a:spcBef>
            </a:pPr>
            <a:r>
              <a:rPr lang="en-US" altLang="zh-CN" sz="8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8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897" name="AutoShape 33"/>
          <p:cNvSpPr>
            <a:spLocks/>
          </p:cNvSpPr>
          <p:nvPr/>
        </p:nvSpPr>
        <p:spPr bwMode="auto">
          <a:xfrm>
            <a:off x="3203170" y="2067667"/>
            <a:ext cx="518173" cy="51817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99" y="10800"/>
                </a:moveTo>
                <a:cubicBezTo>
                  <a:pt x="21599" y="16764"/>
                  <a:pt x="16764" y="21599"/>
                  <a:pt x="10800" y="21599"/>
                </a:cubicBezTo>
                <a:cubicBezTo>
                  <a:pt x="4835" y="21599"/>
                  <a:pt x="0" y="16764"/>
                  <a:pt x="0" y="10800"/>
                </a:cubicBezTo>
                <a:cubicBezTo>
                  <a:pt x="0" y="4835"/>
                  <a:pt x="4835" y="0"/>
                  <a:pt x="10799" y="0"/>
                </a:cubicBezTo>
                <a:cubicBezTo>
                  <a:pt x="16764" y="0"/>
                  <a:pt x="21599" y="4835"/>
                  <a:pt x="21599" y="10799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>
              <a:lnSpc>
                <a:spcPct val="120000"/>
              </a:lnSpc>
              <a:defRPr/>
            </a:pPr>
            <a:endParaRPr lang="es-ES" sz="2953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36898" name="AutoShape 34"/>
          <p:cNvSpPr>
            <a:spLocks/>
          </p:cNvSpPr>
          <p:nvPr/>
        </p:nvSpPr>
        <p:spPr bwMode="auto">
          <a:xfrm>
            <a:off x="3278780" y="2181515"/>
            <a:ext cx="344053" cy="25950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b"/>
          <a:lstStyle>
            <a:lvl1pPr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47688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47688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47688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47688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/>
            <a:r>
              <a:rPr lang="es-ES" altLang="zh-CN" sz="1400" b="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  <a:endParaRPr lang="es-ES" altLang="zh-CN" sz="1050" b="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899" name="Line 35"/>
          <p:cNvSpPr>
            <a:spLocks noChangeShapeType="1"/>
          </p:cNvSpPr>
          <p:nvPr/>
        </p:nvSpPr>
        <p:spPr bwMode="auto">
          <a:xfrm>
            <a:off x="3801705" y="2358983"/>
            <a:ext cx="1141821" cy="206767"/>
          </a:xfrm>
          <a:prstGeom prst="line">
            <a:avLst/>
          </a:prstGeom>
          <a:noFill/>
          <a:ln w="6350" cap="flat" cmpd="sng">
            <a:solidFill>
              <a:schemeClr val="bg1">
                <a:lumMod val="65000"/>
              </a:schemeClr>
            </a:solidFill>
            <a:prstDash val="dash"/>
            <a:round/>
            <a:headEnd type="oval" w="med" len="med"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defTabSz="241082">
              <a:defRPr/>
            </a:pPr>
            <a:endParaRPr lang="es-ES" sz="633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900" name="AutoShape 36"/>
          <p:cNvSpPr>
            <a:spLocks/>
          </p:cNvSpPr>
          <p:nvPr/>
        </p:nvSpPr>
        <p:spPr bwMode="auto">
          <a:xfrm>
            <a:off x="2797621" y="4160448"/>
            <a:ext cx="1368616" cy="48875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just" eaLnBrk="1">
              <a:lnSpc>
                <a:spcPct val="120000"/>
              </a:lnSpc>
              <a:spcBef>
                <a:spcPts val="896"/>
              </a:spcBef>
            </a:pPr>
            <a:r>
              <a:rPr lang="en-US" altLang="zh-CN" sz="8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8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901" name="AutoShape 37"/>
          <p:cNvSpPr>
            <a:spLocks/>
          </p:cNvSpPr>
          <p:nvPr/>
        </p:nvSpPr>
        <p:spPr bwMode="auto">
          <a:xfrm>
            <a:off x="3203170" y="3592886"/>
            <a:ext cx="518173" cy="51817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99" y="10800"/>
                </a:moveTo>
                <a:cubicBezTo>
                  <a:pt x="21599" y="16764"/>
                  <a:pt x="16764" y="21599"/>
                  <a:pt x="10800" y="21599"/>
                </a:cubicBezTo>
                <a:cubicBezTo>
                  <a:pt x="4835" y="21599"/>
                  <a:pt x="0" y="16764"/>
                  <a:pt x="0" y="10800"/>
                </a:cubicBezTo>
                <a:cubicBezTo>
                  <a:pt x="0" y="4835"/>
                  <a:pt x="4835" y="0"/>
                  <a:pt x="10799" y="0"/>
                </a:cubicBezTo>
                <a:cubicBezTo>
                  <a:pt x="16764" y="0"/>
                  <a:pt x="21599" y="4835"/>
                  <a:pt x="21599" y="10799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>
              <a:lnSpc>
                <a:spcPct val="120000"/>
              </a:lnSpc>
              <a:defRPr/>
            </a:pPr>
            <a:endParaRPr lang="es-ES" sz="2953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36902" name="AutoShape 38"/>
          <p:cNvSpPr>
            <a:spLocks/>
          </p:cNvSpPr>
          <p:nvPr/>
        </p:nvSpPr>
        <p:spPr bwMode="auto">
          <a:xfrm>
            <a:off x="3278780" y="3713430"/>
            <a:ext cx="344053" cy="25950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b"/>
          <a:lstStyle>
            <a:lvl1pPr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47688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47688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47688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47688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/>
            <a:r>
              <a:rPr lang="es-ES" altLang="zh-CN" sz="1400" b="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  <a:endParaRPr lang="es-ES" altLang="zh-CN" sz="1050" b="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903" name="Line 39"/>
          <p:cNvSpPr>
            <a:spLocks noChangeShapeType="1"/>
          </p:cNvSpPr>
          <p:nvPr/>
        </p:nvSpPr>
        <p:spPr bwMode="auto">
          <a:xfrm flipV="1">
            <a:off x="3808402" y="3580330"/>
            <a:ext cx="976073" cy="205930"/>
          </a:xfrm>
          <a:prstGeom prst="line">
            <a:avLst/>
          </a:prstGeom>
          <a:noFill/>
          <a:ln w="6350" cap="flat" cmpd="sng">
            <a:solidFill>
              <a:schemeClr val="bg1">
                <a:lumMod val="65000"/>
              </a:schemeClr>
            </a:solidFill>
            <a:prstDash val="dash"/>
            <a:round/>
            <a:headEnd type="oval" w="med" len="med"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defTabSz="241082">
              <a:defRPr/>
            </a:pPr>
            <a:endParaRPr lang="es-ES" sz="633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904" name="AutoShape 40"/>
          <p:cNvSpPr>
            <a:spLocks/>
          </p:cNvSpPr>
          <p:nvPr/>
        </p:nvSpPr>
        <p:spPr bwMode="auto">
          <a:xfrm>
            <a:off x="3615453" y="5293898"/>
            <a:ext cx="1369504" cy="43485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just" eaLnBrk="1">
              <a:lnSpc>
                <a:spcPct val="120000"/>
              </a:lnSpc>
              <a:spcBef>
                <a:spcPts val="896"/>
              </a:spcBef>
            </a:pPr>
            <a:r>
              <a:rPr lang="en-US" altLang="zh-CN" sz="8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8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905" name="AutoShape 41"/>
          <p:cNvSpPr>
            <a:spLocks/>
          </p:cNvSpPr>
          <p:nvPr/>
        </p:nvSpPr>
        <p:spPr bwMode="auto">
          <a:xfrm>
            <a:off x="4021028" y="4725499"/>
            <a:ext cx="519010" cy="51817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99" y="10800"/>
                </a:moveTo>
                <a:cubicBezTo>
                  <a:pt x="21599" y="16764"/>
                  <a:pt x="16764" y="21599"/>
                  <a:pt x="10800" y="21599"/>
                </a:cubicBezTo>
                <a:cubicBezTo>
                  <a:pt x="4835" y="21599"/>
                  <a:pt x="0" y="16764"/>
                  <a:pt x="0" y="10800"/>
                </a:cubicBezTo>
                <a:cubicBezTo>
                  <a:pt x="0" y="4835"/>
                  <a:pt x="4835" y="0"/>
                  <a:pt x="10799" y="0"/>
                </a:cubicBezTo>
                <a:cubicBezTo>
                  <a:pt x="16764" y="0"/>
                  <a:pt x="21599" y="4835"/>
                  <a:pt x="21599" y="10799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>
              <a:lnSpc>
                <a:spcPct val="120000"/>
              </a:lnSpc>
              <a:defRPr/>
            </a:pPr>
            <a:endParaRPr lang="es-ES" sz="2953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36906" name="AutoShape 42"/>
          <p:cNvSpPr>
            <a:spLocks/>
          </p:cNvSpPr>
          <p:nvPr/>
        </p:nvSpPr>
        <p:spPr bwMode="auto">
          <a:xfrm>
            <a:off x="4097476" y="4840183"/>
            <a:ext cx="343216" cy="25950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b"/>
          <a:lstStyle>
            <a:lvl1pPr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47688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47688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47688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47688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/>
            <a:r>
              <a:rPr lang="es-ES" altLang="zh-CN" sz="1400" b="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05</a:t>
            </a:r>
            <a:endParaRPr lang="es-ES" altLang="zh-CN" sz="1050" b="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907" name="Line 43"/>
          <p:cNvSpPr>
            <a:spLocks noChangeShapeType="1"/>
          </p:cNvSpPr>
          <p:nvPr/>
        </p:nvSpPr>
        <p:spPr bwMode="auto">
          <a:xfrm flipV="1">
            <a:off x="4545061" y="3980469"/>
            <a:ext cx="850506" cy="761772"/>
          </a:xfrm>
          <a:prstGeom prst="line">
            <a:avLst/>
          </a:prstGeom>
          <a:noFill/>
          <a:ln w="6350" cap="flat" cmpd="sng">
            <a:solidFill>
              <a:schemeClr val="bg1">
                <a:lumMod val="65000"/>
              </a:schemeClr>
            </a:solidFill>
            <a:prstDash val="dash"/>
            <a:round/>
            <a:headEnd type="oval" w="med" len="med"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defTabSz="241082">
              <a:defRPr/>
            </a:pPr>
            <a:endParaRPr lang="es-ES" sz="633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908" name="AutoShape 44"/>
          <p:cNvSpPr>
            <a:spLocks/>
          </p:cNvSpPr>
          <p:nvPr/>
        </p:nvSpPr>
        <p:spPr bwMode="auto">
          <a:xfrm>
            <a:off x="8479913" y="5293898"/>
            <a:ext cx="1369504" cy="43485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just" eaLnBrk="1">
              <a:lnSpc>
                <a:spcPct val="120000"/>
              </a:lnSpc>
              <a:spcBef>
                <a:spcPts val="896"/>
              </a:spcBef>
            </a:pPr>
            <a:r>
              <a:rPr lang="en-US" altLang="zh-CN" sz="8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8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909" name="AutoShape 45"/>
          <p:cNvSpPr>
            <a:spLocks/>
          </p:cNvSpPr>
          <p:nvPr/>
        </p:nvSpPr>
        <p:spPr bwMode="auto">
          <a:xfrm>
            <a:off x="8885488" y="4725499"/>
            <a:ext cx="518173" cy="51817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99" y="10800"/>
                </a:moveTo>
                <a:cubicBezTo>
                  <a:pt x="21599" y="16764"/>
                  <a:pt x="16764" y="21599"/>
                  <a:pt x="10800" y="21599"/>
                </a:cubicBezTo>
                <a:cubicBezTo>
                  <a:pt x="4835" y="21599"/>
                  <a:pt x="0" y="16764"/>
                  <a:pt x="0" y="10800"/>
                </a:cubicBezTo>
                <a:cubicBezTo>
                  <a:pt x="0" y="4835"/>
                  <a:pt x="4835" y="0"/>
                  <a:pt x="10799" y="0"/>
                </a:cubicBezTo>
                <a:cubicBezTo>
                  <a:pt x="16764" y="0"/>
                  <a:pt x="21599" y="4835"/>
                  <a:pt x="21599" y="10799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>
              <a:lnSpc>
                <a:spcPct val="120000"/>
              </a:lnSpc>
              <a:defRPr/>
            </a:pPr>
            <a:endParaRPr lang="es-ES" sz="2953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36910" name="AutoShape 46"/>
          <p:cNvSpPr>
            <a:spLocks/>
          </p:cNvSpPr>
          <p:nvPr/>
        </p:nvSpPr>
        <p:spPr bwMode="auto">
          <a:xfrm>
            <a:off x="8961935" y="4846880"/>
            <a:ext cx="343216" cy="25950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b"/>
          <a:lstStyle>
            <a:lvl1pPr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47688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47688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47688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47688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/>
            <a:r>
              <a:rPr lang="es-ES" altLang="zh-CN" sz="1400" b="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06</a:t>
            </a:r>
            <a:endParaRPr lang="es-ES" altLang="zh-CN" sz="1050" b="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911" name="Line 47"/>
          <p:cNvSpPr>
            <a:spLocks noChangeShapeType="1"/>
          </p:cNvSpPr>
          <p:nvPr/>
        </p:nvSpPr>
        <p:spPr bwMode="auto">
          <a:xfrm flipH="1" flipV="1">
            <a:off x="6698114" y="3464808"/>
            <a:ext cx="2143007" cy="1288316"/>
          </a:xfrm>
          <a:prstGeom prst="line">
            <a:avLst/>
          </a:prstGeom>
          <a:noFill/>
          <a:ln w="6350" cap="flat" cmpd="sng">
            <a:solidFill>
              <a:schemeClr val="bg1">
                <a:lumMod val="65000"/>
              </a:schemeClr>
            </a:solidFill>
            <a:prstDash val="dash"/>
            <a:round/>
            <a:headEnd type="oval" w="med" len="med"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defTabSz="241082">
              <a:defRPr/>
            </a:pPr>
            <a:endParaRPr lang="es-ES" sz="633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912" name="AutoShape 48"/>
          <p:cNvSpPr>
            <a:spLocks/>
          </p:cNvSpPr>
          <p:nvPr/>
        </p:nvSpPr>
        <p:spPr bwMode="auto">
          <a:xfrm>
            <a:off x="8753649" y="3820580"/>
            <a:ext cx="1369504" cy="43485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just" eaLnBrk="1">
              <a:lnSpc>
                <a:spcPct val="120000"/>
              </a:lnSpc>
              <a:spcBef>
                <a:spcPts val="896"/>
              </a:spcBef>
            </a:pPr>
            <a:r>
              <a:rPr lang="en-US" altLang="zh-CN" sz="8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8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913" name="AutoShape 49"/>
          <p:cNvSpPr>
            <a:spLocks/>
          </p:cNvSpPr>
          <p:nvPr/>
        </p:nvSpPr>
        <p:spPr bwMode="auto">
          <a:xfrm>
            <a:off x="9159223" y="3253018"/>
            <a:ext cx="519010" cy="51817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99" y="10800"/>
                </a:moveTo>
                <a:cubicBezTo>
                  <a:pt x="21599" y="16764"/>
                  <a:pt x="16764" y="21599"/>
                  <a:pt x="10800" y="21599"/>
                </a:cubicBezTo>
                <a:cubicBezTo>
                  <a:pt x="4835" y="21599"/>
                  <a:pt x="0" y="16764"/>
                  <a:pt x="0" y="10800"/>
                </a:cubicBezTo>
                <a:cubicBezTo>
                  <a:pt x="0" y="4835"/>
                  <a:pt x="4835" y="0"/>
                  <a:pt x="10799" y="0"/>
                </a:cubicBezTo>
                <a:cubicBezTo>
                  <a:pt x="16764" y="0"/>
                  <a:pt x="21599" y="4835"/>
                  <a:pt x="21599" y="10799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>
              <a:lnSpc>
                <a:spcPct val="120000"/>
              </a:lnSpc>
              <a:defRPr/>
            </a:pPr>
            <a:endParaRPr lang="es-ES" sz="2953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36914" name="AutoShape 50"/>
          <p:cNvSpPr>
            <a:spLocks/>
          </p:cNvSpPr>
          <p:nvPr/>
        </p:nvSpPr>
        <p:spPr bwMode="auto">
          <a:xfrm>
            <a:off x="9235671" y="3374400"/>
            <a:ext cx="343216" cy="25866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b"/>
          <a:lstStyle>
            <a:lvl1pPr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47688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47688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47688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47688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/>
            <a:r>
              <a:rPr lang="es-ES" altLang="zh-CN" sz="1400" b="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  <a:endParaRPr lang="es-ES" altLang="zh-CN" sz="1050" b="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915" name="Line 51"/>
          <p:cNvSpPr>
            <a:spLocks noChangeShapeType="1"/>
          </p:cNvSpPr>
          <p:nvPr/>
        </p:nvSpPr>
        <p:spPr bwMode="auto">
          <a:xfrm flipH="1" flipV="1">
            <a:off x="7867559" y="2940776"/>
            <a:ext cx="1243949" cy="345727"/>
          </a:xfrm>
          <a:prstGeom prst="line">
            <a:avLst/>
          </a:prstGeom>
          <a:noFill/>
          <a:ln w="6350" cap="flat" cmpd="sng">
            <a:solidFill>
              <a:schemeClr val="bg1">
                <a:lumMod val="65000"/>
              </a:schemeClr>
            </a:solidFill>
            <a:prstDash val="dash"/>
            <a:round/>
            <a:headEnd type="oval" w="med" len="med"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defTabSz="241082">
              <a:defRPr/>
            </a:pPr>
            <a:endParaRPr lang="es-ES" sz="633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916" name="AutoShape 52"/>
          <p:cNvSpPr>
            <a:spLocks/>
          </p:cNvSpPr>
          <p:nvPr/>
        </p:nvSpPr>
        <p:spPr bwMode="auto">
          <a:xfrm>
            <a:off x="8746952" y="2276110"/>
            <a:ext cx="1369504" cy="48636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just" eaLnBrk="1">
              <a:lnSpc>
                <a:spcPct val="120000"/>
              </a:lnSpc>
              <a:spcBef>
                <a:spcPts val="896"/>
              </a:spcBef>
            </a:pPr>
            <a:r>
              <a:rPr lang="en-US" altLang="zh-CN" sz="8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8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917" name="AutoShape 53"/>
          <p:cNvSpPr>
            <a:spLocks/>
          </p:cNvSpPr>
          <p:nvPr/>
        </p:nvSpPr>
        <p:spPr bwMode="auto">
          <a:xfrm>
            <a:off x="9153364" y="1708547"/>
            <a:ext cx="518173" cy="51817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99" y="10800"/>
                </a:moveTo>
                <a:cubicBezTo>
                  <a:pt x="21599" y="16764"/>
                  <a:pt x="16764" y="21599"/>
                  <a:pt x="10800" y="21599"/>
                </a:cubicBezTo>
                <a:cubicBezTo>
                  <a:pt x="4835" y="21599"/>
                  <a:pt x="0" y="16764"/>
                  <a:pt x="0" y="10800"/>
                </a:cubicBezTo>
                <a:cubicBezTo>
                  <a:pt x="0" y="4835"/>
                  <a:pt x="4835" y="0"/>
                  <a:pt x="10799" y="0"/>
                </a:cubicBezTo>
                <a:cubicBezTo>
                  <a:pt x="16764" y="0"/>
                  <a:pt x="21599" y="4835"/>
                  <a:pt x="21599" y="10799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>
              <a:lnSpc>
                <a:spcPct val="120000"/>
              </a:lnSpc>
              <a:defRPr/>
            </a:pPr>
            <a:endParaRPr lang="es-ES" sz="2953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36918" name="AutoShape 54"/>
          <p:cNvSpPr>
            <a:spLocks/>
          </p:cNvSpPr>
          <p:nvPr/>
        </p:nvSpPr>
        <p:spPr bwMode="auto">
          <a:xfrm>
            <a:off x="9235671" y="1821556"/>
            <a:ext cx="343216" cy="25950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b"/>
          <a:lstStyle>
            <a:lvl1pPr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47688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47688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47688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47688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/>
            <a:r>
              <a:rPr lang="es-ES" altLang="zh-CN" sz="1400" b="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  <a:endParaRPr lang="es-ES" altLang="zh-CN" sz="1050" b="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919" name="Line 55"/>
          <p:cNvSpPr>
            <a:spLocks noChangeShapeType="1"/>
          </p:cNvSpPr>
          <p:nvPr/>
        </p:nvSpPr>
        <p:spPr bwMode="auto">
          <a:xfrm flipH="1">
            <a:off x="7548620" y="1954658"/>
            <a:ext cx="1451553" cy="345727"/>
          </a:xfrm>
          <a:prstGeom prst="line">
            <a:avLst/>
          </a:prstGeom>
          <a:noFill/>
          <a:ln w="6350" cap="flat" cmpd="sng">
            <a:solidFill>
              <a:schemeClr val="bg1">
                <a:lumMod val="65000"/>
              </a:schemeClr>
            </a:solidFill>
            <a:prstDash val="dash"/>
            <a:round/>
            <a:headEnd type="oval" w="med" len="med"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defTabSz="241082">
              <a:defRPr/>
            </a:pPr>
            <a:endParaRPr lang="es-ES" sz="633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" name="矩形 41"/>
          <p:cNvSpPr/>
          <p:nvPr/>
        </p:nvSpPr>
        <p:spPr>
          <a:xfrm>
            <a:off x="5001865" y="200236"/>
            <a:ext cx="2855021" cy="50488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2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</p:spTree>
    <p:extLst>
      <p:ext uri="{BB962C8B-B14F-4D97-AF65-F5344CB8AC3E}">
        <p14:creationId xmlns:p14="http://schemas.microsoft.com/office/powerpoint/2010/main" val="13763470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68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368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100"/>
                            </p:stCondLst>
                            <p:childTnLst>
                              <p:par>
                                <p:cTn id="13" presetID="9" presetClass="entr" presetSubtype="0" fill="hold" nodeType="after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368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650"/>
                            </p:stCondLst>
                            <p:childTnLst>
                              <p:par>
                                <p:cTn id="17" presetID="9" presetClass="entr" presetSubtype="0" fill="hold" grpId="0" nodeType="after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368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2200"/>
                            </p:stCondLst>
                            <p:childTnLst>
                              <p:par>
                                <p:cTn id="21" presetID="9" presetClass="entr" presetSubtype="0" fill="hold" nodeType="after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368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750"/>
                            </p:stCondLst>
                            <p:childTnLst>
                              <p:par>
                                <p:cTn id="25" presetID="9" presetClass="entr" presetSubtype="0" fill="hold" nodeType="after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368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3300"/>
                            </p:stCondLst>
                            <p:childTnLst>
                              <p:par>
                                <p:cTn id="29" presetID="9" presetClass="entr" presetSubtype="0" fill="hold" grpId="0" nodeType="after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368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3850"/>
                            </p:stCondLst>
                            <p:childTnLst>
                              <p:par>
                                <p:cTn id="33" presetID="9" presetClass="entr" presetSubtype="0" fill="hold" nodeType="after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368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4400"/>
                            </p:stCondLst>
                            <p:childTnLst>
                              <p:par>
                                <p:cTn id="37" presetID="9" presetClass="entr" presetSubtype="0" fill="hold" nodeType="after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368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4950"/>
                            </p:stCondLst>
                            <p:childTnLst>
                              <p:par>
                                <p:cTn id="41" presetID="9" presetClass="entr" presetSubtype="0" fill="hold" grpId="0" nodeType="after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368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5500"/>
                            </p:stCondLst>
                            <p:childTnLst>
                              <p:par>
                                <p:cTn id="45" presetID="9" presetClass="entr" presetSubtype="0" fill="hold" grpId="0" nodeType="after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368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 nodeType="afterGroup">
                            <p:stCondLst>
                              <p:cond delay="6050"/>
                            </p:stCondLst>
                            <p:childTnLst>
                              <p:par>
                                <p:cTn id="49" presetID="9" presetClass="entr" presetSubtype="0" fill="hold" nodeType="after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1" dur="500"/>
                                        <p:tgtEl>
                                          <p:spTgt spid="368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 nodeType="afterGroup">
                            <p:stCondLst>
                              <p:cond delay="6600"/>
                            </p:stCondLst>
                            <p:childTnLst>
                              <p:par>
                                <p:cTn id="53" presetID="9" presetClass="entr" presetSubtype="0" fill="hold" nodeType="after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500"/>
                                        <p:tgtEl>
                                          <p:spTgt spid="368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 nodeType="afterGroup">
                            <p:stCondLst>
                              <p:cond delay="7150"/>
                            </p:stCondLst>
                            <p:childTnLst>
                              <p:par>
                                <p:cTn id="57" presetID="9" presetClass="entr" presetSubtype="0" fill="hold" nodeType="after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9" dur="500"/>
                                        <p:tgtEl>
                                          <p:spTgt spid="368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 nodeType="afterGroup">
                            <p:stCondLst>
                              <p:cond delay="7700"/>
                            </p:stCondLst>
                            <p:childTnLst>
                              <p:par>
                                <p:cTn id="61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3" dur="500"/>
                                        <p:tgtEl>
                                          <p:spTgt spid="369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 nodeType="afterGroup">
                            <p:stCondLst>
                              <p:cond delay="8200"/>
                            </p:stCondLst>
                            <p:childTnLst>
                              <p:par>
                                <p:cTn id="6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7" dur="500"/>
                                        <p:tgtEl>
                                          <p:spTgt spid="369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 nodeType="afterGroup">
                            <p:stCondLst>
                              <p:cond delay="8700"/>
                            </p:stCondLst>
                            <p:childTnLst>
                              <p:par>
                                <p:cTn id="6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1" dur="500"/>
                                        <p:tgtEl>
                                          <p:spTgt spid="368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 nodeType="afterGroup">
                            <p:stCondLst>
                              <p:cond delay="9200"/>
                            </p:stCondLst>
                            <p:childTnLst>
                              <p:par>
                                <p:cTn id="7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5" dur="500"/>
                                        <p:tgtEl>
                                          <p:spTgt spid="368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 nodeType="afterGroup">
                            <p:stCondLst>
                              <p:cond delay="9700"/>
                            </p:stCondLst>
                            <p:childTnLst>
                              <p:par>
                                <p:cTn id="7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9" dur="500"/>
                                        <p:tgtEl>
                                          <p:spTgt spid="369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 nodeType="afterGroup">
                            <p:stCondLst>
                              <p:cond delay="10200"/>
                            </p:stCondLst>
                            <p:childTnLst>
                              <p:par>
                                <p:cTn id="8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3" dur="500"/>
                                        <p:tgtEl>
                                          <p:spTgt spid="368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 nodeType="afterGroup">
                            <p:stCondLst>
                              <p:cond delay="10700"/>
                            </p:stCondLst>
                            <p:childTnLst>
                              <p:par>
                                <p:cTn id="8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7" dur="500"/>
                                        <p:tgtEl>
                                          <p:spTgt spid="369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 nodeType="afterGroup">
                            <p:stCondLst>
                              <p:cond delay="11200"/>
                            </p:stCondLst>
                            <p:childTnLst>
                              <p:par>
                                <p:cTn id="8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1" dur="500"/>
                                        <p:tgtEl>
                                          <p:spTgt spid="369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 nodeType="afterGroup">
                            <p:stCondLst>
                              <p:cond delay="11700"/>
                            </p:stCondLst>
                            <p:childTnLst>
                              <p:par>
                                <p:cTn id="9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5" dur="500"/>
                                        <p:tgtEl>
                                          <p:spTgt spid="369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 nodeType="afterGroup">
                            <p:stCondLst>
                              <p:cond delay="12200"/>
                            </p:stCondLst>
                            <p:childTnLst>
                              <p:par>
                                <p:cTn id="9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9" dur="500"/>
                                        <p:tgtEl>
                                          <p:spTgt spid="369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 nodeType="afterGroup">
                            <p:stCondLst>
                              <p:cond delay="12700"/>
                            </p:stCondLst>
                            <p:childTnLst>
                              <p:par>
                                <p:cTn id="10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3" dur="500"/>
                                        <p:tgtEl>
                                          <p:spTgt spid="369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 nodeType="afterGroup">
                            <p:stCondLst>
                              <p:cond delay="13200"/>
                            </p:stCondLst>
                            <p:childTnLst>
                              <p:par>
                                <p:cTn id="10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7" dur="500"/>
                                        <p:tgtEl>
                                          <p:spTgt spid="369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 nodeType="afterGroup">
                            <p:stCondLst>
                              <p:cond delay="13700"/>
                            </p:stCondLst>
                            <p:childTnLst>
                              <p:par>
                                <p:cTn id="10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1" dur="500"/>
                                        <p:tgtEl>
                                          <p:spTgt spid="369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 nodeType="afterGroup">
                            <p:stCondLst>
                              <p:cond delay="14200"/>
                            </p:stCondLst>
                            <p:childTnLst>
                              <p:par>
                                <p:cTn id="11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5" dur="500"/>
                                        <p:tgtEl>
                                          <p:spTgt spid="369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 nodeType="afterGroup">
                            <p:stCondLst>
                              <p:cond delay="14700"/>
                            </p:stCondLst>
                            <p:childTnLst>
                              <p:par>
                                <p:cTn id="11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9" dur="500"/>
                                        <p:tgtEl>
                                          <p:spTgt spid="369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 nodeType="afterGroup">
                            <p:stCondLst>
                              <p:cond delay="15200"/>
                            </p:stCondLst>
                            <p:childTnLst>
                              <p:par>
                                <p:cTn id="12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3" dur="500"/>
                                        <p:tgtEl>
                                          <p:spTgt spid="369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 nodeType="afterGroup">
                            <p:stCondLst>
                              <p:cond delay="15700"/>
                            </p:stCondLst>
                            <p:childTnLst>
                              <p:par>
                                <p:cTn id="12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7" dur="500"/>
                                        <p:tgtEl>
                                          <p:spTgt spid="369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 nodeType="afterGroup">
                            <p:stCondLst>
                              <p:cond delay="16200"/>
                            </p:stCondLst>
                            <p:childTnLst>
                              <p:par>
                                <p:cTn id="12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1" dur="500"/>
                                        <p:tgtEl>
                                          <p:spTgt spid="369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 nodeType="afterGroup">
                            <p:stCondLst>
                              <p:cond delay="16700"/>
                            </p:stCondLst>
                            <p:childTnLst>
                              <p:par>
                                <p:cTn id="133" presetID="22" presetClass="entr" presetSubtype="8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5" dur="500"/>
                                        <p:tgtEl>
                                          <p:spTgt spid="369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 nodeType="afterGroup">
                            <p:stCondLst>
                              <p:cond delay="17300"/>
                            </p:stCondLst>
                            <p:childTnLst>
                              <p:par>
                                <p:cTn id="137" presetID="22" presetClass="entr" presetSubtype="2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9" dur="500"/>
                                        <p:tgtEl>
                                          <p:spTgt spid="368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" fill="hold" nodeType="afterGroup">
                            <p:stCondLst>
                              <p:cond delay="17900"/>
                            </p:stCondLst>
                            <p:childTnLst>
                              <p:par>
                                <p:cTn id="141" presetID="22" presetClass="entr" presetSubtype="8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3" dur="500"/>
                                        <p:tgtEl>
                                          <p:spTgt spid="369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4" fill="hold" nodeType="afterGroup">
                            <p:stCondLst>
                              <p:cond delay="18500"/>
                            </p:stCondLst>
                            <p:childTnLst>
                              <p:par>
                                <p:cTn id="145" presetID="22" presetClass="entr" presetSubtype="2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7" dur="500"/>
                                        <p:tgtEl>
                                          <p:spTgt spid="369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 nodeType="afterGroup">
                            <p:stCondLst>
                              <p:cond delay="19100"/>
                            </p:stCondLst>
                            <p:childTnLst>
                              <p:par>
                                <p:cTn id="149" presetID="22" presetClass="entr" presetSubtype="8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1" dur="500"/>
                                        <p:tgtEl>
                                          <p:spTgt spid="369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" fill="hold" nodeType="afterGroup">
                            <p:stCondLst>
                              <p:cond delay="19700"/>
                            </p:stCondLst>
                            <p:childTnLst>
                              <p:par>
                                <p:cTn id="153" presetID="22" presetClass="entr" presetSubtype="2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5" dur="500"/>
                                        <p:tgtEl>
                                          <p:spTgt spid="369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9" grpId="0" animBg="1"/>
      <p:bldP spid="36871" grpId="0" animBg="1"/>
      <p:bldP spid="36877" grpId="0" animBg="1"/>
      <p:bldP spid="36880" grpId="0" animBg="1"/>
      <p:bldP spid="36881" grpId="0" animBg="1"/>
      <p:bldP spid="36896" grpId="0" autoUpdateAnimBg="0"/>
      <p:bldP spid="36898" grpId="0" autoUpdateAnimBg="0"/>
      <p:bldP spid="36900" grpId="0" autoUpdateAnimBg="0"/>
      <p:bldP spid="36902" grpId="0" autoUpdateAnimBg="0"/>
      <p:bldP spid="36904" grpId="0" autoUpdateAnimBg="0"/>
      <p:bldP spid="36906" grpId="0" autoUpdateAnimBg="0"/>
      <p:bldP spid="36908" grpId="0" autoUpdateAnimBg="0"/>
      <p:bldP spid="36910" grpId="0" autoUpdateAnimBg="0"/>
      <p:bldP spid="36912" grpId="0" autoUpdateAnimBg="0"/>
      <p:bldP spid="36914" grpId="0" autoUpdateAnimBg="0"/>
      <p:bldP spid="36916" grpId="0" autoUpdateAnimBg="0"/>
      <p:bldP spid="36918" grpId="0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圆角矩形 36"/>
          <p:cNvSpPr/>
          <p:nvPr/>
        </p:nvSpPr>
        <p:spPr>
          <a:xfrm>
            <a:off x="1266396" y="1490392"/>
            <a:ext cx="10250032" cy="4424224"/>
          </a:xfrm>
          <a:prstGeom prst="roundRect">
            <a:avLst>
              <a:gd name="adj" fmla="val 11271"/>
            </a:avLst>
          </a:prstGeom>
          <a:gradFill>
            <a:gsLst>
              <a:gs pos="100000">
                <a:schemeClr val="bg1"/>
              </a:gs>
              <a:gs pos="0">
                <a:srgbClr val="EEEEEE"/>
              </a:gs>
            </a:gsLst>
            <a:lin ang="8100000" scaled="0"/>
          </a:gradFill>
          <a:ln w="19050"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rgbClr val="EEEEEE"/>
                </a:gs>
              </a:gsLst>
              <a:lin ang="8100000" scaled="0"/>
            </a:gradFill>
          </a:ln>
          <a:effectLst>
            <a:outerShdw blurRad="127000" dist="63500" dir="8100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3" name="组合 22"/>
          <p:cNvGrpSpPr/>
          <p:nvPr/>
        </p:nvGrpSpPr>
        <p:grpSpPr>
          <a:xfrm>
            <a:off x="6476315" y="529787"/>
            <a:ext cx="1471584" cy="1471584"/>
            <a:chOff x="1677608" y="2996952"/>
            <a:chExt cx="1395643" cy="1395643"/>
          </a:xfrm>
        </p:grpSpPr>
        <p:sp>
          <p:nvSpPr>
            <p:cNvPr id="27" name="Oval 60"/>
            <p:cNvSpPr>
              <a:spLocks noChangeAspect="1"/>
            </p:cNvSpPr>
            <p:nvPr/>
          </p:nvSpPr>
          <p:spPr>
            <a:xfrm>
              <a:off x="1677608" y="2996952"/>
              <a:ext cx="1395643" cy="1395643"/>
            </a:xfrm>
            <a:prstGeom prst="ellipse">
              <a:avLst/>
            </a:prstGeom>
            <a:gradFill flip="none" rotWithShape="1">
              <a:gsLst>
                <a:gs pos="100000">
                  <a:schemeClr val="bg1">
                    <a:lumMod val="81000"/>
                  </a:schemeClr>
                </a:gs>
                <a:gs pos="0">
                  <a:schemeClr val="bg1">
                    <a:lumMod val="99000"/>
                  </a:schemeClr>
                </a:gs>
              </a:gsLst>
              <a:lin ang="5400000" scaled="1"/>
              <a:tileRect/>
            </a:gradFill>
            <a:ln>
              <a:noFill/>
            </a:ln>
            <a:effectLst>
              <a:outerShdw blurRad="317500" dist="1143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76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8" name="Oval 29"/>
            <p:cNvSpPr>
              <a:spLocks noChangeAspect="1"/>
            </p:cNvSpPr>
            <p:nvPr/>
          </p:nvSpPr>
          <p:spPr>
            <a:xfrm>
              <a:off x="1850114" y="3169458"/>
              <a:ext cx="1050630" cy="1050630"/>
            </a:xfrm>
            <a:prstGeom prst="ellipse">
              <a:avLst/>
            </a:prstGeom>
            <a:gradFill>
              <a:gsLst>
                <a:gs pos="0">
                  <a:srgbClr val="C72319"/>
                </a:gs>
                <a:gs pos="100000">
                  <a:srgbClr val="F34347"/>
                </a:gs>
              </a:gsLst>
              <a:lin ang="5400000" scaled="1"/>
            </a:gradFill>
            <a:ln w="120650">
              <a:gradFill flip="none" rotWithShape="1">
                <a:gsLst>
                  <a:gs pos="0">
                    <a:schemeClr val="bg1">
                      <a:lumMod val="78000"/>
                    </a:schemeClr>
                  </a:gs>
                  <a:gs pos="100000">
                    <a:schemeClr val="bg1">
                      <a:lumMod val="98000"/>
                    </a:schemeClr>
                  </a:gs>
                </a:gsLst>
                <a:lin ang="5400000" scaled="1"/>
                <a:tileRect/>
              </a:gradFill>
            </a:ln>
            <a:effectLst>
              <a:innerShdw blurRad="330200" dist="165100" dir="16200000">
                <a:prstClr val="black">
                  <a:alpha val="53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952" dirty="0"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rPr>
                <a:t></a:t>
              </a: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4944185" y="503353"/>
            <a:ext cx="1471584" cy="1471584"/>
            <a:chOff x="1677608" y="2996952"/>
            <a:chExt cx="1395643" cy="1395643"/>
          </a:xfrm>
        </p:grpSpPr>
        <p:sp>
          <p:nvSpPr>
            <p:cNvPr id="30" name="Oval 60"/>
            <p:cNvSpPr>
              <a:spLocks noChangeAspect="1"/>
            </p:cNvSpPr>
            <p:nvPr/>
          </p:nvSpPr>
          <p:spPr>
            <a:xfrm>
              <a:off x="1677608" y="2996952"/>
              <a:ext cx="1395643" cy="1395643"/>
            </a:xfrm>
            <a:prstGeom prst="ellipse">
              <a:avLst/>
            </a:prstGeom>
            <a:gradFill flip="none" rotWithShape="1">
              <a:gsLst>
                <a:gs pos="100000">
                  <a:schemeClr val="bg1">
                    <a:lumMod val="81000"/>
                  </a:schemeClr>
                </a:gs>
                <a:gs pos="0">
                  <a:schemeClr val="bg1">
                    <a:lumMod val="99000"/>
                  </a:schemeClr>
                </a:gs>
              </a:gsLst>
              <a:lin ang="5400000" scaled="1"/>
              <a:tileRect/>
            </a:gradFill>
            <a:ln>
              <a:noFill/>
            </a:ln>
            <a:effectLst>
              <a:outerShdw blurRad="317500" dist="1143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76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1" name="Oval 29"/>
            <p:cNvSpPr>
              <a:spLocks noChangeAspect="1"/>
            </p:cNvSpPr>
            <p:nvPr/>
          </p:nvSpPr>
          <p:spPr>
            <a:xfrm>
              <a:off x="1850114" y="3169458"/>
              <a:ext cx="1050630" cy="1050630"/>
            </a:xfrm>
            <a:prstGeom prst="ellipse">
              <a:avLst/>
            </a:prstGeom>
            <a:gradFill>
              <a:gsLst>
                <a:gs pos="0">
                  <a:srgbClr val="DC4A1B"/>
                </a:gs>
                <a:gs pos="100000">
                  <a:srgbClr val="F66C47"/>
                </a:gs>
              </a:gsLst>
              <a:lin ang="5400000" scaled="1"/>
            </a:gradFill>
            <a:ln w="120650">
              <a:gradFill flip="none" rotWithShape="1">
                <a:gsLst>
                  <a:gs pos="0">
                    <a:schemeClr val="bg1">
                      <a:lumMod val="78000"/>
                    </a:schemeClr>
                  </a:gs>
                  <a:gs pos="100000">
                    <a:schemeClr val="bg1">
                      <a:lumMod val="98000"/>
                    </a:schemeClr>
                  </a:gs>
                </a:gsLst>
                <a:lin ang="5400000" scaled="1"/>
                <a:tileRect/>
              </a:gradFill>
            </a:ln>
            <a:effectLst>
              <a:innerShdw blurRad="330200" dist="165100" dir="16200000">
                <a:prstClr val="black">
                  <a:alpha val="53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952" dirty="0"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rPr>
                <a:t></a:t>
              </a:r>
            </a:p>
          </p:txBody>
        </p:sp>
      </p:grpSp>
      <p:sp>
        <p:nvSpPr>
          <p:cNvPr id="32" name="TextBox 31"/>
          <p:cNvSpPr txBox="1"/>
          <p:nvPr/>
        </p:nvSpPr>
        <p:spPr>
          <a:xfrm flipH="1">
            <a:off x="5518261" y="906862"/>
            <a:ext cx="379631" cy="8062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639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前</a:t>
            </a:r>
            <a:endParaRPr lang="id-ID" sz="4639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3" name="TextBox 32"/>
          <p:cNvSpPr txBox="1"/>
          <p:nvPr/>
        </p:nvSpPr>
        <p:spPr>
          <a:xfrm flipH="1">
            <a:off x="7065771" y="906862"/>
            <a:ext cx="379631" cy="8062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639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言</a:t>
            </a:r>
            <a:endParaRPr lang="id-ID" sz="4639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9" name="TextBox 7"/>
          <p:cNvSpPr>
            <a:spLocks noChangeArrowheads="1"/>
          </p:cNvSpPr>
          <p:nvPr/>
        </p:nvSpPr>
        <p:spPr bwMode="auto">
          <a:xfrm>
            <a:off x="2025658" y="2422013"/>
            <a:ext cx="8745662" cy="28229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476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光阴如梭，一年的工作转瞬又将成为历史；</a:t>
            </a:r>
            <a:endParaRPr lang="en-US" altLang="zh-CN" sz="1476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687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20XX</a:t>
            </a:r>
            <a:r>
              <a:rPr lang="zh-CN" altLang="en-US" sz="1476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</a:t>
            </a:r>
            <a:r>
              <a:rPr lang="zh-CN" altLang="en-US" sz="1476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即将过去</a:t>
            </a:r>
            <a:r>
              <a:rPr lang="zh-CN" altLang="en-US" sz="1476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</a:t>
            </a:r>
            <a:r>
              <a:rPr lang="en-US" altLang="zh-CN" sz="1687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20XX</a:t>
            </a:r>
            <a:r>
              <a:rPr lang="zh-CN" altLang="en-US" sz="1476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</a:t>
            </a:r>
            <a:r>
              <a:rPr lang="zh-CN" altLang="en-US" sz="1476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即将来临。新的一年意味着新的起点新的机遇新的挑战和决心，再接再厉，更上一层楼”，一定努力打开一个工作新局面。</a:t>
            </a:r>
            <a:endParaRPr lang="en-US" altLang="zh-CN" sz="1476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476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</a:t>
            </a:r>
            <a:r>
              <a:rPr lang="en-US" altLang="zh-CN" sz="1687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20XX</a:t>
            </a:r>
            <a:r>
              <a:rPr lang="zh-CN" altLang="en-US" sz="1476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</a:t>
            </a:r>
            <a:r>
              <a:rPr lang="zh-CN" altLang="en-US" sz="1476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，更好地完成工作，扬长避短，现总结如下：自</a:t>
            </a:r>
            <a:r>
              <a:rPr lang="en-US" altLang="zh-CN" sz="1476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2013</a:t>
            </a:r>
            <a:r>
              <a:rPr lang="zh-CN" altLang="en-US" sz="1476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年工作以来，我认真完成工作，努力学习，积极思考，个人能力逐步提高。伴随着公司的发展，我所工作的</a:t>
            </a:r>
            <a:r>
              <a:rPr lang="en-US" altLang="zh-CN" sz="1476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</a:t>
            </a:r>
            <a:r>
              <a:rPr lang="zh-CN" altLang="en-US" sz="1476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作为公司的一个设计部门尤为重要。</a:t>
            </a:r>
            <a:endParaRPr lang="en-US" altLang="zh-CN" sz="1476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476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所以，我在实际工作中，时时严格要求自己，做到谨小慎微。此外，火车跑的快还靠车头带，由于刚参加工作不久，无论从业务能力，还是从思想上都存在许多的不足。在这些方面我都得到了公司领导、部门领导的正确引导。</a:t>
            </a:r>
            <a:endParaRPr lang="zh-CN" altLang="en-US" sz="1476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-24349" y="-411"/>
            <a:ext cx="3214687" cy="48207"/>
          </a:xfrm>
          <a:prstGeom prst="rect">
            <a:avLst/>
          </a:prstGeom>
          <a:solidFill>
            <a:srgbClr val="F66C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矩形 12"/>
          <p:cNvSpPr/>
          <p:nvPr/>
        </p:nvSpPr>
        <p:spPr>
          <a:xfrm>
            <a:off x="3190339" y="-411"/>
            <a:ext cx="3214687" cy="48207"/>
          </a:xfrm>
          <a:prstGeom prst="rect">
            <a:avLst/>
          </a:prstGeom>
          <a:solidFill>
            <a:srgbClr val="F343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矩形 13"/>
          <p:cNvSpPr/>
          <p:nvPr/>
        </p:nvSpPr>
        <p:spPr>
          <a:xfrm>
            <a:off x="6405026" y="-411"/>
            <a:ext cx="3214687" cy="48207"/>
          </a:xfrm>
          <a:prstGeom prst="rect">
            <a:avLst/>
          </a:prstGeom>
          <a:solidFill>
            <a:srgbClr val="05918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9593924" y="-411"/>
            <a:ext cx="3240477" cy="48207"/>
          </a:xfrm>
          <a:prstGeom prst="rect">
            <a:avLst/>
          </a:prstGeom>
          <a:solidFill>
            <a:srgbClr val="037A9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矩形 15"/>
          <p:cNvSpPr/>
          <p:nvPr/>
        </p:nvSpPr>
        <p:spPr>
          <a:xfrm rot="2700000">
            <a:off x="4040056" y="5963431"/>
            <a:ext cx="1312952" cy="1312952"/>
          </a:xfrm>
          <a:prstGeom prst="rect">
            <a:avLst/>
          </a:prstGeom>
          <a:gradFill>
            <a:gsLst>
              <a:gs pos="0">
                <a:srgbClr val="C72319"/>
              </a:gs>
              <a:gs pos="100000">
                <a:srgbClr val="F34347"/>
              </a:gs>
            </a:gsLst>
            <a:lin ang="5400000" scaled="1"/>
          </a:gradFill>
          <a:ln>
            <a:noFill/>
          </a:ln>
          <a:effectLst>
            <a:outerShdw blurRad="215900" dist="1143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矩形 16"/>
          <p:cNvSpPr/>
          <p:nvPr/>
        </p:nvSpPr>
        <p:spPr>
          <a:xfrm rot="2700000">
            <a:off x="-803487" y="4229480"/>
            <a:ext cx="1737046" cy="1737046"/>
          </a:xfrm>
          <a:prstGeom prst="rect">
            <a:avLst/>
          </a:prstGeom>
          <a:gradFill>
            <a:gsLst>
              <a:gs pos="0">
                <a:srgbClr val="DC4A1B"/>
              </a:gs>
              <a:gs pos="100000">
                <a:srgbClr val="F66C47"/>
              </a:gs>
            </a:gsLst>
            <a:lin ang="5400000" scaled="1"/>
          </a:gradFill>
          <a:ln>
            <a:noFill/>
          </a:ln>
          <a:effectLst>
            <a:outerShdw blurRad="215900" dist="1143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 rot="2700000">
            <a:off x="1613409" y="5802903"/>
            <a:ext cx="1710940" cy="1710940"/>
          </a:xfrm>
          <a:prstGeom prst="rect">
            <a:avLst/>
          </a:prstGeom>
          <a:gradFill>
            <a:gsLst>
              <a:gs pos="0">
                <a:srgbClr val="DC4A1B"/>
              </a:gs>
              <a:gs pos="100000">
                <a:srgbClr val="F66C47"/>
              </a:gs>
            </a:gsLst>
            <a:lin ang="5400000" scaled="1"/>
          </a:gradFill>
          <a:ln>
            <a:noFill/>
          </a:ln>
          <a:effectLst>
            <a:outerShdw blurRad="215900" dist="1143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矩形 18"/>
          <p:cNvSpPr/>
          <p:nvPr/>
        </p:nvSpPr>
        <p:spPr>
          <a:xfrm rot="2700000">
            <a:off x="-291242" y="5451505"/>
            <a:ext cx="1737046" cy="1737046"/>
          </a:xfrm>
          <a:prstGeom prst="rect">
            <a:avLst/>
          </a:prstGeom>
          <a:gradFill>
            <a:gsLst>
              <a:gs pos="0">
                <a:srgbClr val="C72319"/>
              </a:gs>
              <a:gs pos="100000">
                <a:srgbClr val="F34347"/>
              </a:gs>
            </a:gsLst>
            <a:lin ang="5400000" scaled="1"/>
          </a:gradFill>
          <a:ln>
            <a:noFill/>
          </a:ln>
          <a:effectLst>
            <a:outerShdw blurRad="215900" dist="1143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矩形 19"/>
          <p:cNvSpPr/>
          <p:nvPr/>
        </p:nvSpPr>
        <p:spPr>
          <a:xfrm rot="2700000">
            <a:off x="1346266" y="6959286"/>
            <a:ext cx="1159644" cy="1159644"/>
          </a:xfrm>
          <a:prstGeom prst="rect">
            <a:avLst/>
          </a:prstGeom>
          <a:gradFill>
            <a:gsLst>
              <a:gs pos="0">
                <a:srgbClr val="026C68"/>
              </a:gs>
              <a:gs pos="100000">
                <a:srgbClr val="059188"/>
              </a:gs>
            </a:gsLst>
            <a:lin ang="5400000" scaled="1"/>
          </a:gradFill>
          <a:ln>
            <a:noFill/>
          </a:ln>
          <a:effectLst>
            <a:outerShdw blurRad="215900" dist="1143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矩形 20"/>
          <p:cNvSpPr/>
          <p:nvPr/>
        </p:nvSpPr>
        <p:spPr>
          <a:xfrm rot="2700000">
            <a:off x="2979504" y="6531792"/>
            <a:ext cx="1463016" cy="1463016"/>
          </a:xfrm>
          <a:prstGeom prst="rect">
            <a:avLst/>
          </a:prstGeom>
          <a:gradFill>
            <a:gsLst>
              <a:gs pos="0">
                <a:srgbClr val="03435C"/>
              </a:gs>
              <a:gs pos="100000">
                <a:srgbClr val="037A9B"/>
              </a:gs>
            </a:gsLst>
            <a:lin ang="5400000" scaled="1"/>
          </a:gradFill>
          <a:ln>
            <a:noFill/>
          </a:ln>
          <a:effectLst>
            <a:outerShdw blurRad="215900" dist="1143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矩形 21"/>
          <p:cNvSpPr/>
          <p:nvPr/>
        </p:nvSpPr>
        <p:spPr>
          <a:xfrm rot="2700000">
            <a:off x="4972779" y="7213522"/>
            <a:ext cx="865996" cy="865996"/>
          </a:xfrm>
          <a:prstGeom prst="rect">
            <a:avLst/>
          </a:prstGeom>
          <a:gradFill>
            <a:gsLst>
              <a:gs pos="0">
                <a:srgbClr val="DC4A1B"/>
              </a:gs>
              <a:gs pos="100000">
                <a:srgbClr val="F66C47"/>
              </a:gs>
            </a:gsLst>
            <a:lin ang="5400000" scaled="1"/>
          </a:gradFill>
          <a:ln>
            <a:noFill/>
          </a:ln>
          <a:effectLst>
            <a:outerShdw blurRad="215900" dist="1143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矩形 23"/>
          <p:cNvSpPr/>
          <p:nvPr/>
        </p:nvSpPr>
        <p:spPr>
          <a:xfrm rot="2700000">
            <a:off x="5925709" y="6418460"/>
            <a:ext cx="1829989" cy="1829989"/>
          </a:xfrm>
          <a:prstGeom prst="rect">
            <a:avLst/>
          </a:prstGeom>
          <a:gradFill>
            <a:gsLst>
              <a:gs pos="0">
                <a:srgbClr val="03435C"/>
              </a:gs>
              <a:gs pos="100000">
                <a:srgbClr val="037A9B"/>
              </a:gs>
            </a:gsLst>
            <a:lin ang="5400000" scaled="1"/>
          </a:gradFill>
          <a:ln>
            <a:noFill/>
          </a:ln>
          <a:effectLst>
            <a:outerShdw blurRad="215900" dist="1143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矩形 24"/>
          <p:cNvSpPr/>
          <p:nvPr/>
        </p:nvSpPr>
        <p:spPr>
          <a:xfrm rot="2700000">
            <a:off x="9008588" y="5760049"/>
            <a:ext cx="1918130" cy="1918130"/>
          </a:xfrm>
          <a:prstGeom prst="rect">
            <a:avLst/>
          </a:prstGeom>
          <a:gradFill>
            <a:gsLst>
              <a:gs pos="0">
                <a:srgbClr val="DC4A1B"/>
              </a:gs>
              <a:gs pos="100000">
                <a:srgbClr val="F66C47"/>
              </a:gs>
            </a:gsLst>
            <a:lin ang="5400000" scaled="1"/>
          </a:gradFill>
          <a:ln>
            <a:noFill/>
          </a:ln>
          <a:effectLst>
            <a:outerShdw blurRad="215900" dist="1143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矩形 25"/>
          <p:cNvSpPr/>
          <p:nvPr/>
        </p:nvSpPr>
        <p:spPr>
          <a:xfrm rot="2700000">
            <a:off x="6419174" y="5619043"/>
            <a:ext cx="1401965" cy="1401965"/>
          </a:xfrm>
          <a:prstGeom prst="rect">
            <a:avLst/>
          </a:prstGeom>
          <a:gradFill>
            <a:gsLst>
              <a:gs pos="0">
                <a:srgbClr val="026C68"/>
              </a:gs>
              <a:gs pos="100000">
                <a:srgbClr val="059188"/>
              </a:gs>
            </a:gsLst>
            <a:lin ang="5400000" scaled="1"/>
          </a:gradFill>
          <a:ln>
            <a:noFill/>
          </a:ln>
          <a:effectLst>
            <a:outerShdw blurRad="215900" dist="1143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矩形 33"/>
          <p:cNvSpPr/>
          <p:nvPr/>
        </p:nvSpPr>
        <p:spPr>
          <a:xfrm rot="2700000">
            <a:off x="7918216" y="6686371"/>
            <a:ext cx="1258772" cy="1258772"/>
          </a:xfrm>
          <a:prstGeom prst="rect">
            <a:avLst/>
          </a:prstGeom>
          <a:gradFill>
            <a:gsLst>
              <a:gs pos="0">
                <a:srgbClr val="C72319"/>
              </a:gs>
              <a:gs pos="100000">
                <a:srgbClr val="F34347"/>
              </a:gs>
            </a:gsLst>
            <a:lin ang="5400000" scaled="1"/>
          </a:gradFill>
          <a:ln>
            <a:noFill/>
          </a:ln>
          <a:effectLst>
            <a:outerShdw blurRad="215900" dist="1143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矩形 34"/>
          <p:cNvSpPr/>
          <p:nvPr/>
        </p:nvSpPr>
        <p:spPr>
          <a:xfrm rot="2700000">
            <a:off x="10638191" y="5045267"/>
            <a:ext cx="1625149" cy="1625149"/>
          </a:xfrm>
          <a:prstGeom prst="rect">
            <a:avLst/>
          </a:prstGeom>
          <a:gradFill>
            <a:gsLst>
              <a:gs pos="0">
                <a:srgbClr val="026C68"/>
              </a:gs>
              <a:gs pos="100000">
                <a:srgbClr val="059188"/>
              </a:gs>
            </a:gsLst>
            <a:lin ang="5400000" scaled="1"/>
          </a:gradFill>
          <a:ln>
            <a:noFill/>
          </a:ln>
          <a:effectLst>
            <a:outerShdw blurRad="215900" dist="1143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矩形 35"/>
          <p:cNvSpPr/>
          <p:nvPr/>
        </p:nvSpPr>
        <p:spPr>
          <a:xfrm rot="2700000">
            <a:off x="8194663" y="5531026"/>
            <a:ext cx="653631" cy="653631"/>
          </a:xfrm>
          <a:prstGeom prst="rect">
            <a:avLst/>
          </a:prstGeom>
          <a:gradFill>
            <a:gsLst>
              <a:gs pos="0">
                <a:srgbClr val="026C68"/>
              </a:gs>
              <a:gs pos="100000">
                <a:srgbClr val="059188"/>
              </a:gs>
            </a:gsLst>
            <a:lin ang="5400000" scaled="1"/>
          </a:gradFill>
          <a:ln>
            <a:noFill/>
          </a:ln>
          <a:effectLst>
            <a:outerShdw blurRad="215900" dist="1143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8" name="矩形 37"/>
          <p:cNvSpPr/>
          <p:nvPr/>
        </p:nvSpPr>
        <p:spPr>
          <a:xfrm rot="2700000">
            <a:off x="11251240" y="6165645"/>
            <a:ext cx="1737046" cy="1737046"/>
          </a:xfrm>
          <a:prstGeom prst="rect">
            <a:avLst/>
          </a:prstGeom>
          <a:gradFill>
            <a:gsLst>
              <a:gs pos="0">
                <a:srgbClr val="03435C"/>
              </a:gs>
              <a:gs pos="100000">
                <a:srgbClr val="037A9B"/>
              </a:gs>
            </a:gsLst>
            <a:lin ang="5400000" scaled="1"/>
          </a:gradFill>
          <a:ln>
            <a:noFill/>
          </a:ln>
          <a:effectLst>
            <a:outerShdw blurRad="215900" dist="1143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9" name="矩形 38"/>
          <p:cNvSpPr/>
          <p:nvPr/>
        </p:nvSpPr>
        <p:spPr>
          <a:xfrm rot="2700000">
            <a:off x="12299116" y="5147764"/>
            <a:ext cx="865996" cy="865996"/>
          </a:xfrm>
          <a:prstGeom prst="rect">
            <a:avLst/>
          </a:prstGeom>
          <a:gradFill>
            <a:gsLst>
              <a:gs pos="0">
                <a:srgbClr val="DC4A1B"/>
              </a:gs>
              <a:gs pos="100000">
                <a:srgbClr val="F66C47"/>
              </a:gs>
            </a:gsLst>
            <a:lin ang="5400000" scaled="1"/>
          </a:gradFill>
          <a:ln>
            <a:noFill/>
          </a:ln>
          <a:effectLst>
            <a:outerShdw blurRad="215900" dist="1143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0" name="矩形 39"/>
          <p:cNvSpPr/>
          <p:nvPr/>
        </p:nvSpPr>
        <p:spPr>
          <a:xfrm rot="2700000">
            <a:off x="5706531" y="6316679"/>
            <a:ext cx="424360" cy="424360"/>
          </a:xfrm>
          <a:prstGeom prst="rect">
            <a:avLst/>
          </a:prstGeom>
          <a:gradFill>
            <a:gsLst>
              <a:gs pos="0">
                <a:srgbClr val="C72319"/>
              </a:gs>
              <a:gs pos="100000">
                <a:srgbClr val="F34347"/>
              </a:gs>
            </a:gsLst>
            <a:lin ang="5400000" scaled="1"/>
          </a:gradFill>
          <a:ln>
            <a:noFill/>
          </a:ln>
          <a:effectLst>
            <a:outerShdw blurRad="215900" dist="1143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1" name="矩形 40"/>
          <p:cNvSpPr/>
          <p:nvPr/>
        </p:nvSpPr>
        <p:spPr>
          <a:xfrm rot="2700000">
            <a:off x="3596278" y="6071102"/>
            <a:ext cx="229473" cy="229473"/>
          </a:xfrm>
          <a:prstGeom prst="rect">
            <a:avLst/>
          </a:prstGeom>
          <a:gradFill>
            <a:gsLst>
              <a:gs pos="0">
                <a:srgbClr val="C72319"/>
              </a:gs>
              <a:gs pos="100000">
                <a:srgbClr val="F34347"/>
              </a:gs>
            </a:gsLst>
            <a:lin ang="5400000" scaled="1"/>
          </a:gradFill>
          <a:ln>
            <a:noFill/>
          </a:ln>
          <a:effectLst>
            <a:outerShdw blurRad="215900" dist="1143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715921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500"/>
                            </p:stCondLst>
                            <p:childTnLst>
                              <p:par>
                                <p:cTn id="3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6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2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8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4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0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3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6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 animBg="1"/>
      <p:bldP spid="32" grpId="0"/>
      <p:bldP spid="33" grpId="0"/>
      <p:bldP spid="49" grpId="0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4" grpId="0" animBg="1"/>
      <p:bldP spid="25" grpId="0" animBg="1"/>
      <p:bldP spid="26" grpId="0" animBg="1"/>
      <p:bldP spid="34" grpId="0" animBg="1"/>
      <p:bldP spid="35" grpId="0" animBg="1"/>
      <p:bldP spid="36" grpId="0" animBg="1"/>
      <p:bldP spid="38" grpId="0" animBg="1"/>
      <p:bldP spid="39" grpId="0" animBg="1"/>
      <p:bldP spid="40" grpId="0" animBg="1"/>
      <p:bldP spid="41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/>
        </p:nvSpPr>
        <p:spPr>
          <a:xfrm>
            <a:off x="740744" y="0"/>
            <a:ext cx="5400600" cy="7232650"/>
          </a:xfrm>
          <a:prstGeom prst="rect">
            <a:avLst/>
          </a:prstGeom>
          <a:solidFill>
            <a:schemeClr val="accent1">
              <a:alpha val="89804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740745" y="1168011"/>
            <a:ext cx="12117213" cy="86476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6511444" y="2464197"/>
            <a:ext cx="2619617" cy="1872208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9209640" y="2464197"/>
            <a:ext cx="2619617" cy="1872208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6511444" y="4414917"/>
            <a:ext cx="2619617" cy="1872208"/>
          </a:xfrm>
          <a:prstGeom prst="rect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9209640" y="4414917"/>
            <a:ext cx="2619617" cy="1872208"/>
          </a:xfrm>
          <a:prstGeom prst="rect">
            <a:avLst/>
          </a:prstGeom>
          <a:blipFill dpi="0"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TextBox 32"/>
          <p:cNvSpPr txBox="1"/>
          <p:nvPr/>
        </p:nvSpPr>
        <p:spPr>
          <a:xfrm>
            <a:off x="1029495" y="1244584"/>
            <a:ext cx="8352209" cy="728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en-US" altLang="zh-CN" sz="3600" dirty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ON ADD RELATED TITLE WORDS</a:t>
            </a:r>
            <a:endParaRPr lang="en-US" sz="3600" dirty="0">
              <a:solidFill>
                <a:schemeClr val="bg1"/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TextBox 32"/>
          <p:cNvSpPr txBox="1"/>
          <p:nvPr/>
        </p:nvSpPr>
        <p:spPr>
          <a:xfrm>
            <a:off x="1206673" y="2528247"/>
            <a:ext cx="4468742" cy="27699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2000" dirty="0">
                <a:solidFill>
                  <a:schemeClr val="bg1"/>
                </a:solidFill>
                <a:latin typeface="+mn-ea"/>
                <a:ea typeface="+mn-ea"/>
                <a:sym typeface="Arial" panose="020B0604020202020204" pitchFamily="34" charset="0"/>
              </a:rPr>
              <a:t>点击添加相关标题文字，修改文字内容，也可以直接复制你的内容到此。</a:t>
            </a:r>
            <a:endParaRPr lang="en-US" altLang="zh-CN" sz="2000" dirty="0">
              <a:solidFill>
                <a:schemeClr val="bg1"/>
              </a:solidFill>
              <a:latin typeface="+mn-ea"/>
              <a:ea typeface="+mn-ea"/>
              <a:sym typeface="Arial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endParaRPr lang="en-US" sz="1200" dirty="0">
              <a:solidFill>
                <a:schemeClr val="bg1"/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，点击添加相关标题文字，点击添加相关标题文字，点击添加相关标题文字。点击添加相关标题文字，点击添加相关标题文字，点击添加相关标题文字，点击添加相关标题文字。点击添加相关标题文字，点击添加相关标题文字，点击添加相关标题文字，点击添加相关标题文字。点击添加相关标题文字，点击添加相关标题文字，点击添加相关标题文字，点击添加相关标题文字。点击添加相关标题文字，点击添加相关标题文字，点击添加相关标题文字，点击添加相关标题文字。点击添加相关标题文字，点击添加相关标题文字，点击添加相关标题文字，点击添加相关标题文字。点击添加相关标题文字，点击添加相关标题文字，点击添加相关标题文字，点击添加相关标题文字。</a:t>
            </a:r>
            <a:endParaRPr lang="en-US" sz="800" dirty="0">
              <a:solidFill>
                <a:schemeClr val="bg1"/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5001865" y="200236"/>
            <a:ext cx="2855021" cy="50488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2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</p:spTree>
    <p:extLst>
      <p:ext uri="{BB962C8B-B14F-4D97-AF65-F5344CB8AC3E}">
        <p14:creationId xmlns:p14="http://schemas.microsoft.com/office/powerpoint/2010/main" val="2474117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750"/>
                            </p:stCondLst>
                            <p:childTnLst>
                              <p:par>
                                <p:cTn id="21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3" grpId="0" animBg="1"/>
      <p:bldP spid="4" grpId="0" animBg="1"/>
      <p:bldP spid="7" grpId="0" animBg="1"/>
      <p:bldP spid="8" grpId="0" animBg="1"/>
      <p:bldP spid="9" grpId="0"/>
      <p:bldP spid="10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矩形 27"/>
          <p:cNvSpPr/>
          <p:nvPr/>
        </p:nvSpPr>
        <p:spPr>
          <a:xfrm>
            <a:off x="1" y="2553359"/>
            <a:ext cx="12858750" cy="2125933"/>
          </a:xfrm>
          <a:prstGeom prst="rect">
            <a:avLst/>
          </a:prstGeom>
          <a:gradFill>
            <a:gsLst>
              <a:gs pos="0">
                <a:srgbClr val="026C68"/>
              </a:gs>
              <a:gs pos="100000">
                <a:srgbClr val="059188"/>
              </a:gs>
            </a:gsLst>
            <a:lin ang="5400000" scaled="1"/>
          </a:gra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6" name="直接连接符 5"/>
          <p:cNvCxnSpPr/>
          <p:nvPr/>
        </p:nvCxnSpPr>
        <p:spPr>
          <a:xfrm>
            <a:off x="5518261" y="3587710"/>
            <a:ext cx="3264825" cy="0"/>
          </a:xfrm>
          <a:prstGeom prst="line">
            <a:avLst/>
          </a:prstGeom>
          <a:ln>
            <a:solidFill>
              <a:schemeClr val="bg1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矩形 6"/>
          <p:cNvSpPr/>
          <p:nvPr/>
        </p:nvSpPr>
        <p:spPr>
          <a:xfrm>
            <a:off x="5746040" y="2988717"/>
            <a:ext cx="2809267" cy="551641"/>
          </a:xfrm>
          <a:prstGeom prst="rect">
            <a:avLst/>
          </a:prstGeom>
        </p:spPr>
        <p:txBody>
          <a:bodyPr wrap="square" lIns="96406" tIns="48204" rIns="96406" bIns="48204">
            <a:spAutoFit/>
          </a:bodyPr>
          <a:lstStyle/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2952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成功项目展示</a:t>
            </a:r>
          </a:p>
        </p:txBody>
      </p:sp>
      <p:grpSp>
        <p:nvGrpSpPr>
          <p:cNvPr id="8" name="组合 7"/>
          <p:cNvGrpSpPr/>
          <p:nvPr/>
        </p:nvGrpSpPr>
        <p:grpSpPr>
          <a:xfrm>
            <a:off x="5897892" y="3768785"/>
            <a:ext cx="1514849" cy="227113"/>
            <a:chOff x="4369395" y="3284984"/>
            <a:chExt cx="1436675" cy="215393"/>
          </a:xfrm>
        </p:grpSpPr>
        <p:sp>
          <p:nvSpPr>
            <p:cNvPr id="9" name="文本框 9"/>
            <p:cNvSpPr txBox="1"/>
            <p:nvPr/>
          </p:nvSpPr>
          <p:spPr>
            <a:xfrm>
              <a:off x="4581935" y="3284984"/>
              <a:ext cx="1224135" cy="21539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lvl="1"/>
              <a:r>
                <a:rPr lang="zh-CN" altLang="en-US" sz="1476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添加文字标题</a:t>
              </a:r>
            </a:p>
          </p:txBody>
        </p:sp>
        <p:grpSp>
          <p:nvGrpSpPr>
            <p:cNvPr id="10" name="组合 9"/>
            <p:cNvGrpSpPr/>
            <p:nvPr/>
          </p:nvGrpSpPr>
          <p:grpSpPr>
            <a:xfrm>
              <a:off x="4369395" y="3316401"/>
              <a:ext cx="168551" cy="168551"/>
              <a:chOff x="5005199" y="3717032"/>
              <a:chExt cx="168551" cy="168551"/>
            </a:xfrm>
          </p:grpSpPr>
          <p:sp>
            <p:nvSpPr>
              <p:cNvPr id="11" name="椭圆 10"/>
              <p:cNvSpPr/>
              <p:nvPr/>
            </p:nvSpPr>
            <p:spPr>
              <a:xfrm>
                <a:off x="5005199" y="3717032"/>
                <a:ext cx="168551" cy="16855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12" name="等腰三角形 11"/>
              <p:cNvSpPr/>
              <p:nvPr/>
            </p:nvSpPr>
            <p:spPr>
              <a:xfrm rot="5400000">
                <a:off x="5039924" y="3741566"/>
                <a:ext cx="130606" cy="119482"/>
              </a:xfrm>
              <a:prstGeom prst="triangle">
                <a:avLst/>
              </a:prstGeom>
              <a:solidFill>
                <a:srgbClr val="05918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bg1"/>
                  </a:solidFill>
                </a:endParaRPr>
              </a:p>
            </p:txBody>
          </p:sp>
        </p:grpSp>
      </p:grpSp>
      <p:grpSp>
        <p:nvGrpSpPr>
          <p:cNvPr id="13" name="组合 12"/>
          <p:cNvGrpSpPr/>
          <p:nvPr/>
        </p:nvGrpSpPr>
        <p:grpSpPr>
          <a:xfrm>
            <a:off x="7340489" y="3768174"/>
            <a:ext cx="1514849" cy="227113"/>
            <a:chOff x="4369395" y="3284984"/>
            <a:chExt cx="1436675" cy="215393"/>
          </a:xfrm>
        </p:grpSpPr>
        <p:sp>
          <p:nvSpPr>
            <p:cNvPr id="14" name="文本框 9"/>
            <p:cNvSpPr txBox="1"/>
            <p:nvPr/>
          </p:nvSpPr>
          <p:spPr>
            <a:xfrm>
              <a:off x="4581935" y="3284984"/>
              <a:ext cx="1224135" cy="21539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lvl="1"/>
              <a:r>
                <a:rPr lang="zh-CN" altLang="en-US" sz="1476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添加文字标题</a:t>
              </a:r>
            </a:p>
          </p:txBody>
        </p:sp>
        <p:grpSp>
          <p:nvGrpSpPr>
            <p:cNvPr id="15" name="组合 14"/>
            <p:cNvGrpSpPr/>
            <p:nvPr/>
          </p:nvGrpSpPr>
          <p:grpSpPr>
            <a:xfrm>
              <a:off x="4369395" y="3316401"/>
              <a:ext cx="168551" cy="168551"/>
              <a:chOff x="5005199" y="3717032"/>
              <a:chExt cx="168551" cy="168551"/>
            </a:xfrm>
          </p:grpSpPr>
          <p:sp>
            <p:nvSpPr>
              <p:cNvPr id="16" name="椭圆 15"/>
              <p:cNvSpPr/>
              <p:nvPr/>
            </p:nvSpPr>
            <p:spPr>
              <a:xfrm>
                <a:off x="5005199" y="3717032"/>
                <a:ext cx="168551" cy="16855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17" name="等腰三角形 16"/>
              <p:cNvSpPr/>
              <p:nvPr/>
            </p:nvSpPr>
            <p:spPr>
              <a:xfrm rot="5400000">
                <a:off x="5039924" y="3741566"/>
                <a:ext cx="130606" cy="119482"/>
              </a:xfrm>
              <a:prstGeom prst="triangle">
                <a:avLst/>
              </a:prstGeom>
              <a:solidFill>
                <a:srgbClr val="05918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bg1"/>
                  </a:solidFill>
                </a:endParaRPr>
              </a:p>
            </p:txBody>
          </p:sp>
        </p:grpSp>
      </p:grpSp>
      <p:grpSp>
        <p:nvGrpSpPr>
          <p:cNvPr id="18" name="组合 17"/>
          <p:cNvGrpSpPr/>
          <p:nvPr/>
        </p:nvGrpSpPr>
        <p:grpSpPr>
          <a:xfrm>
            <a:off x="5897892" y="4072490"/>
            <a:ext cx="1514849" cy="227113"/>
            <a:chOff x="4369395" y="3284984"/>
            <a:chExt cx="1436675" cy="215393"/>
          </a:xfrm>
        </p:grpSpPr>
        <p:sp>
          <p:nvSpPr>
            <p:cNvPr id="19" name="文本框 9"/>
            <p:cNvSpPr txBox="1"/>
            <p:nvPr/>
          </p:nvSpPr>
          <p:spPr>
            <a:xfrm>
              <a:off x="4581935" y="3284984"/>
              <a:ext cx="1224135" cy="21539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lvl="1"/>
              <a:r>
                <a:rPr lang="zh-CN" altLang="en-US" sz="1476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添加文字标题</a:t>
              </a:r>
            </a:p>
          </p:txBody>
        </p:sp>
        <p:grpSp>
          <p:nvGrpSpPr>
            <p:cNvPr id="20" name="组合 19"/>
            <p:cNvGrpSpPr/>
            <p:nvPr/>
          </p:nvGrpSpPr>
          <p:grpSpPr>
            <a:xfrm>
              <a:off x="4369395" y="3316401"/>
              <a:ext cx="168551" cy="168551"/>
              <a:chOff x="5005199" y="3717032"/>
              <a:chExt cx="168551" cy="168551"/>
            </a:xfrm>
          </p:grpSpPr>
          <p:sp>
            <p:nvSpPr>
              <p:cNvPr id="21" name="椭圆 20"/>
              <p:cNvSpPr/>
              <p:nvPr/>
            </p:nvSpPr>
            <p:spPr>
              <a:xfrm>
                <a:off x="5005199" y="3717032"/>
                <a:ext cx="168551" cy="16855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22" name="等腰三角形 21"/>
              <p:cNvSpPr/>
              <p:nvPr/>
            </p:nvSpPr>
            <p:spPr>
              <a:xfrm rot="5400000">
                <a:off x="5039924" y="3741566"/>
                <a:ext cx="130606" cy="119482"/>
              </a:xfrm>
              <a:prstGeom prst="triangle">
                <a:avLst/>
              </a:prstGeom>
              <a:solidFill>
                <a:srgbClr val="05918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bg1"/>
                  </a:solidFill>
                </a:endParaRPr>
              </a:p>
            </p:txBody>
          </p:sp>
        </p:grpSp>
      </p:grpSp>
      <p:grpSp>
        <p:nvGrpSpPr>
          <p:cNvPr id="23" name="组合 22"/>
          <p:cNvGrpSpPr/>
          <p:nvPr/>
        </p:nvGrpSpPr>
        <p:grpSpPr>
          <a:xfrm>
            <a:off x="7340489" y="4071878"/>
            <a:ext cx="1514849" cy="227113"/>
            <a:chOff x="4369395" y="3284984"/>
            <a:chExt cx="1436675" cy="215393"/>
          </a:xfrm>
        </p:grpSpPr>
        <p:sp>
          <p:nvSpPr>
            <p:cNvPr id="24" name="文本框 9"/>
            <p:cNvSpPr txBox="1"/>
            <p:nvPr/>
          </p:nvSpPr>
          <p:spPr>
            <a:xfrm>
              <a:off x="4581935" y="3284984"/>
              <a:ext cx="1224135" cy="21539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lvl="1"/>
              <a:r>
                <a:rPr lang="zh-CN" altLang="en-US" sz="1476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添加文字标题</a:t>
              </a:r>
            </a:p>
          </p:txBody>
        </p:sp>
        <p:grpSp>
          <p:nvGrpSpPr>
            <p:cNvPr id="25" name="组合 24"/>
            <p:cNvGrpSpPr/>
            <p:nvPr/>
          </p:nvGrpSpPr>
          <p:grpSpPr>
            <a:xfrm>
              <a:off x="4369395" y="3316401"/>
              <a:ext cx="168551" cy="168551"/>
              <a:chOff x="5005199" y="3717032"/>
              <a:chExt cx="168551" cy="168551"/>
            </a:xfrm>
          </p:grpSpPr>
          <p:sp>
            <p:nvSpPr>
              <p:cNvPr id="26" name="椭圆 25"/>
              <p:cNvSpPr/>
              <p:nvPr/>
            </p:nvSpPr>
            <p:spPr>
              <a:xfrm>
                <a:off x="5005199" y="3717032"/>
                <a:ext cx="168551" cy="16855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27" name="等腰三角形 26"/>
              <p:cNvSpPr/>
              <p:nvPr/>
            </p:nvSpPr>
            <p:spPr>
              <a:xfrm rot="5400000">
                <a:off x="5039924" y="3741566"/>
                <a:ext cx="130606" cy="119482"/>
              </a:xfrm>
              <a:prstGeom prst="triangle">
                <a:avLst/>
              </a:prstGeom>
              <a:solidFill>
                <a:srgbClr val="05918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bg1"/>
                  </a:solidFill>
                </a:endParaRPr>
              </a:p>
            </p:txBody>
          </p:sp>
        </p:grpSp>
      </p:grpSp>
      <p:sp>
        <p:nvSpPr>
          <p:cNvPr id="34" name="文本框 9"/>
          <p:cNvSpPr txBox="1"/>
          <p:nvPr/>
        </p:nvSpPr>
        <p:spPr>
          <a:xfrm>
            <a:off x="886765" y="214190"/>
            <a:ext cx="1366671" cy="350017"/>
          </a:xfrm>
          <a:prstGeom prst="rect">
            <a:avLst/>
          </a:prstGeom>
          <a:noFill/>
        </p:spPr>
        <p:txBody>
          <a:bodyPr wrap="square" lIns="72312" tIns="36156" rIns="72312" bIns="36156" rtlCol="0">
            <a:spAutoFit/>
          </a:bodyPr>
          <a:lstStyle/>
          <a:p>
            <a:pPr marL="0" lvl="1"/>
            <a:r>
              <a:rPr lang="zh-CN" altLang="en-US" dirty="0" smtClean="0">
                <a:solidFill>
                  <a:srgbClr val="05918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第三章  </a:t>
            </a:r>
            <a:endParaRPr lang="en-US" altLang="ko-KR" kern="0" dirty="0" smtClean="0">
              <a:solidFill>
                <a:srgbClr val="05918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5" name="组合 34"/>
          <p:cNvGrpSpPr/>
          <p:nvPr/>
        </p:nvGrpSpPr>
        <p:grpSpPr>
          <a:xfrm>
            <a:off x="4151591" y="2828077"/>
            <a:ext cx="1471584" cy="1471584"/>
            <a:chOff x="1677608" y="2996952"/>
            <a:chExt cx="1395643" cy="1395643"/>
          </a:xfrm>
        </p:grpSpPr>
        <p:sp>
          <p:nvSpPr>
            <p:cNvPr id="45" name="Oval 60"/>
            <p:cNvSpPr>
              <a:spLocks noChangeAspect="1"/>
            </p:cNvSpPr>
            <p:nvPr/>
          </p:nvSpPr>
          <p:spPr>
            <a:xfrm>
              <a:off x="1677608" y="2996952"/>
              <a:ext cx="1395643" cy="1395643"/>
            </a:xfrm>
            <a:prstGeom prst="ellipse">
              <a:avLst/>
            </a:prstGeom>
            <a:gradFill flip="none" rotWithShape="1">
              <a:gsLst>
                <a:gs pos="100000">
                  <a:schemeClr val="bg1">
                    <a:lumMod val="81000"/>
                  </a:schemeClr>
                </a:gs>
                <a:gs pos="0">
                  <a:schemeClr val="bg1">
                    <a:lumMod val="99000"/>
                  </a:schemeClr>
                </a:gs>
              </a:gsLst>
              <a:lin ang="5400000" scaled="1"/>
              <a:tileRect/>
            </a:gradFill>
            <a:ln>
              <a:noFill/>
            </a:ln>
            <a:effectLst>
              <a:outerShdw blurRad="317500" dist="1143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76" dirty="0">
                <a:solidFill>
                  <a:prstClr val="white"/>
                </a:solidFill>
              </a:endParaRPr>
            </a:p>
          </p:txBody>
        </p:sp>
        <p:sp>
          <p:nvSpPr>
            <p:cNvPr id="46" name="Oval 29"/>
            <p:cNvSpPr>
              <a:spLocks noChangeAspect="1"/>
            </p:cNvSpPr>
            <p:nvPr/>
          </p:nvSpPr>
          <p:spPr>
            <a:xfrm>
              <a:off x="1850114" y="3169458"/>
              <a:ext cx="1050630" cy="1050630"/>
            </a:xfrm>
            <a:prstGeom prst="ellipse">
              <a:avLst/>
            </a:prstGeom>
            <a:gradFill>
              <a:gsLst>
                <a:gs pos="0">
                  <a:srgbClr val="026C68"/>
                </a:gs>
                <a:gs pos="100000">
                  <a:srgbClr val="059188"/>
                </a:gs>
              </a:gsLst>
              <a:lin ang="5400000" scaled="1"/>
            </a:gradFill>
            <a:ln w="120650">
              <a:gradFill flip="none" rotWithShape="1">
                <a:gsLst>
                  <a:gs pos="0">
                    <a:schemeClr val="bg1">
                      <a:lumMod val="78000"/>
                    </a:schemeClr>
                  </a:gs>
                  <a:gs pos="100000">
                    <a:schemeClr val="bg1">
                      <a:lumMod val="98000"/>
                    </a:schemeClr>
                  </a:gs>
                </a:gsLst>
                <a:lin ang="5400000" scaled="1"/>
                <a:tileRect/>
              </a:gradFill>
            </a:ln>
            <a:effectLst>
              <a:innerShdw blurRad="330200" dist="165100" dir="16200000">
                <a:prstClr val="black">
                  <a:alpha val="53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952" dirty="0"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DIN-BoldItalic" pitchFamily="50" charset="0"/>
                </a:rPr>
                <a:t></a:t>
              </a:r>
            </a:p>
          </p:txBody>
        </p:sp>
      </p:grpSp>
      <p:sp>
        <p:nvSpPr>
          <p:cNvPr id="47" name="KSO_Shape"/>
          <p:cNvSpPr/>
          <p:nvPr/>
        </p:nvSpPr>
        <p:spPr bwMode="auto">
          <a:xfrm>
            <a:off x="4513673" y="3236695"/>
            <a:ext cx="700884" cy="693876"/>
          </a:xfrm>
          <a:custGeom>
            <a:avLst/>
            <a:gdLst>
              <a:gd name="T0" fmla="*/ 615878 w 2390775"/>
              <a:gd name="T1" fmla="*/ 1467970 h 2365376"/>
              <a:gd name="T2" fmla="*/ 587250 w 2390775"/>
              <a:gd name="T3" fmla="*/ 1401697 h 2365376"/>
              <a:gd name="T4" fmla="*/ 1282649 w 2390775"/>
              <a:gd name="T5" fmla="*/ 1393474 h 2365376"/>
              <a:gd name="T6" fmla="*/ 1180915 w 2390775"/>
              <a:gd name="T7" fmla="*/ 1446870 h 2365376"/>
              <a:gd name="T8" fmla="*/ 1210073 w 2390775"/>
              <a:gd name="T9" fmla="*/ 1382167 h 2365376"/>
              <a:gd name="T10" fmla="*/ 653657 w 2390775"/>
              <a:gd name="T11" fmla="*/ 1314699 h 2365376"/>
              <a:gd name="T12" fmla="*/ 646041 w 2390775"/>
              <a:gd name="T13" fmla="*/ 1180275 h 2365376"/>
              <a:gd name="T14" fmla="*/ 589870 w 2390775"/>
              <a:gd name="T15" fmla="*/ 1105327 h 2365376"/>
              <a:gd name="T16" fmla="*/ 599516 w 2390775"/>
              <a:gd name="T17" fmla="*/ 1141280 h 2365376"/>
              <a:gd name="T18" fmla="*/ 579914 w 2390775"/>
              <a:gd name="T19" fmla="*/ 1158779 h 2365376"/>
              <a:gd name="T20" fmla="*/ 541333 w 2390775"/>
              <a:gd name="T21" fmla="*/ 1105965 h 2365376"/>
              <a:gd name="T22" fmla="*/ 1137260 w 2390775"/>
              <a:gd name="T23" fmla="*/ 1009231 h 2365376"/>
              <a:gd name="T24" fmla="*/ 1143562 w 2390775"/>
              <a:gd name="T25" fmla="*/ 1026145 h 2365376"/>
              <a:gd name="T26" fmla="*/ 1096615 w 2390775"/>
              <a:gd name="T27" fmla="*/ 1069549 h 2365376"/>
              <a:gd name="T28" fmla="*/ 1102602 w 2390775"/>
              <a:gd name="T29" fmla="*/ 1001572 h 2365376"/>
              <a:gd name="T30" fmla="*/ 972739 w 2390775"/>
              <a:gd name="T31" fmla="*/ 835988 h 2365376"/>
              <a:gd name="T32" fmla="*/ 989500 w 2390775"/>
              <a:gd name="T33" fmla="*/ 1138672 h 2365376"/>
              <a:gd name="T34" fmla="*/ 639427 w 2390775"/>
              <a:gd name="T35" fmla="*/ 1423644 h 2365376"/>
              <a:gd name="T36" fmla="*/ 599898 w 2390775"/>
              <a:gd name="T37" fmla="*/ 1003302 h 2365376"/>
              <a:gd name="T38" fmla="*/ 529694 w 2390775"/>
              <a:gd name="T39" fmla="*/ 1090596 h 2365376"/>
              <a:gd name="T40" fmla="*/ 602428 w 2390775"/>
              <a:gd name="T41" fmla="*/ 868249 h 2365376"/>
              <a:gd name="T42" fmla="*/ 861740 w 2390775"/>
              <a:gd name="T43" fmla="*/ 924231 h 2365376"/>
              <a:gd name="T44" fmla="*/ 755609 w 2390775"/>
              <a:gd name="T45" fmla="*/ 542052 h 2365376"/>
              <a:gd name="T46" fmla="*/ 929665 w 2390775"/>
              <a:gd name="T47" fmla="*/ 525915 h 2365376"/>
              <a:gd name="T48" fmla="*/ 909019 w 2390775"/>
              <a:gd name="T49" fmla="*/ 571798 h 2365376"/>
              <a:gd name="T50" fmla="*/ 936652 w 2390775"/>
              <a:gd name="T51" fmla="*/ 586353 h 2365376"/>
              <a:gd name="T52" fmla="*/ 928394 w 2390775"/>
              <a:gd name="T53" fmla="*/ 688879 h 2365376"/>
              <a:gd name="T54" fmla="*/ 840414 w 2390775"/>
              <a:gd name="T55" fmla="*/ 772101 h 2365376"/>
              <a:gd name="T56" fmla="*/ 742269 w 2390775"/>
              <a:gd name="T57" fmla="*/ 675588 h 2365376"/>
              <a:gd name="T58" fmla="*/ 738139 w 2390775"/>
              <a:gd name="T59" fmla="*/ 608504 h 2365376"/>
              <a:gd name="T60" fmla="*/ 761643 w 2390775"/>
              <a:gd name="T61" fmla="*/ 510093 h 2365376"/>
              <a:gd name="T62" fmla="*/ 617010 w 2390775"/>
              <a:gd name="T63" fmla="*/ 449064 h 2365376"/>
              <a:gd name="T64" fmla="*/ 350272 w 2390775"/>
              <a:gd name="T65" fmla="*/ 638327 h 2365376"/>
              <a:gd name="T66" fmla="*/ 215163 w 2390775"/>
              <a:gd name="T67" fmla="*/ 939947 h 2365376"/>
              <a:gd name="T68" fmla="*/ 256613 w 2390775"/>
              <a:gd name="T69" fmla="*/ 1277331 h 2365376"/>
              <a:gd name="T70" fmla="*/ 458486 w 2390775"/>
              <a:gd name="T71" fmla="*/ 1534008 h 2365376"/>
              <a:gd name="T72" fmla="*/ 767308 w 2390775"/>
              <a:gd name="T73" fmla="*/ 1655225 h 2365376"/>
              <a:gd name="T74" fmla="*/ 1101127 w 2390775"/>
              <a:gd name="T75" fmla="*/ 1596674 h 2365376"/>
              <a:gd name="T76" fmla="*/ 1347614 w 2390775"/>
              <a:gd name="T77" fmla="*/ 1383040 h 2365376"/>
              <a:gd name="T78" fmla="*/ 1453614 w 2390775"/>
              <a:gd name="T79" fmla="*/ 1066861 h 2365376"/>
              <a:gd name="T80" fmla="*/ 1378939 w 2390775"/>
              <a:gd name="T81" fmla="*/ 738024 h 2365376"/>
              <a:gd name="T82" fmla="*/ 1153652 w 2390775"/>
              <a:gd name="T83" fmla="*/ 501602 h 2365376"/>
              <a:gd name="T84" fmla="*/ 831224 w 2390775"/>
              <a:gd name="T85" fmla="*/ 411085 h 2365376"/>
              <a:gd name="T86" fmla="*/ 989432 w 2390775"/>
              <a:gd name="T87" fmla="*/ 315187 h 2365376"/>
              <a:gd name="T88" fmla="*/ 1471649 w 2390775"/>
              <a:gd name="T89" fmla="*/ 671876 h 2365376"/>
              <a:gd name="T90" fmla="*/ 1554866 w 2390775"/>
              <a:gd name="T91" fmla="*/ 1171938 h 2365376"/>
              <a:gd name="T92" fmla="*/ 1239716 w 2390775"/>
              <a:gd name="T93" fmla="*/ 1647313 h 2365376"/>
              <a:gd name="T94" fmla="*/ 646121 w 2390775"/>
              <a:gd name="T95" fmla="*/ 1748275 h 2365376"/>
              <a:gd name="T96" fmla="*/ 110112 w 2390775"/>
              <a:gd name="T97" fmla="*/ 1186813 h 2365376"/>
              <a:gd name="T98" fmla="*/ 251551 w 2390775"/>
              <a:gd name="T99" fmla="*/ 580725 h 2365376"/>
              <a:gd name="T100" fmla="*/ 1549044 w 2390775"/>
              <a:gd name="T101" fmla="*/ 160116 h 2365376"/>
              <a:gd name="T102" fmla="*/ 1461002 w 2390775"/>
              <a:gd name="T103" fmla="*/ 284475 h 2365376"/>
              <a:gd name="T104" fmla="*/ 1550307 w 2390775"/>
              <a:gd name="T105" fmla="*/ 426554 h 2365376"/>
              <a:gd name="T106" fmla="*/ 1719764 w 2390775"/>
              <a:gd name="T107" fmla="*/ 380038 h 2365376"/>
              <a:gd name="T108" fmla="*/ 1735543 w 2390775"/>
              <a:gd name="T109" fmla="*/ 232579 h 2365376"/>
              <a:gd name="T110" fmla="*/ 1705909 w 2390775"/>
              <a:gd name="T111" fmla="*/ 94508 h 2365376"/>
              <a:gd name="T112" fmla="*/ 1774050 w 2390775"/>
              <a:gd name="T113" fmla="*/ 148403 h 2365376"/>
              <a:gd name="T114" fmla="*/ 1781614 w 2390775"/>
              <a:gd name="T115" fmla="*/ 428769 h 2365376"/>
              <a:gd name="T116" fmla="*/ 1600166 w 2390775"/>
              <a:gd name="T117" fmla="*/ 516104 h 2365376"/>
              <a:gd name="T118" fmla="*/ 1452167 w 2390775"/>
              <a:gd name="T119" fmla="*/ 455349 h 2365376"/>
              <a:gd name="T120" fmla="*/ 1310478 w 2390775"/>
              <a:gd name="T121" fmla="*/ 259477 h 2365376"/>
              <a:gd name="T122" fmla="*/ 1562614 w 2390775"/>
              <a:gd name="T123" fmla="*/ 74046 h 236537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0" t="0" r="r" b="b"/>
            <a:pathLst>
              <a:path w="2390775" h="2365376">
                <a:moveTo>
                  <a:pt x="761351" y="1739900"/>
                </a:moveTo>
                <a:lnTo>
                  <a:pt x="791690" y="1805294"/>
                </a:lnTo>
                <a:lnTo>
                  <a:pt x="794883" y="1808051"/>
                </a:lnTo>
                <a:lnTo>
                  <a:pt x="797278" y="1811991"/>
                </a:lnTo>
                <a:lnTo>
                  <a:pt x="800871" y="1817112"/>
                </a:lnTo>
                <a:lnTo>
                  <a:pt x="803266" y="1822233"/>
                </a:lnTo>
                <a:lnTo>
                  <a:pt x="804065" y="1825384"/>
                </a:lnTo>
                <a:lnTo>
                  <a:pt x="804863" y="1828536"/>
                </a:lnTo>
                <a:lnTo>
                  <a:pt x="804863" y="1831687"/>
                </a:lnTo>
                <a:lnTo>
                  <a:pt x="804863" y="1834839"/>
                </a:lnTo>
                <a:lnTo>
                  <a:pt x="804065" y="1837990"/>
                </a:lnTo>
                <a:lnTo>
                  <a:pt x="802867" y="1841142"/>
                </a:lnTo>
                <a:lnTo>
                  <a:pt x="801670" y="1842718"/>
                </a:lnTo>
                <a:lnTo>
                  <a:pt x="799674" y="1844687"/>
                </a:lnTo>
                <a:lnTo>
                  <a:pt x="797278" y="1845475"/>
                </a:lnTo>
                <a:lnTo>
                  <a:pt x="794484" y="1845869"/>
                </a:lnTo>
                <a:lnTo>
                  <a:pt x="790891" y="1846263"/>
                </a:lnTo>
                <a:lnTo>
                  <a:pt x="787698" y="1845869"/>
                </a:lnTo>
                <a:lnTo>
                  <a:pt x="784105" y="1845475"/>
                </a:lnTo>
                <a:lnTo>
                  <a:pt x="780512" y="1844293"/>
                </a:lnTo>
                <a:lnTo>
                  <a:pt x="776520" y="1842718"/>
                </a:lnTo>
                <a:lnTo>
                  <a:pt x="772927" y="1841142"/>
                </a:lnTo>
                <a:lnTo>
                  <a:pt x="768935" y="1839172"/>
                </a:lnTo>
                <a:lnTo>
                  <a:pt x="765343" y="1836809"/>
                </a:lnTo>
                <a:lnTo>
                  <a:pt x="761750" y="1834051"/>
                </a:lnTo>
                <a:lnTo>
                  <a:pt x="758955" y="1831294"/>
                </a:lnTo>
                <a:lnTo>
                  <a:pt x="756161" y="1827748"/>
                </a:lnTo>
                <a:lnTo>
                  <a:pt x="754165" y="1824597"/>
                </a:lnTo>
                <a:lnTo>
                  <a:pt x="748975" y="1815536"/>
                </a:lnTo>
                <a:lnTo>
                  <a:pt x="745782" y="1808839"/>
                </a:lnTo>
                <a:lnTo>
                  <a:pt x="743387" y="1803718"/>
                </a:lnTo>
                <a:lnTo>
                  <a:pt x="742588" y="1799385"/>
                </a:lnTo>
                <a:lnTo>
                  <a:pt x="742588" y="1795051"/>
                </a:lnTo>
                <a:lnTo>
                  <a:pt x="743387" y="1790718"/>
                </a:lnTo>
                <a:lnTo>
                  <a:pt x="746181" y="1778112"/>
                </a:lnTo>
                <a:lnTo>
                  <a:pt x="746979" y="1774173"/>
                </a:lnTo>
                <a:lnTo>
                  <a:pt x="746979" y="1772203"/>
                </a:lnTo>
                <a:lnTo>
                  <a:pt x="746181" y="1771021"/>
                </a:lnTo>
                <a:lnTo>
                  <a:pt x="745383" y="1770627"/>
                </a:lnTo>
                <a:lnTo>
                  <a:pt x="742987" y="1770627"/>
                </a:lnTo>
                <a:lnTo>
                  <a:pt x="742189" y="1770233"/>
                </a:lnTo>
                <a:lnTo>
                  <a:pt x="741790" y="1769839"/>
                </a:lnTo>
                <a:lnTo>
                  <a:pt x="738596" y="1761961"/>
                </a:lnTo>
                <a:lnTo>
                  <a:pt x="736999" y="1758021"/>
                </a:lnTo>
                <a:lnTo>
                  <a:pt x="736600" y="1756052"/>
                </a:lnTo>
                <a:lnTo>
                  <a:pt x="736600" y="1754476"/>
                </a:lnTo>
                <a:lnTo>
                  <a:pt x="742189" y="1750536"/>
                </a:lnTo>
                <a:lnTo>
                  <a:pt x="747379" y="1747385"/>
                </a:lnTo>
                <a:lnTo>
                  <a:pt x="750971" y="1745021"/>
                </a:lnTo>
                <a:lnTo>
                  <a:pt x="754165" y="1743839"/>
                </a:lnTo>
                <a:lnTo>
                  <a:pt x="758556" y="1741870"/>
                </a:lnTo>
                <a:lnTo>
                  <a:pt x="759754" y="1741870"/>
                </a:lnTo>
                <a:lnTo>
                  <a:pt x="761351" y="1739900"/>
                </a:lnTo>
                <a:close/>
                <a:moveTo>
                  <a:pt x="1554438" y="1730375"/>
                </a:moveTo>
                <a:lnTo>
                  <a:pt x="1565575" y="1730375"/>
                </a:lnTo>
                <a:lnTo>
                  <a:pt x="1575916" y="1730375"/>
                </a:lnTo>
                <a:lnTo>
                  <a:pt x="1586258" y="1731163"/>
                </a:lnTo>
                <a:lnTo>
                  <a:pt x="1591031" y="1731951"/>
                </a:lnTo>
                <a:lnTo>
                  <a:pt x="1595008" y="1733133"/>
                </a:lnTo>
                <a:lnTo>
                  <a:pt x="1598986" y="1734314"/>
                </a:lnTo>
                <a:lnTo>
                  <a:pt x="1602168" y="1735890"/>
                </a:lnTo>
                <a:lnTo>
                  <a:pt x="1605350" y="1737860"/>
                </a:lnTo>
                <a:lnTo>
                  <a:pt x="1607339" y="1739830"/>
                </a:lnTo>
                <a:lnTo>
                  <a:pt x="1608929" y="1741799"/>
                </a:lnTo>
                <a:lnTo>
                  <a:pt x="1609725" y="1744951"/>
                </a:lnTo>
                <a:lnTo>
                  <a:pt x="1609725" y="1747708"/>
                </a:lnTo>
                <a:lnTo>
                  <a:pt x="1608929" y="1751648"/>
                </a:lnTo>
                <a:lnTo>
                  <a:pt x="1607339" y="1755193"/>
                </a:lnTo>
                <a:lnTo>
                  <a:pt x="1604554" y="1759920"/>
                </a:lnTo>
                <a:lnTo>
                  <a:pt x="1600577" y="1764648"/>
                </a:lnTo>
                <a:lnTo>
                  <a:pt x="1595804" y="1769769"/>
                </a:lnTo>
                <a:lnTo>
                  <a:pt x="1589042" y="1776072"/>
                </a:lnTo>
                <a:lnTo>
                  <a:pt x="1582678" y="1781193"/>
                </a:lnTo>
                <a:lnTo>
                  <a:pt x="1576314" y="1786314"/>
                </a:lnTo>
                <a:lnTo>
                  <a:pt x="1570348" y="1790647"/>
                </a:lnTo>
                <a:lnTo>
                  <a:pt x="1563586" y="1794193"/>
                </a:lnTo>
                <a:lnTo>
                  <a:pt x="1557222" y="1797738"/>
                </a:lnTo>
                <a:lnTo>
                  <a:pt x="1550461" y="1800496"/>
                </a:lnTo>
                <a:lnTo>
                  <a:pt x="1544097" y="1802466"/>
                </a:lnTo>
                <a:lnTo>
                  <a:pt x="1537733" y="1804829"/>
                </a:lnTo>
                <a:lnTo>
                  <a:pt x="1530971" y="1806799"/>
                </a:lnTo>
                <a:lnTo>
                  <a:pt x="1524607" y="1807981"/>
                </a:lnTo>
                <a:lnTo>
                  <a:pt x="1518243" y="1809163"/>
                </a:lnTo>
                <a:lnTo>
                  <a:pt x="1505117" y="1811132"/>
                </a:lnTo>
                <a:lnTo>
                  <a:pt x="1491992" y="1812314"/>
                </a:lnTo>
                <a:lnTo>
                  <a:pt x="1486026" y="1813102"/>
                </a:lnTo>
                <a:lnTo>
                  <a:pt x="1483241" y="1813890"/>
                </a:lnTo>
                <a:lnTo>
                  <a:pt x="1482048" y="1814678"/>
                </a:lnTo>
                <a:lnTo>
                  <a:pt x="1481253" y="1815072"/>
                </a:lnTo>
                <a:lnTo>
                  <a:pt x="1480855" y="1815859"/>
                </a:lnTo>
                <a:lnTo>
                  <a:pt x="1480855" y="1817041"/>
                </a:lnTo>
                <a:lnTo>
                  <a:pt x="1481253" y="1818617"/>
                </a:lnTo>
                <a:lnTo>
                  <a:pt x="1482048" y="1819799"/>
                </a:lnTo>
                <a:lnTo>
                  <a:pt x="1482048" y="1821375"/>
                </a:lnTo>
                <a:lnTo>
                  <a:pt x="1482048" y="1821769"/>
                </a:lnTo>
                <a:lnTo>
                  <a:pt x="1480855" y="1822556"/>
                </a:lnTo>
                <a:lnTo>
                  <a:pt x="1471309" y="1830829"/>
                </a:lnTo>
                <a:lnTo>
                  <a:pt x="1465343" y="1834375"/>
                </a:lnTo>
                <a:lnTo>
                  <a:pt x="1463354" y="1835556"/>
                </a:lnTo>
                <a:lnTo>
                  <a:pt x="1461365" y="1836738"/>
                </a:lnTo>
                <a:lnTo>
                  <a:pt x="1452615" y="1830041"/>
                </a:lnTo>
                <a:lnTo>
                  <a:pt x="1445853" y="1824132"/>
                </a:lnTo>
                <a:lnTo>
                  <a:pt x="1440285" y="1819405"/>
                </a:lnTo>
                <a:lnTo>
                  <a:pt x="1437103" y="1815072"/>
                </a:lnTo>
                <a:lnTo>
                  <a:pt x="1434716" y="1812314"/>
                </a:lnTo>
                <a:lnTo>
                  <a:pt x="1433125" y="1810344"/>
                </a:lnTo>
                <a:lnTo>
                  <a:pt x="1432330" y="1808375"/>
                </a:lnTo>
                <a:lnTo>
                  <a:pt x="1428750" y="1806799"/>
                </a:lnTo>
                <a:lnTo>
                  <a:pt x="1512675" y="1734314"/>
                </a:lnTo>
                <a:lnTo>
                  <a:pt x="1518641" y="1733527"/>
                </a:lnTo>
                <a:lnTo>
                  <a:pt x="1533755" y="1731951"/>
                </a:lnTo>
                <a:lnTo>
                  <a:pt x="1543699" y="1731163"/>
                </a:lnTo>
                <a:lnTo>
                  <a:pt x="1554438" y="1730375"/>
                </a:lnTo>
                <a:close/>
                <a:moveTo>
                  <a:pt x="588962" y="1535113"/>
                </a:moveTo>
                <a:lnTo>
                  <a:pt x="694496" y="1535113"/>
                </a:lnTo>
                <a:lnTo>
                  <a:pt x="694496" y="1557872"/>
                </a:lnTo>
                <a:lnTo>
                  <a:pt x="694894" y="1558271"/>
                </a:lnTo>
                <a:lnTo>
                  <a:pt x="696885" y="1560268"/>
                </a:lnTo>
                <a:lnTo>
                  <a:pt x="698478" y="1560667"/>
                </a:lnTo>
                <a:lnTo>
                  <a:pt x="700469" y="1561466"/>
                </a:lnTo>
                <a:lnTo>
                  <a:pt x="704053" y="1561865"/>
                </a:lnTo>
                <a:lnTo>
                  <a:pt x="707239" y="1561865"/>
                </a:lnTo>
                <a:lnTo>
                  <a:pt x="711222" y="1561865"/>
                </a:lnTo>
                <a:lnTo>
                  <a:pt x="714407" y="1561466"/>
                </a:lnTo>
                <a:lnTo>
                  <a:pt x="716797" y="1560667"/>
                </a:lnTo>
                <a:lnTo>
                  <a:pt x="718390" y="1560268"/>
                </a:lnTo>
                <a:lnTo>
                  <a:pt x="720381" y="1558271"/>
                </a:lnTo>
                <a:lnTo>
                  <a:pt x="720779" y="1557872"/>
                </a:lnTo>
                <a:lnTo>
                  <a:pt x="720779" y="1535113"/>
                </a:lnTo>
                <a:lnTo>
                  <a:pt x="820737" y="1535113"/>
                </a:lnTo>
                <a:lnTo>
                  <a:pt x="820737" y="1644117"/>
                </a:lnTo>
                <a:lnTo>
                  <a:pt x="820339" y="1648908"/>
                </a:lnTo>
                <a:lnTo>
                  <a:pt x="819144" y="1652901"/>
                </a:lnTo>
                <a:lnTo>
                  <a:pt x="816755" y="1656894"/>
                </a:lnTo>
                <a:lnTo>
                  <a:pt x="814365" y="1660088"/>
                </a:lnTo>
                <a:lnTo>
                  <a:pt x="810781" y="1663283"/>
                </a:lnTo>
                <a:lnTo>
                  <a:pt x="806799" y="1665279"/>
                </a:lnTo>
                <a:lnTo>
                  <a:pt x="802418" y="1666477"/>
                </a:lnTo>
                <a:lnTo>
                  <a:pt x="797639" y="1666876"/>
                </a:lnTo>
                <a:lnTo>
                  <a:pt x="612060" y="1666876"/>
                </a:lnTo>
                <a:lnTo>
                  <a:pt x="607281" y="1666477"/>
                </a:lnTo>
                <a:lnTo>
                  <a:pt x="602901" y="1665279"/>
                </a:lnTo>
                <a:lnTo>
                  <a:pt x="598918" y="1663283"/>
                </a:lnTo>
                <a:lnTo>
                  <a:pt x="595732" y="1660088"/>
                </a:lnTo>
                <a:lnTo>
                  <a:pt x="592546" y="1656894"/>
                </a:lnTo>
                <a:lnTo>
                  <a:pt x="590555" y="1652901"/>
                </a:lnTo>
                <a:lnTo>
                  <a:pt x="589360" y="1648908"/>
                </a:lnTo>
                <a:lnTo>
                  <a:pt x="588962" y="1644117"/>
                </a:lnTo>
                <a:lnTo>
                  <a:pt x="588962" y="1535113"/>
                </a:lnTo>
                <a:close/>
                <a:moveTo>
                  <a:pt x="612060" y="1476375"/>
                </a:moveTo>
                <a:lnTo>
                  <a:pt x="797639" y="1476375"/>
                </a:lnTo>
                <a:lnTo>
                  <a:pt x="802418" y="1476769"/>
                </a:lnTo>
                <a:lnTo>
                  <a:pt x="806799" y="1477950"/>
                </a:lnTo>
                <a:lnTo>
                  <a:pt x="810781" y="1480312"/>
                </a:lnTo>
                <a:lnTo>
                  <a:pt x="814365" y="1483068"/>
                </a:lnTo>
                <a:lnTo>
                  <a:pt x="816755" y="1486611"/>
                </a:lnTo>
                <a:lnTo>
                  <a:pt x="819144" y="1490155"/>
                </a:lnTo>
                <a:lnTo>
                  <a:pt x="820339" y="1494485"/>
                </a:lnTo>
                <a:lnTo>
                  <a:pt x="820737" y="1498816"/>
                </a:lnTo>
                <a:lnTo>
                  <a:pt x="820737" y="1525588"/>
                </a:lnTo>
                <a:lnTo>
                  <a:pt x="588962" y="1525588"/>
                </a:lnTo>
                <a:lnTo>
                  <a:pt x="588962" y="1498816"/>
                </a:lnTo>
                <a:lnTo>
                  <a:pt x="589360" y="1494485"/>
                </a:lnTo>
                <a:lnTo>
                  <a:pt x="590555" y="1490155"/>
                </a:lnTo>
                <a:lnTo>
                  <a:pt x="592546" y="1486611"/>
                </a:lnTo>
                <a:lnTo>
                  <a:pt x="595732" y="1483068"/>
                </a:lnTo>
                <a:lnTo>
                  <a:pt x="598918" y="1480312"/>
                </a:lnTo>
                <a:lnTo>
                  <a:pt x="602901" y="1477950"/>
                </a:lnTo>
                <a:lnTo>
                  <a:pt x="607281" y="1476769"/>
                </a:lnTo>
                <a:lnTo>
                  <a:pt x="612060" y="1476375"/>
                </a:lnTo>
                <a:close/>
                <a:moveTo>
                  <a:pt x="725449" y="1381125"/>
                </a:moveTo>
                <a:lnTo>
                  <a:pt x="730525" y="1381524"/>
                </a:lnTo>
                <a:lnTo>
                  <a:pt x="732087" y="1381524"/>
                </a:lnTo>
                <a:lnTo>
                  <a:pt x="734430" y="1382322"/>
                </a:lnTo>
                <a:lnTo>
                  <a:pt x="737554" y="1384317"/>
                </a:lnTo>
                <a:lnTo>
                  <a:pt x="740287" y="1386312"/>
                </a:lnTo>
                <a:lnTo>
                  <a:pt x="743411" y="1389505"/>
                </a:lnTo>
                <a:lnTo>
                  <a:pt x="746535" y="1393096"/>
                </a:lnTo>
                <a:lnTo>
                  <a:pt x="749659" y="1397486"/>
                </a:lnTo>
                <a:lnTo>
                  <a:pt x="755906" y="1407063"/>
                </a:lnTo>
                <a:lnTo>
                  <a:pt x="761373" y="1417837"/>
                </a:lnTo>
                <a:lnTo>
                  <a:pt x="766059" y="1427813"/>
                </a:lnTo>
                <a:lnTo>
                  <a:pt x="769182" y="1437390"/>
                </a:lnTo>
                <a:lnTo>
                  <a:pt x="770744" y="1441780"/>
                </a:lnTo>
                <a:lnTo>
                  <a:pt x="771525" y="1445770"/>
                </a:lnTo>
                <a:lnTo>
                  <a:pt x="771525" y="1448164"/>
                </a:lnTo>
                <a:lnTo>
                  <a:pt x="771525" y="1450159"/>
                </a:lnTo>
                <a:lnTo>
                  <a:pt x="770744" y="1451357"/>
                </a:lnTo>
                <a:lnTo>
                  <a:pt x="769182" y="1452155"/>
                </a:lnTo>
                <a:lnTo>
                  <a:pt x="768011" y="1452155"/>
                </a:lnTo>
                <a:lnTo>
                  <a:pt x="766449" y="1450958"/>
                </a:lnTo>
                <a:lnTo>
                  <a:pt x="764887" y="1449760"/>
                </a:lnTo>
                <a:lnTo>
                  <a:pt x="762544" y="1448563"/>
                </a:lnTo>
                <a:lnTo>
                  <a:pt x="759030" y="1444174"/>
                </a:lnTo>
                <a:lnTo>
                  <a:pt x="755516" y="1439784"/>
                </a:lnTo>
                <a:lnTo>
                  <a:pt x="753173" y="1434996"/>
                </a:lnTo>
                <a:lnTo>
                  <a:pt x="752392" y="1433400"/>
                </a:lnTo>
                <a:lnTo>
                  <a:pt x="752392" y="1431404"/>
                </a:lnTo>
                <a:lnTo>
                  <a:pt x="752001" y="1428611"/>
                </a:lnTo>
                <a:lnTo>
                  <a:pt x="750830" y="1426616"/>
                </a:lnTo>
                <a:lnTo>
                  <a:pt x="748878" y="1425419"/>
                </a:lnTo>
                <a:lnTo>
                  <a:pt x="746925" y="1425020"/>
                </a:lnTo>
                <a:lnTo>
                  <a:pt x="746144" y="1425419"/>
                </a:lnTo>
                <a:lnTo>
                  <a:pt x="745363" y="1425818"/>
                </a:lnTo>
                <a:lnTo>
                  <a:pt x="744582" y="1426616"/>
                </a:lnTo>
                <a:lnTo>
                  <a:pt x="743411" y="1427414"/>
                </a:lnTo>
                <a:lnTo>
                  <a:pt x="742630" y="1428611"/>
                </a:lnTo>
                <a:lnTo>
                  <a:pt x="742240" y="1430207"/>
                </a:lnTo>
                <a:lnTo>
                  <a:pt x="741849" y="1432602"/>
                </a:lnTo>
                <a:lnTo>
                  <a:pt x="741849" y="1434597"/>
                </a:lnTo>
                <a:lnTo>
                  <a:pt x="741459" y="1439385"/>
                </a:lnTo>
                <a:lnTo>
                  <a:pt x="740678" y="1443376"/>
                </a:lnTo>
                <a:lnTo>
                  <a:pt x="739897" y="1445371"/>
                </a:lnTo>
                <a:lnTo>
                  <a:pt x="739116" y="1446967"/>
                </a:lnTo>
                <a:lnTo>
                  <a:pt x="737944" y="1448164"/>
                </a:lnTo>
                <a:lnTo>
                  <a:pt x="735992" y="1449361"/>
                </a:lnTo>
                <a:lnTo>
                  <a:pt x="734430" y="1450558"/>
                </a:lnTo>
                <a:lnTo>
                  <a:pt x="732868" y="1452155"/>
                </a:lnTo>
                <a:lnTo>
                  <a:pt x="730525" y="1452953"/>
                </a:lnTo>
                <a:lnTo>
                  <a:pt x="727792" y="1453352"/>
                </a:lnTo>
                <a:lnTo>
                  <a:pt x="721935" y="1454150"/>
                </a:lnTo>
                <a:lnTo>
                  <a:pt x="715297" y="1454150"/>
                </a:lnTo>
                <a:lnTo>
                  <a:pt x="712173" y="1453751"/>
                </a:lnTo>
                <a:lnTo>
                  <a:pt x="709049" y="1452953"/>
                </a:lnTo>
                <a:lnTo>
                  <a:pt x="706706" y="1452155"/>
                </a:lnTo>
                <a:lnTo>
                  <a:pt x="703973" y="1450558"/>
                </a:lnTo>
                <a:lnTo>
                  <a:pt x="701240" y="1448962"/>
                </a:lnTo>
                <a:lnTo>
                  <a:pt x="699287" y="1447366"/>
                </a:lnTo>
                <a:lnTo>
                  <a:pt x="694992" y="1442977"/>
                </a:lnTo>
                <a:lnTo>
                  <a:pt x="691478" y="1438188"/>
                </a:lnTo>
                <a:lnTo>
                  <a:pt x="687963" y="1432602"/>
                </a:lnTo>
                <a:lnTo>
                  <a:pt x="685230" y="1427015"/>
                </a:lnTo>
                <a:lnTo>
                  <a:pt x="682497" y="1421029"/>
                </a:lnTo>
                <a:lnTo>
                  <a:pt x="680544" y="1415044"/>
                </a:lnTo>
                <a:lnTo>
                  <a:pt x="678982" y="1409058"/>
                </a:lnTo>
                <a:lnTo>
                  <a:pt x="676249" y="1399082"/>
                </a:lnTo>
                <a:lnTo>
                  <a:pt x="675078" y="1392298"/>
                </a:lnTo>
                <a:lnTo>
                  <a:pt x="674687" y="1389106"/>
                </a:lnTo>
                <a:lnTo>
                  <a:pt x="674687" y="1388707"/>
                </a:lnTo>
                <a:lnTo>
                  <a:pt x="675078" y="1388308"/>
                </a:lnTo>
                <a:lnTo>
                  <a:pt x="676249" y="1387909"/>
                </a:lnTo>
                <a:lnTo>
                  <a:pt x="679373" y="1387111"/>
                </a:lnTo>
                <a:lnTo>
                  <a:pt x="683278" y="1385913"/>
                </a:lnTo>
                <a:lnTo>
                  <a:pt x="689525" y="1384716"/>
                </a:lnTo>
                <a:lnTo>
                  <a:pt x="698897" y="1383120"/>
                </a:lnTo>
                <a:lnTo>
                  <a:pt x="715297" y="1381524"/>
                </a:lnTo>
                <a:lnTo>
                  <a:pt x="725449" y="1381125"/>
                </a:lnTo>
                <a:close/>
                <a:moveTo>
                  <a:pt x="1433588" y="1247775"/>
                </a:moveTo>
                <a:lnTo>
                  <a:pt x="1439124" y="1247775"/>
                </a:lnTo>
                <a:lnTo>
                  <a:pt x="1444264" y="1248175"/>
                </a:lnTo>
                <a:lnTo>
                  <a:pt x="1448614" y="1248976"/>
                </a:lnTo>
                <a:lnTo>
                  <a:pt x="1451382" y="1249776"/>
                </a:lnTo>
                <a:lnTo>
                  <a:pt x="1453359" y="1250977"/>
                </a:lnTo>
                <a:lnTo>
                  <a:pt x="1454150" y="1252178"/>
                </a:lnTo>
                <a:lnTo>
                  <a:pt x="1454150" y="1253779"/>
                </a:lnTo>
                <a:lnTo>
                  <a:pt x="1453359" y="1255380"/>
                </a:lnTo>
                <a:lnTo>
                  <a:pt x="1452173" y="1256981"/>
                </a:lnTo>
                <a:lnTo>
                  <a:pt x="1450196" y="1258582"/>
                </a:lnTo>
                <a:lnTo>
                  <a:pt x="1447428" y="1260183"/>
                </a:lnTo>
                <a:lnTo>
                  <a:pt x="1441892" y="1262985"/>
                </a:lnTo>
                <a:lnTo>
                  <a:pt x="1435565" y="1264986"/>
                </a:lnTo>
                <a:lnTo>
                  <a:pt x="1432402" y="1265387"/>
                </a:lnTo>
                <a:lnTo>
                  <a:pt x="1429634" y="1265787"/>
                </a:lnTo>
                <a:lnTo>
                  <a:pt x="1427261" y="1265787"/>
                </a:lnTo>
                <a:lnTo>
                  <a:pt x="1425284" y="1265387"/>
                </a:lnTo>
                <a:lnTo>
                  <a:pt x="1423703" y="1264986"/>
                </a:lnTo>
                <a:lnTo>
                  <a:pt x="1422516" y="1264586"/>
                </a:lnTo>
                <a:lnTo>
                  <a:pt x="1420539" y="1264586"/>
                </a:lnTo>
                <a:lnTo>
                  <a:pt x="1419353" y="1264986"/>
                </a:lnTo>
                <a:lnTo>
                  <a:pt x="1418562" y="1265787"/>
                </a:lnTo>
                <a:lnTo>
                  <a:pt x="1417376" y="1266588"/>
                </a:lnTo>
                <a:lnTo>
                  <a:pt x="1416980" y="1267388"/>
                </a:lnTo>
                <a:lnTo>
                  <a:pt x="1416585" y="1268589"/>
                </a:lnTo>
                <a:lnTo>
                  <a:pt x="1416190" y="1269790"/>
                </a:lnTo>
                <a:lnTo>
                  <a:pt x="1416585" y="1270990"/>
                </a:lnTo>
                <a:lnTo>
                  <a:pt x="1416585" y="1272191"/>
                </a:lnTo>
                <a:lnTo>
                  <a:pt x="1417376" y="1273392"/>
                </a:lnTo>
                <a:lnTo>
                  <a:pt x="1418562" y="1274993"/>
                </a:lnTo>
                <a:lnTo>
                  <a:pt x="1419748" y="1276194"/>
                </a:lnTo>
                <a:lnTo>
                  <a:pt x="1422121" y="1277395"/>
                </a:lnTo>
                <a:lnTo>
                  <a:pt x="1424098" y="1278596"/>
                </a:lnTo>
                <a:lnTo>
                  <a:pt x="1428843" y="1280597"/>
                </a:lnTo>
                <a:lnTo>
                  <a:pt x="1430820" y="1282198"/>
                </a:lnTo>
                <a:lnTo>
                  <a:pt x="1432402" y="1283799"/>
                </a:lnTo>
                <a:lnTo>
                  <a:pt x="1433588" y="1285000"/>
                </a:lnTo>
                <a:lnTo>
                  <a:pt x="1435170" y="1287001"/>
                </a:lnTo>
                <a:lnTo>
                  <a:pt x="1436356" y="1289003"/>
                </a:lnTo>
                <a:lnTo>
                  <a:pt x="1436751" y="1291404"/>
                </a:lnTo>
                <a:lnTo>
                  <a:pt x="1437542" y="1293406"/>
                </a:lnTo>
                <a:lnTo>
                  <a:pt x="1437542" y="1296608"/>
                </a:lnTo>
                <a:lnTo>
                  <a:pt x="1437542" y="1299009"/>
                </a:lnTo>
                <a:lnTo>
                  <a:pt x="1437147" y="1302612"/>
                </a:lnTo>
                <a:lnTo>
                  <a:pt x="1436356" y="1305414"/>
                </a:lnTo>
                <a:lnTo>
                  <a:pt x="1435170" y="1309416"/>
                </a:lnTo>
                <a:lnTo>
                  <a:pt x="1431611" y="1317422"/>
                </a:lnTo>
                <a:lnTo>
                  <a:pt x="1430029" y="1320624"/>
                </a:lnTo>
                <a:lnTo>
                  <a:pt x="1428052" y="1323826"/>
                </a:lnTo>
                <a:lnTo>
                  <a:pt x="1425680" y="1326628"/>
                </a:lnTo>
                <a:lnTo>
                  <a:pt x="1423307" y="1328629"/>
                </a:lnTo>
                <a:lnTo>
                  <a:pt x="1420539" y="1331431"/>
                </a:lnTo>
                <a:lnTo>
                  <a:pt x="1417771" y="1333032"/>
                </a:lnTo>
                <a:lnTo>
                  <a:pt x="1414608" y="1334633"/>
                </a:lnTo>
                <a:lnTo>
                  <a:pt x="1411445" y="1336635"/>
                </a:lnTo>
                <a:lnTo>
                  <a:pt x="1404722" y="1338636"/>
                </a:lnTo>
                <a:lnTo>
                  <a:pt x="1397605" y="1340237"/>
                </a:lnTo>
                <a:lnTo>
                  <a:pt x="1390487" y="1341038"/>
                </a:lnTo>
                <a:lnTo>
                  <a:pt x="1383370" y="1341438"/>
                </a:lnTo>
                <a:lnTo>
                  <a:pt x="1376252" y="1341438"/>
                </a:lnTo>
                <a:lnTo>
                  <a:pt x="1369530" y="1341038"/>
                </a:lnTo>
                <a:lnTo>
                  <a:pt x="1358063" y="1339437"/>
                </a:lnTo>
                <a:lnTo>
                  <a:pt x="1350154" y="1338236"/>
                </a:lnTo>
                <a:lnTo>
                  <a:pt x="1347386" y="1337435"/>
                </a:lnTo>
                <a:lnTo>
                  <a:pt x="1347386" y="1337835"/>
                </a:lnTo>
                <a:lnTo>
                  <a:pt x="1346991" y="1337435"/>
                </a:lnTo>
                <a:lnTo>
                  <a:pt x="1346200" y="1337035"/>
                </a:lnTo>
                <a:lnTo>
                  <a:pt x="1346200" y="1334633"/>
                </a:lnTo>
                <a:lnTo>
                  <a:pt x="1346991" y="1331831"/>
                </a:lnTo>
                <a:lnTo>
                  <a:pt x="1347782" y="1326228"/>
                </a:lnTo>
                <a:lnTo>
                  <a:pt x="1349363" y="1318623"/>
                </a:lnTo>
                <a:lnTo>
                  <a:pt x="1351736" y="1307415"/>
                </a:lnTo>
                <a:lnTo>
                  <a:pt x="1355295" y="1296608"/>
                </a:lnTo>
                <a:lnTo>
                  <a:pt x="1357667" y="1287402"/>
                </a:lnTo>
                <a:lnTo>
                  <a:pt x="1361621" y="1275794"/>
                </a:lnTo>
                <a:lnTo>
                  <a:pt x="1363994" y="1270190"/>
                </a:lnTo>
                <a:lnTo>
                  <a:pt x="1364785" y="1268589"/>
                </a:lnTo>
                <a:lnTo>
                  <a:pt x="1366762" y="1265787"/>
                </a:lnTo>
                <a:lnTo>
                  <a:pt x="1369925" y="1262985"/>
                </a:lnTo>
                <a:lnTo>
                  <a:pt x="1373484" y="1260183"/>
                </a:lnTo>
                <a:lnTo>
                  <a:pt x="1378229" y="1258182"/>
                </a:lnTo>
                <a:lnTo>
                  <a:pt x="1383765" y="1256181"/>
                </a:lnTo>
                <a:lnTo>
                  <a:pt x="1389301" y="1253779"/>
                </a:lnTo>
                <a:lnTo>
                  <a:pt x="1395628" y="1252578"/>
                </a:lnTo>
                <a:lnTo>
                  <a:pt x="1401954" y="1250977"/>
                </a:lnTo>
                <a:lnTo>
                  <a:pt x="1415399" y="1248976"/>
                </a:lnTo>
                <a:lnTo>
                  <a:pt x="1428052" y="1248175"/>
                </a:lnTo>
                <a:lnTo>
                  <a:pt x="1433588" y="1247775"/>
                </a:lnTo>
                <a:close/>
                <a:moveTo>
                  <a:pt x="1155700" y="965200"/>
                </a:moveTo>
                <a:lnTo>
                  <a:pt x="1161653" y="965597"/>
                </a:lnTo>
                <a:lnTo>
                  <a:pt x="1167209" y="966787"/>
                </a:lnTo>
                <a:lnTo>
                  <a:pt x="1172766" y="968770"/>
                </a:lnTo>
                <a:lnTo>
                  <a:pt x="1177925" y="971944"/>
                </a:lnTo>
                <a:lnTo>
                  <a:pt x="1182687" y="975514"/>
                </a:lnTo>
                <a:lnTo>
                  <a:pt x="1187450" y="980274"/>
                </a:lnTo>
                <a:lnTo>
                  <a:pt x="1192213" y="985431"/>
                </a:lnTo>
                <a:lnTo>
                  <a:pt x="1196181" y="991381"/>
                </a:lnTo>
                <a:lnTo>
                  <a:pt x="1200150" y="998125"/>
                </a:lnTo>
                <a:lnTo>
                  <a:pt x="1204119" y="1005265"/>
                </a:lnTo>
                <a:lnTo>
                  <a:pt x="1207691" y="1012802"/>
                </a:lnTo>
                <a:lnTo>
                  <a:pt x="1211659" y="1021133"/>
                </a:lnTo>
                <a:lnTo>
                  <a:pt x="1214437" y="1029860"/>
                </a:lnTo>
                <a:lnTo>
                  <a:pt x="1217613" y="1038984"/>
                </a:lnTo>
                <a:lnTo>
                  <a:pt x="1220787" y="1048504"/>
                </a:lnTo>
                <a:lnTo>
                  <a:pt x="1225947" y="1068338"/>
                </a:lnTo>
                <a:lnTo>
                  <a:pt x="1230313" y="1089363"/>
                </a:lnTo>
                <a:lnTo>
                  <a:pt x="1234678" y="1111180"/>
                </a:lnTo>
                <a:lnTo>
                  <a:pt x="1237853" y="1133792"/>
                </a:lnTo>
                <a:lnTo>
                  <a:pt x="1241028" y="1155609"/>
                </a:lnTo>
                <a:lnTo>
                  <a:pt x="1243013" y="1177824"/>
                </a:lnTo>
                <a:lnTo>
                  <a:pt x="1245394" y="1198848"/>
                </a:lnTo>
                <a:lnTo>
                  <a:pt x="1246981" y="1219476"/>
                </a:lnTo>
                <a:lnTo>
                  <a:pt x="1246187" y="1186551"/>
                </a:lnTo>
                <a:lnTo>
                  <a:pt x="1342231" y="1244467"/>
                </a:lnTo>
                <a:lnTo>
                  <a:pt x="1323181" y="1340465"/>
                </a:lnTo>
                <a:lnTo>
                  <a:pt x="1248966" y="1309524"/>
                </a:lnTo>
                <a:lnTo>
                  <a:pt x="1245394" y="1284929"/>
                </a:lnTo>
                <a:lnTo>
                  <a:pt x="1239441" y="1242087"/>
                </a:lnTo>
                <a:lnTo>
                  <a:pt x="1231106" y="1373787"/>
                </a:lnTo>
                <a:lnTo>
                  <a:pt x="1230709" y="1379737"/>
                </a:lnTo>
                <a:lnTo>
                  <a:pt x="1230313" y="1386084"/>
                </a:lnTo>
                <a:lnTo>
                  <a:pt x="1230709" y="1392431"/>
                </a:lnTo>
                <a:lnTo>
                  <a:pt x="1232297" y="1399968"/>
                </a:lnTo>
                <a:lnTo>
                  <a:pt x="1234281" y="1407902"/>
                </a:lnTo>
                <a:lnTo>
                  <a:pt x="1237059" y="1417422"/>
                </a:lnTo>
                <a:lnTo>
                  <a:pt x="1241822" y="1428133"/>
                </a:lnTo>
                <a:lnTo>
                  <a:pt x="1247775" y="1440430"/>
                </a:lnTo>
                <a:lnTo>
                  <a:pt x="1231106" y="1440430"/>
                </a:lnTo>
                <a:lnTo>
                  <a:pt x="1242219" y="1446380"/>
                </a:lnTo>
                <a:lnTo>
                  <a:pt x="1256109" y="1453124"/>
                </a:lnTo>
                <a:lnTo>
                  <a:pt x="1287066" y="1467405"/>
                </a:lnTo>
                <a:lnTo>
                  <a:pt x="1313259" y="1479305"/>
                </a:lnTo>
                <a:lnTo>
                  <a:pt x="1323975" y="1483669"/>
                </a:lnTo>
                <a:lnTo>
                  <a:pt x="1501775" y="1720491"/>
                </a:lnTo>
                <a:lnTo>
                  <a:pt x="1401763" y="1798638"/>
                </a:lnTo>
                <a:lnTo>
                  <a:pt x="1210469" y="1576494"/>
                </a:lnTo>
                <a:lnTo>
                  <a:pt x="1080294" y="1561816"/>
                </a:lnTo>
                <a:lnTo>
                  <a:pt x="1080294" y="1563800"/>
                </a:lnTo>
                <a:lnTo>
                  <a:pt x="1080294" y="1567370"/>
                </a:lnTo>
                <a:lnTo>
                  <a:pt x="1079500" y="1575700"/>
                </a:lnTo>
                <a:lnTo>
                  <a:pt x="1077516" y="1587601"/>
                </a:lnTo>
                <a:lnTo>
                  <a:pt x="1074341" y="1601088"/>
                </a:lnTo>
                <a:lnTo>
                  <a:pt x="1066403" y="1633220"/>
                </a:lnTo>
                <a:lnTo>
                  <a:pt x="1056878" y="1669318"/>
                </a:lnTo>
                <a:lnTo>
                  <a:pt x="1046956" y="1703830"/>
                </a:lnTo>
                <a:lnTo>
                  <a:pt x="1038622" y="1733582"/>
                </a:lnTo>
                <a:lnTo>
                  <a:pt x="1030288" y="1762540"/>
                </a:lnTo>
                <a:lnTo>
                  <a:pt x="802481" y="1785548"/>
                </a:lnTo>
                <a:lnTo>
                  <a:pt x="770731" y="1731201"/>
                </a:lnTo>
                <a:lnTo>
                  <a:pt x="904081" y="1706210"/>
                </a:lnTo>
                <a:lnTo>
                  <a:pt x="903685" y="1489619"/>
                </a:lnTo>
                <a:lnTo>
                  <a:pt x="871935" y="1482479"/>
                </a:lnTo>
                <a:lnTo>
                  <a:pt x="869950" y="1471768"/>
                </a:lnTo>
                <a:lnTo>
                  <a:pt x="867966" y="1461851"/>
                </a:lnTo>
                <a:lnTo>
                  <a:pt x="866378" y="1453124"/>
                </a:lnTo>
                <a:lnTo>
                  <a:pt x="864791" y="1445190"/>
                </a:lnTo>
                <a:lnTo>
                  <a:pt x="863600" y="1428926"/>
                </a:lnTo>
                <a:lnTo>
                  <a:pt x="862806" y="1413455"/>
                </a:lnTo>
                <a:lnTo>
                  <a:pt x="862013" y="1373787"/>
                </a:lnTo>
                <a:lnTo>
                  <a:pt x="860822" y="1346812"/>
                </a:lnTo>
                <a:lnTo>
                  <a:pt x="858044" y="1312697"/>
                </a:lnTo>
                <a:lnTo>
                  <a:pt x="854472" y="1175444"/>
                </a:lnTo>
                <a:lnTo>
                  <a:pt x="843756" y="1181791"/>
                </a:lnTo>
                <a:lnTo>
                  <a:pt x="818753" y="1197658"/>
                </a:lnTo>
                <a:lnTo>
                  <a:pt x="802878" y="1208369"/>
                </a:lnTo>
                <a:lnTo>
                  <a:pt x="786606" y="1219476"/>
                </a:lnTo>
                <a:lnTo>
                  <a:pt x="770731" y="1230980"/>
                </a:lnTo>
                <a:lnTo>
                  <a:pt x="756841" y="1242087"/>
                </a:lnTo>
                <a:lnTo>
                  <a:pt x="754460" y="1250021"/>
                </a:lnTo>
                <a:lnTo>
                  <a:pt x="752872" y="1258351"/>
                </a:lnTo>
                <a:lnTo>
                  <a:pt x="752078" y="1266681"/>
                </a:lnTo>
                <a:lnTo>
                  <a:pt x="751285" y="1275805"/>
                </a:lnTo>
                <a:lnTo>
                  <a:pt x="751285" y="1284532"/>
                </a:lnTo>
                <a:lnTo>
                  <a:pt x="751681" y="1292863"/>
                </a:lnTo>
                <a:lnTo>
                  <a:pt x="752078" y="1301590"/>
                </a:lnTo>
                <a:lnTo>
                  <a:pt x="752872" y="1310317"/>
                </a:lnTo>
                <a:lnTo>
                  <a:pt x="754856" y="1325788"/>
                </a:lnTo>
                <a:lnTo>
                  <a:pt x="756444" y="1339275"/>
                </a:lnTo>
                <a:lnTo>
                  <a:pt x="758031" y="1350382"/>
                </a:lnTo>
                <a:lnTo>
                  <a:pt x="758031" y="1354349"/>
                </a:lnTo>
                <a:lnTo>
                  <a:pt x="756841" y="1357523"/>
                </a:lnTo>
                <a:lnTo>
                  <a:pt x="727869" y="1355539"/>
                </a:lnTo>
                <a:lnTo>
                  <a:pt x="715566" y="1354746"/>
                </a:lnTo>
                <a:lnTo>
                  <a:pt x="709613" y="1354746"/>
                </a:lnTo>
                <a:lnTo>
                  <a:pt x="704453" y="1355143"/>
                </a:lnTo>
                <a:lnTo>
                  <a:pt x="698897" y="1355539"/>
                </a:lnTo>
                <a:lnTo>
                  <a:pt x="693341" y="1356729"/>
                </a:lnTo>
                <a:lnTo>
                  <a:pt x="687785" y="1357919"/>
                </a:lnTo>
                <a:lnTo>
                  <a:pt x="682228" y="1359903"/>
                </a:lnTo>
                <a:lnTo>
                  <a:pt x="677069" y="1361886"/>
                </a:lnTo>
                <a:lnTo>
                  <a:pt x="671116" y="1364663"/>
                </a:lnTo>
                <a:lnTo>
                  <a:pt x="664766" y="1367836"/>
                </a:lnTo>
                <a:lnTo>
                  <a:pt x="658416" y="1372200"/>
                </a:lnTo>
                <a:lnTo>
                  <a:pt x="657225" y="1367043"/>
                </a:lnTo>
                <a:lnTo>
                  <a:pt x="655241" y="1361093"/>
                </a:lnTo>
                <a:lnTo>
                  <a:pt x="654050" y="1355143"/>
                </a:lnTo>
                <a:lnTo>
                  <a:pt x="653256" y="1348399"/>
                </a:lnTo>
                <a:lnTo>
                  <a:pt x="651669" y="1333325"/>
                </a:lnTo>
                <a:lnTo>
                  <a:pt x="650875" y="1316267"/>
                </a:lnTo>
                <a:lnTo>
                  <a:pt x="650875" y="1296830"/>
                </a:lnTo>
                <a:lnTo>
                  <a:pt x="651272" y="1274615"/>
                </a:lnTo>
                <a:lnTo>
                  <a:pt x="652066" y="1251211"/>
                </a:lnTo>
                <a:lnTo>
                  <a:pt x="653653" y="1225029"/>
                </a:lnTo>
                <a:lnTo>
                  <a:pt x="660797" y="1208369"/>
                </a:lnTo>
                <a:lnTo>
                  <a:pt x="667147" y="1194881"/>
                </a:lnTo>
                <a:lnTo>
                  <a:pt x="670322" y="1188931"/>
                </a:lnTo>
                <a:lnTo>
                  <a:pt x="673497" y="1183774"/>
                </a:lnTo>
                <a:lnTo>
                  <a:pt x="680244" y="1174254"/>
                </a:lnTo>
                <a:lnTo>
                  <a:pt x="687388" y="1164733"/>
                </a:lnTo>
                <a:lnTo>
                  <a:pt x="696119" y="1155213"/>
                </a:lnTo>
                <a:lnTo>
                  <a:pt x="706438" y="1143312"/>
                </a:lnTo>
                <a:lnTo>
                  <a:pt x="718741" y="1129031"/>
                </a:lnTo>
                <a:lnTo>
                  <a:pt x="738585" y="1108007"/>
                </a:lnTo>
                <a:lnTo>
                  <a:pt x="756047" y="1088966"/>
                </a:lnTo>
                <a:lnTo>
                  <a:pt x="785416" y="1057231"/>
                </a:lnTo>
                <a:lnTo>
                  <a:pt x="797719" y="1043744"/>
                </a:lnTo>
                <a:lnTo>
                  <a:pt x="809228" y="1032240"/>
                </a:lnTo>
                <a:lnTo>
                  <a:pt x="820738" y="1021926"/>
                </a:lnTo>
                <a:lnTo>
                  <a:pt x="831056" y="1012802"/>
                </a:lnTo>
                <a:lnTo>
                  <a:pt x="836613" y="1008439"/>
                </a:lnTo>
                <a:lnTo>
                  <a:pt x="842169" y="1004869"/>
                </a:lnTo>
                <a:lnTo>
                  <a:pt x="848122" y="1000902"/>
                </a:lnTo>
                <a:lnTo>
                  <a:pt x="854075" y="997331"/>
                </a:lnTo>
                <a:lnTo>
                  <a:pt x="860028" y="994555"/>
                </a:lnTo>
                <a:lnTo>
                  <a:pt x="866378" y="991381"/>
                </a:lnTo>
                <a:lnTo>
                  <a:pt x="873125" y="988208"/>
                </a:lnTo>
                <a:lnTo>
                  <a:pt x="880269" y="985828"/>
                </a:lnTo>
                <a:lnTo>
                  <a:pt x="895350" y="980274"/>
                </a:lnTo>
                <a:lnTo>
                  <a:pt x="912416" y="975117"/>
                </a:lnTo>
                <a:lnTo>
                  <a:pt x="932260" y="970753"/>
                </a:lnTo>
                <a:lnTo>
                  <a:pt x="954881" y="965597"/>
                </a:lnTo>
                <a:lnTo>
                  <a:pt x="963613" y="965993"/>
                </a:lnTo>
                <a:lnTo>
                  <a:pt x="979488" y="966787"/>
                </a:lnTo>
                <a:lnTo>
                  <a:pt x="1004491" y="968373"/>
                </a:lnTo>
                <a:lnTo>
                  <a:pt x="1089819" y="1240103"/>
                </a:lnTo>
                <a:lnTo>
                  <a:pt x="1081484" y="1159179"/>
                </a:lnTo>
                <a:lnTo>
                  <a:pt x="1077516" y="1013199"/>
                </a:lnTo>
                <a:lnTo>
                  <a:pt x="1071959" y="999315"/>
                </a:lnTo>
                <a:lnTo>
                  <a:pt x="1083072" y="980671"/>
                </a:lnTo>
                <a:lnTo>
                  <a:pt x="1107281" y="980671"/>
                </a:lnTo>
                <a:lnTo>
                  <a:pt x="1117600" y="999315"/>
                </a:lnTo>
                <a:lnTo>
                  <a:pt x="1112837" y="1015579"/>
                </a:lnTo>
                <a:lnTo>
                  <a:pt x="1142206" y="1228203"/>
                </a:lnTo>
                <a:lnTo>
                  <a:pt x="1137841" y="971944"/>
                </a:lnTo>
                <a:lnTo>
                  <a:pt x="1146572" y="967580"/>
                </a:lnTo>
                <a:lnTo>
                  <a:pt x="1148953" y="966390"/>
                </a:lnTo>
                <a:lnTo>
                  <a:pt x="1149350" y="965597"/>
                </a:lnTo>
                <a:lnTo>
                  <a:pt x="1155700" y="965200"/>
                </a:lnTo>
                <a:close/>
                <a:moveTo>
                  <a:pt x="931148" y="736601"/>
                </a:moveTo>
                <a:lnTo>
                  <a:pt x="929554" y="751285"/>
                </a:lnTo>
                <a:lnTo>
                  <a:pt x="928757" y="762794"/>
                </a:lnTo>
                <a:lnTo>
                  <a:pt x="929155" y="762794"/>
                </a:lnTo>
                <a:lnTo>
                  <a:pt x="929554" y="751285"/>
                </a:lnTo>
                <a:lnTo>
                  <a:pt x="930351" y="746126"/>
                </a:lnTo>
                <a:lnTo>
                  <a:pt x="931148" y="741363"/>
                </a:lnTo>
                <a:lnTo>
                  <a:pt x="931148" y="736601"/>
                </a:lnTo>
                <a:close/>
                <a:moveTo>
                  <a:pt x="949086" y="679054"/>
                </a:moveTo>
                <a:lnTo>
                  <a:pt x="948289" y="679847"/>
                </a:lnTo>
                <a:lnTo>
                  <a:pt x="945499" y="681435"/>
                </a:lnTo>
                <a:lnTo>
                  <a:pt x="943904" y="683419"/>
                </a:lnTo>
                <a:lnTo>
                  <a:pt x="941911" y="686991"/>
                </a:lnTo>
                <a:lnTo>
                  <a:pt x="945897" y="682625"/>
                </a:lnTo>
                <a:lnTo>
                  <a:pt x="948289" y="681038"/>
                </a:lnTo>
                <a:lnTo>
                  <a:pt x="950282" y="679054"/>
                </a:lnTo>
                <a:lnTo>
                  <a:pt x="949086" y="679054"/>
                </a:lnTo>
                <a:close/>
                <a:moveTo>
                  <a:pt x="1038375" y="620713"/>
                </a:moveTo>
                <a:lnTo>
                  <a:pt x="1049138" y="620713"/>
                </a:lnTo>
                <a:lnTo>
                  <a:pt x="1059502" y="621110"/>
                </a:lnTo>
                <a:lnTo>
                  <a:pt x="1069866" y="622300"/>
                </a:lnTo>
                <a:lnTo>
                  <a:pt x="1079432" y="623491"/>
                </a:lnTo>
                <a:lnTo>
                  <a:pt x="1088999" y="625872"/>
                </a:lnTo>
                <a:lnTo>
                  <a:pt x="1098167" y="627857"/>
                </a:lnTo>
                <a:lnTo>
                  <a:pt x="1106937" y="630238"/>
                </a:lnTo>
                <a:lnTo>
                  <a:pt x="1115307" y="633413"/>
                </a:lnTo>
                <a:lnTo>
                  <a:pt x="1123678" y="636191"/>
                </a:lnTo>
                <a:lnTo>
                  <a:pt x="1130853" y="639763"/>
                </a:lnTo>
                <a:lnTo>
                  <a:pt x="1138028" y="642938"/>
                </a:lnTo>
                <a:lnTo>
                  <a:pt x="1144805" y="646510"/>
                </a:lnTo>
                <a:lnTo>
                  <a:pt x="1156365" y="652860"/>
                </a:lnTo>
                <a:lnTo>
                  <a:pt x="1166729" y="659607"/>
                </a:lnTo>
                <a:lnTo>
                  <a:pt x="1174701" y="664766"/>
                </a:lnTo>
                <a:lnTo>
                  <a:pt x="1180680" y="669529"/>
                </a:lnTo>
                <a:lnTo>
                  <a:pt x="1185862" y="673497"/>
                </a:lnTo>
                <a:lnTo>
                  <a:pt x="1185862" y="676275"/>
                </a:lnTo>
                <a:lnTo>
                  <a:pt x="1185862" y="684213"/>
                </a:lnTo>
                <a:lnTo>
                  <a:pt x="1185065" y="688975"/>
                </a:lnTo>
                <a:lnTo>
                  <a:pt x="1183869" y="694532"/>
                </a:lnTo>
                <a:lnTo>
                  <a:pt x="1182274" y="700088"/>
                </a:lnTo>
                <a:lnTo>
                  <a:pt x="1180281" y="704850"/>
                </a:lnTo>
                <a:lnTo>
                  <a:pt x="1179086" y="707629"/>
                </a:lnTo>
                <a:lnTo>
                  <a:pt x="1177093" y="710010"/>
                </a:lnTo>
                <a:lnTo>
                  <a:pt x="1175498" y="711994"/>
                </a:lnTo>
                <a:lnTo>
                  <a:pt x="1173505" y="713979"/>
                </a:lnTo>
                <a:lnTo>
                  <a:pt x="1170715" y="715963"/>
                </a:lnTo>
                <a:lnTo>
                  <a:pt x="1168323" y="717154"/>
                </a:lnTo>
                <a:lnTo>
                  <a:pt x="1165533" y="718344"/>
                </a:lnTo>
                <a:lnTo>
                  <a:pt x="1161945" y="719138"/>
                </a:lnTo>
                <a:lnTo>
                  <a:pt x="1158756" y="719535"/>
                </a:lnTo>
                <a:lnTo>
                  <a:pt x="1154770" y="719535"/>
                </a:lnTo>
                <a:lnTo>
                  <a:pt x="1150784" y="719138"/>
                </a:lnTo>
                <a:lnTo>
                  <a:pt x="1146001" y="718344"/>
                </a:lnTo>
                <a:lnTo>
                  <a:pt x="1140819" y="717154"/>
                </a:lnTo>
                <a:lnTo>
                  <a:pt x="1135238" y="715566"/>
                </a:lnTo>
                <a:lnTo>
                  <a:pt x="1129259" y="712788"/>
                </a:lnTo>
                <a:lnTo>
                  <a:pt x="1123678" y="710010"/>
                </a:lnTo>
                <a:lnTo>
                  <a:pt x="1120091" y="708819"/>
                </a:lnTo>
                <a:lnTo>
                  <a:pt x="1114112" y="707629"/>
                </a:lnTo>
                <a:lnTo>
                  <a:pt x="1098964" y="704850"/>
                </a:lnTo>
                <a:lnTo>
                  <a:pt x="1083418" y="702072"/>
                </a:lnTo>
                <a:lnTo>
                  <a:pt x="1077439" y="700882"/>
                </a:lnTo>
                <a:lnTo>
                  <a:pt x="1073852" y="700088"/>
                </a:lnTo>
                <a:lnTo>
                  <a:pt x="1104545" y="714772"/>
                </a:lnTo>
                <a:lnTo>
                  <a:pt x="1118895" y="721122"/>
                </a:lnTo>
                <a:lnTo>
                  <a:pt x="1125671" y="723504"/>
                </a:lnTo>
                <a:lnTo>
                  <a:pt x="1132448" y="725885"/>
                </a:lnTo>
                <a:lnTo>
                  <a:pt x="1138826" y="728266"/>
                </a:lnTo>
                <a:lnTo>
                  <a:pt x="1144805" y="729457"/>
                </a:lnTo>
                <a:lnTo>
                  <a:pt x="1150784" y="730647"/>
                </a:lnTo>
                <a:lnTo>
                  <a:pt x="1155966" y="731044"/>
                </a:lnTo>
                <a:lnTo>
                  <a:pt x="1161148" y="730647"/>
                </a:lnTo>
                <a:lnTo>
                  <a:pt x="1165931" y="729457"/>
                </a:lnTo>
                <a:lnTo>
                  <a:pt x="1170316" y="727869"/>
                </a:lnTo>
                <a:lnTo>
                  <a:pt x="1174302" y="725091"/>
                </a:lnTo>
                <a:lnTo>
                  <a:pt x="1175498" y="735410"/>
                </a:lnTo>
                <a:lnTo>
                  <a:pt x="1175897" y="744935"/>
                </a:lnTo>
                <a:lnTo>
                  <a:pt x="1175498" y="753666"/>
                </a:lnTo>
                <a:lnTo>
                  <a:pt x="1175099" y="762397"/>
                </a:lnTo>
                <a:lnTo>
                  <a:pt x="1176694" y="761207"/>
                </a:lnTo>
                <a:lnTo>
                  <a:pt x="1177491" y="760413"/>
                </a:lnTo>
                <a:lnTo>
                  <a:pt x="1178687" y="760016"/>
                </a:lnTo>
                <a:lnTo>
                  <a:pt x="1179086" y="760413"/>
                </a:lnTo>
                <a:lnTo>
                  <a:pt x="1179484" y="761207"/>
                </a:lnTo>
                <a:lnTo>
                  <a:pt x="1179883" y="763985"/>
                </a:lnTo>
                <a:lnTo>
                  <a:pt x="1180281" y="767954"/>
                </a:lnTo>
                <a:lnTo>
                  <a:pt x="1180281" y="773113"/>
                </a:lnTo>
                <a:lnTo>
                  <a:pt x="1179086" y="785813"/>
                </a:lnTo>
                <a:lnTo>
                  <a:pt x="1177491" y="800498"/>
                </a:lnTo>
                <a:lnTo>
                  <a:pt x="1175498" y="814388"/>
                </a:lnTo>
                <a:lnTo>
                  <a:pt x="1173505" y="826294"/>
                </a:lnTo>
                <a:lnTo>
                  <a:pt x="1171911" y="833438"/>
                </a:lnTo>
                <a:lnTo>
                  <a:pt x="1170715" y="834629"/>
                </a:lnTo>
                <a:lnTo>
                  <a:pt x="1170316" y="834232"/>
                </a:lnTo>
                <a:lnTo>
                  <a:pt x="1169519" y="842169"/>
                </a:lnTo>
                <a:lnTo>
                  <a:pt x="1168323" y="849710"/>
                </a:lnTo>
                <a:lnTo>
                  <a:pt x="1166729" y="856854"/>
                </a:lnTo>
                <a:lnTo>
                  <a:pt x="1165134" y="863998"/>
                </a:lnTo>
                <a:lnTo>
                  <a:pt x="1162742" y="870744"/>
                </a:lnTo>
                <a:lnTo>
                  <a:pt x="1160351" y="877491"/>
                </a:lnTo>
                <a:lnTo>
                  <a:pt x="1157959" y="883841"/>
                </a:lnTo>
                <a:lnTo>
                  <a:pt x="1154770" y="890191"/>
                </a:lnTo>
                <a:lnTo>
                  <a:pt x="1151980" y="896541"/>
                </a:lnTo>
                <a:lnTo>
                  <a:pt x="1148791" y="902098"/>
                </a:lnTo>
                <a:lnTo>
                  <a:pt x="1145602" y="907654"/>
                </a:lnTo>
                <a:lnTo>
                  <a:pt x="1141616" y="913210"/>
                </a:lnTo>
                <a:lnTo>
                  <a:pt x="1138028" y="918370"/>
                </a:lnTo>
                <a:lnTo>
                  <a:pt x="1134042" y="923529"/>
                </a:lnTo>
                <a:lnTo>
                  <a:pt x="1126070" y="932260"/>
                </a:lnTo>
                <a:lnTo>
                  <a:pt x="1117699" y="940595"/>
                </a:lnTo>
                <a:lnTo>
                  <a:pt x="1108531" y="947738"/>
                </a:lnTo>
                <a:lnTo>
                  <a:pt x="1099762" y="954088"/>
                </a:lnTo>
                <a:lnTo>
                  <a:pt x="1090593" y="959248"/>
                </a:lnTo>
                <a:lnTo>
                  <a:pt x="1081027" y="963216"/>
                </a:lnTo>
                <a:lnTo>
                  <a:pt x="1077041" y="964804"/>
                </a:lnTo>
                <a:lnTo>
                  <a:pt x="1072257" y="966391"/>
                </a:lnTo>
                <a:lnTo>
                  <a:pt x="1067474" y="967185"/>
                </a:lnTo>
                <a:lnTo>
                  <a:pt x="1063488" y="967979"/>
                </a:lnTo>
                <a:lnTo>
                  <a:pt x="1059103" y="968376"/>
                </a:lnTo>
                <a:lnTo>
                  <a:pt x="1054719" y="968376"/>
                </a:lnTo>
                <a:lnTo>
                  <a:pt x="1051530" y="968376"/>
                </a:lnTo>
                <a:lnTo>
                  <a:pt x="1047543" y="967979"/>
                </a:lnTo>
                <a:lnTo>
                  <a:pt x="1043956" y="967185"/>
                </a:lnTo>
                <a:lnTo>
                  <a:pt x="1039970" y="965995"/>
                </a:lnTo>
                <a:lnTo>
                  <a:pt x="1031998" y="962820"/>
                </a:lnTo>
                <a:lnTo>
                  <a:pt x="1023627" y="958851"/>
                </a:lnTo>
                <a:lnTo>
                  <a:pt x="1014857" y="953295"/>
                </a:lnTo>
                <a:lnTo>
                  <a:pt x="1006088" y="947341"/>
                </a:lnTo>
                <a:lnTo>
                  <a:pt x="997318" y="939801"/>
                </a:lnTo>
                <a:lnTo>
                  <a:pt x="988549" y="931863"/>
                </a:lnTo>
                <a:lnTo>
                  <a:pt x="979779" y="922338"/>
                </a:lnTo>
                <a:lnTo>
                  <a:pt x="971807" y="912813"/>
                </a:lnTo>
                <a:lnTo>
                  <a:pt x="963835" y="902098"/>
                </a:lnTo>
                <a:lnTo>
                  <a:pt x="956660" y="890985"/>
                </a:lnTo>
                <a:lnTo>
                  <a:pt x="949883" y="878682"/>
                </a:lnTo>
                <a:lnTo>
                  <a:pt x="943904" y="865982"/>
                </a:lnTo>
                <a:lnTo>
                  <a:pt x="941512" y="859632"/>
                </a:lnTo>
                <a:lnTo>
                  <a:pt x="938722" y="852885"/>
                </a:lnTo>
                <a:lnTo>
                  <a:pt x="936729" y="846138"/>
                </a:lnTo>
                <a:lnTo>
                  <a:pt x="934736" y="839391"/>
                </a:lnTo>
                <a:lnTo>
                  <a:pt x="933540" y="843757"/>
                </a:lnTo>
                <a:lnTo>
                  <a:pt x="931547" y="847329"/>
                </a:lnTo>
                <a:lnTo>
                  <a:pt x="929554" y="849710"/>
                </a:lnTo>
                <a:lnTo>
                  <a:pt x="928757" y="850107"/>
                </a:lnTo>
                <a:lnTo>
                  <a:pt x="927960" y="850504"/>
                </a:lnTo>
                <a:lnTo>
                  <a:pt x="926764" y="850107"/>
                </a:lnTo>
                <a:lnTo>
                  <a:pt x="925568" y="849710"/>
                </a:lnTo>
                <a:lnTo>
                  <a:pt x="924372" y="848123"/>
                </a:lnTo>
                <a:lnTo>
                  <a:pt x="923575" y="846535"/>
                </a:lnTo>
                <a:lnTo>
                  <a:pt x="921582" y="842963"/>
                </a:lnTo>
                <a:lnTo>
                  <a:pt x="920386" y="837407"/>
                </a:lnTo>
                <a:lnTo>
                  <a:pt x="918791" y="831057"/>
                </a:lnTo>
                <a:lnTo>
                  <a:pt x="917596" y="823516"/>
                </a:lnTo>
                <a:lnTo>
                  <a:pt x="917197" y="815182"/>
                </a:lnTo>
                <a:lnTo>
                  <a:pt x="916798" y="806054"/>
                </a:lnTo>
                <a:lnTo>
                  <a:pt x="917197" y="798116"/>
                </a:lnTo>
                <a:lnTo>
                  <a:pt x="917596" y="790576"/>
                </a:lnTo>
                <a:lnTo>
                  <a:pt x="918393" y="783829"/>
                </a:lnTo>
                <a:lnTo>
                  <a:pt x="919987" y="777479"/>
                </a:lnTo>
                <a:lnTo>
                  <a:pt x="921183" y="772319"/>
                </a:lnTo>
                <a:lnTo>
                  <a:pt x="922379" y="767954"/>
                </a:lnTo>
                <a:lnTo>
                  <a:pt x="924372" y="764779"/>
                </a:lnTo>
                <a:lnTo>
                  <a:pt x="925169" y="763588"/>
                </a:lnTo>
                <a:lnTo>
                  <a:pt x="926365" y="763191"/>
                </a:lnTo>
                <a:lnTo>
                  <a:pt x="923176" y="759619"/>
                </a:lnTo>
                <a:lnTo>
                  <a:pt x="920785" y="756444"/>
                </a:lnTo>
                <a:lnTo>
                  <a:pt x="918393" y="752476"/>
                </a:lnTo>
                <a:lnTo>
                  <a:pt x="916798" y="748507"/>
                </a:lnTo>
                <a:lnTo>
                  <a:pt x="915204" y="744538"/>
                </a:lnTo>
                <a:lnTo>
                  <a:pt x="914407" y="739776"/>
                </a:lnTo>
                <a:lnTo>
                  <a:pt x="913609" y="735807"/>
                </a:lnTo>
                <a:lnTo>
                  <a:pt x="913211" y="731044"/>
                </a:lnTo>
                <a:lnTo>
                  <a:pt x="912812" y="727076"/>
                </a:lnTo>
                <a:lnTo>
                  <a:pt x="912812" y="721916"/>
                </a:lnTo>
                <a:lnTo>
                  <a:pt x="913609" y="712391"/>
                </a:lnTo>
                <a:lnTo>
                  <a:pt x="915204" y="703263"/>
                </a:lnTo>
                <a:lnTo>
                  <a:pt x="917197" y="694135"/>
                </a:lnTo>
                <a:lnTo>
                  <a:pt x="920386" y="685007"/>
                </a:lnTo>
                <a:lnTo>
                  <a:pt x="923575" y="676672"/>
                </a:lnTo>
                <a:lnTo>
                  <a:pt x="927162" y="668735"/>
                </a:lnTo>
                <a:lnTo>
                  <a:pt x="930750" y="661988"/>
                </a:lnTo>
                <a:lnTo>
                  <a:pt x="934337" y="656035"/>
                </a:lnTo>
                <a:lnTo>
                  <a:pt x="937526" y="651272"/>
                </a:lnTo>
                <a:lnTo>
                  <a:pt x="940715" y="647700"/>
                </a:lnTo>
                <a:lnTo>
                  <a:pt x="943107" y="646113"/>
                </a:lnTo>
                <a:lnTo>
                  <a:pt x="955862" y="639763"/>
                </a:lnTo>
                <a:lnTo>
                  <a:pt x="968219" y="634604"/>
                </a:lnTo>
                <a:lnTo>
                  <a:pt x="980178" y="630238"/>
                </a:lnTo>
                <a:lnTo>
                  <a:pt x="992535" y="627063"/>
                </a:lnTo>
                <a:lnTo>
                  <a:pt x="1004493" y="624285"/>
                </a:lnTo>
                <a:lnTo>
                  <a:pt x="1016053" y="622300"/>
                </a:lnTo>
                <a:lnTo>
                  <a:pt x="1027214" y="621110"/>
                </a:lnTo>
                <a:lnTo>
                  <a:pt x="1038375" y="620713"/>
                </a:lnTo>
                <a:close/>
                <a:moveTo>
                  <a:pt x="1043186" y="515586"/>
                </a:moveTo>
                <a:lnTo>
                  <a:pt x="1022934" y="515983"/>
                </a:lnTo>
                <a:lnTo>
                  <a:pt x="1002682" y="516777"/>
                </a:lnTo>
                <a:lnTo>
                  <a:pt x="982827" y="518364"/>
                </a:lnTo>
                <a:lnTo>
                  <a:pt x="962972" y="519952"/>
                </a:lnTo>
                <a:lnTo>
                  <a:pt x="943514" y="521937"/>
                </a:lnTo>
                <a:lnTo>
                  <a:pt x="924056" y="525113"/>
                </a:lnTo>
                <a:lnTo>
                  <a:pt x="904598" y="527891"/>
                </a:lnTo>
                <a:lnTo>
                  <a:pt x="885140" y="531861"/>
                </a:lnTo>
                <a:lnTo>
                  <a:pt x="866476" y="535830"/>
                </a:lnTo>
                <a:lnTo>
                  <a:pt x="847812" y="540594"/>
                </a:lnTo>
                <a:lnTo>
                  <a:pt x="829148" y="545754"/>
                </a:lnTo>
                <a:lnTo>
                  <a:pt x="810485" y="550914"/>
                </a:lnTo>
                <a:lnTo>
                  <a:pt x="792218" y="556869"/>
                </a:lnTo>
                <a:lnTo>
                  <a:pt x="774348" y="563220"/>
                </a:lnTo>
                <a:lnTo>
                  <a:pt x="756082" y="569968"/>
                </a:lnTo>
                <a:lnTo>
                  <a:pt x="738609" y="577113"/>
                </a:lnTo>
                <a:lnTo>
                  <a:pt x="721137" y="585449"/>
                </a:lnTo>
                <a:lnTo>
                  <a:pt x="704061" y="593388"/>
                </a:lnTo>
                <a:lnTo>
                  <a:pt x="686986" y="601724"/>
                </a:lnTo>
                <a:lnTo>
                  <a:pt x="670308" y="610457"/>
                </a:lnTo>
                <a:lnTo>
                  <a:pt x="653630" y="619587"/>
                </a:lnTo>
                <a:lnTo>
                  <a:pt x="637745" y="629114"/>
                </a:lnTo>
                <a:lnTo>
                  <a:pt x="621861" y="639037"/>
                </a:lnTo>
                <a:lnTo>
                  <a:pt x="605977" y="649755"/>
                </a:lnTo>
                <a:lnTo>
                  <a:pt x="590490" y="660473"/>
                </a:lnTo>
                <a:lnTo>
                  <a:pt x="575400" y="671190"/>
                </a:lnTo>
                <a:lnTo>
                  <a:pt x="559913" y="682702"/>
                </a:lnTo>
                <a:lnTo>
                  <a:pt x="545617" y="694610"/>
                </a:lnTo>
                <a:lnTo>
                  <a:pt x="531322" y="706519"/>
                </a:lnTo>
                <a:lnTo>
                  <a:pt x="517026" y="719221"/>
                </a:lnTo>
                <a:lnTo>
                  <a:pt x="503525" y="731924"/>
                </a:lnTo>
                <a:lnTo>
                  <a:pt x="490023" y="745023"/>
                </a:lnTo>
                <a:lnTo>
                  <a:pt x="476919" y="758520"/>
                </a:lnTo>
                <a:lnTo>
                  <a:pt x="464212" y="772413"/>
                </a:lnTo>
                <a:lnTo>
                  <a:pt x="451504" y="786306"/>
                </a:lnTo>
                <a:lnTo>
                  <a:pt x="439591" y="800596"/>
                </a:lnTo>
                <a:lnTo>
                  <a:pt x="427678" y="815680"/>
                </a:lnTo>
                <a:lnTo>
                  <a:pt x="416162" y="830368"/>
                </a:lnTo>
                <a:lnTo>
                  <a:pt x="405441" y="845452"/>
                </a:lnTo>
                <a:lnTo>
                  <a:pt x="394322" y="860933"/>
                </a:lnTo>
                <a:lnTo>
                  <a:pt x="383997" y="876811"/>
                </a:lnTo>
                <a:lnTo>
                  <a:pt x="374070" y="892689"/>
                </a:lnTo>
                <a:lnTo>
                  <a:pt x="364539" y="908964"/>
                </a:lnTo>
                <a:lnTo>
                  <a:pt x="355009" y="925636"/>
                </a:lnTo>
                <a:lnTo>
                  <a:pt x="346272" y="941911"/>
                </a:lnTo>
                <a:lnTo>
                  <a:pt x="337933" y="959377"/>
                </a:lnTo>
                <a:lnTo>
                  <a:pt x="329594" y="976048"/>
                </a:lnTo>
                <a:lnTo>
                  <a:pt x="322049" y="993911"/>
                </a:lnTo>
                <a:lnTo>
                  <a:pt x="314901" y="1011377"/>
                </a:lnTo>
                <a:lnTo>
                  <a:pt x="308151" y="1029240"/>
                </a:lnTo>
                <a:lnTo>
                  <a:pt x="301797" y="1047500"/>
                </a:lnTo>
                <a:lnTo>
                  <a:pt x="295840" y="1065362"/>
                </a:lnTo>
                <a:lnTo>
                  <a:pt x="290678" y="1084019"/>
                </a:lnTo>
                <a:lnTo>
                  <a:pt x="285516" y="1102676"/>
                </a:lnTo>
                <a:lnTo>
                  <a:pt x="280751" y="1121729"/>
                </a:lnTo>
                <a:lnTo>
                  <a:pt x="276780" y="1140783"/>
                </a:lnTo>
                <a:lnTo>
                  <a:pt x="272809" y="1159440"/>
                </a:lnTo>
                <a:lnTo>
                  <a:pt x="270029" y="1178890"/>
                </a:lnTo>
                <a:lnTo>
                  <a:pt x="266852" y="1198341"/>
                </a:lnTo>
                <a:lnTo>
                  <a:pt x="264867" y="1218188"/>
                </a:lnTo>
                <a:lnTo>
                  <a:pt x="263278" y="1237639"/>
                </a:lnTo>
                <a:lnTo>
                  <a:pt x="261690" y="1257883"/>
                </a:lnTo>
                <a:lnTo>
                  <a:pt x="260896" y="1277731"/>
                </a:lnTo>
                <a:lnTo>
                  <a:pt x="260498" y="1297975"/>
                </a:lnTo>
                <a:lnTo>
                  <a:pt x="260896" y="1318220"/>
                </a:lnTo>
                <a:lnTo>
                  <a:pt x="261690" y="1338067"/>
                </a:lnTo>
                <a:lnTo>
                  <a:pt x="263278" y="1357915"/>
                </a:lnTo>
                <a:lnTo>
                  <a:pt x="264867" y="1377763"/>
                </a:lnTo>
                <a:lnTo>
                  <a:pt x="266852" y="1397213"/>
                </a:lnTo>
                <a:lnTo>
                  <a:pt x="270029" y="1416664"/>
                </a:lnTo>
                <a:lnTo>
                  <a:pt x="272809" y="1436114"/>
                </a:lnTo>
                <a:lnTo>
                  <a:pt x="276780" y="1455168"/>
                </a:lnTo>
                <a:lnTo>
                  <a:pt x="280751" y="1474222"/>
                </a:lnTo>
                <a:lnTo>
                  <a:pt x="285516" y="1493275"/>
                </a:lnTo>
                <a:lnTo>
                  <a:pt x="290678" y="1511535"/>
                </a:lnTo>
                <a:lnTo>
                  <a:pt x="295840" y="1530192"/>
                </a:lnTo>
                <a:lnTo>
                  <a:pt x="301797" y="1548452"/>
                </a:lnTo>
                <a:lnTo>
                  <a:pt x="308151" y="1566314"/>
                </a:lnTo>
                <a:lnTo>
                  <a:pt x="314901" y="1584177"/>
                </a:lnTo>
                <a:lnTo>
                  <a:pt x="322049" y="1602040"/>
                </a:lnTo>
                <a:lnTo>
                  <a:pt x="329594" y="1619109"/>
                </a:lnTo>
                <a:lnTo>
                  <a:pt x="337933" y="1636575"/>
                </a:lnTo>
                <a:lnTo>
                  <a:pt x="346272" y="1653247"/>
                </a:lnTo>
                <a:lnTo>
                  <a:pt x="355009" y="1670316"/>
                </a:lnTo>
                <a:lnTo>
                  <a:pt x="364539" y="1686591"/>
                </a:lnTo>
                <a:lnTo>
                  <a:pt x="374070" y="1703262"/>
                </a:lnTo>
                <a:lnTo>
                  <a:pt x="383997" y="1719140"/>
                </a:lnTo>
                <a:lnTo>
                  <a:pt x="394322" y="1734622"/>
                </a:lnTo>
                <a:lnTo>
                  <a:pt x="405441" y="1750500"/>
                </a:lnTo>
                <a:lnTo>
                  <a:pt x="416162" y="1765584"/>
                </a:lnTo>
                <a:lnTo>
                  <a:pt x="427678" y="1780271"/>
                </a:lnTo>
                <a:lnTo>
                  <a:pt x="439591" y="1794958"/>
                </a:lnTo>
                <a:lnTo>
                  <a:pt x="451504" y="1809248"/>
                </a:lnTo>
                <a:lnTo>
                  <a:pt x="464212" y="1823142"/>
                </a:lnTo>
                <a:lnTo>
                  <a:pt x="476919" y="1837035"/>
                </a:lnTo>
                <a:lnTo>
                  <a:pt x="490023" y="1850531"/>
                </a:lnTo>
                <a:lnTo>
                  <a:pt x="503525" y="1863631"/>
                </a:lnTo>
                <a:lnTo>
                  <a:pt x="517026" y="1876333"/>
                </a:lnTo>
                <a:lnTo>
                  <a:pt x="531322" y="1889035"/>
                </a:lnTo>
                <a:lnTo>
                  <a:pt x="545617" y="1900944"/>
                </a:lnTo>
                <a:lnTo>
                  <a:pt x="559913" y="1912852"/>
                </a:lnTo>
                <a:lnTo>
                  <a:pt x="575400" y="1923967"/>
                </a:lnTo>
                <a:lnTo>
                  <a:pt x="590490" y="1935479"/>
                </a:lnTo>
                <a:lnTo>
                  <a:pt x="605977" y="1945799"/>
                </a:lnTo>
                <a:lnTo>
                  <a:pt x="621861" y="1956517"/>
                </a:lnTo>
                <a:lnTo>
                  <a:pt x="637745" y="1966044"/>
                </a:lnTo>
                <a:lnTo>
                  <a:pt x="653630" y="1975968"/>
                </a:lnTo>
                <a:lnTo>
                  <a:pt x="670308" y="1985097"/>
                </a:lnTo>
                <a:lnTo>
                  <a:pt x="686986" y="1994227"/>
                </a:lnTo>
                <a:lnTo>
                  <a:pt x="704061" y="2002563"/>
                </a:lnTo>
                <a:lnTo>
                  <a:pt x="721137" y="2010502"/>
                </a:lnTo>
                <a:lnTo>
                  <a:pt x="738609" y="2018044"/>
                </a:lnTo>
                <a:lnTo>
                  <a:pt x="756082" y="2025189"/>
                </a:lnTo>
                <a:lnTo>
                  <a:pt x="774348" y="2032335"/>
                </a:lnTo>
                <a:lnTo>
                  <a:pt x="792218" y="2038686"/>
                </a:lnTo>
                <a:lnTo>
                  <a:pt x="810485" y="2044640"/>
                </a:lnTo>
                <a:lnTo>
                  <a:pt x="829148" y="2050197"/>
                </a:lnTo>
                <a:lnTo>
                  <a:pt x="847812" y="2055358"/>
                </a:lnTo>
                <a:lnTo>
                  <a:pt x="866476" y="2059724"/>
                </a:lnTo>
                <a:lnTo>
                  <a:pt x="885140" y="2064091"/>
                </a:lnTo>
                <a:lnTo>
                  <a:pt x="904598" y="2067266"/>
                </a:lnTo>
                <a:lnTo>
                  <a:pt x="924056" y="2070839"/>
                </a:lnTo>
                <a:lnTo>
                  <a:pt x="943514" y="2073220"/>
                </a:lnTo>
                <a:lnTo>
                  <a:pt x="962972" y="2075999"/>
                </a:lnTo>
                <a:lnTo>
                  <a:pt x="982827" y="2077587"/>
                </a:lnTo>
                <a:lnTo>
                  <a:pt x="1002682" y="2078778"/>
                </a:lnTo>
                <a:lnTo>
                  <a:pt x="1022934" y="2079572"/>
                </a:lnTo>
                <a:lnTo>
                  <a:pt x="1043186" y="2079572"/>
                </a:lnTo>
                <a:lnTo>
                  <a:pt x="1063041" y="2079572"/>
                </a:lnTo>
                <a:lnTo>
                  <a:pt x="1083293" y="2078778"/>
                </a:lnTo>
                <a:lnTo>
                  <a:pt x="1103148" y="2077587"/>
                </a:lnTo>
                <a:lnTo>
                  <a:pt x="1122606" y="2075999"/>
                </a:lnTo>
                <a:lnTo>
                  <a:pt x="1142064" y="2073220"/>
                </a:lnTo>
                <a:lnTo>
                  <a:pt x="1161919" y="2070839"/>
                </a:lnTo>
                <a:lnTo>
                  <a:pt x="1180980" y="2067266"/>
                </a:lnTo>
                <a:lnTo>
                  <a:pt x="1200438" y="2064091"/>
                </a:lnTo>
                <a:lnTo>
                  <a:pt x="1219499" y="2059724"/>
                </a:lnTo>
                <a:lnTo>
                  <a:pt x="1237766" y="2055358"/>
                </a:lnTo>
                <a:lnTo>
                  <a:pt x="1256827" y="2050197"/>
                </a:lnTo>
                <a:lnTo>
                  <a:pt x="1275093" y="2044640"/>
                </a:lnTo>
                <a:lnTo>
                  <a:pt x="1293757" y="2038686"/>
                </a:lnTo>
                <a:lnTo>
                  <a:pt x="1311627" y="2032335"/>
                </a:lnTo>
                <a:lnTo>
                  <a:pt x="1329496" y="2025189"/>
                </a:lnTo>
                <a:lnTo>
                  <a:pt x="1347366" y="2018044"/>
                </a:lnTo>
                <a:lnTo>
                  <a:pt x="1364441" y="2010502"/>
                </a:lnTo>
                <a:lnTo>
                  <a:pt x="1381914" y="2002563"/>
                </a:lnTo>
                <a:lnTo>
                  <a:pt x="1398592" y="1994227"/>
                </a:lnTo>
                <a:lnTo>
                  <a:pt x="1415667" y="1985097"/>
                </a:lnTo>
                <a:lnTo>
                  <a:pt x="1431949" y="1975968"/>
                </a:lnTo>
                <a:lnTo>
                  <a:pt x="1447833" y="1966044"/>
                </a:lnTo>
                <a:lnTo>
                  <a:pt x="1464114" y="1956517"/>
                </a:lnTo>
                <a:lnTo>
                  <a:pt x="1479998" y="1945799"/>
                </a:lnTo>
                <a:lnTo>
                  <a:pt x="1495088" y="1935479"/>
                </a:lnTo>
                <a:lnTo>
                  <a:pt x="1510575" y="1923967"/>
                </a:lnTo>
                <a:lnTo>
                  <a:pt x="1525665" y="1912852"/>
                </a:lnTo>
                <a:lnTo>
                  <a:pt x="1539960" y="1900944"/>
                </a:lnTo>
                <a:lnTo>
                  <a:pt x="1554256" y="1889035"/>
                </a:lnTo>
                <a:lnTo>
                  <a:pt x="1568551" y="1876333"/>
                </a:lnTo>
                <a:lnTo>
                  <a:pt x="1582053" y="1863631"/>
                </a:lnTo>
                <a:lnTo>
                  <a:pt x="1595555" y="1850531"/>
                </a:lnTo>
                <a:lnTo>
                  <a:pt x="1608659" y="1837035"/>
                </a:lnTo>
                <a:lnTo>
                  <a:pt x="1621763" y="1823142"/>
                </a:lnTo>
                <a:lnTo>
                  <a:pt x="1634073" y="1809248"/>
                </a:lnTo>
                <a:lnTo>
                  <a:pt x="1646383" y="1794958"/>
                </a:lnTo>
                <a:lnTo>
                  <a:pt x="1657899" y="1780271"/>
                </a:lnTo>
                <a:lnTo>
                  <a:pt x="1669415" y="1765584"/>
                </a:lnTo>
                <a:lnTo>
                  <a:pt x="1680534" y="1750500"/>
                </a:lnTo>
                <a:lnTo>
                  <a:pt x="1691256" y="1734622"/>
                </a:lnTo>
                <a:lnTo>
                  <a:pt x="1701581" y="1719140"/>
                </a:lnTo>
                <a:lnTo>
                  <a:pt x="1711508" y="1703262"/>
                </a:lnTo>
                <a:lnTo>
                  <a:pt x="1721436" y="1686591"/>
                </a:lnTo>
                <a:lnTo>
                  <a:pt x="1730569" y="1670316"/>
                </a:lnTo>
                <a:lnTo>
                  <a:pt x="1739305" y="1653247"/>
                </a:lnTo>
                <a:lnTo>
                  <a:pt x="1748041" y="1636575"/>
                </a:lnTo>
                <a:lnTo>
                  <a:pt x="1755983" y="1619109"/>
                </a:lnTo>
                <a:lnTo>
                  <a:pt x="1763529" y="1602040"/>
                </a:lnTo>
                <a:lnTo>
                  <a:pt x="1770676" y="1584177"/>
                </a:lnTo>
                <a:lnTo>
                  <a:pt x="1777427" y="1566314"/>
                </a:lnTo>
                <a:lnTo>
                  <a:pt x="1783781" y="1548452"/>
                </a:lnTo>
                <a:lnTo>
                  <a:pt x="1789737" y="1530192"/>
                </a:lnTo>
                <a:lnTo>
                  <a:pt x="1795694" y="1511535"/>
                </a:lnTo>
                <a:lnTo>
                  <a:pt x="1800459" y="1493275"/>
                </a:lnTo>
                <a:lnTo>
                  <a:pt x="1804827" y="1474222"/>
                </a:lnTo>
                <a:lnTo>
                  <a:pt x="1809195" y="1455168"/>
                </a:lnTo>
                <a:lnTo>
                  <a:pt x="1812769" y="1436114"/>
                </a:lnTo>
                <a:lnTo>
                  <a:pt x="1816343" y="1416664"/>
                </a:lnTo>
                <a:lnTo>
                  <a:pt x="1818726" y="1397213"/>
                </a:lnTo>
                <a:lnTo>
                  <a:pt x="1820711" y="1377763"/>
                </a:lnTo>
                <a:lnTo>
                  <a:pt x="1823094" y="1357915"/>
                </a:lnTo>
                <a:lnTo>
                  <a:pt x="1824285" y="1338067"/>
                </a:lnTo>
                <a:lnTo>
                  <a:pt x="1824682" y="1318220"/>
                </a:lnTo>
                <a:lnTo>
                  <a:pt x="1825079" y="1297975"/>
                </a:lnTo>
                <a:lnTo>
                  <a:pt x="1824682" y="1277731"/>
                </a:lnTo>
                <a:lnTo>
                  <a:pt x="1824285" y="1257883"/>
                </a:lnTo>
                <a:lnTo>
                  <a:pt x="1823094" y="1237639"/>
                </a:lnTo>
                <a:lnTo>
                  <a:pt x="1820711" y="1218188"/>
                </a:lnTo>
                <a:lnTo>
                  <a:pt x="1818726" y="1198341"/>
                </a:lnTo>
                <a:lnTo>
                  <a:pt x="1816343" y="1178890"/>
                </a:lnTo>
                <a:lnTo>
                  <a:pt x="1812769" y="1159440"/>
                </a:lnTo>
                <a:lnTo>
                  <a:pt x="1809195" y="1140783"/>
                </a:lnTo>
                <a:lnTo>
                  <a:pt x="1804827" y="1121729"/>
                </a:lnTo>
                <a:lnTo>
                  <a:pt x="1800459" y="1102676"/>
                </a:lnTo>
                <a:lnTo>
                  <a:pt x="1795694" y="1084019"/>
                </a:lnTo>
                <a:lnTo>
                  <a:pt x="1789737" y="1065362"/>
                </a:lnTo>
                <a:lnTo>
                  <a:pt x="1783781" y="1047500"/>
                </a:lnTo>
                <a:lnTo>
                  <a:pt x="1777427" y="1029240"/>
                </a:lnTo>
                <a:lnTo>
                  <a:pt x="1770676" y="1011377"/>
                </a:lnTo>
                <a:lnTo>
                  <a:pt x="1763529" y="993911"/>
                </a:lnTo>
                <a:lnTo>
                  <a:pt x="1755983" y="976048"/>
                </a:lnTo>
                <a:lnTo>
                  <a:pt x="1748041" y="959377"/>
                </a:lnTo>
                <a:lnTo>
                  <a:pt x="1739305" y="941911"/>
                </a:lnTo>
                <a:lnTo>
                  <a:pt x="1730569" y="925636"/>
                </a:lnTo>
                <a:lnTo>
                  <a:pt x="1721436" y="908964"/>
                </a:lnTo>
                <a:lnTo>
                  <a:pt x="1711508" y="892689"/>
                </a:lnTo>
                <a:lnTo>
                  <a:pt x="1701581" y="876811"/>
                </a:lnTo>
                <a:lnTo>
                  <a:pt x="1691256" y="860933"/>
                </a:lnTo>
                <a:lnTo>
                  <a:pt x="1680534" y="845452"/>
                </a:lnTo>
                <a:lnTo>
                  <a:pt x="1669415" y="830368"/>
                </a:lnTo>
                <a:lnTo>
                  <a:pt x="1657899" y="815680"/>
                </a:lnTo>
                <a:lnTo>
                  <a:pt x="1646383" y="800596"/>
                </a:lnTo>
                <a:lnTo>
                  <a:pt x="1634073" y="786306"/>
                </a:lnTo>
                <a:lnTo>
                  <a:pt x="1621763" y="772413"/>
                </a:lnTo>
                <a:lnTo>
                  <a:pt x="1608659" y="758520"/>
                </a:lnTo>
                <a:lnTo>
                  <a:pt x="1595555" y="745023"/>
                </a:lnTo>
                <a:lnTo>
                  <a:pt x="1582053" y="731924"/>
                </a:lnTo>
                <a:lnTo>
                  <a:pt x="1568551" y="719221"/>
                </a:lnTo>
                <a:lnTo>
                  <a:pt x="1554256" y="706519"/>
                </a:lnTo>
                <a:lnTo>
                  <a:pt x="1539960" y="694610"/>
                </a:lnTo>
                <a:lnTo>
                  <a:pt x="1525665" y="682702"/>
                </a:lnTo>
                <a:lnTo>
                  <a:pt x="1510575" y="671190"/>
                </a:lnTo>
                <a:lnTo>
                  <a:pt x="1495088" y="660473"/>
                </a:lnTo>
                <a:lnTo>
                  <a:pt x="1479998" y="649755"/>
                </a:lnTo>
                <a:lnTo>
                  <a:pt x="1464114" y="639037"/>
                </a:lnTo>
                <a:lnTo>
                  <a:pt x="1447833" y="629114"/>
                </a:lnTo>
                <a:lnTo>
                  <a:pt x="1431949" y="619587"/>
                </a:lnTo>
                <a:lnTo>
                  <a:pt x="1415667" y="610457"/>
                </a:lnTo>
                <a:lnTo>
                  <a:pt x="1398592" y="601724"/>
                </a:lnTo>
                <a:lnTo>
                  <a:pt x="1381914" y="593388"/>
                </a:lnTo>
                <a:lnTo>
                  <a:pt x="1364441" y="585449"/>
                </a:lnTo>
                <a:lnTo>
                  <a:pt x="1347366" y="577113"/>
                </a:lnTo>
                <a:lnTo>
                  <a:pt x="1329496" y="569968"/>
                </a:lnTo>
                <a:lnTo>
                  <a:pt x="1311627" y="563220"/>
                </a:lnTo>
                <a:lnTo>
                  <a:pt x="1293757" y="556869"/>
                </a:lnTo>
                <a:lnTo>
                  <a:pt x="1275093" y="550914"/>
                </a:lnTo>
                <a:lnTo>
                  <a:pt x="1256827" y="545754"/>
                </a:lnTo>
                <a:lnTo>
                  <a:pt x="1237766" y="540594"/>
                </a:lnTo>
                <a:lnTo>
                  <a:pt x="1219499" y="535830"/>
                </a:lnTo>
                <a:lnTo>
                  <a:pt x="1200438" y="531861"/>
                </a:lnTo>
                <a:lnTo>
                  <a:pt x="1180980" y="527891"/>
                </a:lnTo>
                <a:lnTo>
                  <a:pt x="1161919" y="525113"/>
                </a:lnTo>
                <a:lnTo>
                  <a:pt x="1142064" y="521937"/>
                </a:lnTo>
                <a:lnTo>
                  <a:pt x="1122606" y="519952"/>
                </a:lnTo>
                <a:lnTo>
                  <a:pt x="1103148" y="518364"/>
                </a:lnTo>
                <a:lnTo>
                  <a:pt x="1083293" y="516777"/>
                </a:lnTo>
                <a:lnTo>
                  <a:pt x="1063041" y="515983"/>
                </a:lnTo>
                <a:lnTo>
                  <a:pt x="1043186" y="515586"/>
                </a:lnTo>
                <a:close/>
                <a:moveTo>
                  <a:pt x="803734" y="280988"/>
                </a:moveTo>
                <a:lnTo>
                  <a:pt x="862902" y="391340"/>
                </a:lnTo>
                <a:lnTo>
                  <a:pt x="884743" y="387371"/>
                </a:lnTo>
                <a:lnTo>
                  <a:pt x="906980" y="383798"/>
                </a:lnTo>
                <a:lnTo>
                  <a:pt x="929218" y="380622"/>
                </a:lnTo>
                <a:lnTo>
                  <a:pt x="951456" y="378241"/>
                </a:lnTo>
                <a:lnTo>
                  <a:pt x="974488" y="376256"/>
                </a:lnTo>
                <a:lnTo>
                  <a:pt x="997122" y="374668"/>
                </a:lnTo>
                <a:lnTo>
                  <a:pt x="1019757" y="373874"/>
                </a:lnTo>
                <a:lnTo>
                  <a:pt x="1043186" y="373477"/>
                </a:lnTo>
                <a:lnTo>
                  <a:pt x="1059865" y="373874"/>
                </a:lnTo>
                <a:lnTo>
                  <a:pt x="1076940" y="374271"/>
                </a:lnTo>
                <a:lnTo>
                  <a:pt x="1093618" y="375462"/>
                </a:lnTo>
                <a:lnTo>
                  <a:pt x="1110693" y="376256"/>
                </a:lnTo>
                <a:lnTo>
                  <a:pt x="1127372" y="377844"/>
                </a:lnTo>
                <a:lnTo>
                  <a:pt x="1144050" y="379432"/>
                </a:lnTo>
                <a:lnTo>
                  <a:pt x="1160331" y="381019"/>
                </a:lnTo>
                <a:lnTo>
                  <a:pt x="1176612" y="383798"/>
                </a:lnTo>
                <a:lnTo>
                  <a:pt x="1193291" y="386180"/>
                </a:lnTo>
                <a:lnTo>
                  <a:pt x="1209572" y="388958"/>
                </a:lnTo>
                <a:lnTo>
                  <a:pt x="1225853" y="392134"/>
                </a:lnTo>
                <a:lnTo>
                  <a:pt x="1241737" y="395310"/>
                </a:lnTo>
                <a:lnTo>
                  <a:pt x="1257621" y="399279"/>
                </a:lnTo>
                <a:lnTo>
                  <a:pt x="1273505" y="403249"/>
                </a:lnTo>
                <a:lnTo>
                  <a:pt x="1289389" y="407218"/>
                </a:lnTo>
                <a:lnTo>
                  <a:pt x="1304876" y="411982"/>
                </a:lnTo>
                <a:lnTo>
                  <a:pt x="1370398" y="304805"/>
                </a:lnTo>
                <a:lnTo>
                  <a:pt x="1611439" y="417142"/>
                </a:lnTo>
                <a:lnTo>
                  <a:pt x="1570140" y="539800"/>
                </a:lnTo>
                <a:lnTo>
                  <a:pt x="1592775" y="555678"/>
                </a:lnTo>
                <a:lnTo>
                  <a:pt x="1614615" y="572747"/>
                </a:lnTo>
                <a:lnTo>
                  <a:pt x="1636059" y="589815"/>
                </a:lnTo>
                <a:lnTo>
                  <a:pt x="1656708" y="608075"/>
                </a:lnTo>
                <a:lnTo>
                  <a:pt x="1676960" y="626732"/>
                </a:lnTo>
                <a:lnTo>
                  <a:pt x="1696815" y="645389"/>
                </a:lnTo>
                <a:lnTo>
                  <a:pt x="1715876" y="665236"/>
                </a:lnTo>
                <a:lnTo>
                  <a:pt x="1734540" y="685481"/>
                </a:lnTo>
                <a:lnTo>
                  <a:pt x="1752410" y="706519"/>
                </a:lnTo>
                <a:lnTo>
                  <a:pt x="1769882" y="728351"/>
                </a:lnTo>
                <a:lnTo>
                  <a:pt x="1786560" y="750184"/>
                </a:lnTo>
                <a:lnTo>
                  <a:pt x="1802841" y="772413"/>
                </a:lnTo>
                <a:lnTo>
                  <a:pt x="1818329" y="795436"/>
                </a:lnTo>
                <a:lnTo>
                  <a:pt x="1832624" y="818856"/>
                </a:lnTo>
                <a:lnTo>
                  <a:pt x="1846920" y="842673"/>
                </a:lnTo>
                <a:lnTo>
                  <a:pt x="1860024" y="866887"/>
                </a:lnTo>
                <a:lnTo>
                  <a:pt x="1994642" y="834337"/>
                </a:lnTo>
                <a:lnTo>
                  <a:pt x="2085975" y="1084019"/>
                </a:lnTo>
                <a:lnTo>
                  <a:pt x="1954931" y="1149516"/>
                </a:lnTo>
                <a:lnTo>
                  <a:pt x="1958108" y="1167776"/>
                </a:lnTo>
                <a:lnTo>
                  <a:pt x="1960491" y="1185638"/>
                </a:lnTo>
                <a:lnTo>
                  <a:pt x="1962476" y="1204295"/>
                </a:lnTo>
                <a:lnTo>
                  <a:pt x="1964462" y="1222952"/>
                </a:lnTo>
                <a:lnTo>
                  <a:pt x="1965653" y="1241212"/>
                </a:lnTo>
                <a:lnTo>
                  <a:pt x="1966447" y="1259868"/>
                </a:lnTo>
                <a:lnTo>
                  <a:pt x="1967242" y="1278922"/>
                </a:lnTo>
                <a:lnTo>
                  <a:pt x="1967242" y="1297975"/>
                </a:lnTo>
                <a:lnTo>
                  <a:pt x="1967242" y="1315441"/>
                </a:lnTo>
                <a:lnTo>
                  <a:pt x="1966845" y="1332907"/>
                </a:lnTo>
                <a:lnTo>
                  <a:pt x="1966050" y="1349976"/>
                </a:lnTo>
                <a:lnTo>
                  <a:pt x="1964859" y="1367839"/>
                </a:lnTo>
                <a:lnTo>
                  <a:pt x="1962873" y="1385305"/>
                </a:lnTo>
                <a:lnTo>
                  <a:pt x="1961285" y="1401977"/>
                </a:lnTo>
                <a:lnTo>
                  <a:pt x="1959300" y="1419442"/>
                </a:lnTo>
                <a:lnTo>
                  <a:pt x="1957314" y="1436114"/>
                </a:lnTo>
                <a:lnTo>
                  <a:pt x="1954137" y="1453183"/>
                </a:lnTo>
                <a:lnTo>
                  <a:pt x="1951357" y="1469855"/>
                </a:lnTo>
                <a:lnTo>
                  <a:pt x="1947784" y="1486527"/>
                </a:lnTo>
                <a:lnTo>
                  <a:pt x="1944210" y="1503199"/>
                </a:lnTo>
                <a:lnTo>
                  <a:pt x="1940239" y="1519871"/>
                </a:lnTo>
                <a:lnTo>
                  <a:pt x="1935871" y="1535749"/>
                </a:lnTo>
                <a:lnTo>
                  <a:pt x="1931899" y="1552024"/>
                </a:lnTo>
                <a:lnTo>
                  <a:pt x="1926737" y="1568299"/>
                </a:lnTo>
                <a:lnTo>
                  <a:pt x="2061355" y="1650468"/>
                </a:lnTo>
                <a:lnTo>
                  <a:pt x="1949372" y="1891020"/>
                </a:lnTo>
                <a:lnTo>
                  <a:pt x="1791723" y="1838623"/>
                </a:lnTo>
                <a:lnTo>
                  <a:pt x="1776633" y="1859264"/>
                </a:lnTo>
                <a:lnTo>
                  <a:pt x="1761146" y="1879112"/>
                </a:lnTo>
                <a:lnTo>
                  <a:pt x="1744468" y="1898165"/>
                </a:lnTo>
                <a:lnTo>
                  <a:pt x="1728186" y="1917219"/>
                </a:lnTo>
                <a:lnTo>
                  <a:pt x="1710714" y="1935876"/>
                </a:lnTo>
                <a:lnTo>
                  <a:pt x="1693241" y="1954135"/>
                </a:lnTo>
                <a:lnTo>
                  <a:pt x="1674975" y="1971204"/>
                </a:lnTo>
                <a:lnTo>
                  <a:pt x="1655914" y="1988670"/>
                </a:lnTo>
                <a:lnTo>
                  <a:pt x="1636853" y="2004945"/>
                </a:lnTo>
                <a:lnTo>
                  <a:pt x="1616998" y="2021220"/>
                </a:lnTo>
                <a:lnTo>
                  <a:pt x="1597143" y="2036701"/>
                </a:lnTo>
                <a:lnTo>
                  <a:pt x="1576494" y="2051388"/>
                </a:lnTo>
                <a:lnTo>
                  <a:pt x="1555844" y="2066075"/>
                </a:lnTo>
                <a:lnTo>
                  <a:pt x="1534401" y="2079572"/>
                </a:lnTo>
                <a:lnTo>
                  <a:pt x="1512957" y="2093068"/>
                </a:lnTo>
                <a:lnTo>
                  <a:pt x="1491117" y="2105770"/>
                </a:lnTo>
                <a:lnTo>
                  <a:pt x="1531621" y="2274474"/>
                </a:lnTo>
                <a:lnTo>
                  <a:pt x="1281844" y="2365376"/>
                </a:lnTo>
                <a:lnTo>
                  <a:pt x="1202821" y="2207787"/>
                </a:lnTo>
                <a:lnTo>
                  <a:pt x="1183363" y="2210962"/>
                </a:lnTo>
                <a:lnTo>
                  <a:pt x="1163508" y="2213741"/>
                </a:lnTo>
                <a:lnTo>
                  <a:pt x="1144050" y="2216123"/>
                </a:lnTo>
                <a:lnTo>
                  <a:pt x="1124195" y="2218504"/>
                </a:lnTo>
                <a:lnTo>
                  <a:pt x="1103943" y="2219695"/>
                </a:lnTo>
                <a:lnTo>
                  <a:pt x="1083690" y="2220886"/>
                </a:lnTo>
                <a:lnTo>
                  <a:pt x="1063438" y="2221680"/>
                </a:lnTo>
                <a:lnTo>
                  <a:pt x="1043186" y="2221680"/>
                </a:lnTo>
                <a:lnTo>
                  <a:pt x="1013007" y="2221283"/>
                </a:lnTo>
                <a:lnTo>
                  <a:pt x="983224" y="2220092"/>
                </a:lnTo>
                <a:lnTo>
                  <a:pt x="954235" y="2217711"/>
                </a:lnTo>
                <a:lnTo>
                  <a:pt x="924850" y="2214535"/>
                </a:lnTo>
                <a:lnTo>
                  <a:pt x="895862" y="2210565"/>
                </a:lnTo>
                <a:lnTo>
                  <a:pt x="867270" y="2205405"/>
                </a:lnTo>
                <a:lnTo>
                  <a:pt x="839076" y="2199451"/>
                </a:lnTo>
                <a:lnTo>
                  <a:pt x="810882" y="2192703"/>
                </a:lnTo>
                <a:lnTo>
                  <a:pt x="715180" y="2341162"/>
                </a:lnTo>
                <a:lnTo>
                  <a:pt x="474536" y="2229222"/>
                </a:lnTo>
                <a:lnTo>
                  <a:pt x="524968" y="2062900"/>
                </a:lnTo>
                <a:lnTo>
                  <a:pt x="504716" y="2049006"/>
                </a:lnTo>
                <a:lnTo>
                  <a:pt x="484464" y="2033525"/>
                </a:lnTo>
                <a:lnTo>
                  <a:pt x="465006" y="2018441"/>
                </a:lnTo>
                <a:lnTo>
                  <a:pt x="445945" y="2002960"/>
                </a:lnTo>
                <a:lnTo>
                  <a:pt x="427281" y="1986288"/>
                </a:lnTo>
                <a:lnTo>
                  <a:pt x="408617" y="1969616"/>
                </a:lnTo>
                <a:lnTo>
                  <a:pt x="390748" y="1952151"/>
                </a:lnTo>
                <a:lnTo>
                  <a:pt x="373672" y="1934685"/>
                </a:lnTo>
                <a:lnTo>
                  <a:pt x="356597" y="1916028"/>
                </a:lnTo>
                <a:lnTo>
                  <a:pt x="340316" y="1897371"/>
                </a:lnTo>
                <a:lnTo>
                  <a:pt x="324432" y="1878715"/>
                </a:lnTo>
                <a:lnTo>
                  <a:pt x="308548" y="1858867"/>
                </a:lnTo>
                <a:lnTo>
                  <a:pt x="293855" y="1839020"/>
                </a:lnTo>
                <a:lnTo>
                  <a:pt x="279559" y="1818775"/>
                </a:lnTo>
                <a:lnTo>
                  <a:pt x="265661" y="1797737"/>
                </a:lnTo>
                <a:lnTo>
                  <a:pt x="252556" y="1776301"/>
                </a:lnTo>
                <a:lnTo>
                  <a:pt x="91333" y="1811630"/>
                </a:lnTo>
                <a:lnTo>
                  <a:pt x="0" y="1562345"/>
                </a:lnTo>
                <a:lnTo>
                  <a:pt x="138191" y="1488512"/>
                </a:lnTo>
                <a:lnTo>
                  <a:pt x="133426" y="1465092"/>
                </a:lnTo>
                <a:lnTo>
                  <a:pt x="129852" y="1441672"/>
                </a:lnTo>
                <a:lnTo>
                  <a:pt x="126278" y="1418251"/>
                </a:lnTo>
                <a:lnTo>
                  <a:pt x="123498" y="1394434"/>
                </a:lnTo>
                <a:lnTo>
                  <a:pt x="121513" y="1370220"/>
                </a:lnTo>
                <a:lnTo>
                  <a:pt x="119527" y="1346403"/>
                </a:lnTo>
                <a:lnTo>
                  <a:pt x="118733" y="1322189"/>
                </a:lnTo>
                <a:lnTo>
                  <a:pt x="118336" y="1297975"/>
                </a:lnTo>
                <a:lnTo>
                  <a:pt x="118733" y="1269395"/>
                </a:lnTo>
                <a:lnTo>
                  <a:pt x="119924" y="1240418"/>
                </a:lnTo>
                <a:lnTo>
                  <a:pt x="122704" y="1211837"/>
                </a:lnTo>
                <a:lnTo>
                  <a:pt x="125484" y="1184051"/>
                </a:lnTo>
                <a:lnTo>
                  <a:pt x="129455" y="1155867"/>
                </a:lnTo>
                <a:lnTo>
                  <a:pt x="134220" y="1128478"/>
                </a:lnTo>
                <a:lnTo>
                  <a:pt x="139780" y="1101088"/>
                </a:lnTo>
                <a:lnTo>
                  <a:pt x="146133" y="1074095"/>
                </a:lnTo>
                <a:lnTo>
                  <a:pt x="24223" y="995896"/>
                </a:lnTo>
                <a:lnTo>
                  <a:pt x="136603" y="755344"/>
                </a:lnTo>
                <a:lnTo>
                  <a:pt x="268043" y="794642"/>
                </a:lnTo>
                <a:lnTo>
                  <a:pt x="283530" y="772016"/>
                </a:lnTo>
                <a:lnTo>
                  <a:pt x="299017" y="750184"/>
                </a:lnTo>
                <a:lnTo>
                  <a:pt x="315696" y="728351"/>
                </a:lnTo>
                <a:lnTo>
                  <a:pt x="332771" y="707313"/>
                </a:lnTo>
                <a:lnTo>
                  <a:pt x="350243" y="686274"/>
                </a:lnTo>
                <a:lnTo>
                  <a:pt x="368907" y="666824"/>
                </a:lnTo>
                <a:lnTo>
                  <a:pt x="387571" y="646976"/>
                </a:lnTo>
                <a:lnTo>
                  <a:pt x="407426" y="627923"/>
                </a:lnTo>
                <a:lnTo>
                  <a:pt x="427281" y="609266"/>
                </a:lnTo>
                <a:lnTo>
                  <a:pt x="447930" y="591403"/>
                </a:lnTo>
                <a:lnTo>
                  <a:pt x="468977" y="574334"/>
                </a:lnTo>
                <a:lnTo>
                  <a:pt x="490420" y="557662"/>
                </a:lnTo>
                <a:lnTo>
                  <a:pt x="512261" y="541784"/>
                </a:lnTo>
                <a:lnTo>
                  <a:pt x="535293" y="526303"/>
                </a:lnTo>
                <a:lnTo>
                  <a:pt x="557928" y="511616"/>
                </a:lnTo>
                <a:lnTo>
                  <a:pt x="581754" y="497723"/>
                </a:lnTo>
                <a:lnTo>
                  <a:pt x="554354" y="371890"/>
                </a:lnTo>
                <a:lnTo>
                  <a:pt x="803734" y="280988"/>
                </a:lnTo>
                <a:close/>
                <a:moveTo>
                  <a:pt x="2013752" y="186531"/>
                </a:moveTo>
                <a:lnTo>
                  <a:pt x="2001871" y="186928"/>
                </a:lnTo>
                <a:lnTo>
                  <a:pt x="1989594" y="188119"/>
                </a:lnTo>
                <a:lnTo>
                  <a:pt x="1978109" y="190103"/>
                </a:lnTo>
                <a:lnTo>
                  <a:pt x="1966624" y="192881"/>
                </a:lnTo>
                <a:lnTo>
                  <a:pt x="1955139" y="196453"/>
                </a:lnTo>
                <a:lnTo>
                  <a:pt x="1944050" y="200819"/>
                </a:lnTo>
                <a:lnTo>
                  <a:pt x="1932962" y="205978"/>
                </a:lnTo>
                <a:lnTo>
                  <a:pt x="1922269" y="211534"/>
                </a:lnTo>
                <a:lnTo>
                  <a:pt x="1914348" y="216297"/>
                </a:lnTo>
                <a:lnTo>
                  <a:pt x="1906823" y="221853"/>
                </a:lnTo>
                <a:lnTo>
                  <a:pt x="1899695" y="227409"/>
                </a:lnTo>
                <a:lnTo>
                  <a:pt x="1892962" y="233363"/>
                </a:lnTo>
                <a:lnTo>
                  <a:pt x="1886230" y="239713"/>
                </a:lnTo>
                <a:lnTo>
                  <a:pt x="1880289" y="246063"/>
                </a:lnTo>
                <a:lnTo>
                  <a:pt x="1874349" y="252809"/>
                </a:lnTo>
                <a:lnTo>
                  <a:pt x="1869200" y="259953"/>
                </a:lnTo>
                <a:lnTo>
                  <a:pt x="1864052" y="267097"/>
                </a:lnTo>
                <a:lnTo>
                  <a:pt x="1859300" y="274241"/>
                </a:lnTo>
                <a:lnTo>
                  <a:pt x="1855339" y="281781"/>
                </a:lnTo>
                <a:lnTo>
                  <a:pt x="1850983" y="289719"/>
                </a:lnTo>
                <a:lnTo>
                  <a:pt x="1847419" y="297656"/>
                </a:lnTo>
                <a:lnTo>
                  <a:pt x="1844646" y="305594"/>
                </a:lnTo>
                <a:lnTo>
                  <a:pt x="1841874" y="313928"/>
                </a:lnTo>
                <a:lnTo>
                  <a:pt x="1839102" y="322263"/>
                </a:lnTo>
                <a:lnTo>
                  <a:pt x="1837518" y="330597"/>
                </a:lnTo>
                <a:lnTo>
                  <a:pt x="1835934" y="339328"/>
                </a:lnTo>
                <a:lnTo>
                  <a:pt x="1834350" y="348059"/>
                </a:lnTo>
                <a:lnTo>
                  <a:pt x="1833557" y="356791"/>
                </a:lnTo>
                <a:lnTo>
                  <a:pt x="1833557" y="365125"/>
                </a:lnTo>
                <a:lnTo>
                  <a:pt x="1833557" y="373856"/>
                </a:lnTo>
                <a:lnTo>
                  <a:pt x="1833953" y="382984"/>
                </a:lnTo>
                <a:lnTo>
                  <a:pt x="1835142" y="391716"/>
                </a:lnTo>
                <a:lnTo>
                  <a:pt x="1836726" y="400050"/>
                </a:lnTo>
                <a:lnTo>
                  <a:pt x="1838310" y="409178"/>
                </a:lnTo>
                <a:lnTo>
                  <a:pt x="1840290" y="417513"/>
                </a:lnTo>
                <a:lnTo>
                  <a:pt x="1843458" y="426244"/>
                </a:lnTo>
                <a:lnTo>
                  <a:pt x="1846230" y="434578"/>
                </a:lnTo>
                <a:lnTo>
                  <a:pt x="1850191" y="443310"/>
                </a:lnTo>
                <a:lnTo>
                  <a:pt x="1853755" y="451247"/>
                </a:lnTo>
                <a:lnTo>
                  <a:pt x="1858507" y="459581"/>
                </a:lnTo>
                <a:lnTo>
                  <a:pt x="1864844" y="469503"/>
                </a:lnTo>
                <a:lnTo>
                  <a:pt x="1871973" y="479028"/>
                </a:lnTo>
                <a:lnTo>
                  <a:pt x="1879497" y="488156"/>
                </a:lnTo>
                <a:lnTo>
                  <a:pt x="1887418" y="496888"/>
                </a:lnTo>
                <a:lnTo>
                  <a:pt x="1896527" y="504428"/>
                </a:lnTo>
                <a:lnTo>
                  <a:pt x="1905239" y="511969"/>
                </a:lnTo>
                <a:lnTo>
                  <a:pt x="1914744" y="518716"/>
                </a:lnTo>
                <a:lnTo>
                  <a:pt x="1924645" y="524669"/>
                </a:lnTo>
                <a:lnTo>
                  <a:pt x="1934942" y="529828"/>
                </a:lnTo>
                <a:lnTo>
                  <a:pt x="1945635" y="534988"/>
                </a:lnTo>
                <a:lnTo>
                  <a:pt x="1956723" y="538956"/>
                </a:lnTo>
                <a:lnTo>
                  <a:pt x="1967812" y="542131"/>
                </a:lnTo>
                <a:lnTo>
                  <a:pt x="1979297" y="545306"/>
                </a:lnTo>
                <a:lnTo>
                  <a:pt x="1990782" y="546894"/>
                </a:lnTo>
                <a:lnTo>
                  <a:pt x="2002267" y="548085"/>
                </a:lnTo>
                <a:lnTo>
                  <a:pt x="2014544" y="548481"/>
                </a:lnTo>
                <a:lnTo>
                  <a:pt x="2026425" y="548085"/>
                </a:lnTo>
                <a:lnTo>
                  <a:pt x="2038306" y="546894"/>
                </a:lnTo>
                <a:lnTo>
                  <a:pt x="2049791" y="544910"/>
                </a:lnTo>
                <a:lnTo>
                  <a:pt x="2061672" y="542131"/>
                </a:lnTo>
                <a:lnTo>
                  <a:pt x="2073157" y="538560"/>
                </a:lnTo>
                <a:lnTo>
                  <a:pt x="2084246" y="534194"/>
                </a:lnTo>
                <a:lnTo>
                  <a:pt x="2095335" y="529035"/>
                </a:lnTo>
                <a:lnTo>
                  <a:pt x="2106028" y="523081"/>
                </a:lnTo>
                <a:lnTo>
                  <a:pt x="2113552" y="518716"/>
                </a:lnTo>
                <a:lnTo>
                  <a:pt x="2121077" y="513556"/>
                </a:lnTo>
                <a:lnTo>
                  <a:pt x="2128206" y="508000"/>
                </a:lnTo>
                <a:lnTo>
                  <a:pt x="2134938" y="502047"/>
                </a:lnTo>
                <a:lnTo>
                  <a:pt x="2141275" y="496491"/>
                </a:lnTo>
                <a:lnTo>
                  <a:pt x="2147215" y="490141"/>
                </a:lnTo>
                <a:lnTo>
                  <a:pt x="2153156" y="483394"/>
                </a:lnTo>
                <a:lnTo>
                  <a:pt x="2158304" y="476647"/>
                </a:lnTo>
                <a:lnTo>
                  <a:pt x="2163452" y="469503"/>
                </a:lnTo>
                <a:lnTo>
                  <a:pt x="2168601" y="461566"/>
                </a:lnTo>
                <a:lnTo>
                  <a:pt x="2172957" y="454025"/>
                </a:lnTo>
                <a:lnTo>
                  <a:pt x="2176917" y="446485"/>
                </a:lnTo>
                <a:lnTo>
                  <a:pt x="2180482" y="438150"/>
                </a:lnTo>
                <a:lnTo>
                  <a:pt x="2183650" y="430213"/>
                </a:lnTo>
                <a:lnTo>
                  <a:pt x="2186818" y="421481"/>
                </a:lnTo>
                <a:lnTo>
                  <a:pt x="2189195" y="412750"/>
                </a:lnTo>
                <a:lnTo>
                  <a:pt x="2191175" y="404019"/>
                </a:lnTo>
                <a:lnTo>
                  <a:pt x="2192363" y="395288"/>
                </a:lnTo>
                <a:lnTo>
                  <a:pt x="2193947" y="386159"/>
                </a:lnTo>
                <a:lnTo>
                  <a:pt x="2194739" y="377428"/>
                </a:lnTo>
                <a:lnTo>
                  <a:pt x="2194739" y="368697"/>
                </a:lnTo>
                <a:lnTo>
                  <a:pt x="2194739" y="359569"/>
                </a:lnTo>
                <a:lnTo>
                  <a:pt x="2194343" y="351234"/>
                </a:lnTo>
                <a:lnTo>
                  <a:pt x="2192759" y="342503"/>
                </a:lnTo>
                <a:lnTo>
                  <a:pt x="2191571" y="333375"/>
                </a:lnTo>
                <a:lnTo>
                  <a:pt x="2189591" y="325041"/>
                </a:lnTo>
                <a:lnTo>
                  <a:pt x="2187610" y="316706"/>
                </a:lnTo>
                <a:lnTo>
                  <a:pt x="2184838" y="308372"/>
                </a:lnTo>
                <a:lnTo>
                  <a:pt x="2181670" y="299641"/>
                </a:lnTo>
                <a:lnTo>
                  <a:pt x="2178106" y="291703"/>
                </a:lnTo>
                <a:lnTo>
                  <a:pt x="2174145" y="283766"/>
                </a:lnTo>
                <a:lnTo>
                  <a:pt x="2169789" y="275828"/>
                </a:lnTo>
                <a:lnTo>
                  <a:pt x="2163452" y="265509"/>
                </a:lnTo>
                <a:lnTo>
                  <a:pt x="2156324" y="255984"/>
                </a:lnTo>
                <a:lnTo>
                  <a:pt x="2148799" y="247253"/>
                </a:lnTo>
                <a:lnTo>
                  <a:pt x="2140879" y="238522"/>
                </a:lnTo>
                <a:lnTo>
                  <a:pt x="2131770" y="230584"/>
                </a:lnTo>
                <a:lnTo>
                  <a:pt x="2123057" y="223441"/>
                </a:lnTo>
                <a:lnTo>
                  <a:pt x="2113552" y="216694"/>
                </a:lnTo>
                <a:lnTo>
                  <a:pt x="2103255" y="210344"/>
                </a:lnTo>
                <a:lnTo>
                  <a:pt x="2093355" y="204788"/>
                </a:lnTo>
                <a:lnTo>
                  <a:pt x="2082662" y="200422"/>
                </a:lnTo>
                <a:lnTo>
                  <a:pt x="2071969" y="196056"/>
                </a:lnTo>
                <a:lnTo>
                  <a:pt x="2060484" y="192881"/>
                </a:lnTo>
                <a:lnTo>
                  <a:pt x="2048999" y="190103"/>
                </a:lnTo>
                <a:lnTo>
                  <a:pt x="2037118" y="188119"/>
                </a:lnTo>
                <a:lnTo>
                  <a:pt x="2025633" y="186928"/>
                </a:lnTo>
                <a:lnTo>
                  <a:pt x="2013752" y="186531"/>
                </a:lnTo>
                <a:close/>
                <a:moveTo>
                  <a:pt x="2066028" y="0"/>
                </a:moveTo>
                <a:lnTo>
                  <a:pt x="2156324" y="23812"/>
                </a:lnTo>
                <a:lnTo>
                  <a:pt x="2146027" y="100013"/>
                </a:lnTo>
                <a:lnTo>
                  <a:pt x="2140916" y="118533"/>
                </a:lnTo>
                <a:lnTo>
                  <a:pt x="2134542" y="115094"/>
                </a:lnTo>
                <a:lnTo>
                  <a:pt x="2132671" y="114357"/>
                </a:lnTo>
                <a:lnTo>
                  <a:pt x="2132562" y="114300"/>
                </a:lnTo>
                <a:lnTo>
                  <a:pt x="2123453" y="110728"/>
                </a:lnTo>
                <a:lnTo>
                  <a:pt x="2132671" y="114357"/>
                </a:lnTo>
                <a:lnTo>
                  <a:pt x="2140879" y="118666"/>
                </a:lnTo>
                <a:lnTo>
                  <a:pt x="2140916" y="118533"/>
                </a:lnTo>
                <a:lnTo>
                  <a:pt x="2144839" y="120650"/>
                </a:lnTo>
                <a:lnTo>
                  <a:pt x="2153552" y="125413"/>
                </a:lnTo>
                <a:lnTo>
                  <a:pt x="2167413" y="133747"/>
                </a:lnTo>
                <a:lnTo>
                  <a:pt x="2174145" y="138113"/>
                </a:lnTo>
                <a:lnTo>
                  <a:pt x="2180878" y="142875"/>
                </a:lnTo>
                <a:lnTo>
                  <a:pt x="2181274" y="143272"/>
                </a:lnTo>
                <a:lnTo>
                  <a:pt x="2187610" y="148034"/>
                </a:lnTo>
                <a:lnTo>
                  <a:pt x="2193947" y="153194"/>
                </a:lnTo>
                <a:lnTo>
                  <a:pt x="2205432" y="163909"/>
                </a:lnTo>
                <a:lnTo>
                  <a:pt x="2212560" y="170656"/>
                </a:lnTo>
                <a:lnTo>
                  <a:pt x="2221273" y="180181"/>
                </a:lnTo>
                <a:lnTo>
                  <a:pt x="2226433" y="186128"/>
                </a:lnTo>
                <a:lnTo>
                  <a:pt x="2226422" y="186134"/>
                </a:lnTo>
                <a:lnTo>
                  <a:pt x="2229194" y="189309"/>
                </a:lnTo>
                <a:lnTo>
                  <a:pt x="2226433" y="186128"/>
                </a:lnTo>
                <a:lnTo>
                  <a:pt x="2244639" y="175419"/>
                </a:lnTo>
                <a:lnTo>
                  <a:pt x="2315925" y="143669"/>
                </a:lnTo>
                <a:lnTo>
                  <a:pt x="2363053" y="224234"/>
                </a:lnTo>
                <a:lnTo>
                  <a:pt x="2302064" y="270669"/>
                </a:lnTo>
                <a:lnTo>
                  <a:pt x="2280282" y="283369"/>
                </a:lnTo>
                <a:lnTo>
                  <a:pt x="2284242" y="296466"/>
                </a:lnTo>
                <a:lnTo>
                  <a:pt x="2287015" y="309166"/>
                </a:lnTo>
                <a:lnTo>
                  <a:pt x="2289787" y="322263"/>
                </a:lnTo>
                <a:lnTo>
                  <a:pt x="2291371" y="335359"/>
                </a:lnTo>
                <a:lnTo>
                  <a:pt x="2292559" y="348456"/>
                </a:lnTo>
                <a:lnTo>
                  <a:pt x="2293351" y="361553"/>
                </a:lnTo>
                <a:lnTo>
                  <a:pt x="2293351" y="374650"/>
                </a:lnTo>
                <a:lnTo>
                  <a:pt x="2292559" y="387350"/>
                </a:lnTo>
                <a:lnTo>
                  <a:pt x="2318301" y="394097"/>
                </a:lnTo>
                <a:lnTo>
                  <a:pt x="2390775" y="422275"/>
                </a:lnTo>
                <a:lnTo>
                  <a:pt x="2367409" y="512763"/>
                </a:lnTo>
                <a:lnTo>
                  <a:pt x="2291371" y="502047"/>
                </a:lnTo>
                <a:lnTo>
                  <a:pt x="2262857" y="494506"/>
                </a:lnTo>
                <a:lnTo>
                  <a:pt x="2256916" y="506016"/>
                </a:lnTo>
                <a:lnTo>
                  <a:pt x="2250183" y="517128"/>
                </a:lnTo>
                <a:lnTo>
                  <a:pt x="2243451" y="527447"/>
                </a:lnTo>
                <a:lnTo>
                  <a:pt x="2235926" y="537766"/>
                </a:lnTo>
                <a:lnTo>
                  <a:pt x="2228006" y="547688"/>
                </a:lnTo>
                <a:lnTo>
                  <a:pt x="2219293" y="557610"/>
                </a:lnTo>
                <a:lnTo>
                  <a:pt x="2210580" y="566738"/>
                </a:lnTo>
                <a:lnTo>
                  <a:pt x="2201075" y="575469"/>
                </a:lnTo>
                <a:lnTo>
                  <a:pt x="2216125" y="601266"/>
                </a:lnTo>
                <a:lnTo>
                  <a:pt x="2247807" y="671910"/>
                </a:lnTo>
                <a:lnTo>
                  <a:pt x="2167413" y="719932"/>
                </a:lnTo>
                <a:lnTo>
                  <a:pt x="2121077" y="658416"/>
                </a:lnTo>
                <a:lnTo>
                  <a:pt x="2105632" y="632222"/>
                </a:lnTo>
                <a:lnTo>
                  <a:pt x="2110780" y="629841"/>
                </a:lnTo>
                <a:lnTo>
                  <a:pt x="2115929" y="627857"/>
                </a:lnTo>
                <a:lnTo>
                  <a:pt x="2104048" y="632222"/>
                </a:lnTo>
                <a:lnTo>
                  <a:pt x="2092563" y="635794"/>
                </a:lnTo>
                <a:lnTo>
                  <a:pt x="2083058" y="638969"/>
                </a:lnTo>
                <a:lnTo>
                  <a:pt x="2067217" y="642541"/>
                </a:lnTo>
                <a:lnTo>
                  <a:pt x="2059296" y="643732"/>
                </a:lnTo>
                <a:lnTo>
                  <a:pt x="2050583" y="644922"/>
                </a:lnTo>
                <a:lnTo>
                  <a:pt x="2048999" y="644922"/>
                </a:lnTo>
                <a:lnTo>
                  <a:pt x="2033554" y="646907"/>
                </a:lnTo>
                <a:lnTo>
                  <a:pt x="2018505" y="647303"/>
                </a:lnTo>
                <a:lnTo>
                  <a:pt x="2014544" y="647700"/>
                </a:lnTo>
                <a:lnTo>
                  <a:pt x="2008208" y="647303"/>
                </a:lnTo>
                <a:lnTo>
                  <a:pt x="2002617" y="647117"/>
                </a:lnTo>
                <a:lnTo>
                  <a:pt x="1994743" y="646510"/>
                </a:lnTo>
                <a:lnTo>
                  <a:pt x="1984842" y="645716"/>
                </a:lnTo>
                <a:lnTo>
                  <a:pt x="1996327" y="646907"/>
                </a:lnTo>
                <a:lnTo>
                  <a:pt x="2002617" y="647117"/>
                </a:lnTo>
                <a:lnTo>
                  <a:pt x="2005039" y="647303"/>
                </a:lnTo>
                <a:lnTo>
                  <a:pt x="1994347" y="687785"/>
                </a:lnTo>
                <a:lnTo>
                  <a:pt x="1970189" y="747713"/>
                </a:lnTo>
                <a:lnTo>
                  <a:pt x="1879497" y="724297"/>
                </a:lnTo>
                <a:lnTo>
                  <a:pt x="1886230" y="662385"/>
                </a:lnTo>
                <a:lnTo>
                  <a:pt x="1896923" y="621507"/>
                </a:lnTo>
                <a:lnTo>
                  <a:pt x="1904447" y="625078"/>
                </a:lnTo>
                <a:lnTo>
                  <a:pt x="1893754" y="619919"/>
                </a:lnTo>
                <a:lnTo>
                  <a:pt x="1883061" y="614363"/>
                </a:lnTo>
                <a:lnTo>
                  <a:pt x="1874745" y="609997"/>
                </a:lnTo>
                <a:lnTo>
                  <a:pt x="1860884" y="601663"/>
                </a:lnTo>
                <a:lnTo>
                  <a:pt x="1854151" y="596900"/>
                </a:lnTo>
                <a:lnTo>
                  <a:pt x="1847419" y="592535"/>
                </a:lnTo>
                <a:lnTo>
                  <a:pt x="1846627" y="592138"/>
                </a:lnTo>
                <a:lnTo>
                  <a:pt x="1840290" y="586978"/>
                </a:lnTo>
                <a:lnTo>
                  <a:pt x="1834350" y="581819"/>
                </a:lnTo>
                <a:lnTo>
                  <a:pt x="1822469" y="571103"/>
                </a:lnTo>
                <a:lnTo>
                  <a:pt x="1815736" y="564356"/>
                </a:lnTo>
                <a:lnTo>
                  <a:pt x="1809516" y="557841"/>
                </a:lnTo>
                <a:lnTo>
                  <a:pt x="1805439" y="553244"/>
                </a:lnTo>
                <a:lnTo>
                  <a:pt x="1799103" y="545703"/>
                </a:lnTo>
                <a:lnTo>
                  <a:pt x="1807023" y="555228"/>
                </a:lnTo>
                <a:lnTo>
                  <a:pt x="1809516" y="557841"/>
                </a:lnTo>
                <a:lnTo>
                  <a:pt x="1811776" y="560388"/>
                </a:lnTo>
                <a:lnTo>
                  <a:pt x="1779697" y="579438"/>
                </a:lnTo>
                <a:lnTo>
                  <a:pt x="1720292" y="604044"/>
                </a:lnTo>
                <a:lnTo>
                  <a:pt x="1673164" y="523875"/>
                </a:lnTo>
                <a:lnTo>
                  <a:pt x="1721480" y="484585"/>
                </a:lnTo>
                <a:lnTo>
                  <a:pt x="1752767" y="465931"/>
                </a:lnTo>
                <a:lnTo>
                  <a:pt x="1748410" y="452835"/>
                </a:lnTo>
                <a:lnTo>
                  <a:pt x="1744450" y="439341"/>
                </a:lnTo>
                <a:lnTo>
                  <a:pt x="1741282" y="425847"/>
                </a:lnTo>
                <a:lnTo>
                  <a:pt x="1738510" y="412353"/>
                </a:lnTo>
                <a:lnTo>
                  <a:pt x="1736530" y="398860"/>
                </a:lnTo>
                <a:lnTo>
                  <a:pt x="1735737" y="385366"/>
                </a:lnTo>
                <a:lnTo>
                  <a:pt x="1734945" y="371475"/>
                </a:lnTo>
                <a:lnTo>
                  <a:pt x="1735341" y="357981"/>
                </a:lnTo>
                <a:lnTo>
                  <a:pt x="1704451" y="350441"/>
                </a:lnTo>
                <a:lnTo>
                  <a:pt x="1644650" y="325438"/>
                </a:lnTo>
                <a:lnTo>
                  <a:pt x="1668412" y="235347"/>
                </a:lnTo>
                <a:lnTo>
                  <a:pt x="1730193" y="242094"/>
                </a:lnTo>
                <a:lnTo>
                  <a:pt x="1760687" y="250031"/>
                </a:lnTo>
                <a:lnTo>
                  <a:pt x="1766628" y="237331"/>
                </a:lnTo>
                <a:lnTo>
                  <a:pt x="1773361" y="225028"/>
                </a:lnTo>
                <a:lnTo>
                  <a:pt x="1781281" y="213519"/>
                </a:lnTo>
                <a:lnTo>
                  <a:pt x="1789202" y="201613"/>
                </a:lnTo>
                <a:lnTo>
                  <a:pt x="1797915" y="190500"/>
                </a:lnTo>
                <a:lnTo>
                  <a:pt x="1807023" y="179784"/>
                </a:lnTo>
                <a:lnTo>
                  <a:pt x="1816924" y="169069"/>
                </a:lnTo>
                <a:lnTo>
                  <a:pt x="1827221" y="159544"/>
                </a:lnTo>
                <a:lnTo>
                  <a:pt x="1812964" y="135334"/>
                </a:lnTo>
                <a:lnTo>
                  <a:pt x="1788410" y="75406"/>
                </a:lnTo>
                <a:lnTo>
                  <a:pt x="1868804" y="27781"/>
                </a:lnTo>
                <a:lnTo>
                  <a:pt x="1907219" y="76994"/>
                </a:lnTo>
                <a:lnTo>
                  <a:pt x="1923061" y="102791"/>
                </a:lnTo>
                <a:lnTo>
                  <a:pt x="1917516" y="105172"/>
                </a:lnTo>
                <a:lnTo>
                  <a:pt x="1912368" y="107156"/>
                </a:lnTo>
                <a:lnTo>
                  <a:pt x="1924249" y="102791"/>
                </a:lnTo>
                <a:lnTo>
                  <a:pt x="1935734" y="99219"/>
                </a:lnTo>
                <a:lnTo>
                  <a:pt x="1945239" y="96044"/>
                </a:lnTo>
                <a:lnTo>
                  <a:pt x="1961080" y="92869"/>
                </a:lnTo>
                <a:lnTo>
                  <a:pt x="1969001" y="91281"/>
                </a:lnTo>
                <a:lnTo>
                  <a:pt x="1977317" y="89694"/>
                </a:lnTo>
                <a:lnTo>
                  <a:pt x="1979297" y="89694"/>
                </a:lnTo>
                <a:lnTo>
                  <a:pt x="1994347" y="88106"/>
                </a:lnTo>
                <a:lnTo>
                  <a:pt x="2009792" y="87709"/>
                </a:lnTo>
                <a:lnTo>
                  <a:pt x="2013752" y="87709"/>
                </a:lnTo>
                <a:lnTo>
                  <a:pt x="2019693" y="87709"/>
                </a:lnTo>
                <a:lnTo>
                  <a:pt x="2031970" y="88503"/>
                </a:lnTo>
                <a:lnTo>
                  <a:pt x="2043455" y="89297"/>
                </a:lnTo>
                <a:lnTo>
                  <a:pt x="2034346" y="88503"/>
                </a:lnTo>
                <a:lnTo>
                  <a:pt x="2038306" y="72628"/>
                </a:lnTo>
                <a:lnTo>
                  <a:pt x="2066028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1C666E"/>
              </a:solidFill>
              <a:ea typeface="宋体" panose="02010600030101010101" pitchFamily="2" charset="-122"/>
            </a:endParaRPr>
          </a:p>
        </p:txBody>
      </p:sp>
      <p:sp>
        <p:nvSpPr>
          <p:cNvPr id="48" name="矩形 47"/>
          <p:cNvSpPr/>
          <p:nvPr/>
        </p:nvSpPr>
        <p:spPr>
          <a:xfrm>
            <a:off x="1" y="743"/>
            <a:ext cx="1038617" cy="61489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9" name="组合 48"/>
          <p:cNvGrpSpPr/>
          <p:nvPr/>
        </p:nvGrpSpPr>
        <p:grpSpPr>
          <a:xfrm>
            <a:off x="203430" y="743"/>
            <a:ext cx="607409" cy="882240"/>
            <a:chOff x="841003" y="360040"/>
            <a:chExt cx="504056" cy="836712"/>
          </a:xfrm>
          <a:solidFill>
            <a:srgbClr val="059188"/>
          </a:solidFill>
        </p:grpSpPr>
        <p:sp>
          <p:nvSpPr>
            <p:cNvPr id="50" name="矩形 49"/>
            <p:cNvSpPr/>
            <p:nvPr/>
          </p:nvSpPr>
          <p:spPr>
            <a:xfrm>
              <a:off x="841003" y="360040"/>
              <a:ext cx="504056" cy="54868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1" name="等腰三角形 50"/>
            <p:cNvSpPr/>
            <p:nvPr/>
          </p:nvSpPr>
          <p:spPr>
            <a:xfrm rot="10800000">
              <a:off x="841003" y="908720"/>
              <a:ext cx="504056" cy="288032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52" name="KSO_Shape"/>
          <p:cNvSpPr/>
          <p:nvPr/>
        </p:nvSpPr>
        <p:spPr bwMode="auto">
          <a:xfrm>
            <a:off x="344087" y="209030"/>
            <a:ext cx="350442" cy="346938"/>
          </a:xfrm>
          <a:custGeom>
            <a:avLst/>
            <a:gdLst>
              <a:gd name="T0" fmla="*/ 615878 w 2390775"/>
              <a:gd name="T1" fmla="*/ 1467970 h 2365376"/>
              <a:gd name="T2" fmla="*/ 587250 w 2390775"/>
              <a:gd name="T3" fmla="*/ 1401697 h 2365376"/>
              <a:gd name="T4" fmla="*/ 1282649 w 2390775"/>
              <a:gd name="T5" fmla="*/ 1393474 h 2365376"/>
              <a:gd name="T6" fmla="*/ 1180915 w 2390775"/>
              <a:gd name="T7" fmla="*/ 1446870 h 2365376"/>
              <a:gd name="T8" fmla="*/ 1210073 w 2390775"/>
              <a:gd name="T9" fmla="*/ 1382167 h 2365376"/>
              <a:gd name="T10" fmla="*/ 653657 w 2390775"/>
              <a:gd name="T11" fmla="*/ 1314699 h 2365376"/>
              <a:gd name="T12" fmla="*/ 646041 w 2390775"/>
              <a:gd name="T13" fmla="*/ 1180275 h 2365376"/>
              <a:gd name="T14" fmla="*/ 589870 w 2390775"/>
              <a:gd name="T15" fmla="*/ 1105327 h 2365376"/>
              <a:gd name="T16" fmla="*/ 599516 w 2390775"/>
              <a:gd name="T17" fmla="*/ 1141280 h 2365376"/>
              <a:gd name="T18" fmla="*/ 579914 w 2390775"/>
              <a:gd name="T19" fmla="*/ 1158779 h 2365376"/>
              <a:gd name="T20" fmla="*/ 541333 w 2390775"/>
              <a:gd name="T21" fmla="*/ 1105965 h 2365376"/>
              <a:gd name="T22" fmla="*/ 1137260 w 2390775"/>
              <a:gd name="T23" fmla="*/ 1009231 h 2365376"/>
              <a:gd name="T24" fmla="*/ 1143562 w 2390775"/>
              <a:gd name="T25" fmla="*/ 1026145 h 2365376"/>
              <a:gd name="T26" fmla="*/ 1096615 w 2390775"/>
              <a:gd name="T27" fmla="*/ 1069549 h 2365376"/>
              <a:gd name="T28" fmla="*/ 1102602 w 2390775"/>
              <a:gd name="T29" fmla="*/ 1001572 h 2365376"/>
              <a:gd name="T30" fmla="*/ 972739 w 2390775"/>
              <a:gd name="T31" fmla="*/ 835988 h 2365376"/>
              <a:gd name="T32" fmla="*/ 989500 w 2390775"/>
              <a:gd name="T33" fmla="*/ 1138672 h 2365376"/>
              <a:gd name="T34" fmla="*/ 639427 w 2390775"/>
              <a:gd name="T35" fmla="*/ 1423644 h 2365376"/>
              <a:gd name="T36" fmla="*/ 599898 w 2390775"/>
              <a:gd name="T37" fmla="*/ 1003302 h 2365376"/>
              <a:gd name="T38" fmla="*/ 529694 w 2390775"/>
              <a:gd name="T39" fmla="*/ 1090596 h 2365376"/>
              <a:gd name="T40" fmla="*/ 602428 w 2390775"/>
              <a:gd name="T41" fmla="*/ 868249 h 2365376"/>
              <a:gd name="T42" fmla="*/ 861740 w 2390775"/>
              <a:gd name="T43" fmla="*/ 924231 h 2365376"/>
              <a:gd name="T44" fmla="*/ 755609 w 2390775"/>
              <a:gd name="T45" fmla="*/ 542052 h 2365376"/>
              <a:gd name="T46" fmla="*/ 929665 w 2390775"/>
              <a:gd name="T47" fmla="*/ 525915 h 2365376"/>
              <a:gd name="T48" fmla="*/ 909019 w 2390775"/>
              <a:gd name="T49" fmla="*/ 571798 h 2365376"/>
              <a:gd name="T50" fmla="*/ 936652 w 2390775"/>
              <a:gd name="T51" fmla="*/ 586353 h 2365376"/>
              <a:gd name="T52" fmla="*/ 928394 w 2390775"/>
              <a:gd name="T53" fmla="*/ 688879 h 2365376"/>
              <a:gd name="T54" fmla="*/ 840414 w 2390775"/>
              <a:gd name="T55" fmla="*/ 772101 h 2365376"/>
              <a:gd name="T56" fmla="*/ 742269 w 2390775"/>
              <a:gd name="T57" fmla="*/ 675588 h 2365376"/>
              <a:gd name="T58" fmla="*/ 738139 w 2390775"/>
              <a:gd name="T59" fmla="*/ 608504 h 2365376"/>
              <a:gd name="T60" fmla="*/ 761643 w 2390775"/>
              <a:gd name="T61" fmla="*/ 510093 h 2365376"/>
              <a:gd name="T62" fmla="*/ 617010 w 2390775"/>
              <a:gd name="T63" fmla="*/ 449064 h 2365376"/>
              <a:gd name="T64" fmla="*/ 350272 w 2390775"/>
              <a:gd name="T65" fmla="*/ 638327 h 2365376"/>
              <a:gd name="T66" fmla="*/ 215163 w 2390775"/>
              <a:gd name="T67" fmla="*/ 939947 h 2365376"/>
              <a:gd name="T68" fmla="*/ 256613 w 2390775"/>
              <a:gd name="T69" fmla="*/ 1277331 h 2365376"/>
              <a:gd name="T70" fmla="*/ 458486 w 2390775"/>
              <a:gd name="T71" fmla="*/ 1534008 h 2365376"/>
              <a:gd name="T72" fmla="*/ 767308 w 2390775"/>
              <a:gd name="T73" fmla="*/ 1655225 h 2365376"/>
              <a:gd name="T74" fmla="*/ 1101127 w 2390775"/>
              <a:gd name="T75" fmla="*/ 1596674 h 2365376"/>
              <a:gd name="T76" fmla="*/ 1347614 w 2390775"/>
              <a:gd name="T77" fmla="*/ 1383040 h 2365376"/>
              <a:gd name="T78" fmla="*/ 1453614 w 2390775"/>
              <a:gd name="T79" fmla="*/ 1066861 h 2365376"/>
              <a:gd name="T80" fmla="*/ 1378939 w 2390775"/>
              <a:gd name="T81" fmla="*/ 738024 h 2365376"/>
              <a:gd name="T82" fmla="*/ 1153652 w 2390775"/>
              <a:gd name="T83" fmla="*/ 501602 h 2365376"/>
              <a:gd name="T84" fmla="*/ 831224 w 2390775"/>
              <a:gd name="T85" fmla="*/ 411085 h 2365376"/>
              <a:gd name="T86" fmla="*/ 989432 w 2390775"/>
              <a:gd name="T87" fmla="*/ 315187 h 2365376"/>
              <a:gd name="T88" fmla="*/ 1471649 w 2390775"/>
              <a:gd name="T89" fmla="*/ 671876 h 2365376"/>
              <a:gd name="T90" fmla="*/ 1554866 w 2390775"/>
              <a:gd name="T91" fmla="*/ 1171938 h 2365376"/>
              <a:gd name="T92" fmla="*/ 1239716 w 2390775"/>
              <a:gd name="T93" fmla="*/ 1647313 h 2365376"/>
              <a:gd name="T94" fmla="*/ 646121 w 2390775"/>
              <a:gd name="T95" fmla="*/ 1748275 h 2365376"/>
              <a:gd name="T96" fmla="*/ 110112 w 2390775"/>
              <a:gd name="T97" fmla="*/ 1186813 h 2365376"/>
              <a:gd name="T98" fmla="*/ 251551 w 2390775"/>
              <a:gd name="T99" fmla="*/ 580725 h 2365376"/>
              <a:gd name="T100" fmla="*/ 1549044 w 2390775"/>
              <a:gd name="T101" fmla="*/ 160116 h 2365376"/>
              <a:gd name="T102" fmla="*/ 1461002 w 2390775"/>
              <a:gd name="T103" fmla="*/ 284475 h 2365376"/>
              <a:gd name="T104" fmla="*/ 1550307 w 2390775"/>
              <a:gd name="T105" fmla="*/ 426554 h 2365376"/>
              <a:gd name="T106" fmla="*/ 1719764 w 2390775"/>
              <a:gd name="T107" fmla="*/ 380038 h 2365376"/>
              <a:gd name="T108" fmla="*/ 1735543 w 2390775"/>
              <a:gd name="T109" fmla="*/ 232579 h 2365376"/>
              <a:gd name="T110" fmla="*/ 1705909 w 2390775"/>
              <a:gd name="T111" fmla="*/ 94508 h 2365376"/>
              <a:gd name="T112" fmla="*/ 1774050 w 2390775"/>
              <a:gd name="T113" fmla="*/ 148403 h 2365376"/>
              <a:gd name="T114" fmla="*/ 1781614 w 2390775"/>
              <a:gd name="T115" fmla="*/ 428769 h 2365376"/>
              <a:gd name="T116" fmla="*/ 1600166 w 2390775"/>
              <a:gd name="T117" fmla="*/ 516104 h 2365376"/>
              <a:gd name="T118" fmla="*/ 1452167 w 2390775"/>
              <a:gd name="T119" fmla="*/ 455349 h 2365376"/>
              <a:gd name="T120" fmla="*/ 1310478 w 2390775"/>
              <a:gd name="T121" fmla="*/ 259477 h 2365376"/>
              <a:gd name="T122" fmla="*/ 1562614 w 2390775"/>
              <a:gd name="T123" fmla="*/ 74046 h 236537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0" t="0" r="r" b="b"/>
            <a:pathLst>
              <a:path w="2390775" h="2365376">
                <a:moveTo>
                  <a:pt x="761351" y="1739900"/>
                </a:moveTo>
                <a:lnTo>
                  <a:pt x="791690" y="1805294"/>
                </a:lnTo>
                <a:lnTo>
                  <a:pt x="794883" y="1808051"/>
                </a:lnTo>
                <a:lnTo>
                  <a:pt x="797278" y="1811991"/>
                </a:lnTo>
                <a:lnTo>
                  <a:pt x="800871" y="1817112"/>
                </a:lnTo>
                <a:lnTo>
                  <a:pt x="803266" y="1822233"/>
                </a:lnTo>
                <a:lnTo>
                  <a:pt x="804065" y="1825384"/>
                </a:lnTo>
                <a:lnTo>
                  <a:pt x="804863" y="1828536"/>
                </a:lnTo>
                <a:lnTo>
                  <a:pt x="804863" y="1831687"/>
                </a:lnTo>
                <a:lnTo>
                  <a:pt x="804863" y="1834839"/>
                </a:lnTo>
                <a:lnTo>
                  <a:pt x="804065" y="1837990"/>
                </a:lnTo>
                <a:lnTo>
                  <a:pt x="802867" y="1841142"/>
                </a:lnTo>
                <a:lnTo>
                  <a:pt x="801670" y="1842718"/>
                </a:lnTo>
                <a:lnTo>
                  <a:pt x="799674" y="1844687"/>
                </a:lnTo>
                <a:lnTo>
                  <a:pt x="797278" y="1845475"/>
                </a:lnTo>
                <a:lnTo>
                  <a:pt x="794484" y="1845869"/>
                </a:lnTo>
                <a:lnTo>
                  <a:pt x="790891" y="1846263"/>
                </a:lnTo>
                <a:lnTo>
                  <a:pt x="787698" y="1845869"/>
                </a:lnTo>
                <a:lnTo>
                  <a:pt x="784105" y="1845475"/>
                </a:lnTo>
                <a:lnTo>
                  <a:pt x="780512" y="1844293"/>
                </a:lnTo>
                <a:lnTo>
                  <a:pt x="776520" y="1842718"/>
                </a:lnTo>
                <a:lnTo>
                  <a:pt x="772927" y="1841142"/>
                </a:lnTo>
                <a:lnTo>
                  <a:pt x="768935" y="1839172"/>
                </a:lnTo>
                <a:lnTo>
                  <a:pt x="765343" y="1836809"/>
                </a:lnTo>
                <a:lnTo>
                  <a:pt x="761750" y="1834051"/>
                </a:lnTo>
                <a:lnTo>
                  <a:pt x="758955" y="1831294"/>
                </a:lnTo>
                <a:lnTo>
                  <a:pt x="756161" y="1827748"/>
                </a:lnTo>
                <a:lnTo>
                  <a:pt x="754165" y="1824597"/>
                </a:lnTo>
                <a:lnTo>
                  <a:pt x="748975" y="1815536"/>
                </a:lnTo>
                <a:lnTo>
                  <a:pt x="745782" y="1808839"/>
                </a:lnTo>
                <a:lnTo>
                  <a:pt x="743387" y="1803718"/>
                </a:lnTo>
                <a:lnTo>
                  <a:pt x="742588" y="1799385"/>
                </a:lnTo>
                <a:lnTo>
                  <a:pt x="742588" y="1795051"/>
                </a:lnTo>
                <a:lnTo>
                  <a:pt x="743387" y="1790718"/>
                </a:lnTo>
                <a:lnTo>
                  <a:pt x="746181" y="1778112"/>
                </a:lnTo>
                <a:lnTo>
                  <a:pt x="746979" y="1774173"/>
                </a:lnTo>
                <a:lnTo>
                  <a:pt x="746979" y="1772203"/>
                </a:lnTo>
                <a:lnTo>
                  <a:pt x="746181" y="1771021"/>
                </a:lnTo>
                <a:lnTo>
                  <a:pt x="745383" y="1770627"/>
                </a:lnTo>
                <a:lnTo>
                  <a:pt x="742987" y="1770627"/>
                </a:lnTo>
                <a:lnTo>
                  <a:pt x="742189" y="1770233"/>
                </a:lnTo>
                <a:lnTo>
                  <a:pt x="741790" y="1769839"/>
                </a:lnTo>
                <a:lnTo>
                  <a:pt x="738596" y="1761961"/>
                </a:lnTo>
                <a:lnTo>
                  <a:pt x="736999" y="1758021"/>
                </a:lnTo>
                <a:lnTo>
                  <a:pt x="736600" y="1756052"/>
                </a:lnTo>
                <a:lnTo>
                  <a:pt x="736600" y="1754476"/>
                </a:lnTo>
                <a:lnTo>
                  <a:pt x="742189" y="1750536"/>
                </a:lnTo>
                <a:lnTo>
                  <a:pt x="747379" y="1747385"/>
                </a:lnTo>
                <a:lnTo>
                  <a:pt x="750971" y="1745021"/>
                </a:lnTo>
                <a:lnTo>
                  <a:pt x="754165" y="1743839"/>
                </a:lnTo>
                <a:lnTo>
                  <a:pt x="758556" y="1741870"/>
                </a:lnTo>
                <a:lnTo>
                  <a:pt x="759754" y="1741870"/>
                </a:lnTo>
                <a:lnTo>
                  <a:pt x="761351" y="1739900"/>
                </a:lnTo>
                <a:close/>
                <a:moveTo>
                  <a:pt x="1554438" y="1730375"/>
                </a:moveTo>
                <a:lnTo>
                  <a:pt x="1565575" y="1730375"/>
                </a:lnTo>
                <a:lnTo>
                  <a:pt x="1575916" y="1730375"/>
                </a:lnTo>
                <a:lnTo>
                  <a:pt x="1586258" y="1731163"/>
                </a:lnTo>
                <a:lnTo>
                  <a:pt x="1591031" y="1731951"/>
                </a:lnTo>
                <a:lnTo>
                  <a:pt x="1595008" y="1733133"/>
                </a:lnTo>
                <a:lnTo>
                  <a:pt x="1598986" y="1734314"/>
                </a:lnTo>
                <a:lnTo>
                  <a:pt x="1602168" y="1735890"/>
                </a:lnTo>
                <a:lnTo>
                  <a:pt x="1605350" y="1737860"/>
                </a:lnTo>
                <a:lnTo>
                  <a:pt x="1607339" y="1739830"/>
                </a:lnTo>
                <a:lnTo>
                  <a:pt x="1608929" y="1741799"/>
                </a:lnTo>
                <a:lnTo>
                  <a:pt x="1609725" y="1744951"/>
                </a:lnTo>
                <a:lnTo>
                  <a:pt x="1609725" y="1747708"/>
                </a:lnTo>
                <a:lnTo>
                  <a:pt x="1608929" y="1751648"/>
                </a:lnTo>
                <a:lnTo>
                  <a:pt x="1607339" y="1755193"/>
                </a:lnTo>
                <a:lnTo>
                  <a:pt x="1604554" y="1759920"/>
                </a:lnTo>
                <a:lnTo>
                  <a:pt x="1600577" y="1764648"/>
                </a:lnTo>
                <a:lnTo>
                  <a:pt x="1595804" y="1769769"/>
                </a:lnTo>
                <a:lnTo>
                  <a:pt x="1589042" y="1776072"/>
                </a:lnTo>
                <a:lnTo>
                  <a:pt x="1582678" y="1781193"/>
                </a:lnTo>
                <a:lnTo>
                  <a:pt x="1576314" y="1786314"/>
                </a:lnTo>
                <a:lnTo>
                  <a:pt x="1570348" y="1790647"/>
                </a:lnTo>
                <a:lnTo>
                  <a:pt x="1563586" y="1794193"/>
                </a:lnTo>
                <a:lnTo>
                  <a:pt x="1557222" y="1797738"/>
                </a:lnTo>
                <a:lnTo>
                  <a:pt x="1550461" y="1800496"/>
                </a:lnTo>
                <a:lnTo>
                  <a:pt x="1544097" y="1802466"/>
                </a:lnTo>
                <a:lnTo>
                  <a:pt x="1537733" y="1804829"/>
                </a:lnTo>
                <a:lnTo>
                  <a:pt x="1530971" y="1806799"/>
                </a:lnTo>
                <a:lnTo>
                  <a:pt x="1524607" y="1807981"/>
                </a:lnTo>
                <a:lnTo>
                  <a:pt x="1518243" y="1809163"/>
                </a:lnTo>
                <a:lnTo>
                  <a:pt x="1505117" y="1811132"/>
                </a:lnTo>
                <a:lnTo>
                  <a:pt x="1491992" y="1812314"/>
                </a:lnTo>
                <a:lnTo>
                  <a:pt x="1486026" y="1813102"/>
                </a:lnTo>
                <a:lnTo>
                  <a:pt x="1483241" y="1813890"/>
                </a:lnTo>
                <a:lnTo>
                  <a:pt x="1482048" y="1814678"/>
                </a:lnTo>
                <a:lnTo>
                  <a:pt x="1481253" y="1815072"/>
                </a:lnTo>
                <a:lnTo>
                  <a:pt x="1480855" y="1815859"/>
                </a:lnTo>
                <a:lnTo>
                  <a:pt x="1480855" y="1817041"/>
                </a:lnTo>
                <a:lnTo>
                  <a:pt x="1481253" y="1818617"/>
                </a:lnTo>
                <a:lnTo>
                  <a:pt x="1482048" y="1819799"/>
                </a:lnTo>
                <a:lnTo>
                  <a:pt x="1482048" y="1821375"/>
                </a:lnTo>
                <a:lnTo>
                  <a:pt x="1482048" y="1821769"/>
                </a:lnTo>
                <a:lnTo>
                  <a:pt x="1480855" y="1822556"/>
                </a:lnTo>
                <a:lnTo>
                  <a:pt x="1471309" y="1830829"/>
                </a:lnTo>
                <a:lnTo>
                  <a:pt x="1465343" y="1834375"/>
                </a:lnTo>
                <a:lnTo>
                  <a:pt x="1463354" y="1835556"/>
                </a:lnTo>
                <a:lnTo>
                  <a:pt x="1461365" y="1836738"/>
                </a:lnTo>
                <a:lnTo>
                  <a:pt x="1452615" y="1830041"/>
                </a:lnTo>
                <a:lnTo>
                  <a:pt x="1445853" y="1824132"/>
                </a:lnTo>
                <a:lnTo>
                  <a:pt x="1440285" y="1819405"/>
                </a:lnTo>
                <a:lnTo>
                  <a:pt x="1437103" y="1815072"/>
                </a:lnTo>
                <a:lnTo>
                  <a:pt x="1434716" y="1812314"/>
                </a:lnTo>
                <a:lnTo>
                  <a:pt x="1433125" y="1810344"/>
                </a:lnTo>
                <a:lnTo>
                  <a:pt x="1432330" y="1808375"/>
                </a:lnTo>
                <a:lnTo>
                  <a:pt x="1428750" y="1806799"/>
                </a:lnTo>
                <a:lnTo>
                  <a:pt x="1512675" y="1734314"/>
                </a:lnTo>
                <a:lnTo>
                  <a:pt x="1518641" y="1733527"/>
                </a:lnTo>
                <a:lnTo>
                  <a:pt x="1533755" y="1731951"/>
                </a:lnTo>
                <a:lnTo>
                  <a:pt x="1543699" y="1731163"/>
                </a:lnTo>
                <a:lnTo>
                  <a:pt x="1554438" y="1730375"/>
                </a:lnTo>
                <a:close/>
                <a:moveTo>
                  <a:pt x="588962" y="1535113"/>
                </a:moveTo>
                <a:lnTo>
                  <a:pt x="694496" y="1535113"/>
                </a:lnTo>
                <a:lnTo>
                  <a:pt x="694496" y="1557872"/>
                </a:lnTo>
                <a:lnTo>
                  <a:pt x="694894" y="1558271"/>
                </a:lnTo>
                <a:lnTo>
                  <a:pt x="696885" y="1560268"/>
                </a:lnTo>
                <a:lnTo>
                  <a:pt x="698478" y="1560667"/>
                </a:lnTo>
                <a:lnTo>
                  <a:pt x="700469" y="1561466"/>
                </a:lnTo>
                <a:lnTo>
                  <a:pt x="704053" y="1561865"/>
                </a:lnTo>
                <a:lnTo>
                  <a:pt x="707239" y="1561865"/>
                </a:lnTo>
                <a:lnTo>
                  <a:pt x="711222" y="1561865"/>
                </a:lnTo>
                <a:lnTo>
                  <a:pt x="714407" y="1561466"/>
                </a:lnTo>
                <a:lnTo>
                  <a:pt x="716797" y="1560667"/>
                </a:lnTo>
                <a:lnTo>
                  <a:pt x="718390" y="1560268"/>
                </a:lnTo>
                <a:lnTo>
                  <a:pt x="720381" y="1558271"/>
                </a:lnTo>
                <a:lnTo>
                  <a:pt x="720779" y="1557872"/>
                </a:lnTo>
                <a:lnTo>
                  <a:pt x="720779" y="1535113"/>
                </a:lnTo>
                <a:lnTo>
                  <a:pt x="820737" y="1535113"/>
                </a:lnTo>
                <a:lnTo>
                  <a:pt x="820737" y="1644117"/>
                </a:lnTo>
                <a:lnTo>
                  <a:pt x="820339" y="1648908"/>
                </a:lnTo>
                <a:lnTo>
                  <a:pt x="819144" y="1652901"/>
                </a:lnTo>
                <a:lnTo>
                  <a:pt x="816755" y="1656894"/>
                </a:lnTo>
                <a:lnTo>
                  <a:pt x="814365" y="1660088"/>
                </a:lnTo>
                <a:lnTo>
                  <a:pt x="810781" y="1663283"/>
                </a:lnTo>
                <a:lnTo>
                  <a:pt x="806799" y="1665279"/>
                </a:lnTo>
                <a:lnTo>
                  <a:pt x="802418" y="1666477"/>
                </a:lnTo>
                <a:lnTo>
                  <a:pt x="797639" y="1666876"/>
                </a:lnTo>
                <a:lnTo>
                  <a:pt x="612060" y="1666876"/>
                </a:lnTo>
                <a:lnTo>
                  <a:pt x="607281" y="1666477"/>
                </a:lnTo>
                <a:lnTo>
                  <a:pt x="602901" y="1665279"/>
                </a:lnTo>
                <a:lnTo>
                  <a:pt x="598918" y="1663283"/>
                </a:lnTo>
                <a:lnTo>
                  <a:pt x="595732" y="1660088"/>
                </a:lnTo>
                <a:lnTo>
                  <a:pt x="592546" y="1656894"/>
                </a:lnTo>
                <a:lnTo>
                  <a:pt x="590555" y="1652901"/>
                </a:lnTo>
                <a:lnTo>
                  <a:pt x="589360" y="1648908"/>
                </a:lnTo>
                <a:lnTo>
                  <a:pt x="588962" y="1644117"/>
                </a:lnTo>
                <a:lnTo>
                  <a:pt x="588962" y="1535113"/>
                </a:lnTo>
                <a:close/>
                <a:moveTo>
                  <a:pt x="612060" y="1476375"/>
                </a:moveTo>
                <a:lnTo>
                  <a:pt x="797639" y="1476375"/>
                </a:lnTo>
                <a:lnTo>
                  <a:pt x="802418" y="1476769"/>
                </a:lnTo>
                <a:lnTo>
                  <a:pt x="806799" y="1477950"/>
                </a:lnTo>
                <a:lnTo>
                  <a:pt x="810781" y="1480312"/>
                </a:lnTo>
                <a:lnTo>
                  <a:pt x="814365" y="1483068"/>
                </a:lnTo>
                <a:lnTo>
                  <a:pt x="816755" y="1486611"/>
                </a:lnTo>
                <a:lnTo>
                  <a:pt x="819144" y="1490155"/>
                </a:lnTo>
                <a:lnTo>
                  <a:pt x="820339" y="1494485"/>
                </a:lnTo>
                <a:lnTo>
                  <a:pt x="820737" y="1498816"/>
                </a:lnTo>
                <a:lnTo>
                  <a:pt x="820737" y="1525588"/>
                </a:lnTo>
                <a:lnTo>
                  <a:pt x="588962" y="1525588"/>
                </a:lnTo>
                <a:lnTo>
                  <a:pt x="588962" y="1498816"/>
                </a:lnTo>
                <a:lnTo>
                  <a:pt x="589360" y="1494485"/>
                </a:lnTo>
                <a:lnTo>
                  <a:pt x="590555" y="1490155"/>
                </a:lnTo>
                <a:lnTo>
                  <a:pt x="592546" y="1486611"/>
                </a:lnTo>
                <a:lnTo>
                  <a:pt x="595732" y="1483068"/>
                </a:lnTo>
                <a:lnTo>
                  <a:pt x="598918" y="1480312"/>
                </a:lnTo>
                <a:lnTo>
                  <a:pt x="602901" y="1477950"/>
                </a:lnTo>
                <a:lnTo>
                  <a:pt x="607281" y="1476769"/>
                </a:lnTo>
                <a:lnTo>
                  <a:pt x="612060" y="1476375"/>
                </a:lnTo>
                <a:close/>
                <a:moveTo>
                  <a:pt x="725449" y="1381125"/>
                </a:moveTo>
                <a:lnTo>
                  <a:pt x="730525" y="1381524"/>
                </a:lnTo>
                <a:lnTo>
                  <a:pt x="732087" y="1381524"/>
                </a:lnTo>
                <a:lnTo>
                  <a:pt x="734430" y="1382322"/>
                </a:lnTo>
                <a:lnTo>
                  <a:pt x="737554" y="1384317"/>
                </a:lnTo>
                <a:lnTo>
                  <a:pt x="740287" y="1386312"/>
                </a:lnTo>
                <a:lnTo>
                  <a:pt x="743411" y="1389505"/>
                </a:lnTo>
                <a:lnTo>
                  <a:pt x="746535" y="1393096"/>
                </a:lnTo>
                <a:lnTo>
                  <a:pt x="749659" y="1397486"/>
                </a:lnTo>
                <a:lnTo>
                  <a:pt x="755906" y="1407063"/>
                </a:lnTo>
                <a:lnTo>
                  <a:pt x="761373" y="1417837"/>
                </a:lnTo>
                <a:lnTo>
                  <a:pt x="766059" y="1427813"/>
                </a:lnTo>
                <a:lnTo>
                  <a:pt x="769182" y="1437390"/>
                </a:lnTo>
                <a:lnTo>
                  <a:pt x="770744" y="1441780"/>
                </a:lnTo>
                <a:lnTo>
                  <a:pt x="771525" y="1445770"/>
                </a:lnTo>
                <a:lnTo>
                  <a:pt x="771525" y="1448164"/>
                </a:lnTo>
                <a:lnTo>
                  <a:pt x="771525" y="1450159"/>
                </a:lnTo>
                <a:lnTo>
                  <a:pt x="770744" y="1451357"/>
                </a:lnTo>
                <a:lnTo>
                  <a:pt x="769182" y="1452155"/>
                </a:lnTo>
                <a:lnTo>
                  <a:pt x="768011" y="1452155"/>
                </a:lnTo>
                <a:lnTo>
                  <a:pt x="766449" y="1450958"/>
                </a:lnTo>
                <a:lnTo>
                  <a:pt x="764887" y="1449760"/>
                </a:lnTo>
                <a:lnTo>
                  <a:pt x="762544" y="1448563"/>
                </a:lnTo>
                <a:lnTo>
                  <a:pt x="759030" y="1444174"/>
                </a:lnTo>
                <a:lnTo>
                  <a:pt x="755516" y="1439784"/>
                </a:lnTo>
                <a:lnTo>
                  <a:pt x="753173" y="1434996"/>
                </a:lnTo>
                <a:lnTo>
                  <a:pt x="752392" y="1433400"/>
                </a:lnTo>
                <a:lnTo>
                  <a:pt x="752392" y="1431404"/>
                </a:lnTo>
                <a:lnTo>
                  <a:pt x="752001" y="1428611"/>
                </a:lnTo>
                <a:lnTo>
                  <a:pt x="750830" y="1426616"/>
                </a:lnTo>
                <a:lnTo>
                  <a:pt x="748878" y="1425419"/>
                </a:lnTo>
                <a:lnTo>
                  <a:pt x="746925" y="1425020"/>
                </a:lnTo>
                <a:lnTo>
                  <a:pt x="746144" y="1425419"/>
                </a:lnTo>
                <a:lnTo>
                  <a:pt x="745363" y="1425818"/>
                </a:lnTo>
                <a:lnTo>
                  <a:pt x="744582" y="1426616"/>
                </a:lnTo>
                <a:lnTo>
                  <a:pt x="743411" y="1427414"/>
                </a:lnTo>
                <a:lnTo>
                  <a:pt x="742630" y="1428611"/>
                </a:lnTo>
                <a:lnTo>
                  <a:pt x="742240" y="1430207"/>
                </a:lnTo>
                <a:lnTo>
                  <a:pt x="741849" y="1432602"/>
                </a:lnTo>
                <a:lnTo>
                  <a:pt x="741849" y="1434597"/>
                </a:lnTo>
                <a:lnTo>
                  <a:pt x="741459" y="1439385"/>
                </a:lnTo>
                <a:lnTo>
                  <a:pt x="740678" y="1443376"/>
                </a:lnTo>
                <a:lnTo>
                  <a:pt x="739897" y="1445371"/>
                </a:lnTo>
                <a:lnTo>
                  <a:pt x="739116" y="1446967"/>
                </a:lnTo>
                <a:lnTo>
                  <a:pt x="737944" y="1448164"/>
                </a:lnTo>
                <a:lnTo>
                  <a:pt x="735992" y="1449361"/>
                </a:lnTo>
                <a:lnTo>
                  <a:pt x="734430" y="1450558"/>
                </a:lnTo>
                <a:lnTo>
                  <a:pt x="732868" y="1452155"/>
                </a:lnTo>
                <a:lnTo>
                  <a:pt x="730525" y="1452953"/>
                </a:lnTo>
                <a:lnTo>
                  <a:pt x="727792" y="1453352"/>
                </a:lnTo>
                <a:lnTo>
                  <a:pt x="721935" y="1454150"/>
                </a:lnTo>
                <a:lnTo>
                  <a:pt x="715297" y="1454150"/>
                </a:lnTo>
                <a:lnTo>
                  <a:pt x="712173" y="1453751"/>
                </a:lnTo>
                <a:lnTo>
                  <a:pt x="709049" y="1452953"/>
                </a:lnTo>
                <a:lnTo>
                  <a:pt x="706706" y="1452155"/>
                </a:lnTo>
                <a:lnTo>
                  <a:pt x="703973" y="1450558"/>
                </a:lnTo>
                <a:lnTo>
                  <a:pt x="701240" y="1448962"/>
                </a:lnTo>
                <a:lnTo>
                  <a:pt x="699287" y="1447366"/>
                </a:lnTo>
                <a:lnTo>
                  <a:pt x="694992" y="1442977"/>
                </a:lnTo>
                <a:lnTo>
                  <a:pt x="691478" y="1438188"/>
                </a:lnTo>
                <a:lnTo>
                  <a:pt x="687963" y="1432602"/>
                </a:lnTo>
                <a:lnTo>
                  <a:pt x="685230" y="1427015"/>
                </a:lnTo>
                <a:lnTo>
                  <a:pt x="682497" y="1421029"/>
                </a:lnTo>
                <a:lnTo>
                  <a:pt x="680544" y="1415044"/>
                </a:lnTo>
                <a:lnTo>
                  <a:pt x="678982" y="1409058"/>
                </a:lnTo>
                <a:lnTo>
                  <a:pt x="676249" y="1399082"/>
                </a:lnTo>
                <a:lnTo>
                  <a:pt x="675078" y="1392298"/>
                </a:lnTo>
                <a:lnTo>
                  <a:pt x="674687" y="1389106"/>
                </a:lnTo>
                <a:lnTo>
                  <a:pt x="674687" y="1388707"/>
                </a:lnTo>
                <a:lnTo>
                  <a:pt x="675078" y="1388308"/>
                </a:lnTo>
                <a:lnTo>
                  <a:pt x="676249" y="1387909"/>
                </a:lnTo>
                <a:lnTo>
                  <a:pt x="679373" y="1387111"/>
                </a:lnTo>
                <a:lnTo>
                  <a:pt x="683278" y="1385913"/>
                </a:lnTo>
                <a:lnTo>
                  <a:pt x="689525" y="1384716"/>
                </a:lnTo>
                <a:lnTo>
                  <a:pt x="698897" y="1383120"/>
                </a:lnTo>
                <a:lnTo>
                  <a:pt x="715297" y="1381524"/>
                </a:lnTo>
                <a:lnTo>
                  <a:pt x="725449" y="1381125"/>
                </a:lnTo>
                <a:close/>
                <a:moveTo>
                  <a:pt x="1433588" y="1247775"/>
                </a:moveTo>
                <a:lnTo>
                  <a:pt x="1439124" y="1247775"/>
                </a:lnTo>
                <a:lnTo>
                  <a:pt x="1444264" y="1248175"/>
                </a:lnTo>
                <a:lnTo>
                  <a:pt x="1448614" y="1248976"/>
                </a:lnTo>
                <a:lnTo>
                  <a:pt x="1451382" y="1249776"/>
                </a:lnTo>
                <a:lnTo>
                  <a:pt x="1453359" y="1250977"/>
                </a:lnTo>
                <a:lnTo>
                  <a:pt x="1454150" y="1252178"/>
                </a:lnTo>
                <a:lnTo>
                  <a:pt x="1454150" y="1253779"/>
                </a:lnTo>
                <a:lnTo>
                  <a:pt x="1453359" y="1255380"/>
                </a:lnTo>
                <a:lnTo>
                  <a:pt x="1452173" y="1256981"/>
                </a:lnTo>
                <a:lnTo>
                  <a:pt x="1450196" y="1258582"/>
                </a:lnTo>
                <a:lnTo>
                  <a:pt x="1447428" y="1260183"/>
                </a:lnTo>
                <a:lnTo>
                  <a:pt x="1441892" y="1262985"/>
                </a:lnTo>
                <a:lnTo>
                  <a:pt x="1435565" y="1264986"/>
                </a:lnTo>
                <a:lnTo>
                  <a:pt x="1432402" y="1265387"/>
                </a:lnTo>
                <a:lnTo>
                  <a:pt x="1429634" y="1265787"/>
                </a:lnTo>
                <a:lnTo>
                  <a:pt x="1427261" y="1265787"/>
                </a:lnTo>
                <a:lnTo>
                  <a:pt x="1425284" y="1265387"/>
                </a:lnTo>
                <a:lnTo>
                  <a:pt x="1423703" y="1264986"/>
                </a:lnTo>
                <a:lnTo>
                  <a:pt x="1422516" y="1264586"/>
                </a:lnTo>
                <a:lnTo>
                  <a:pt x="1420539" y="1264586"/>
                </a:lnTo>
                <a:lnTo>
                  <a:pt x="1419353" y="1264986"/>
                </a:lnTo>
                <a:lnTo>
                  <a:pt x="1418562" y="1265787"/>
                </a:lnTo>
                <a:lnTo>
                  <a:pt x="1417376" y="1266588"/>
                </a:lnTo>
                <a:lnTo>
                  <a:pt x="1416980" y="1267388"/>
                </a:lnTo>
                <a:lnTo>
                  <a:pt x="1416585" y="1268589"/>
                </a:lnTo>
                <a:lnTo>
                  <a:pt x="1416190" y="1269790"/>
                </a:lnTo>
                <a:lnTo>
                  <a:pt x="1416585" y="1270990"/>
                </a:lnTo>
                <a:lnTo>
                  <a:pt x="1416585" y="1272191"/>
                </a:lnTo>
                <a:lnTo>
                  <a:pt x="1417376" y="1273392"/>
                </a:lnTo>
                <a:lnTo>
                  <a:pt x="1418562" y="1274993"/>
                </a:lnTo>
                <a:lnTo>
                  <a:pt x="1419748" y="1276194"/>
                </a:lnTo>
                <a:lnTo>
                  <a:pt x="1422121" y="1277395"/>
                </a:lnTo>
                <a:lnTo>
                  <a:pt x="1424098" y="1278596"/>
                </a:lnTo>
                <a:lnTo>
                  <a:pt x="1428843" y="1280597"/>
                </a:lnTo>
                <a:lnTo>
                  <a:pt x="1430820" y="1282198"/>
                </a:lnTo>
                <a:lnTo>
                  <a:pt x="1432402" y="1283799"/>
                </a:lnTo>
                <a:lnTo>
                  <a:pt x="1433588" y="1285000"/>
                </a:lnTo>
                <a:lnTo>
                  <a:pt x="1435170" y="1287001"/>
                </a:lnTo>
                <a:lnTo>
                  <a:pt x="1436356" y="1289003"/>
                </a:lnTo>
                <a:lnTo>
                  <a:pt x="1436751" y="1291404"/>
                </a:lnTo>
                <a:lnTo>
                  <a:pt x="1437542" y="1293406"/>
                </a:lnTo>
                <a:lnTo>
                  <a:pt x="1437542" y="1296608"/>
                </a:lnTo>
                <a:lnTo>
                  <a:pt x="1437542" y="1299009"/>
                </a:lnTo>
                <a:lnTo>
                  <a:pt x="1437147" y="1302612"/>
                </a:lnTo>
                <a:lnTo>
                  <a:pt x="1436356" y="1305414"/>
                </a:lnTo>
                <a:lnTo>
                  <a:pt x="1435170" y="1309416"/>
                </a:lnTo>
                <a:lnTo>
                  <a:pt x="1431611" y="1317422"/>
                </a:lnTo>
                <a:lnTo>
                  <a:pt x="1430029" y="1320624"/>
                </a:lnTo>
                <a:lnTo>
                  <a:pt x="1428052" y="1323826"/>
                </a:lnTo>
                <a:lnTo>
                  <a:pt x="1425680" y="1326628"/>
                </a:lnTo>
                <a:lnTo>
                  <a:pt x="1423307" y="1328629"/>
                </a:lnTo>
                <a:lnTo>
                  <a:pt x="1420539" y="1331431"/>
                </a:lnTo>
                <a:lnTo>
                  <a:pt x="1417771" y="1333032"/>
                </a:lnTo>
                <a:lnTo>
                  <a:pt x="1414608" y="1334633"/>
                </a:lnTo>
                <a:lnTo>
                  <a:pt x="1411445" y="1336635"/>
                </a:lnTo>
                <a:lnTo>
                  <a:pt x="1404722" y="1338636"/>
                </a:lnTo>
                <a:lnTo>
                  <a:pt x="1397605" y="1340237"/>
                </a:lnTo>
                <a:lnTo>
                  <a:pt x="1390487" y="1341038"/>
                </a:lnTo>
                <a:lnTo>
                  <a:pt x="1383370" y="1341438"/>
                </a:lnTo>
                <a:lnTo>
                  <a:pt x="1376252" y="1341438"/>
                </a:lnTo>
                <a:lnTo>
                  <a:pt x="1369530" y="1341038"/>
                </a:lnTo>
                <a:lnTo>
                  <a:pt x="1358063" y="1339437"/>
                </a:lnTo>
                <a:lnTo>
                  <a:pt x="1350154" y="1338236"/>
                </a:lnTo>
                <a:lnTo>
                  <a:pt x="1347386" y="1337435"/>
                </a:lnTo>
                <a:lnTo>
                  <a:pt x="1347386" y="1337835"/>
                </a:lnTo>
                <a:lnTo>
                  <a:pt x="1346991" y="1337435"/>
                </a:lnTo>
                <a:lnTo>
                  <a:pt x="1346200" y="1337035"/>
                </a:lnTo>
                <a:lnTo>
                  <a:pt x="1346200" y="1334633"/>
                </a:lnTo>
                <a:lnTo>
                  <a:pt x="1346991" y="1331831"/>
                </a:lnTo>
                <a:lnTo>
                  <a:pt x="1347782" y="1326228"/>
                </a:lnTo>
                <a:lnTo>
                  <a:pt x="1349363" y="1318623"/>
                </a:lnTo>
                <a:lnTo>
                  <a:pt x="1351736" y="1307415"/>
                </a:lnTo>
                <a:lnTo>
                  <a:pt x="1355295" y="1296608"/>
                </a:lnTo>
                <a:lnTo>
                  <a:pt x="1357667" y="1287402"/>
                </a:lnTo>
                <a:lnTo>
                  <a:pt x="1361621" y="1275794"/>
                </a:lnTo>
                <a:lnTo>
                  <a:pt x="1363994" y="1270190"/>
                </a:lnTo>
                <a:lnTo>
                  <a:pt x="1364785" y="1268589"/>
                </a:lnTo>
                <a:lnTo>
                  <a:pt x="1366762" y="1265787"/>
                </a:lnTo>
                <a:lnTo>
                  <a:pt x="1369925" y="1262985"/>
                </a:lnTo>
                <a:lnTo>
                  <a:pt x="1373484" y="1260183"/>
                </a:lnTo>
                <a:lnTo>
                  <a:pt x="1378229" y="1258182"/>
                </a:lnTo>
                <a:lnTo>
                  <a:pt x="1383765" y="1256181"/>
                </a:lnTo>
                <a:lnTo>
                  <a:pt x="1389301" y="1253779"/>
                </a:lnTo>
                <a:lnTo>
                  <a:pt x="1395628" y="1252578"/>
                </a:lnTo>
                <a:lnTo>
                  <a:pt x="1401954" y="1250977"/>
                </a:lnTo>
                <a:lnTo>
                  <a:pt x="1415399" y="1248976"/>
                </a:lnTo>
                <a:lnTo>
                  <a:pt x="1428052" y="1248175"/>
                </a:lnTo>
                <a:lnTo>
                  <a:pt x="1433588" y="1247775"/>
                </a:lnTo>
                <a:close/>
                <a:moveTo>
                  <a:pt x="1155700" y="965200"/>
                </a:moveTo>
                <a:lnTo>
                  <a:pt x="1161653" y="965597"/>
                </a:lnTo>
                <a:lnTo>
                  <a:pt x="1167209" y="966787"/>
                </a:lnTo>
                <a:lnTo>
                  <a:pt x="1172766" y="968770"/>
                </a:lnTo>
                <a:lnTo>
                  <a:pt x="1177925" y="971944"/>
                </a:lnTo>
                <a:lnTo>
                  <a:pt x="1182687" y="975514"/>
                </a:lnTo>
                <a:lnTo>
                  <a:pt x="1187450" y="980274"/>
                </a:lnTo>
                <a:lnTo>
                  <a:pt x="1192213" y="985431"/>
                </a:lnTo>
                <a:lnTo>
                  <a:pt x="1196181" y="991381"/>
                </a:lnTo>
                <a:lnTo>
                  <a:pt x="1200150" y="998125"/>
                </a:lnTo>
                <a:lnTo>
                  <a:pt x="1204119" y="1005265"/>
                </a:lnTo>
                <a:lnTo>
                  <a:pt x="1207691" y="1012802"/>
                </a:lnTo>
                <a:lnTo>
                  <a:pt x="1211659" y="1021133"/>
                </a:lnTo>
                <a:lnTo>
                  <a:pt x="1214437" y="1029860"/>
                </a:lnTo>
                <a:lnTo>
                  <a:pt x="1217613" y="1038984"/>
                </a:lnTo>
                <a:lnTo>
                  <a:pt x="1220787" y="1048504"/>
                </a:lnTo>
                <a:lnTo>
                  <a:pt x="1225947" y="1068338"/>
                </a:lnTo>
                <a:lnTo>
                  <a:pt x="1230313" y="1089363"/>
                </a:lnTo>
                <a:lnTo>
                  <a:pt x="1234678" y="1111180"/>
                </a:lnTo>
                <a:lnTo>
                  <a:pt x="1237853" y="1133792"/>
                </a:lnTo>
                <a:lnTo>
                  <a:pt x="1241028" y="1155609"/>
                </a:lnTo>
                <a:lnTo>
                  <a:pt x="1243013" y="1177824"/>
                </a:lnTo>
                <a:lnTo>
                  <a:pt x="1245394" y="1198848"/>
                </a:lnTo>
                <a:lnTo>
                  <a:pt x="1246981" y="1219476"/>
                </a:lnTo>
                <a:lnTo>
                  <a:pt x="1246187" y="1186551"/>
                </a:lnTo>
                <a:lnTo>
                  <a:pt x="1342231" y="1244467"/>
                </a:lnTo>
                <a:lnTo>
                  <a:pt x="1323181" y="1340465"/>
                </a:lnTo>
                <a:lnTo>
                  <a:pt x="1248966" y="1309524"/>
                </a:lnTo>
                <a:lnTo>
                  <a:pt x="1245394" y="1284929"/>
                </a:lnTo>
                <a:lnTo>
                  <a:pt x="1239441" y="1242087"/>
                </a:lnTo>
                <a:lnTo>
                  <a:pt x="1231106" y="1373787"/>
                </a:lnTo>
                <a:lnTo>
                  <a:pt x="1230709" y="1379737"/>
                </a:lnTo>
                <a:lnTo>
                  <a:pt x="1230313" y="1386084"/>
                </a:lnTo>
                <a:lnTo>
                  <a:pt x="1230709" y="1392431"/>
                </a:lnTo>
                <a:lnTo>
                  <a:pt x="1232297" y="1399968"/>
                </a:lnTo>
                <a:lnTo>
                  <a:pt x="1234281" y="1407902"/>
                </a:lnTo>
                <a:lnTo>
                  <a:pt x="1237059" y="1417422"/>
                </a:lnTo>
                <a:lnTo>
                  <a:pt x="1241822" y="1428133"/>
                </a:lnTo>
                <a:lnTo>
                  <a:pt x="1247775" y="1440430"/>
                </a:lnTo>
                <a:lnTo>
                  <a:pt x="1231106" y="1440430"/>
                </a:lnTo>
                <a:lnTo>
                  <a:pt x="1242219" y="1446380"/>
                </a:lnTo>
                <a:lnTo>
                  <a:pt x="1256109" y="1453124"/>
                </a:lnTo>
                <a:lnTo>
                  <a:pt x="1287066" y="1467405"/>
                </a:lnTo>
                <a:lnTo>
                  <a:pt x="1313259" y="1479305"/>
                </a:lnTo>
                <a:lnTo>
                  <a:pt x="1323975" y="1483669"/>
                </a:lnTo>
                <a:lnTo>
                  <a:pt x="1501775" y="1720491"/>
                </a:lnTo>
                <a:lnTo>
                  <a:pt x="1401763" y="1798638"/>
                </a:lnTo>
                <a:lnTo>
                  <a:pt x="1210469" y="1576494"/>
                </a:lnTo>
                <a:lnTo>
                  <a:pt x="1080294" y="1561816"/>
                </a:lnTo>
                <a:lnTo>
                  <a:pt x="1080294" y="1563800"/>
                </a:lnTo>
                <a:lnTo>
                  <a:pt x="1080294" y="1567370"/>
                </a:lnTo>
                <a:lnTo>
                  <a:pt x="1079500" y="1575700"/>
                </a:lnTo>
                <a:lnTo>
                  <a:pt x="1077516" y="1587601"/>
                </a:lnTo>
                <a:lnTo>
                  <a:pt x="1074341" y="1601088"/>
                </a:lnTo>
                <a:lnTo>
                  <a:pt x="1066403" y="1633220"/>
                </a:lnTo>
                <a:lnTo>
                  <a:pt x="1056878" y="1669318"/>
                </a:lnTo>
                <a:lnTo>
                  <a:pt x="1046956" y="1703830"/>
                </a:lnTo>
                <a:lnTo>
                  <a:pt x="1038622" y="1733582"/>
                </a:lnTo>
                <a:lnTo>
                  <a:pt x="1030288" y="1762540"/>
                </a:lnTo>
                <a:lnTo>
                  <a:pt x="802481" y="1785548"/>
                </a:lnTo>
                <a:lnTo>
                  <a:pt x="770731" y="1731201"/>
                </a:lnTo>
                <a:lnTo>
                  <a:pt x="904081" y="1706210"/>
                </a:lnTo>
                <a:lnTo>
                  <a:pt x="903685" y="1489619"/>
                </a:lnTo>
                <a:lnTo>
                  <a:pt x="871935" y="1482479"/>
                </a:lnTo>
                <a:lnTo>
                  <a:pt x="869950" y="1471768"/>
                </a:lnTo>
                <a:lnTo>
                  <a:pt x="867966" y="1461851"/>
                </a:lnTo>
                <a:lnTo>
                  <a:pt x="866378" y="1453124"/>
                </a:lnTo>
                <a:lnTo>
                  <a:pt x="864791" y="1445190"/>
                </a:lnTo>
                <a:lnTo>
                  <a:pt x="863600" y="1428926"/>
                </a:lnTo>
                <a:lnTo>
                  <a:pt x="862806" y="1413455"/>
                </a:lnTo>
                <a:lnTo>
                  <a:pt x="862013" y="1373787"/>
                </a:lnTo>
                <a:lnTo>
                  <a:pt x="860822" y="1346812"/>
                </a:lnTo>
                <a:lnTo>
                  <a:pt x="858044" y="1312697"/>
                </a:lnTo>
                <a:lnTo>
                  <a:pt x="854472" y="1175444"/>
                </a:lnTo>
                <a:lnTo>
                  <a:pt x="843756" y="1181791"/>
                </a:lnTo>
                <a:lnTo>
                  <a:pt x="818753" y="1197658"/>
                </a:lnTo>
                <a:lnTo>
                  <a:pt x="802878" y="1208369"/>
                </a:lnTo>
                <a:lnTo>
                  <a:pt x="786606" y="1219476"/>
                </a:lnTo>
                <a:lnTo>
                  <a:pt x="770731" y="1230980"/>
                </a:lnTo>
                <a:lnTo>
                  <a:pt x="756841" y="1242087"/>
                </a:lnTo>
                <a:lnTo>
                  <a:pt x="754460" y="1250021"/>
                </a:lnTo>
                <a:lnTo>
                  <a:pt x="752872" y="1258351"/>
                </a:lnTo>
                <a:lnTo>
                  <a:pt x="752078" y="1266681"/>
                </a:lnTo>
                <a:lnTo>
                  <a:pt x="751285" y="1275805"/>
                </a:lnTo>
                <a:lnTo>
                  <a:pt x="751285" y="1284532"/>
                </a:lnTo>
                <a:lnTo>
                  <a:pt x="751681" y="1292863"/>
                </a:lnTo>
                <a:lnTo>
                  <a:pt x="752078" y="1301590"/>
                </a:lnTo>
                <a:lnTo>
                  <a:pt x="752872" y="1310317"/>
                </a:lnTo>
                <a:lnTo>
                  <a:pt x="754856" y="1325788"/>
                </a:lnTo>
                <a:lnTo>
                  <a:pt x="756444" y="1339275"/>
                </a:lnTo>
                <a:lnTo>
                  <a:pt x="758031" y="1350382"/>
                </a:lnTo>
                <a:lnTo>
                  <a:pt x="758031" y="1354349"/>
                </a:lnTo>
                <a:lnTo>
                  <a:pt x="756841" y="1357523"/>
                </a:lnTo>
                <a:lnTo>
                  <a:pt x="727869" y="1355539"/>
                </a:lnTo>
                <a:lnTo>
                  <a:pt x="715566" y="1354746"/>
                </a:lnTo>
                <a:lnTo>
                  <a:pt x="709613" y="1354746"/>
                </a:lnTo>
                <a:lnTo>
                  <a:pt x="704453" y="1355143"/>
                </a:lnTo>
                <a:lnTo>
                  <a:pt x="698897" y="1355539"/>
                </a:lnTo>
                <a:lnTo>
                  <a:pt x="693341" y="1356729"/>
                </a:lnTo>
                <a:lnTo>
                  <a:pt x="687785" y="1357919"/>
                </a:lnTo>
                <a:lnTo>
                  <a:pt x="682228" y="1359903"/>
                </a:lnTo>
                <a:lnTo>
                  <a:pt x="677069" y="1361886"/>
                </a:lnTo>
                <a:lnTo>
                  <a:pt x="671116" y="1364663"/>
                </a:lnTo>
                <a:lnTo>
                  <a:pt x="664766" y="1367836"/>
                </a:lnTo>
                <a:lnTo>
                  <a:pt x="658416" y="1372200"/>
                </a:lnTo>
                <a:lnTo>
                  <a:pt x="657225" y="1367043"/>
                </a:lnTo>
                <a:lnTo>
                  <a:pt x="655241" y="1361093"/>
                </a:lnTo>
                <a:lnTo>
                  <a:pt x="654050" y="1355143"/>
                </a:lnTo>
                <a:lnTo>
                  <a:pt x="653256" y="1348399"/>
                </a:lnTo>
                <a:lnTo>
                  <a:pt x="651669" y="1333325"/>
                </a:lnTo>
                <a:lnTo>
                  <a:pt x="650875" y="1316267"/>
                </a:lnTo>
                <a:lnTo>
                  <a:pt x="650875" y="1296830"/>
                </a:lnTo>
                <a:lnTo>
                  <a:pt x="651272" y="1274615"/>
                </a:lnTo>
                <a:lnTo>
                  <a:pt x="652066" y="1251211"/>
                </a:lnTo>
                <a:lnTo>
                  <a:pt x="653653" y="1225029"/>
                </a:lnTo>
                <a:lnTo>
                  <a:pt x="660797" y="1208369"/>
                </a:lnTo>
                <a:lnTo>
                  <a:pt x="667147" y="1194881"/>
                </a:lnTo>
                <a:lnTo>
                  <a:pt x="670322" y="1188931"/>
                </a:lnTo>
                <a:lnTo>
                  <a:pt x="673497" y="1183774"/>
                </a:lnTo>
                <a:lnTo>
                  <a:pt x="680244" y="1174254"/>
                </a:lnTo>
                <a:lnTo>
                  <a:pt x="687388" y="1164733"/>
                </a:lnTo>
                <a:lnTo>
                  <a:pt x="696119" y="1155213"/>
                </a:lnTo>
                <a:lnTo>
                  <a:pt x="706438" y="1143312"/>
                </a:lnTo>
                <a:lnTo>
                  <a:pt x="718741" y="1129031"/>
                </a:lnTo>
                <a:lnTo>
                  <a:pt x="738585" y="1108007"/>
                </a:lnTo>
                <a:lnTo>
                  <a:pt x="756047" y="1088966"/>
                </a:lnTo>
                <a:lnTo>
                  <a:pt x="785416" y="1057231"/>
                </a:lnTo>
                <a:lnTo>
                  <a:pt x="797719" y="1043744"/>
                </a:lnTo>
                <a:lnTo>
                  <a:pt x="809228" y="1032240"/>
                </a:lnTo>
                <a:lnTo>
                  <a:pt x="820738" y="1021926"/>
                </a:lnTo>
                <a:lnTo>
                  <a:pt x="831056" y="1012802"/>
                </a:lnTo>
                <a:lnTo>
                  <a:pt x="836613" y="1008439"/>
                </a:lnTo>
                <a:lnTo>
                  <a:pt x="842169" y="1004869"/>
                </a:lnTo>
                <a:lnTo>
                  <a:pt x="848122" y="1000902"/>
                </a:lnTo>
                <a:lnTo>
                  <a:pt x="854075" y="997331"/>
                </a:lnTo>
                <a:lnTo>
                  <a:pt x="860028" y="994555"/>
                </a:lnTo>
                <a:lnTo>
                  <a:pt x="866378" y="991381"/>
                </a:lnTo>
                <a:lnTo>
                  <a:pt x="873125" y="988208"/>
                </a:lnTo>
                <a:lnTo>
                  <a:pt x="880269" y="985828"/>
                </a:lnTo>
                <a:lnTo>
                  <a:pt x="895350" y="980274"/>
                </a:lnTo>
                <a:lnTo>
                  <a:pt x="912416" y="975117"/>
                </a:lnTo>
                <a:lnTo>
                  <a:pt x="932260" y="970753"/>
                </a:lnTo>
                <a:lnTo>
                  <a:pt x="954881" y="965597"/>
                </a:lnTo>
                <a:lnTo>
                  <a:pt x="963613" y="965993"/>
                </a:lnTo>
                <a:lnTo>
                  <a:pt x="979488" y="966787"/>
                </a:lnTo>
                <a:lnTo>
                  <a:pt x="1004491" y="968373"/>
                </a:lnTo>
                <a:lnTo>
                  <a:pt x="1089819" y="1240103"/>
                </a:lnTo>
                <a:lnTo>
                  <a:pt x="1081484" y="1159179"/>
                </a:lnTo>
                <a:lnTo>
                  <a:pt x="1077516" y="1013199"/>
                </a:lnTo>
                <a:lnTo>
                  <a:pt x="1071959" y="999315"/>
                </a:lnTo>
                <a:lnTo>
                  <a:pt x="1083072" y="980671"/>
                </a:lnTo>
                <a:lnTo>
                  <a:pt x="1107281" y="980671"/>
                </a:lnTo>
                <a:lnTo>
                  <a:pt x="1117600" y="999315"/>
                </a:lnTo>
                <a:lnTo>
                  <a:pt x="1112837" y="1015579"/>
                </a:lnTo>
                <a:lnTo>
                  <a:pt x="1142206" y="1228203"/>
                </a:lnTo>
                <a:lnTo>
                  <a:pt x="1137841" y="971944"/>
                </a:lnTo>
                <a:lnTo>
                  <a:pt x="1146572" y="967580"/>
                </a:lnTo>
                <a:lnTo>
                  <a:pt x="1148953" y="966390"/>
                </a:lnTo>
                <a:lnTo>
                  <a:pt x="1149350" y="965597"/>
                </a:lnTo>
                <a:lnTo>
                  <a:pt x="1155700" y="965200"/>
                </a:lnTo>
                <a:close/>
                <a:moveTo>
                  <a:pt x="931148" y="736601"/>
                </a:moveTo>
                <a:lnTo>
                  <a:pt x="929554" y="751285"/>
                </a:lnTo>
                <a:lnTo>
                  <a:pt x="928757" y="762794"/>
                </a:lnTo>
                <a:lnTo>
                  <a:pt x="929155" y="762794"/>
                </a:lnTo>
                <a:lnTo>
                  <a:pt x="929554" y="751285"/>
                </a:lnTo>
                <a:lnTo>
                  <a:pt x="930351" y="746126"/>
                </a:lnTo>
                <a:lnTo>
                  <a:pt x="931148" y="741363"/>
                </a:lnTo>
                <a:lnTo>
                  <a:pt x="931148" y="736601"/>
                </a:lnTo>
                <a:close/>
                <a:moveTo>
                  <a:pt x="949086" y="679054"/>
                </a:moveTo>
                <a:lnTo>
                  <a:pt x="948289" y="679847"/>
                </a:lnTo>
                <a:lnTo>
                  <a:pt x="945499" y="681435"/>
                </a:lnTo>
                <a:lnTo>
                  <a:pt x="943904" y="683419"/>
                </a:lnTo>
                <a:lnTo>
                  <a:pt x="941911" y="686991"/>
                </a:lnTo>
                <a:lnTo>
                  <a:pt x="945897" y="682625"/>
                </a:lnTo>
                <a:lnTo>
                  <a:pt x="948289" y="681038"/>
                </a:lnTo>
                <a:lnTo>
                  <a:pt x="950282" y="679054"/>
                </a:lnTo>
                <a:lnTo>
                  <a:pt x="949086" y="679054"/>
                </a:lnTo>
                <a:close/>
                <a:moveTo>
                  <a:pt x="1038375" y="620713"/>
                </a:moveTo>
                <a:lnTo>
                  <a:pt x="1049138" y="620713"/>
                </a:lnTo>
                <a:lnTo>
                  <a:pt x="1059502" y="621110"/>
                </a:lnTo>
                <a:lnTo>
                  <a:pt x="1069866" y="622300"/>
                </a:lnTo>
                <a:lnTo>
                  <a:pt x="1079432" y="623491"/>
                </a:lnTo>
                <a:lnTo>
                  <a:pt x="1088999" y="625872"/>
                </a:lnTo>
                <a:lnTo>
                  <a:pt x="1098167" y="627857"/>
                </a:lnTo>
                <a:lnTo>
                  <a:pt x="1106937" y="630238"/>
                </a:lnTo>
                <a:lnTo>
                  <a:pt x="1115307" y="633413"/>
                </a:lnTo>
                <a:lnTo>
                  <a:pt x="1123678" y="636191"/>
                </a:lnTo>
                <a:lnTo>
                  <a:pt x="1130853" y="639763"/>
                </a:lnTo>
                <a:lnTo>
                  <a:pt x="1138028" y="642938"/>
                </a:lnTo>
                <a:lnTo>
                  <a:pt x="1144805" y="646510"/>
                </a:lnTo>
                <a:lnTo>
                  <a:pt x="1156365" y="652860"/>
                </a:lnTo>
                <a:lnTo>
                  <a:pt x="1166729" y="659607"/>
                </a:lnTo>
                <a:lnTo>
                  <a:pt x="1174701" y="664766"/>
                </a:lnTo>
                <a:lnTo>
                  <a:pt x="1180680" y="669529"/>
                </a:lnTo>
                <a:lnTo>
                  <a:pt x="1185862" y="673497"/>
                </a:lnTo>
                <a:lnTo>
                  <a:pt x="1185862" y="676275"/>
                </a:lnTo>
                <a:lnTo>
                  <a:pt x="1185862" y="684213"/>
                </a:lnTo>
                <a:lnTo>
                  <a:pt x="1185065" y="688975"/>
                </a:lnTo>
                <a:lnTo>
                  <a:pt x="1183869" y="694532"/>
                </a:lnTo>
                <a:lnTo>
                  <a:pt x="1182274" y="700088"/>
                </a:lnTo>
                <a:lnTo>
                  <a:pt x="1180281" y="704850"/>
                </a:lnTo>
                <a:lnTo>
                  <a:pt x="1179086" y="707629"/>
                </a:lnTo>
                <a:lnTo>
                  <a:pt x="1177093" y="710010"/>
                </a:lnTo>
                <a:lnTo>
                  <a:pt x="1175498" y="711994"/>
                </a:lnTo>
                <a:lnTo>
                  <a:pt x="1173505" y="713979"/>
                </a:lnTo>
                <a:lnTo>
                  <a:pt x="1170715" y="715963"/>
                </a:lnTo>
                <a:lnTo>
                  <a:pt x="1168323" y="717154"/>
                </a:lnTo>
                <a:lnTo>
                  <a:pt x="1165533" y="718344"/>
                </a:lnTo>
                <a:lnTo>
                  <a:pt x="1161945" y="719138"/>
                </a:lnTo>
                <a:lnTo>
                  <a:pt x="1158756" y="719535"/>
                </a:lnTo>
                <a:lnTo>
                  <a:pt x="1154770" y="719535"/>
                </a:lnTo>
                <a:lnTo>
                  <a:pt x="1150784" y="719138"/>
                </a:lnTo>
                <a:lnTo>
                  <a:pt x="1146001" y="718344"/>
                </a:lnTo>
                <a:lnTo>
                  <a:pt x="1140819" y="717154"/>
                </a:lnTo>
                <a:lnTo>
                  <a:pt x="1135238" y="715566"/>
                </a:lnTo>
                <a:lnTo>
                  <a:pt x="1129259" y="712788"/>
                </a:lnTo>
                <a:lnTo>
                  <a:pt x="1123678" y="710010"/>
                </a:lnTo>
                <a:lnTo>
                  <a:pt x="1120091" y="708819"/>
                </a:lnTo>
                <a:lnTo>
                  <a:pt x="1114112" y="707629"/>
                </a:lnTo>
                <a:lnTo>
                  <a:pt x="1098964" y="704850"/>
                </a:lnTo>
                <a:lnTo>
                  <a:pt x="1083418" y="702072"/>
                </a:lnTo>
                <a:lnTo>
                  <a:pt x="1077439" y="700882"/>
                </a:lnTo>
                <a:lnTo>
                  <a:pt x="1073852" y="700088"/>
                </a:lnTo>
                <a:lnTo>
                  <a:pt x="1104545" y="714772"/>
                </a:lnTo>
                <a:lnTo>
                  <a:pt x="1118895" y="721122"/>
                </a:lnTo>
                <a:lnTo>
                  <a:pt x="1125671" y="723504"/>
                </a:lnTo>
                <a:lnTo>
                  <a:pt x="1132448" y="725885"/>
                </a:lnTo>
                <a:lnTo>
                  <a:pt x="1138826" y="728266"/>
                </a:lnTo>
                <a:lnTo>
                  <a:pt x="1144805" y="729457"/>
                </a:lnTo>
                <a:lnTo>
                  <a:pt x="1150784" y="730647"/>
                </a:lnTo>
                <a:lnTo>
                  <a:pt x="1155966" y="731044"/>
                </a:lnTo>
                <a:lnTo>
                  <a:pt x="1161148" y="730647"/>
                </a:lnTo>
                <a:lnTo>
                  <a:pt x="1165931" y="729457"/>
                </a:lnTo>
                <a:lnTo>
                  <a:pt x="1170316" y="727869"/>
                </a:lnTo>
                <a:lnTo>
                  <a:pt x="1174302" y="725091"/>
                </a:lnTo>
                <a:lnTo>
                  <a:pt x="1175498" y="735410"/>
                </a:lnTo>
                <a:lnTo>
                  <a:pt x="1175897" y="744935"/>
                </a:lnTo>
                <a:lnTo>
                  <a:pt x="1175498" y="753666"/>
                </a:lnTo>
                <a:lnTo>
                  <a:pt x="1175099" y="762397"/>
                </a:lnTo>
                <a:lnTo>
                  <a:pt x="1176694" y="761207"/>
                </a:lnTo>
                <a:lnTo>
                  <a:pt x="1177491" y="760413"/>
                </a:lnTo>
                <a:lnTo>
                  <a:pt x="1178687" y="760016"/>
                </a:lnTo>
                <a:lnTo>
                  <a:pt x="1179086" y="760413"/>
                </a:lnTo>
                <a:lnTo>
                  <a:pt x="1179484" y="761207"/>
                </a:lnTo>
                <a:lnTo>
                  <a:pt x="1179883" y="763985"/>
                </a:lnTo>
                <a:lnTo>
                  <a:pt x="1180281" y="767954"/>
                </a:lnTo>
                <a:lnTo>
                  <a:pt x="1180281" y="773113"/>
                </a:lnTo>
                <a:lnTo>
                  <a:pt x="1179086" y="785813"/>
                </a:lnTo>
                <a:lnTo>
                  <a:pt x="1177491" y="800498"/>
                </a:lnTo>
                <a:lnTo>
                  <a:pt x="1175498" y="814388"/>
                </a:lnTo>
                <a:lnTo>
                  <a:pt x="1173505" y="826294"/>
                </a:lnTo>
                <a:lnTo>
                  <a:pt x="1171911" y="833438"/>
                </a:lnTo>
                <a:lnTo>
                  <a:pt x="1170715" y="834629"/>
                </a:lnTo>
                <a:lnTo>
                  <a:pt x="1170316" y="834232"/>
                </a:lnTo>
                <a:lnTo>
                  <a:pt x="1169519" y="842169"/>
                </a:lnTo>
                <a:lnTo>
                  <a:pt x="1168323" y="849710"/>
                </a:lnTo>
                <a:lnTo>
                  <a:pt x="1166729" y="856854"/>
                </a:lnTo>
                <a:lnTo>
                  <a:pt x="1165134" y="863998"/>
                </a:lnTo>
                <a:lnTo>
                  <a:pt x="1162742" y="870744"/>
                </a:lnTo>
                <a:lnTo>
                  <a:pt x="1160351" y="877491"/>
                </a:lnTo>
                <a:lnTo>
                  <a:pt x="1157959" y="883841"/>
                </a:lnTo>
                <a:lnTo>
                  <a:pt x="1154770" y="890191"/>
                </a:lnTo>
                <a:lnTo>
                  <a:pt x="1151980" y="896541"/>
                </a:lnTo>
                <a:lnTo>
                  <a:pt x="1148791" y="902098"/>
                </a:lnTo>
                <a:lnTo>
                  <a:pt x="1145602" y="907654"/>
                </a:lnTo>
                <a:lnTo>
                  <a:pt x="1141616" y="913210"/>
                </a:lnTo>
                <a:lnTo>
                  <a:pt x="1138028" y="918370"/>
                </a:lnTo>
                <a:lnTo>
                  <a:pt x="1134042" y="923529"/>
                </a:lnTo>
                <a:lnTo>
                  <a:pt x="1126070" y="932260"/>
                </a:lnTo>
                <a:lnTo>
                  <a:pt x="1117699" y="940595"/>
                </a:lnTo>
                <a:lnTo>
                  <a:pt x="1108531" y="947738"/>
                </a:lnTo>
                <a:lnTo>
                  <a:pt x="1099762" y="954088"/>
                </a:lnTo>
                <a:lnTo>
                  <a:pt x="1090593" y="959248"/>
                </a:lnTo>
                <a:lnTo>
                  <a:pt x="1081027" y="963216"/>
                </a:lnTo>
                <a:lnTo>
                  <a:pt x="1077041" y="964804"/>
                </a:lnTo>
                <a:lnTo>
                  <a:pt x="1072257" y="966391"/>
                </a:lnTo>
                <a:lnTo>
                  <a:pt x="1067474" y="967185"/>
                </a:lnTo>
                <a:lnTo>
                  <a:pt x="1063488" y="967979"/>
                </a:lnTo>
                <a:lnTo>
                  <a:pt x="1059103" y="968376"/>
                </a:lnTo>
                <a:lnTo>
                  <a:pt x="1054719" y="968376"/>
                </a:lnTo>
                <a:lnTo>
                  <a:pt x="1051530" y="968376"/>
                </a:lnTo>
                <a:lnTo>
                  <a:pt x="1047543" y="967979"/>
                </a:lnTo>
                <a:lnTo>
                  <a:pt x="1043956" y="967185"/>
                </a:lnTo>
                <a:lnTo>
                  <a:pt x="1039970" y="965995"/>
                </a:lnTo>
                <a:lnTo>
                  <a:pt x="1031998" y="962820"/>
                </a:lnTo>
                <a:lnTo>
                  <a:pt x="1023627" y="958851"/>
                </a:lnTo>
                <a:lnTo>
                  <a:pt x="1014857" y="953295"/>
                </a:lnTo>
                <a:lnTo>
                  <a:pt x="1006088" y="947341"/>
                </a:lnTo>
                <a:lnTo>
                  <a:pt x="997318" y="939801"/>
                </a:lnTo>
                <a:lnTo>
                  <a:pt x="988549" y="931863"/>
                </a:lnTo>
                <a:lnTo>
                  <a:pt x="979779" y="922338"/>
                </a:lnTo>
                <a:lnTo>
                  <a:pt x="971807" y="912813"/>
                </a:lnTo>
                <a:lnTo>
                  <a:pt x="963835" y="902098"/>
                </a:lnTo>
                <a:lnTo>
                  <a:pt x="956660" y="890985"/>
                </a:lnTo>
                <a:lnTo>
                  <a:pt x="949883" y="878682"/>
                </a:lnTo>
                <a:lnTo>
                  <a:pt x="943904" y="865982"/>
                </a:lnTo>
                <a:lnTo>
                  <a:pt x="941512" y="859632"/>
                </a:lnTo>
                <a:lnTo>
                  <a:pt x="938722" y="852885"/>
                </a:lnTo>
                <a:lnTo>
                  <a:pt x="936729" y="846138"/>
                </a:lnTo>
                <a:lnTo>
                  <a:pt x="934736" y="839391"/>
                </a:lnTo>
                <a:lnTo>
                  <a:pt x="933540" y="843757"/>
                </a:lnTo>
                <a:lnTo>
                  <a:pt x="931547" y="847329"/>
                </a:lnTo>
                <a:lnTo>
                  <a:pt x="929554" y="849710"/>
                </a:lnTo>
                <a:lnTo>
                  <a:pt x="928757" y="850107"/>
                </a:lnTo>
                <a:lnTo>
                  <a:pt x="927960" y="850504"/>
                </a:lnTo>
                <a:lnTo>
                  <a:pt x="926764" y="850107"/>
                </a:lnTo>
                <a:lnTo>
                  <a:pt x="925568" y="849710"/>
                </a:lnTo>
                <a:lnTo>
                  <a:pt x="924372" y="848123"/>
                </a:lnTo>
                <a:lnTo>
                  <a:pt x="923575" y="846535"/>
                </a:lnTo>
                <a:lnTo>
                  <a:pt x="921582" y="842963"/>
                </a:lnTo>
                <a:lnTo>
                  <a:pt x="920386" y="837407"/>
                </a:lnTo>
                <a:lnTo>
                  <a:pt x="918791" y="831057"/>
                </a:lnTo>
                <a:lnTo>
                  <a:pt x="917596" y="823516"/>
                </a:lnTo>
                <a:lnTo>
                  <a:pt x="917197" y="815182"/>
                </a:lnTo>
                <a:lnTo>
                  <a:pt x="916798" y="806054"/>
                </a:lnTo>
                <a:lnTo>
                  <a:pt x="917197" y="798116"/>
                </a:lnTo>
                <a:lnTo>
                  <a:pt x="917596" y="790576"/>
                </a:lnTo>
                <a:lnTo>
                  <a:pt x="918393" y="783829"/>
                </a:lnTo>
                <a:lnTo>
                  <a:pt x="919987" y="777479"/>
                </a:lnTo>
                <a:lnTo>
                  <a:pt x="921183" y="772319"/>
                </a:lnTo>
                <a:lnTo>
                  <a:pt x="922379" y="767954"/>
                </a:lnTo>
                <a:lnTo>
                  <a:pt x="924372" y="764779"/>
                </a:lnTo>
                <a:lnTo>
                  <a:pt x="925169" y="763588"/>
                </a:lnTo>
                <a:lnTo>
                  <a:pt x="926365" y="763191"/>
                </a:lnTo>
                <a:lnTo>
                  <a:pt x="923176" y="759619"/>
                </a:lnTo>
                <a:lnTo>
                  <a:pt x="920785" y="756444"/>
                </a:lnTo>
                <a:lnTo>
                  <a:pt x="918393" y="752476"/>
                </a:lnTo>
                <a:lnTo>
                  <a:pt x="916798" y="748507"/>
                </a:lnTo>
                <a:lnTo>
                  <a:pt x="915204" y="744538"/>
                </a:lnTo>
                <a:lnTo>
                  <a:pt x="914407" y="739776"/>
                </a:lnTo>
                <a:lnTo>
                  <a:pt x="913609" y="735807"/>
                </a:lnTo>
                <a:lnTo>
                  <a:pt x="913211" y="731044"/>
                </a:lnTo>
                <a:lnTo>
                  <a:pt x="912812" y="727076"/>
                </a:lnTo>
                <a:lnTo>
                  <a:pt x="912812" y="721916"/>
                </a:lnTo>
                <a:lnTo>
                  <a:pt x="913609" y="712391"/>
                </a:lnTo>
                <a:lnTo>
                  <a:pt x="915204" y="703263"/>
                </a:lnTo>
                <a:lnTo>
                  <a:pt x="917197" y="694135"/>
                </a:lnTo>
                <a:lnTo>
                  <a:pt x="920386" y="685007"/>
                </a:lnTo>
                <a:lnTo>
                  <a:pt x="923575" y="676672"/>
                </a:lnTo>
                <a:lnTo>
                  <a:pt x="927162" y="668735"/>
                </a:lnTo>
                <a:lnTo>
                  <a:pt x="930750" y="661988"/>
                </a:lnTo>
                <a:lnTo>
                  <a:pt x="934337" y="656035"/>
                </a:lnTo>
                <a:lnTo>
                  <a:pt x="937526" y="651272"/>
                </a:lnTo>
                <a:lnTo>
                  <a:pt x="940715" y="647700"/>
                </a:lnTo>
                <a:lnTo>
                  <a:pt x="943107" y="646113"/>
                </a:lnTo>
                <a:lnTo>
                  <a:pt x="955862" y="639763"/>
                </a:lnTo>
                <a:lnTo>
                  <a:pt x="968219" y="634604"/>
                </a:lnTo>
                <a:lnTo>
                  <a:pt x="980178" y="630238"/>
                </a:lnTo>
                <a:lnTo>
                  <a:pt x="992535" y="627063"/>
                </a:lnTo>
                <a:lnTo>
                  <a:pt x="1004493" y="624285"/>
                </a:lnTo>
                <a:lnTo>
                  <a:pt x="1016053" y="622300"/>
                </a:lnTo>
                <a:lnTo>
                  <a:pt x="1027214" y="621110"/>
                </a:lnTo>
                <a:lnTo>
                  <a:pt x="1038375" y="620713"/>
                </a:lnTo>
                <a:close/>
                <a:moveTo>
                  <a:pt x="1043186" y="515586"/>
                </a:moveTo>
                <a:lnTo>
                  <a:pt x="1022934" y="515983"/>
                </a:lnTo>
                <a:lnTo>
                  <a:pt x="1002682" y="516777"/>
                </a:lnTo>
                <a:lnTo>
                  <a:pt x="982827" y="518364"/>
                </a:lnTo>
                <a:lnTo>
                  <a:pt x="962972" y="519952"/>
                </a:lnTo>
                <a:lnTo>
                  <a:pt x="943514" y="521937"/>
                </a:lnTo>
                <a:lnTo>
                  <a:pt x="924056" y="525113"/>
                </a:lnTo>
                <a:lnTo>
                  <a:pt x="904598" y="527891"/>
                </a:lnTo>
                <a:lnTo>
                  <a:pt x="885140" y="531861"/>
                </a:lnTo>
                <a:lnTo>
                  <a:pt x="866476" y="535830"/>
                </a:lnTo>
                <a:lnTo>
                  <a:pt x="847812" y="540594"/>
                </a:lnTo>
                <a:lnTo>
                  <a:pt x="829148" y="545754"/>
                </a:lnTo>
                <a:lnTo>
                  <a:pt x="810485" y="550914"/>
                </a:lnTo>
                <a:lnTo>
                  <a:pt x="792218" y="556869"/>
                </a:lnTo>
                <a:lnTo>
                  <a:pt x="774348" y="563220"/>
                </a:lnTo>
                <a:lnTo>
                  <a:pt x="756082" y="569968"/>
                </a:lnTo>
                <a:lnTo>
                  <a:pt x="738609" y="577113"/>
                </a:lnTo>
                <a:lnTo>
                  <a:pt x="721137" y="585449"/>
                </a:lnTo>
                <a:lnTo>
                  <a:pt x="704061" y="593388"/>
                </a:lnTo>
                <a:lnTo>
                  <a:pt x="686986" y="601724"/>
                </a:lnTo>
                <a:lnTo>
                  <a:pt x="670308" y="610457"/>
                </a:lnTo>
                <a:lnTo>
                  <a:pt x="653630" y="619587"/>
                </a:lnTo>
                <a:lnTo>
                  <a:pt x="637745" y="629114"/>
                </a:lnTo>
                <a:lnTo>
                  <a:pt x="621861" y="639037"/>
                </a:lnTo>
                <a:lnTo>
                  <a:pt x="605977" y="649755"/>
                </a:lnTo>
                <a:lnTo>
                  <a:pt x="590490" y="660473"/>
                </a:lnTo>
                <a:lnTo>
                  <a:pt x="575400" y="671190"/>
                </a:lnTo>
                <a:lnTo>
                  <a:pt x="559913" y="682702"/>
                </a:lnTo>
                <a:lnTo>
                  <a:pt x="545617" y="694610"/>
                </a:lnTo>
                <a:lnTo>
                  <a:pt x="531322" y="706519"/>
                </a:lnTo>
                <a:lnTo>
                  <a:pt x="517026" y="719221"/>
                </a:lnTo>
                <a:lnTo>
                  <a:pt x="503525" y="731924"/>
                </a:lnTo>
                <a:lnTo>
                  <a:pt x="490023" y="745023"/>
                </a:lnTo>
                <a:lnTo>
                  <a:pt x="476919" y="758520"/>
                </a:lnTo>
                <a:lnTo>
                  <a:pt x="464212" y="772413"/>
                </a:lnTo>
                <a:lnTo>
                  <a:pt x="451504" y="786306"/>
                </a:lnTo>
                <a:lnTo>
                  <a:pt x="439591" y="800596"/>
                </a:lnTo>
                <a:lnTo>
                  <a:pt x="427678" y="815680"/>
                </a:lnTo>
                <a:lnTo>
                  <a:pt x="416162" y="830368"/>
                </a:lnTo>
                <a:lnTo>
                  <a:pt x="405441" y="845452"/>
                </a:lnTo>
                <a:lnTo>
                  <a:pt x="394322" y="860933"/>
                </a:lnTo>
                <a:lnTo>
                  <a:pt x="383997" y="876811"/>
                </a:lnTo>
                <a:lnTo>
                  <a:pt x="374070" y="892689"/>
                </a:lnTo>
                <a:lnTo>
                  <a:pt x="364539" y="908964"/>
                </a:lnTo>
                <a:lnTo>
                  <a:pt x="355009" y="925636"/>
                </a:lnTo>
                <a:lnTo>
                  <a:pt x="346272" y="941911"/>
                </a:lnTo>
                <a:lnTo>
                  <a:pt x="337933" y="959377"/>
                </a:lnTo>
                <a:lnTo>
                  <a:pt x="329594" y="976048"/>
                </a:lnTo>
                <a:lnTo>
                  <a:pt x="322049" y="993911"/>
                </a:lnTo>
                <a:lnTo>
                  <a:pt x="314901" y="1011377"/>
                </a:lnTo>
                <a:lnTo>
                  <a:pt x="308151" y="1029240"/>
                </a:lnTo>
                <a:lnTo>
                  <a:pt x="301797" y="1047500"/>
                </a:lnTo>
                <a:lnTo>
                  <a:pt x="295840" y="1065362"/>
                </a:lnTo>
                <a:lnTo>
                  <a:pt x="290678" y="1084019"/>
                </a:lnTo>
                <a:lnTo>
                  <a:pt x="285516" y="1102676"/>
                </a:lnTo>
                <a:lnTo>
                  <a:pt x="280751" y="1121729"/>
                </a:lnTo>
                <a:lnTo>
                  <a:pt x="276780" y="1140783"/>
                </a:lnTo>
                <a:lnTo>
                  <a:pt x="272809" y="1159440"/>
                </a:lnTo>
                <a:lnTo>
                  <a:pt x="270029" y="1178890"/>
                </a:lnTo>
                <a:lnTo>
                  <a:pt x="266852" y="1198341"/>
                </a:lnTo>
                <a:lnTo>
                  <a:pt x="264867" y="1218188"/>
                </a:lnTo>
                <a:lnTo>
                  <a:pt x="263278" y="1237639"/>
                </a:lnTo>
                <a:lnTo>
                  <a:pt x="261690" y="1257883"/>
                </a:lnTo>
                <a:lnTo>
                  <a:pt x="260896" y="1277731"/>
                </a:lnTo>
                <a:lnTo>
                  <a:pt x="260498" y="1297975"/>
                </a:lnTo>
                <a:lnTo>
                  <a:pt x="260896" y="1318220"/>
                </a:lnTo>
                <a:lnTo>
                  <a:pt x="261690" y="1338067"/>
                </a:lnTo>
                <a:lnTo>
                  <a:pt x="263278" y="1357915"/>
                </a:lnTo>
                <a:lnTo>
                  <a:pt x="264867" y="1377763"/>
                </a:lnTo>
                <a:lnTo>
                  <a:pt x="266852" y="1397213"/>
                </a:lnTo>
                <a:lnTo>
                  <a:pt x="270029" y="1416664"/>
                </a:lnTo>
                <a:lnTo>
                  <a:pt x="272809" y="1436114"/>
                </a:lnTo>
                <a:lnTo>
                  <a:pt x="276780" y="1455168"/>
                </a:lnTo>
                <a:lnTo>
                  <a:pt x="280751" y="1474222"/>
                </a:lnTo>
                <a:lnTo>
                  <a:pt x="285516" y="1493275"/>
                </a:lnTo>
                <a:lnTo>
                  <a:pt x="290678" y="1511535"/>
                </a:lnTo>
                <a:lnTo>
                  <a:pt x="295840" y="1530192"/>
                </a:lnTo>
                <a:lnTo>
                  <a:pt x="301797" y="1548452"/>
                </a:lnTo>
                <a:lnTo>
                  <a:pt x="308151" y="1566314"/>
                </a:lnTo>
                <a:lnTo>
                  <a:pt x="314901" y="1584177"/>
                </a:lnTo>
                <a:lnTo>
                  <a:pt x="322049" y="1602040"/>
                </a:lnTo>
                <a:lnTo>
                  <a:pt x="329594" y="1619109"/>
                </a:lnTo>
                <a:lnTo>
                  <a:pt x="337933" y="1636575"/>
                </a:lnTo>
                <a:lnTo>
                  <a:pt x="346272" y="1653247"/>
                </a:lnTo>
                <a:lnTo>
                  <a:pt x="355009" y="1670316"/>
                </a:lnTo>
                <a:lnTo>
                  <a:pt x="364539" y="1686591"/>
                </a:lnTo>
                <a:lnTo>
                  <a:pt x="374070" y="1703262"/>
                </a:lnTo>
                <a:lnTo>
                  <a:pt x="383997" y="1719140"/>
                </a:lnTo>
                <a:lnTo>
                  <a:pt x="394322" y="1734622"/>
                </a:lnTo>
                <a:lnTo>
                  <a:pt x="405441" y="1750500"/>
                </a:lnTo>
                <a:lnTo>
                  <a:pt x="416162" y="1765584"/>
                </a:lnTo>
                <a:lnTo>
                  <a:pt x="427678" y="1780271"/>
                </a:lnTo>
                <a:lnTo>
                  <a:pt x="439591" y="1794958"/>
                </a:lnTo>
                <a:lnTo>
                  <a:pt x="451504" y="1809248"/>
                </a:lnTo>
                <a:lnTo>
                  <a:pt x="464212" y="1823142"/>
                </a:lnTo>
                <a:lnTo>
                  <a:pt x="476919" y="1837035"/>
                </a:lnTo>
                <a:lnTo>
                  <a:pt x="490023" y="1850531"/>
                </a:lnTo>
                <a:lnTo>
                  <a:pt x="503525" y="1863631"/>
                </a:lnTo>
                <a:lnTo>
                  <a:pt x="517026" y="1876333"/>
                </a:lnTo>
                <a:lnTo>
                  <a:pt x="531322" y="1889035"/>
                </a:lnTo>
                <a:lnTo>
                  <a:pt x="545617" y="1900944"/>
                </a:lnTo>
                <a:lnTo>
                  <a:pt x="559913" y="1912852"/>
                </a:lnTo>
                <a:lnTo>
                  <a:pt x="575400" y="1923967"/>
                </a:lnTo>
                <a:lnTo>
                  <a:pt x="590490" y="1935479"/>
                </a:lnTo>
                <a:lnTo>
                  <a:pt x="605977" y="1945799"/>
                </a:lnTo>
                <a:lnTo>
                  <a:pt x="621861" y="1956517"/>
                </a:lnTo>
                <a:lnTo>
                  <a:pt x="637745" y="1966044"/>
                </a:lnTo>
                <a:lnTo>
                  <a:pt x="653630" y="1975968"/>
                </a:lnTo>
                <a:lnTo>
                  <a:pt x="670308" y="1985097"/>
                </a:lnTo>
                <a:lnTo>
                  <a:pt x="686986" y="1994227"/>
                </a:lnTo>
                <a:lnTo>
                  <a:pt x="704061" y="2002563"/>
                </a:lnTo>
                <a:lnTo>
                  <a:pt x="721137" y="2010502"/>
                </a:lnTo>
                <a:lnTo>
                  <a:pt x="738609" y="2018044"/>
                </a:lnTo>
                <a:lnTo>
                  <a:pt x="756082" y="2025189"/>
                </a:lnTo>
                <a:lnTo>
                  <a:pt x="774348" y="2032335"/>
                </a:lnTo>
                <a:lnTo>
                  <a:pt x="792218" y="2038686"/>
                </a:lnTo>
                <a:lnTo>
                  <a:pt x="810485" y="2044640"/>
                </a:lnTo>
                <a:lnTo>
                  <a:pt x="829148" y="2050197"/>
                </a:lnTo>
                <a:lnTo>
                  <a:pt x="847812" y="2055358"/>
                </a:lnTo>
                <a:lnTo>
                  <a:pt x="866476" y="2059724"/>
                </a:lnTo>
                <a:lnTo>
                  <a:pt x="885140" y="2064091"/>
                </a:lnTo>
                <a:lnTo>
                  <a:pt x="904598" y="2067266"/>
                </a:lnTo>
                <a:lnTo>
                  <a:pt x="924056" y="2070839"/>
                </a:lnTo>
                <a:lnTo>
                  <a:pt x="943514" y="2073220"/>
                </a:lnTo>
                <a:lnTo>
                  <a:pt x="962972" y="2075999"/>
                </a:lnTo>
                <a:lnTo>
                  <a:pt x="982827" y="2077587"/>
                </a:lnTo>
                <a:lnTo>
                  <a:pt x="1002682" y="2078778"/>
                </a:lnTo>
                <a:lnTo>
                  <a:pt x="1022934" y="2079572"/>
                </a:lnTo>
                <a:lnTo>
                  <a:pt x="1043186" y="2079572"/>
                </a:lnTo>
                <a:lnTo>
                  <a:pt x="1063041" y="2079572"/>
                </a:lnTo>
                <a:lnTo>
                  <a:pt x="1083293" y="2078778"/>
                </a:lnTo>
                <a:lnTo>
                  <a:pt x="1103148" y="2077587"/>
                </a:lnTo>
                <a:lnTo>
                  <a:pt x="1122606" y="2075999"/>
                </a:lnTo>
                <a:lnTo>
                  <a:pt x="1142064" y="2073220"/>
                </a:lnTo>
                <a:lnTo>
                  <a:pt x="1161919" y="2070839"/>
                </a:lnTo>
                <a:lnTo>
                  <a:pt x="1180980" y="2067266"/>
                </a:lnTo>
                <a:lnTo>
                  <a:pt x="1200438" y="2064091"/>
                </a:lnTo>
                <a:lnTo>
                  <a:pt x="1219499" y="2059724"/>
                </a:lnTo>
                <a:lnTo>
                  <a:pt x="1237766" y="2055358"/>
                </a:lnTo>
                <a:lnTo>
                  <a:pt x="1256827" y="2050197"/>
                </a:lnTo>
                <a:lnTo>
                  <a:pt x="1275093" y="2044640"/>
                </a:lnTo>
                <a:lnTo>
                  <a:pt x="1293757" y="2038686"/>
                </a:lnTo>
                <a:lnTo>
                  <a:pt x="1311627" y="2032335"/>
                </a:lnTo>
                <a:lnTo>
                  <a:pt x="1329496" y="2025189"/>
                </a:lnTo>
                <a:lnTo>
                  <a:pt x="1347366" y="2018044"/>
                </a:lnTo>
                <a:lnTo>
                  <a:pt x="1364441" y="2010502"/>
                </a:lnTo>
                <a:lnTo>
                  <a:pt x="1381914" y="2002563"/>
                </a:lnTo>
                <a:lnTo>
                  <a:pt x="1398592" y="1994227"/>
                </a:lnTo>
                <a:lnTo>
                  <a:pt x="1415667" y="1985097"/>
                </a:lnTo>
                <a:lnTo>
                  <a:pt x="1431949" y="1975968"/>
                </a:lnTo>
                <a:lnTo>
                  <a:pt x="1447833" y="1966044"/>
                </a:lnTo>
                <a:lnTo>
                  <a:pt x="1464114" y="1956517"/>
                </a:lnTo>
                <a:lnTo>
                  <a:pt x="1479998" y="1945799"/>
                </a:lnTo>
                <a:lnTo>
                  <a:pt x="1495088" y="1935479"/>
                </a:lnTo>
                <a:lnTo>
                  <a:pt x="1510575" y="1923967"/>
                </a:lnTo>
                <a:lnTo>
                  <a:pt x="1525665" y="1912852"/>
                </a:lnTo>
                <a:lnTo>
                  <a:pt x="1539960" y="1900944"/>
                </a:lnTo>
                <a:lnTo>
                  <a:pt x="1554256" y="1889035"/>
                </a:lnTo>
                <a:lnTo>
                  <a:pt x="1568551" y="1876333"/>
                </a:lnTo>
                <a:lnTo>
                  <a:pt x="1582053" y="1863631"/>
                </a:lnTo>
                <a:lnTo>
                  <a:pt x="1595555" y="1850531"/>
                </a:lnTo>
                <a:lnTo>
                  <a:pt x="1608659" y="1837035"/>
                </a:lnTo>
                <a:lnTo>
                  <a:pt x="1621763" y="1823142"/>
                </a:lnTo>
                <a:lnTo>
                  <a:pt x="1634073" y="1809248"/>
                </a:lnTo>
                <a:lnTo>
                  <a:pt x="1646383" y="1794958"/>
                </a:lnTo>
                <a:lnTo>
                  <a:pt x="1657899" y="1780271"/>
                </a:lnTo>
                <a:lnTo>
                  <a:pt x="1669415" y="1765584"/>
                </a:lnTo>
                <a:lnTo>
                  <a:pt x="1680534" y="1750500"/>
                </a:lnTo>
                <a:lnTo>
                  <a:pt x="1691256" y="1734622"/>
                </a:lnTo>
                <a:lnTo>
                  <a:pt x="1701581" y="1719140"/>
                </a:lnTo>
                <a:lnTo>
                  <a:pt x="1711508" y="1703262"/>
                </a:lnTo>
                <a:lnTo>
                  <a:pt x="1721436" y="1686591"/>
                </a:lnTo>
                <a:lnTo>
                  <a:pt x="1730569" y="1670316"/>
                </a:lnTo>
                <a:lnTo>
                  <a:pt x="1739305" y="1653247"/>
                </a:lnTo>
                <a:lnTo>
                  <a:pt x="1748041" y="1636575"/>
                </a:lnTo>
                <a:lnTo>
                  <a:pt x="1755983" y="1619109"/>
                </a:lnTo>
                <a:lnTo>
                  <a:pt x="1763529" y="1602040"/>
                </a:lnTo>
                <a:lnTo>
                  <a:pt x="1770676" y="1584177"/>
                </a:lnTo>
                <a:lnTo>
                  <a:pt x="1777427" y="1566314"/>
                </a:lnTo>
                <a:lnTo>
                  <a:pt x="1783781" y="1548452"/>
                </a:lnTo>
                <a:lnTo>
                  <a:pt x="1789737" y="1530192"/>
                </a:lnTo>
                <a:lnTo>
                  <a:pt x="1795694" y="1511535"/>
                </a:lnTo>
                <a:lnTo>
                  <a:pt x="1800459" y="1493275"/>
                </a:lnTo>
                <a:lnTo>
                  <a:pt x="1804827" y="1474222"/>
                </a:lnTo>
                <a:lnTo>
                  <a:pt x="1809195" y="1455168"/>
                </a:lnTo>
                <a:lnTo>
                  <a:pt x="1812769" y="1436114"/>
                </a:lnTo>
                <a:lnTo>
                  <a:pt x="1816343" y="1416664"/>
                </a:lnTo>
                <a:lnTo>
                  <a:pt x="1818726" y="1397213"/>
                </a:lnTo>
                <a:lnTo>
                  <a:pt x="1820711" y="1377763"/>
                </a:lnTo>
                <a:lnTo>
                  <a:pt x="1823094" y="1357915"/>
                </a:lnTo>
                <a:lnTo>
                  <a:pt x="1824285" y="1338067"/>
                </a:lnTo>
                <a:lnTo>
                  <a:pt x="1824682" y="1318220"/>
                </a:lnTo>
                <a:lnTo>
                  <a:pt x="1825079" y="1297975"/>
                </a:lnTo>
                <a:lnTo>
                  <a:pt x="1824682" y="1277731"/>
                </a:lnTo>
                <a:lnTo>
                  <a:pt x="1824285" y="1257883"/>
                </a:lnTo>
                <a:lnTo>
                  <a:pt x="1823094" y="1237639"/>
                </a:lnTo>
                <a:lnTo>
                  <a:pt x="1820711" y="1218188"/>
                </a:lnTo>
                <a:lnTo>
                  <a:pt x="1818726" y="1198341"/>
                </a:lnTo>
                <a:lnTo>
                  <a:pt x="1816343" y="1178890"/>
                </a:lnTo>
                <a:lnTo>
                  <a:pt x="1812769" y="1159440"/>
                </a:lnTo>
                <a:lnTo>
                  <a:pt x="1809195" y="1140783"/>
                </a:lnTo>
                <a:lnTo>
                  <a:pt x="1804827" y="1121729"/>
                </a:lnTo>
                <a:lnTo>
                  <a:pt x="1800459" y="1102676"/>
                </a:lnTo>
                <a:lnTo>
                  <a:pt x="1795694" y="1084019"/>
                </a:lnTo>
                <a:lnTo>
                  <a:pt x="1789737" y="1065362"/>
                </a:lnTo>
                <a:lnTo>
                  <a:pt x="1783781" y="1047500"/>
                </a:lnTo>
                <a:lnTo>
                  <a:pt x="1777427" y="1029240"/>
                </a:lnTo>
                <a:lnTo>
                  <a:pt x="1770676" y="1011377"/>
                </a:lnTo>
                <a:lnTo>
                  <a:pt x="1763529" y="993911"/>
                </a:lnTo>
                <a:lnTo>
                  <a:pt x="1755983" y="976048"/>
                </a:lnTo>
                <a:lnTo>
                  <a:pt x="1748041" y="959377"/>
                </a:lnTo>
                <a:lnTo>
                  <a:pt x="1739305" y="941911"/>
                </a:lnTo>
                <a:lnTo>
                  <a:pt x="1730569" y="925636"/>
                </a:lnTo>
                <a:lnTo>
                  <a:pt x="1721436" y="908964"/>
                </a:lnTo>
                <a:lnTo>
                  <a:pt x="1711508" y="892689"/>
                </a:lnTo>
                <a:lnTo>
                  <a:pt x="1701581" y="876811"/>
                </a:lnTo>
                <a:lnTo>
                  <a:pt x="1691256" y="860933"/>
                </a:lnTo>
                <a:lnTo>
                  <a:pt x="1680534" y="845452"/>
                </a:lnTo>
                <a:lnTo>
                  <a:pt x="1669415" y="830368"/>
                </a:lnTo>
                <a:lnTo>
                  <a:pt x="1657899" y="815680"/>
                </a:lnTo>
                <a:lnTo>
                  <a:pt x="1646383" y="800596"/>
                </a:lnTo>
                <a:lnTo>
                  <a:pt x="1634073" y="786306"/>
                </a:lnTo>
                <a:lnTo>
                  <a:pt x="1621763" y="772413"/>
                </a:lnTo>
                <a:lnTo>
                  <a:pt x="1608659" y="758520"/>
                </a:lnTo>
                <a:lnTo>
                  <a:pt x="1595555" y="745023"/>
                </a:lnTo>
                <a:lnTo>
                  <a:pt x="1582053" y="731924"/>
                </a:lnTo>
                <a:lnTo>
                  <a:pt x="1568551" y="719221"/>
                </a:lnTo>
                <a:lnTo>
                  <a:pt x="1554256" y="706519"/>
                </a:lnTo>
                <a:lnTo>
                  <a:pt x="1539960" y="694610"/>
                </a:lnTo>
                <a:lnTo>
                  <a:pt x="1525665" y="682702"/>
                </a:lnTo>
                <a:lnTo>
                  <a:pt x="1510575" y="671190"/>
                </a:lnTo>
                <a:lnTo>
                  <a:pt x="1495088" y="660473"/>
                </a:lnTo>
                <a:lnTo>
                  <a:pt x="1479998" y="649755"/>
                </a:lnTo>
                <a:lnTo>
                  <a:pt x="1464114" y="639037"/>
                </a:lnTo>
                <a:lnTo>
                  <a:pt x="1447833" y="629114"/>
                </a:lnTo>
                <a:lnTo>
                  <a:pt x="1431949" y="619587"/>
                </a:lnTo>
                <a:lnTo>
                  <a:pt x="1415667" y="610457"/>
                </a:lnTo>
                <a:lnTo>
                  <a:pt x="1398592" y="601724"/>
                </a:lnTo>
                <a:lnTo>
                  <a:pt x="1381914" y="593388"/>
                </a:lnTo>
                <a:lnTo>
                  <a:pt x="1364441" y="585449"/>
                </a:lnTo>
                <a:lnTo>
                  <a:pt x="1347366" y="577113"/>
                </a:lnTo>
                <a:lnTo>
                  <a:pt x="1329496" y="569968"/>
                </a:lnTo>
                <a:lnTo>
                  <a:pt x="1311627" y="563220"/>
                </a:lnTo>
                <a:lnTo>
                  <a:pt x="1293757" y="556869"/>
                </a:lnTo>
                <a:lnTo>
                  <a:pt x="1275093" y="550914"/>
                </a:lnTo>
                <a:lnTo>
                  <a:pt x="1256827" y="545754"/>
                </a:lnTo>
                <a:lnTo>
                  <a:pt x="1237766" y="540594"/>
                </a:lnTo>
                <a:lnTo>
                  <a:pt x="1219499" y="535830"/>
                </a:lnTo>
                <a:lnTo>
                  <a:pt x="1200438" y="531861"/>
                </a:lnTo>
                <a:lnTo>
                  <a:pt x="1180980" y="527891"/>
                </a:lnTo>
                <a:lnTo>
                  <a:pt x="1161919" y="525113"/>
                </a:lnTo>
                <a:lnTo>
                  <a:pt x="1142064" y="521937"/>
                </a:lnTo>
                <a:lnTo>
                  <a:pt x="1122606" y="519952"/>
                </a:lnTo>
                <a:lnTo>
                  <a:pt x="1103148" y="518364"/>
                </a:lnTo>
                <a:lnTo>
                  <a:pt x="1083293" y="516777"/>
                </a:lnTo>
                <a:lnTo>
                  <a:pt x="1063041" y="515983"/>
                </a:lnTo>
                <a:lnTo>
                  <a:pt x="1043186" y="515586"/>
                </a:lnTo>
                <a:close/>
                <a:moveTo>
                  <a:pt x="803734" y="280988"/>
                </a:moveTo>
                <a:lnTo>
                  <a:pt x="862902" y="391340"/>
                </a:lnTo>
                <a:lnTo>
                  <a:pt x="884743" y="387371"/>
                </a:lnTo>
                <a:lnTo>
                  <a:pt x="906980" y="383798"/>
                </a:lnTo>
                <a:lnTo>
                  <a:pt x="929218" y="380622"/>
                </a:lnTo>
                <a:lnTo>
                  <a:pt x="951456" y="378241"/>
                </a:lnTo>
                <a:lnTo>
                  <a:pt x="974488" y="376256"/>
                </a:lnTo>
                <a:lnTo>
                  <a:pt x="997122" y="374668"/>
                </a:lnTo>
                <a:lnTo>
                  <a:pt x="1019757" y="373874"/>
                </a:lnTo>
                <a:lnTo>
                  <a:pt x="1043186" y="373477"/>
                </a:lnTo>
                <a:lnTo>
                  <a:pt x="1059865" y="373874"/>
                </a:lnTo>
                <a:lnTo>
                  <a:pt x="1076940" y="374271"/>
                </a:lnTo>
                <a:lnTo>
                  <a:pt x="1093618" y="375462"/>
                </a:lnTo>
                <a:lnTo>
                  <a:pt x="1110693" y="376256"/>
                </a:lnTo>
                <a:lnTo>
                  <a:pt x="1127372" y="377844"/>
                </a:lnTo>
                <a:lnTo>
                  <a:pt x="1144050" y="379432"/>
                </a:lnTo>
                <a:lnTo>
                  <a:pt x="1160331" y="381019"/>
                </a:lnTo>
                <a:lnTo>
                  <a:pt x="1176612" y="383798"/>
                </a:lnTo>
                <a:lnTo>
                  <a:pt x="1193291" y="386180"/>
                </a:lnTo>
                <a:lnTo>
                  <a:pt x="1209572" y="388958"/>
                </a:lnTo>
                <a:lnTo>
                  <a:pt x="1225853" y="392134"/>
                </a:lnTo>
                <a:lnTo>
                  <a:pt x="1241737" y="395310"/>
                </a:lnTo>
                <a:lnTo>
                  <a:pt x="1257621" y="399279"/>
                </a:lnTo>
                <a:lnTo>
                  <a:pt x="1273505" y="403249"/>
                </a:lnTo>
                <a:lnTo>
                  <a:pt x="1289389" y="407218"/>
                </a:lnTo>
                <a:lnTo>
                  <a:pt x="1304876" y="411982"/>
                </a:lnTo>
                <a:lnTo>
                  <a:pt x="1370398" y="304805"/>
                </a:lnTo>
                <a:lnTo>
                  <a:pt x="1611439" y="417142"/>
                </a:lnTo>
                <a:lnTo>
                  <a:pt x="1570140" y="539800"/>
                </a:lnTo>
                <a:lnTo>
                  <a:pt x="1592775" y="555678"/>
                </a:lnTo>
                <a:lnTo>
                  <a:pt x="1614615" y="572747"/>
                </a:lnTo>
                <a:lnTo>
                  <a:pt x="1636059" y="589815"/>
                </a:lnTo>
                <a:lnTo>
                  <a:pt x="1656708" y="608075"/>
                </a:lnTo>
                <a:lnTo>
                  <a:pt x="1676960" y="626732"/>
                </a:lnTo>
                <a:lnTo>
                  <a:pt x="1696815" y="645389"/>
                </a:lnTo>
                <a:lnTo>
                  <a:pt x="1715876" y="665236"/>
                </a:lnTo>
                <a:lnTo>
                  <a:pt x="1734540" y="685481"/>
                </a:lnTo>
                <a:lnTo>
                  <a:pt x="1752410" y="706519"/>
                </a:lnTo>
                <a:lnTo>
                  <a:pt x="1769882" y="728351"/>
                </a:lnTo>
                <a:lnTo>
                  <a:pt x="1786560" y="750184"/>
                </a:lnTo>
                <a:lnTo>
                  <a:pt x="1802841" y="772413"/>
                </a:lnTo>
                <a:lnTo>
                  <a:pt x="1818329" y="795436"/>
                </a:lnTo>
                <a:lnTo>
                  <a:pt x="1832624" y="818856"/>
                </a:lnTo>
                <a:lnTo>
                  <a:pt x="1846920" y="842673"/>
                </a:lnTo>
                <a:lnTo>
                  <a:pt x="1860024" y="866887"/>
                </a:lnTo>
                <a:lnTo>
                  <a:pt x="1994642" y="834337"/>
                </a:lnTo>
                <a:lnTo>
                  <a:pt x="2085975" y="1084019"/>
                </a:lnTo>
                <a:lnTo>
                  <a:pt x="1954931" y="1149516"/>
                </a:lnTo>
                <a:lnTo>
                  <a:pt x="1958108" y="1167776"/>
                </a:lnTo>
                <a:lnTo>
                  <a:pt x="1960491" y="1185638"/>
                </a:lnTo>
                <a:lnTo>
                  <a:pt x="1962476" y="1204295"/>
                </a:lnTo>
                <a:lnTo>
                  <a:pt x="1964462" y="1222952"/>
                </a:lnTo>
                <a:lnTo>
                  <a:pt x="1965653" y="1241212"/>
                </a:lnTo>
                <a:lnTo>
                  <a:pt x="1966447" y="1259868"/>
                </a:lnTo>
                <a:lnTo>
                  <a:pt x="1967242" y="1278922"/>
                </a:lnTo>
                <a:lnTo>
                  <a:pt x="1967242" y="1297975"/>
                </a:lnTo>
                <a:lnTo>
                  <a:pt x="1967242" y="1315441"/>
                </a:lnTo>
                <a:lnTo>
                  <a:pt x="1966845" y="1332907"/>
                </a:lnTo>
                <a:lnTo>
                  <a:pt x="1966050" y="1349976"/>
                </a:lnTo>
                <a:lnTo>
                  <a:pt x="1964859" y="1367839"/>
                </a:lnTo>
                <a:lnTo>
                  <a:pt x="1962873" y="1385305"/>
                </a:lnTo>
                <a:lnTo>
                  <a:pt x="1961285" y="1401977"/>
                </a:lnTo>
                <a:lnTo>
                  <a:pt x="1959300" y="1419442"/>
                </a:lnTo>
                <a:lnTo>
                  <a:pt x="1957314" y="1436114"/>
                </a:lnTo>
                <a:lnTo>
                  <a:pt x="1954137" y="1453183"/>
                </a:lnTo>
                <a:lnTo>
                  <a:pt x="1951357" y="1469855"/>
                </a:lnTo>
                <a:lnTo>
                  <a:pt x="1947784" y="1486527"/>
                </a:lnTo>
                <a:lnTo>
                  <a:pt x="1944210" y="1503199"/>
                </a:lnTo>
                <a:lnTo>
                  <a:pt x="1940239" y="1519871"/>
                </a:lnTo>
                <a:lnTo>
                  <a:pt x="1935871" y="1535749"/>
                </a:lnTo>
                <a:lnTo>
                  <a:pt x="1931899" y="1552024"/>
                </a:lnTo>
                <a:lnTo>
                  <a:pt x="1926737" y="1568299"/>
                </a:lnTo>
                <a:lnTo>
                  <a:pt x="2061355" y="1650468"/>
                </a:lnTo>
                <a:lnTo>
                  <a:pt x="1949372" y="1891020"/>
                </a:lnTo>
                <a:lnTo>
                  <a:pt x="1791723" y="1838623"/>
                </a:lnTo>
                <a:lnTo>
                  <a:pt x="1776633" y="1859264"/>
                </a:lnTo>
                <a:lnTo>
                  <a:pt x="1761146" y="1879112"/>
                </a:lnTo>
                <a:lnTo>
                  <a:pt x="1744468" y="1898165"/>
                </a:lnTo>
                <a:lnTo>
                  <a:pt x="1728186" y="1917219"/>
                </a:lnTo>
                <a:lnTo>
                  <a:pt x="1710714" y="1935876"/>
                </a:lnTo>
                <a:lnTo>
                  <a:pt x="1693241" y="1954135"/>
                </a:lnTo>
                <a:lnTo>
                  <a:pt x="1674975" y="1971204"/>
                </a:lnTo>
                <a:lnTo>
                  <a:pt x="1655914" y="1988670"/>
                </a:lnTo>
                <a:lnTo>
                  <a:pt x="1636853" y="2004945"/>
                </a:lnTo>
                <a:lnTo>
                  <a:pt x="1616998" y="2021220"/>
                </a:lnTo>
                <a:lnTo>
                  <a:pt x="1597143" y="2036701"/>
                </a:lnTo>
                <a:lnTo>
                  <a:pt x="1576494" y="2051388"/>
                </a:lnTo>
                <a:lnTo>
                  <a:pt x="1555844" y="2066075"/>
                </a:lnTo>
                <a:lnTo>
                  <a:pt x="1534401" y="2079572"/>
                </a:lnTo>
                <a:lnTo>
                  <a:pt x="1512957" y="2093068"/>
                </a:lnTo>
                <a:lnTo>
                  <a:pt x="1491117" y="2105770"/>
                </a:lnTo>
                <a:lnTo>
                  <a:pt x="1531621" y="2274474"/>
                </a:lnTo>
                <a:lnTo>
                  <a:pt x="1281844" y="2365376"/>
                </a:lnTo>
                <a:lnTo>
                  <a:pt x="1202821" y="2207787"/>
                </a:lnTo>
                <a:lnTo>
                  <a:pt x="1183363" y="2210962"/>
                </a:lnTo>
                <a:lnTo>
                  <a:pt x="1163508" y="2213741"/>
                </a:lnTo>
                <a:lnTo>
                  <a:pt x="1144050" y="2216123"/>
                </a:lnTo>
                <a:lnTo>
                  <a:pt x="1124195" y="2218504"/>
                </a:lnTo>
                <a:lnTo>
                  <a:pt x="1103943" y="2219695"/>
                </a:lnTo>
                <a:lnTo>
                  <a:pt x="1083690" y="2220886"/>
                </a:lnTo>
                <a:lnTo>
                  <a:pt x="1063438" y="2221680"/>
                </a:lnTo>
                <a:lnTo>
                  <a:pt x="1043186" y="2221680"/>
                </a:lnTo>
                <a:lnTo>
                  <a:pt x="1013007" y="2221283"/>
                </a:lnTo>
                <a:lnTo>
                  <a:pt x="983224" y="2220092"/>
                </a:lnTo>
                <a:lnTo>
                  <a:pt x="954235" y="2217711"/>
                </a:lnTo>
                <a:lnTo>
                  <a:pt x="924850" y="2214535"/>
                </a:lnTo>
                <a:lnTo>
                  <a:pt x="895862" y="2210565"/>
                </a:lnTo>
                <a:lnTo>
                  <a:pt x="867270" y="2205405"/>
                </a:lnTo>
                <a:lnTo>
                  <a:pt x="839076" y="2199451"/>
                </a:lnTo>
                <a:lnTo>
                  <a:pt x="810882" y="2192703"/>
                </a:lnTo>
                <a:lnTo>
                  <a:pt x="715180" y="2341162"/>
                </a:lnTo>
                <a:lnTo>
                  <a:pt x="474536" y="2229222"/>
                </a:lnTo>
                <a:lnTo>
                  <a:pt x="524968" y="2062900"/>
                </a:lnTo>
                <a:lnTo>
                  <a:pt x="504716" y="2049006"/>
                </a:lnTo>
                <a:lnTo>
                  <a:pt x="484464" y="2033525"/>
                </a:lnTo>
                <a:lnTo>
                  <a:pt x="465006" y="2018441"/>
                </a:lnTo>
                <a:lnTo>
                  <a:pt x="445945" y="2002960"/>
                </a:lnTo>
                <a:lnTo>
                  <a:pt x="427281" y="1986288"/>
                </a:lnTo>
                <a:lnTo>
                  <a:pt x="408617" y="1969616"/>
                </a:lnTo>
                <a:lnTo>
                  <a:pt x="390748" y="1952151"/>
                </a:lnTo>
                <a:lnTo>
                  <a:pt x="373672" y="1934685"/>
                </a:lnTo>
                <a:lnTo>
                  <a:pt x="356597" y="1916028"/>
                </a:lnTo>
                <a:lnTo>
                  <a:pt x="340316" y="1897371"/>
                </a:lnTo>
                <a:lnTo>
                  <a:pt x="324432" y="1878715"/>
                </a:lnTo>
                <a:lnTo>
                  <a:pt x="308548" y="1858867"/>
                </a:lnTo>
                <a:lnTo>
                  <a:pt x="293855" y="1839020"/>
                </a:lnTo>
                <a:lnTo>
                  <a:pt x="279559" y="1818775"/>
                </a:lnTo>
                <a:lnTo>
                  <a:pt x="265661" y="1797737"/>
                </a:lnTo>
                <a:lnTo>
                  <a:pt x="252556" y="1776301"/>
                </a:lnTo>
                <a:lnTo>
                  <a:pt x="91333" y="1811630"/>
                </a:lnTo>
                <a:lnTo>
                  <a:pt x="0" y="1562345"/>
                </a:lnTo>
                <a:lnTo>
                  <a:pt x="138191" y="1488512"/>
                </a:lnTo>
                <a:lnTo>
                  <a:pt x="133426" y="1465092"/>
                </a:lnTo>
                <a:lnTo>
                  <a:pt x="129852" y="1441672"/>
                </a:lnTo>
                <a:lnTo>
                  <a:pt x="126278" y="1418251"/>
                </a:lnTo>
                <a:lnTo>
                  <a:pt x="123498" y="1394434"/>
                </a:lnTo>
                <a:lnTo>
                  <a:pt x="121513" y="1370220"/>
                </a:lnTo>
                <a:lnTo>
                  <a:pt x="119527" y="1346403"/>
                </a:lnTo>
                <a:lnTo>
                  <a:pt x="118733" y="1322189"/>
                </a:lnTo>
                <a:lnTo>
                  <a:pt x="118336" y="1297975"/>
                </a:lnTo>
                <a:lnTo>
                  <a:pt x="118733" y="1269395"/>
                </a:lnTo>
                <a:lnTo>
                  <a:pt x="119924" y="1240418"/>
                </a:lnTo>
                <a:lnTo>
                  <a:pt x="122704" y="1211837"/>
                </a:lnTo>
                <a:lnTo>
                  <a:pt x="125484" y="1184051"/>
                </a:lnTo>
                <a:lnTo>
                  <a:pt x="129455" y="1155867"/>
                </a:lnTo>
                <a:lnTo>
                  <a:pt x="134220" y="1128478"/>
                </a:lnTo>
                <a:lnTo>
                  <a:pt x="139780" y="1101088"/>
                </a:lnTo>
                <a:lnTo>
                  <a:pt x="146133" y="1074095"/>
                </a:lnTo>
                <a:lnTo>
                  <a:pt x="24223" y="995896"/>
                </a:lnTo>
                <a:lnTo>
                  <a:pt x="136603" y="755344"/>
                </a:lnTo>
                <a:lnTo>
                  <a:pt x="268043" y="794642"/>
                </a:lnTo>
                <a:lnTo>
                  <a:pt x="283530" y="772016"/>
                </a:lnTo>
                <a:lnTo>
                  <a:pt x="299017" y="750184"/>
                </a:lnTo>
                <a:lnTo>
                  <a:pt x="315696" y="728351"/>
                </a:lnTo>
                <a:lnTo>
                  <a:pt x="332771" y="707313"/>
                </a:lnTo>
                <a:lnTo>
                  <a:pt x="350243" y="686274"/>
                </a:lnTo>
                <a:lnTo>
                  <a:pt x="368907" y="666824"/>
                </a:lnTo>
                <a:lnTo>
                  <a:pt x="387571" y="646976"/>
                </a:lnTo>
                <a:lnTo>
                  <a:pt x="407426" y="627923"/>
                </a:lnTo>
                <a:lnTo>
                  <a:pt x="427281" y="609266"/>
                </a:lnTo>
                <a:lnTo>
                  <a:pt x="447930" y="591403"/>
                </a:lnTo>
                <a:lnTo>
                  <a:pt x="468977" y="574334"/>
                </a:lnTo>
                <a:lnTo>
                  <a:pt x="490420" y="557662"/>
                </a:lnTo>
                <a:lnTo>
                  <a:pt x="512261" y="541784"/>
                </a:lnTo>
                <a:lnTo>
                  <a:pt x="535293" y="526303"/>
                </a:lnTo>
                <a:lnTo>
                  <a:pt x="557928" y="511616"/>
                </a:lnTo>
                <a:lnTo>
                  <a:pt x="581754" y="497723"/>
                </a:lnTo>
                <a:lnTo>
                  <a:pt x="554354" y="371890"/>
                </a:lnTo>
                <a:lnTo>
                  <a:pt x="803734" y="280988"/>
                </a:lnTo>
                <a:close/>
                <a:moveTo>
                  <a:pt x="2013752" y="186531"/>
                </a:moveTo>
                <a:lnTo>
                  <a:pt x="2001871" y="186928"/>
                </a:lnTo>
                <a:lnTo>
                  <a:pt x="1989594" y="188119"/>
                </a:lnTo>
                <a:lnTo>
                  <a:pt x="1978109" y="190103"/>
                </a:lnTo>
                <a:lnTo>
                  <a:pt x="1966624" y="192881"/>
                </a:lnTo>
                <a:lnTo>
                  <a:pt x="1955139" y="196453"/>
                </a:lnTo>
                <a:lnTo>
                  <a:pt x="1944050" y="200819"/>
                </a:lnTo>
                <a:lnTo>
                  <a:pt x="1932962" y="205978"/>
                </a:lnTo>
                <a:lnTo>
                  <a:pt x="1922269" y="211534"/>
                </a:lnTo>
                <a:lnTo>
                  <a:pt x="1914348" y="216297"/>
                </a:lnTo>
                <a:lnTo>
                  <a:pt x="1906823" y="221853"/>
                </a:lnTo>
                <a:lnTo>
                  <a:pt x="1899695" y="227409"/>
                </a:lnTo>
                <a:lnTo>
                  <a:pt x="1892962" y="233363"/>
                </a:lnTo>
                <a:lnTo>
                  <a:pt x="1886230" y="239713"/>
                </a:lnTo>
                <a:lnTo>
                  <a:pt x="1880289" y="246063"/>
                </a:lnTo>
                <a:lnTo>
                  <a:pt x="1874349" y="252809"/>
                </a:lnTo>
                <a:lnTo>
                  <a:pt x="1869200" y="259953"/>
                </a:lnTo>
                <a:lnTo>
                  <a:pt x="1864052" y="267097"/>
                </a:lnTo>
                <a:lnTo>
                  <a:pt x="1859300" y="274241"/>
                </a:lnTo>
                <a:lnTo>
                  <a:pt x="1855339" y="281781"/>
                </a:lnTo>
                <a:lnTo>
                  <a:pt x="1850983" y="289719"/>
                </a:lnTo>
                <a:lnTo>
                  <a:pt x="1847419" y="297656"/>
                </a:lnTo>
                <a:lnTo>
                  <a:pt x="1844646" y="305594"/>
                </a:lnTo>
                <a:lnTo>
                  <a:pt x="1841874" y="313928"/>
                </a:lnTo>
                <a:lnTo>
                  <a:pt x="1839102" y="322263"/>
                </a:lnTo>
                <a:lnTo>
                  <a:pt x="1837518" y="330597"/>
                </a:lnTo>
                <a:lnTo>
                  <a:pt x="1835934" y="339328"/>
                </a:lnTo>
                <a:lnTo>
                  <a:pt x="1834350" y="348059"/>
                </a:lnTo>
                <a:lnTo>
                  <a:pt x="1833557" y="356791"/>
                </a:lnTo>
                <a:lnTo>
                  <a:pt x="1833557" y="365125"/>
                </a:lnTo>
                <a:lnTo>
                  <a:pt x="1833557" y="373856"/>
                </a:lnTo>
                <a:lnTo>
                  <a:pt x="1833953" y="382984"/>
                </a:lnTo>
                <a:lnTo>
                  <a:pt x="1835142" y="391716"/>
                </a:lnTo>
                <a:lnTo>
                  <a:pt x="1836726" y="400050"/>
                </a:lnTo>
                <a:lnTo>
                  <a:pt x="1838310" y="409178"/>
                </a:lnTo>
                <a:lnTo>
                  <a:pt x="1840290" y="417513"/>
                </a:lnTo>
                <a:lnTo>
                  <a:pt x="1843458" y="426244"/>
                </a:lnTo>
                <a:lnTo>
                  <a:pt x="1846230" y="434578"/>
                </a:lnTo>
                <a:lnTo>
                  <a:pt x="1850191" y="443310"/>
                </a:lnTo>
                <a:lnTo>
                  <a:pt x="1853755" y="451247"/>
                </a:lnTo>
                <a:lnTo>
                  <a:pt x="1858507" y="459581"/>
                </a:lnTo>
                <a:lnTo>
                  <a:pt x="1864844" y="469503"/>
                </a:lnTo>
                <a:lnTo>
                  <a:pt x="1871973" y="479028"/>
                </a:lnTo>
                <a:lnTo>
                  <a:pt x="1879497" y="488156"/>
                </a:lnTo>
                <a:lnTo>
                  <a:pt x="1887418" y="496888"/>
                </a:lnTo>
                <a:lnTo>
                  <a:pt x="1896527" y="504428"/>
                </a:lnTo>
                <a:lnTo>
                  <a:pt x="1905239" y="511969"/>
                </a:lnTo>
                <a:lnTo>
                  <a:pt x="1914744" y="518716"/>
                </a:lnTo>
                <a:lnTo>
                  <a:pt x="1924645" y="524669"/>
                </a:lnTo>
                <a:lnTo>
                  <a:pt x="1934942" y="529828"/>
                </a:lnTo>
                <a:lnTo>
                  <a:pt x="1945635" y="534988"/>
                </a:lnTo>
                <a:lnTo>
                  <a:pt x="1956723" y="538956"/>
                </a:lnTo>
                <a:lnTo>
                  <a:pt x="1967812" y="542131"/>
                </a:lnTo>
                <a:lnTo>
                  <a:pt x="1979297" y="545306"/>
                </a:lnTo>
                <a:lnTo>
                  <a:pt x="1990782" y="546894"/>
                </a:lnTo>
                <a:lnTo>
                  <a:pt x="2002267" y="548085"/>
                </a:lnTo>
                <a:lnTo>
                  <a:pt x="2014544" y="548481"/>
                </a:lnTo>
                <a:lnTo>
                  <a:pt x="2026425" y="548085"/>
                </a:lnTo>
                <a:lnTo>
                  <a:pt x="2038306" y="546894"/>
                </a:lnTo>
                <a:lnTo>
                  <a:pt x="2049791" y="544910"/>
                </a:lnTo>
                <a:lnTo>
                  <a:pt x="2061672" y="542131"/>
                </a:lnTo>
                <a:lnTo>
                  <a:pt x="2073157" y="538560"/>
                </a:lnTo>
                <a:lnTo>
                  <a:pt x="2084246" y="534194"/>
                </a:lnTo>
                <a:lnTo>
                  <a:pt x="2095335" y="529035"/>
                </a:lnTo>
                <a:lnTo>
                  <a:pt x="2106028" y="523081"/>
                </a:lnTo>
                <a:lnTo>
                  <a:pt x="2113552" y="518716"/>
                </a:lnTo>
                <a:lnTo>
                  <a:pt x="2121077" y="513556"/>
                </a:lnTo>
                <a:lnTo>
                  <a:pt x="2128206" y="508000"/>
                </a:lnTo>
                <a:lnTo>
                  <a:pt x="2134938" y="502047"/>
                </a:lnTo>
                <a:lnTo>
                  <a:pt x="2141275" y="496491"/>
                </a:lnTo>
                <a:lnTo>
                  <a:pt x="2147215" y="490141"/>
                </a:lnTo>
                <a:lnTo>
                  <a:pt x="2153156" y="483394"/>
                </a:lnTo>
                <a:lnTo>
                  <a:pt x="2158304" y="476647"/>
                </a:lnTo>
                <a:lnTo>
                  <a:pt x="2163452" y="469503"/>
                </a:lnTo>
                <a:lnTo>
                  <a:pt x="2168601" y="461566"/>
                </a:lnTo>
                <a:lnTo>
                  <a:pt x="2172957" y="454025"/>
                </a:lnTo>
                <a:lnTo>
                  <a:pt x="2176917" y="446485"/>
                </a:lnTo>
                <a:lnTo>
                  <a:pt x="2180482" y="438150"/>
                </a:lnTo>
                <a:lnTo>
                  <a:pt x="2183650" y="430213"/>
                </a:lnTo>
                <a:lnTo>
                  <a:pt x="2186818" y="421481"/>
                </a:lnTo>
                <a:lnTo>
                  <a:pt x="2189195" y="412750"/>
                </a:lnTo>
                <a:lnTo>
                  <a:pt x="2191175" y="404019"/>
                </a:lnTo>
                <a:lnTo>
                  <a:pt x="2192363" y="395288"/>
                </a:lnTo>
                <a:lnTo>
                  <a:pt x="2193947" y="386159"/>
                </a:lnTo>
                <a:lnTo>
                  <a:pt x="2194739" y="377428"/>
                </a:lnTo>
                <a:lnTo>
                  <a:pt x="2194739" y="368697"/>
                </a:lnTo>
                <a:lnTo>
                  <a:pt x="2194739" y="359569"/>
                </a:lnTo>
                <a:lnTo>
                  <a:pt x="2194343" y="351234"/>
                </a:lnTo>
                <a:lnTo>
                  <a:pt x="2192759" y="342503"/>
                </a:lnTo>
                <a:lnTo>
                  <a:pt x="2191571" y="333375"/>
                </a:lnTo>
                <a:lnTo>
                  <a:pt x="2189591" y="325041"/>
                </a:lnTo>
                <a:lnTo>
                  <a:pt x="2187610" y="316706"/>
                </a:lnTo>
                <a:lnTo>
                  <a:pt x="2184838" y="308372"/>
                </a:lnTo>
                <a:lnTo>
                  <a:pt x="2181670" y="299641"/>
                </a:lnTo>
                <a:lnTo>
                  <a:pt x="2178106" y="291703"/>
                </a:lnTo>
                <a:lnTo>
                  <a:pt x="2174145" y="283766"/>
                </a:lnTo>
                <a:lnTo>
                  <a:pt x="2169789" y="275828"/>
                </a:lnTo>
                <a:lnTo>
                  <a:pt x="2163452" y="265509"/>
                </a:lnTo>
                <a:lnTo>
                  <a:pt x="2156324" y="255984"/>
                </a:lnTo>
                <a:lnTo>
                  <a:pt x="2148799" y="247253"/>
                </a:lnTo>
                <a:lnTo>
                  <a:pt x="2140879" y="238522"/>
                </a:lnTo>
                <a:lnTo>
                  <a:pt x="2131770" y="230584"/>
                </a:lnTo>
                <a:lnTo>
                  <a:pt x="2123057" y="223441"/>
                </a:lnTo>
                <a:lnTo>
                  <a:pt x="2113552" y="216694"/>
                </a:lnTo>
                <a:lnTo>
                  <a:pt x="2103255" y="210344"/>
                </a:lnTo>
                <a:lnTo>
                  <a:pt x="2093355" y="204788"/>
                </a:lnTo>
                <a:lnTo>
                  <a:pt x="2082662" y="200422"/>
                </a:lnTo>
                <a:lnTo>
                  <a:pt x="2071969" y="196056"/>
                </a:lnTo>
                <a:lnTo>
                  <a:pt x="2060484" y="192881"/>
                </a:lnTo>
                <a:lnTo>
                  <a:pt x="2048999" y="190103"/>
                </a:lnTo>
                <a:lnTo>
                  <a:pt x="2037118" y="188119"/>
                </a:lnTo>
                <a:lnTo>
                  <a:pt x="2025633" y="186928"/>
                </a:lnTo>
                <a:lnTo>
                  <a:pt x="2013752" y="186531"/>
                </a:lnTo>
                <a:close/>
                <a:moveTo>
                  <a:pt x="2066028" y="0"/>
                </a:moveTo>
                <a:lnTo>
                  <a:pt x="2156324" y="23812"/>
                </a:lnTo>
                <a:lnTo>
                  <a:pt x="2146027" y="100013"/>
                </a:lnTo>
                <a:lnTo>
                  <a:pt x="2140916" y="118533"/>
                </a:lnTo>
                <a:lnTo>
                  <a:pt x="2134542" y="115094"/>
                </a:lnTo>
                <a:lnTo>
                  <a:pt x="2132671" y="114357"/>
                </a:lnTo>
                <a:lnTo>
                  <a:pt x="2132562" y="114300"/>
                </a:lnTo>
                <a:lnTo>
                  <a:pt x="2123453" y="110728"/>
                </a:lnTo>
                <a:lnTo>
                  <a:pt x="2132671" y="114357"/>
                </a:lnTo>
                <a:lnTo>
                  <a:pt x="2140879" y="118666"/>
                </a:lnTo>
                <a:lnTo>
                  <a:pt x="2140916" y="118533"/>
                </a:lnTo>
                <a:lnTo>
                  <a:pt x="2144839" y="120650"/>
                </a:lnTo>
                <a:lnTo>
                  <a:pt x="2153552" y="125413"/>
                </a:lnTo>
                <a:lnTo>
                  <a:pt x="2167413" y="133747"/>
                </a:lnTo>
                <a:lnTo>
                  <a:pt x="2174145" y="138113"/>
                </a:lnTo>
                <a:lnTo>
                  <a:pt x="2180878" y="142875"/>
                </a:lnTo>
                <a:lnTo>
                  <a:pt x="2181274" y="143272"/>
                </a:lnTo>
                <a:lnTo>
                  <a:pt x="2187610" y="148034"/>
                </a:lnTo>
                <a:lnTo>
                  <a:pt x="2193947" y="153194"/>
                </a:lnTo>
                <a:lnTo>
                  <a:pt x="2205432" y="163909"/>
                </a:lnTo>
                <a:lnTo>
                  <a:pt x="2212560" y="170656"/>
                </a:lnTo>
                <a:lnTo>
                  <a:pt x="2221273" y="180181"/>
                </a:lnTo>
                <a:lnTo>
                  <a:pt x="2226433" y="186128"/>
                </a:lnTo>
                <a:lnTo>
                  <a:pt x="2226422" y="186134"/>
                </a:lnTo>
                <a:lnTo>
                  <a:pt x="2229194" y="189309"/>
                </a:lnTo>
                <a:lnTo>
                  <a:pt x="2226433" y="186128"/>
                </a:lnTo>
                <a:lnTo>
                  <a:pt x="2244639" y="175419"/>
                </a:lnTo>
                <a:lnTo>
                  <a:pt x="2315925" y="143669"/>
                </a:lnTo>
                <a:lnTo>
                  <a:pt x="2363053" y="224234"/>
                </a:lnTo>
                <a:lnTo>
                  <a:pt x="2302064" y="270669"/>
                </a:lnTo>
                <a:lnTo>
                  <a:pt x="2280282" y="283369"/>
                </a:lnTo>
                <a:lnTo>
                  <a:pt x="2284242" y="296466"/>
                </a:lnTo>
                <a:lnTo>
                  <a:pt x="2287015" y="309166"/>
                </a:lnTo>
                <a:lnTo>
                  <a:pt x="2289787" y="322263"/>
                </a:lnTo>
                <a:lnTo>
                  <a:pt x="2291371" y="335359"/>
                </a:lnTo>
                <a:lnTo>
                  <a:pt x="2292559" y="348456"/>
                </a:lnTo>
                <a:lnTo>
                  <a:pt x="2293351" y="361553"/>
                </a:lnTo>
                <a:lnTo>
                  <a:pt x="2293351" y="374650"/>
                </a:lnTo>
                <a:lnTo>
                  <a:pt x="2292559" y="387350"/>
                </a:lnTo>
                <a:lnTo>
                  <a:pt x="2318301" y="394097"/>
                </a:lnTo>
                <a:lnTo>
                  <a:pt x="2390775" y="422275"/>
                </a:lnTo>
                <a:lnTo>
                  <a:pt x="2367409" y="512763"/>
                </a:lnTo>
                <a:lnTo>
                  <a:pt x="2291371" y="502047"/>
                </a:lnTo>
                <a:lnTo>
                  <a:pt x="2262857" y="494506"/>
                </a:lnTo>
                <a:lnTo>
                  <a:pt x="2256916" y="506016"/>
                </a:lnTo>
                <a:lnTo>
                  <a:pt x="2250183" y="517128"/>
                </a:lnTo>
                <a:lnTo>
                  <a:pt x="2243451" y="527447"/>
                </a:lnTo>
                <a:lnTo>
                  <a:pt x="2235926" y="537766"/>
                </a:lnTo>
                <a:lnTo>
                  <a:pt x="2228006" y="547688"/>
                </a:lnTo>
                <a:lnTo>
                  <a:pt x="2219293" y="557610"/>
                </a:lnTo>
                <a:lnTo>
                  <a:pt x="2210580" y="566738"/>
                </a:lnTo>
                <a:lnTo>
                  <a:pt x="2201075" y="575469"/>
                </a:lnTo>
                <a:lnTo>
                  <a:pt x="2216125" y="601266"/>
                </a:lnTo>
                <a:lnTo>
                  <a:pt x="2247807" y="671910"/>
                </a:lnTo>
                <a:lnTo>
                  <a:pt x="2167413" y="719932"/>
                </a:lnTo>
                <a:lnTo>
                  <a:pt x="2121077" y="658416"/>
                </a:lnTo>
                <a:lnTo>
                  <a:pt x="2105632" y="632222"/>
                </a:lnTo>
                <a:lnTo>
                  <a:pt x="2110780" y="629841"/>
                </a:lnTo>
                <a:lnTo>
                  <a:pt x="2115929" y="627857"/>
                </a:lnTo>
                <a:lnTo>
                  <a:pt x="2104048" y="632222"/>
                </a:lnTo>
                <a:lnTo>
                  <a:pt x="2092563" y="635794"/>
                </a:lnTo>
                <a:lnTo>
                  <a:pt x="2083058" y="638969"/>
                </a:lnTo>
                <a:lnTo>
                  <a:pt x="2067217" y="642541"/>
                </a:lnTo>
                <a:lnTo>
                  <a:pt x="2059296" y="643732"/>
                </a:lnTo>
                <a:lnTo>
                  <a:pt x="2050583" y="644922"/>
                </a:lnTo>
                <a:lnTo>
                  <a:pt x="2048999" y="644922"/>
                </a:lnTo>
                <a:lnTo>
                  <a:pt x="2033554" y="646907"/>
                </a:lnTo>
                <a:lnTo>
                  <a:pt x="2018505" y="647303"/>
                </a:lnTo>
                <a:lnTo>
                  <a:pt x="2014544" y="647700"/>
                </a:lnTo>
                <a:lnTo>
                  <a:pt x="2008208" y="647303"/>
                </a:lnTo>
                <a:lnTo>
                  <a:pt x="2002617" y="647117"/>
                </a:lnTo>
                <a:lnTo>
                  <a:pt x="1994743" y="646510"/>
                </a:lnTo>
                <a:lnTo>
                  <a:pt x="1984842" y="645716"/>
                </a:lnTo>
                <a:lnTo>
                  <a:pt x="1996327" y="646907"/>
                </a:lnTo>
                <a:lnTo>
                  <a:pt x="2002617" y="647117"/>
                </a:lnTo>
                <a:lnTo>
                  <a:pt x="2005039" y="647303"/>
                </a:lnTo>
                <a:lnTo>
                  <a:pt x="1994347" y="687785"/>
                </a:lnTo>
                <a:lnTo>
                  <a:pt x="1970189" y="747713"/>
                </a:lnTo>
                <a:lnTo>
                  <a:pt x="1879497" y="724297"/>
                </a:lnTo>
                <a:lnTo>
                  <a:pt x="1886230" y="662385"/>
                </a:lnTo>
                <a:lnTo>
                  <a:pt x="1896923" y="621507"/>
                </a:lnTo>
                <a:lnTo>
                  <a:pt x="1904447" y="625078"/>
                </a:lnTo>
                <a:lnTo>
                  <a:pt x="1893754" y="619919"/>
                </a:lnTo>
                <a:lnTo>
                  <a:pt x="1883061" y="614363"/>
                </a:lnTo>
                <a:lnTo>
                  <a:pt x="1874745" y="609997"/>
                </a:lnTo>
                <a:lnTo>
                  <a:pt x="1860884" y="601663"/>
                </a:lnTo>
                <a:lnTo>
                  <a:pt x="1854151" y="596900"/>
                </a:lnTo>
                <a:lnTo>
                  <a:pt x="1847419" y="592535"/>
                </a:lnTo>
                <a:lnTo>
                  <a:pt x="1846627" y="592138"/>
                </a:lnTo>
                <a:lnTo>
                  <a:pt x="1840290" y="586978"/>
                </a:lnTo>
                <a:lnTo>
                  <a:pt x="1834350" y="581819"/>
                </a:lnTo>
                <a:lnTo>
                  <a:pt x="1822469" y="571103"/>
                </a:lnTo>
                <a:lnTo>
                  <a:pt x="1815736" y="564356"/>
                </a:lnTo>
                <a:lnTo>
                  <a:pt x="1809516" y="557841"/>
                </a:lnTo>
                <a:lnTo>
                  <a:pt x="1805439" y="553244"/>
                </a:lnTo>
                <a:lnTo>
                  <a:pt x="1799103" y="545703"/>
                </a:lnTo>
                <a:lnTo>
                  <a:pt x="1807023" y="555228"/>
                </a:lnTo>
                <a:lnTo>
                  <a:pt x="1809516" y="557841"/>
                </a:lnTo>
                <a:lnTo>
                  <a:pt x="1811776" y="560388"/>
                </a:lnTo>
                <a:lnTo>
                  <a:pt x="1779697" y="579438"/>
                </a:lnTo>
                <a:lnTo>
                  <a:pt x="1720292" y="604044"/>
                </a:lnTo>
                <a:lnTo>
                  <a:pt x="1673164" y="523875"/>
                </a:lnTo>
                <a:lnTo>
                  <a:pt x="1721480" y="484585"/>
                </a:lnTo>
                <a:lnTo>
                  <a:pt x="1752767" y="465931"/>
                </a:lnTo>
                <a:lnTo>
                  <a:pt x="1748410" y="452835"/>
                </a:lnTo>
                <a:lnTo>
                  <a:pt x="1744450" y="439341"/>
                </a:lnTo>
                <a:lnTo>
                  <a:pt x="1741282" y="425847"/>
                </a:lnTo>
                <a:lnTo>
                  <a:pt x="1738510" y="412353"/>
                </a:lnTo>
                <a:lnTo>
                  <a:pt x="1736530" y="398860"/>
                </a:lnTo>
                <a:lnTo>
                  <a:pt x="1735737" y="385366"/>
                </a:lnTo>
                <a:lnTo>
                  <a:pt x="1734945" y="371475"/>
                </a:lnTo>
                <a:lnTo>
                  <a:pt x="1735341" y="357981"/>
                </a:lnTo>
                <a:lnTo>
                  <a:pt x="1704451" y="350441"/>
                </a:lnTo>
                <a:lnTo>
                  <a:pt x="1644650" y="325438"/>
                </a:lnTo>
                <a:lnTo>
                  <a:pt x="1668412" y="235347"/>
                </a:lnTo>
                <a:lnTo>
                  <a:pt x="1730193" y="242094"/>
                </a:lnTo>
                <a:lnTo>
                  <a:pt x="1760687" y="250031"/>
                </a:lnTo>
                <a:lnTo>
                  <a:pt x="1766628" y="237331"/>
                </a:lnTo>
                <a:lnTo>
                  <a:pt x="1773361" y="225028"/>
                </a:lnTo>
                <a:lnTo>
                  <a:pt x="1781281" y="213519"/>
                </a:lnTo>
                <a:lnTo>
                  <a:pt x="1789202" y="201613"/>
                </a:lnTo>
                <a:lnTo>
                  <a:pt x="1797915" y="190500"/>
                </a:lnTo>
                <a:lnTo>
                  <a:pt x="1807023" y="179784"/>
                </a:lnTo>
                <a:lnTo>
                  <a:pt x="1816924" y="169069"/>
                </a:lnTo>
                <a:lnTo>
                  <a:pt x="1827221" y="159544"/>
                </a:lnTo>
                <a:lnTo>
                  <a:pt x="1812964" y="135334"/>
                </a:lnTo>
                <a:lnTo>
                  <a:pt x="1788410" y="75406"/>
                </a:lnTo>
                <a:lnTo>
                  <a:pt x="1868804" y="27781"/>
                </a:lnTo>
                <a:lnTo>
                  <a:pt x="1907219" y="76994"/>
                </a:lnTo>
                <a:lnTo>
                  <a:pt x="1923061" y="102791"/>
                </a:lnTo>
                <a:lnTo>
                  <a:pt x="1917516" y="105172"/>
                </a:lnTo>
                <a:lnTo>
                  <a:pt x="1912368" y="107156"/>
                </a:lnTo>
                <a:lnTo>
                  <a:pt x="1924249" y="102791"/>
                </a:lnTo>
                <a:lnTo>
                  <a:pt x="1935734" y="99219"/>
                </a:lnTo>
                <a:lnTo>
                  <a:pt x="1945239" y="96044"/>
                </a:lnTo>
                <a:lnTo>
                  <a:pt x="1961080" y="92869"/>
                </a:lnTo>
                <a:lnTo>
                  <a:pt x="1969001" y="91281"/>
                </a:lnTo>
                <a:lnTo>
                  <a:pt x="1977317" y="89694"/>
                </a:lnTo>
                <a:lnTo>
                  <a:pt x="1979297" y="89694"/>
                </a:lnTo>
                <a:lnTo>
                  <a:pt x="1994347" y="88106"/>
                </a:lnTo>
                <a:lnTo>
                  <a:pt x="2009792" y="87709"/>
                </a:lnTo>
                <a:lnTo>
                  <a:pt x="2013752" y="87709"/>
                </a:lnTo>
                <a:lnTo>
                  <a:pt x="2019693" y="87709"/>
                </a:lnTo>
                <a:lnTo>
                  <a:pt x="2031970" y="88503"/>
                </a:lnTo>
                <a:lnTo>
                  <a:pt x="2043455" y="89297"/>
                </a:lnTo>
                <a:lnTo>
                  <a:pt x="2034346" y="88503"/>
                </a:lnTo>
                <a:lnTo>
                  <a:pt x="2038306" y="72628"/>
                </a:lnTo>
                <a:lnTo>
                  <a:pt x="2066028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1C666E"/>
              </a:solidFill>
              <a:ea typeface="宋体" panose="02010600030101010101" pitchFamily="2" charset="-122"/>
            </a:endParaRPr>
          </a:p>
        </p:txBody>
      </p:sp>
      <p:sp>
        <p:nvSpPr>
          <p:cNvPr id="36" name="矩形 35"/>
          <p:cNvSpPr/>
          <p:nvPr/>
        </p:nvSpPr>
        <p:spPr>
          <a:xfrm rot="2700000">
            <a:off x="4040056" y="5963431"/>
            <a:ext cx="1312952" cy="1312952"/>
          </a:xfrm>
          <a:prstGeom prst="rect">
            <a:avLst/>
          </a:prstGeom>
          <a:gradFill>
            <a:gsLst>
              <a:gs pos="0">
                <a:srgbClr val="C72319"/>
              </a:gs>
              <a:gs pos="100000">
                <a:srgbClr val="F34347"/>
              </a:gs>
            </a:gsLst>
            <a:lin ang="5400000" scaled="1"/>
          </a:gradFill>
          <a:ln>
            <a:noFill/>
          </a:ln>
          <a:effectLst>
            <a:outerShdw blurRad="215900" dist="1143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矩形 36"/>
          <p:cNvSpPr/>
          <p:nvPr/>
        </p:nvSpPr>
        <p:spPr>
          <a:xfrm rot="2700000">
            <a:off x="1613409" y="5802903"/>
            <a:ext cx="1710940" cy="1710940"/>
          </a:xfrm>
          <a:prstGeom prst="rect">
            <a:avLst/>
          </a:prstGeom>
          <a:gradFill>
            <a:gsLst>
              <a:gs pos="0">
                <a:srgbClr val="DC4A1B"/>
              </a:gs>
              <a:gs pos="100000">
                <a:srgbClr val="F66C47"/>
              </a:gs>
            </a:gsLst>
            <a:lin ang="5400000" scaled="1"/>
          </a:gradFill>
          <a:ln>
            <a:noFill/>
          </a:ln>
          <a:effectLst>
            <a:outerShdw blurRad="215900" dist="1143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8" name="矩形 37"/>
          <p:cNvSpPr/>
          <p:nvPr/>
        </p:nvSpPr>
        <p:spPr>
          <a:xfrm rot="2700000">
            <a:off x="-291242" y="5451505"/>
            <a:ext cx="1737046" cy="1737046"/>
          </a:xfrm>
          <a:prstGeom prst="rect">
            <a:avLst/>
          </a:prstGeom>
          <a:gradFill>
            <a:gsLst>
              <a:gs pos="0">
                <a:srgbClr val="C72319"/>
              </a:gs>
              <a:gs pos="100000">
                <a:srgbClr val="F34347"/>
              </a:gs>
            </a:gsLst>
            <a:lin ang="5400000" scaled="1"/>
          </a:gradFill>
          <a:ln>
            <a:noFill/>
          </a:ln>
          <a:effectLst>
            <a:outerShdw blurRad="215900" dist="1143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9" name="矩形 38"/>
          <p:cNvSpPr/>
          <p:nvPr/>
        </p:nvSpPr>
        <p:spPr>
          <a:xfrm rot="2700000">
            <a:off x="1346266" y="6959286"/>
            <a:ext cx="1159644" cy="1159644"/>
          </a:xfrm>
          <a:prstGeom prst="rect">
            <a:avLst/>
          </a:prstGeom>
          <a:gradFill>
            <a:gsLst>
              <a:gs pos="0">
                <a:srgbClr val="026C68"/>
              </a:gs>
              <a:gs pos="100000">
                <a:srgbClr val="059188"/>
              </a:gs>
            </a:gsLst>
            <a:lin ang="5400000" scaled="1"/>
          </a:gradFill>
          <a:ln>
            <a:noFill/>
          </a:ln>
          <a:effectLst>
            <a:outerShdw blurRad="215900" dist="1143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0" name="矩形 39"/>
          <p:cNvSpPr/>
          <p:nvPr/>
        </p:nvSpPr>
        <p:spPr>
          <a:xfrm rot="2700000">
            <a:off x="2979504" y="6531792"/>
            <a:ext cx="1463016" cy="1463016"/>
          </a:xfrm>
          <a:prstGeom prst="rect">
            <a:avLst/>
          </a:prstGeom>
          <a:gradFill>
            <a:gsLst>
              <a:gs pos="0">
                <a:srgbClr val="03435C"/>
              </a:gs>
              <a:gs pos="100000">
                <a:srgbClr val="037A9B"/>
              </a:gs>
            </a:gsLst>
            <a:lin ang="5400000" scaled="1"/>
          </a:gradFill>
          <a:ln>
            <a:noFill/>
          </a:ln>
          <a:effectLst>
            <a:outerShdw blurRad="215900" dist="1143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1" name="矩形 40"/>
          <p:cNvSpPr/>
          <p:nvPr/>
        </p:nvSpPr>
        <p:spPr>
          <a:xfrm rot="2700000">
            <a:off x="4972779" y="7213522"/>
            <a:ext cx="865996" cy="865996"/>
          </a:xfrm>
          <a:prstGeom prst="rect">
            <a:avLst/>
          </a:prstGeom>
          <a:gradFill>
            <a:gsLst>
              <a:gs pos="0">
                <a:srgbClr val="DC4A1B"/>
              </a:gs>
              <a:gs pos="100000">
                <a:srgbClr val="F66C47"/>
              </a:gs>
            </a:gsLst>
            <a:lin ang="5400000" scaled="1"/>
          </a:gradFill>
          <a:ln>
            <a:noFill/>
          </a:ln>
          <a:effectLst>
            <a:outerShdw blurRad="215900" dist="1143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2" name="矩形 41"/>
          <p:cNvSpPr/>
          <p:nvPr/>
        </p:nvSpPr>
        <p:spPr>
          <a:xfrm rot="2700000">
            <a:off x="5925709" y="6418460"/>
            <a:ext cx="1829989" cy="1829989"/>
          </a:xfrm>
          <a:prstGeom prst="rect">
            <a:avLst/>
          </a:prstGeom>
          <a:gradFill>
            <a:gsLst>
              <a:gs pos="0">
                <a:srgbClr val="03435C"/>
              </a:gs>
              <a:gs pos="100000">
                <a:srgbClr val="037A9B"/>
              </a:gs>
            </a:gsLst>
            <a:lin ang="5400000" scaled="1"/>
          </a:gradFill>
          <a:ln>
            <a:noFill/>
          </a:ln>
          <a:effectLst>
            <a:outerShdw blurRad="215900" dist="1143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3" name="矩形 42"/>
          <p:cNvSpPr/>
          <p:nvPr/>
        </p:nvSpPr>
        <p:spPr>
          <a:xfrm rot="2700000">
            <a:off x="9008588" y="5760049"/>
            <a:ext cx="1918130" cy="1918130"/>
          </a:xfrm>
          <a:prstGeom prst="rect">
            <a:avLst/>
          </a:prstGeom>
          <a:gradFill>
            <a:gsLst>
              <a:gs pos="0">
                <a:srgbClr val="DC4A1B"/>
              </a:gs>
              <a:gs pos="100000">
                <a:srgbClr val="F66C47"/>
              </a:gs>
            </a:gsLst>
            <a:lin ang="5400000" scaled="1"/>
          </a:gradFill>
          <a:ln>
            <a:noFill/>
          </a:ln>
          <a:effectLst>
            <a:outerShdw blurRad="215900" dist="1143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4" name="矩形 43"/>
          <p:cNvSpPr/>
          <p:nvPr/>
        </p:nvSpPr>
        <p:spPr>
          <a:xfrm rot="2700000">
            <a:off x="6419174" y="5619043"/>
            <a:ext cx="1401965" cy="1401965"/>
          </a:xfrm>
          <a:prstGeom prst="rect">
            <a:avLst/>
          </a:prstGeom>
          <a:gradFill>
            <a:gsLst>
              <a:gs pos="0">
                <a:srgbClr val="026C68"/>
              </a:gs>
              <a:gs pos="100000">
                <a:srgbClr val="059188"/>
              </a:gs>
            </a:gsLst>
            <a:lin ang="5400000" scaled="1"/>
          </a:gradFill>
          <a:ln>
            <a:noFill/>
          </a:ln>
          <a:effectLst>
            <a:outerShdw blurRad="215900" dist="1143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3" name="矩形 52"/>
          <p:cNvSpPr/>
          <p:nvPr/>
        </p:nvSpPr>
        <p:spPr>
          <a:xfrm rot="2700000">
            <a:off x="7918216" y="6686371"/>
            <a:ext cx="1258772" cy="1258772"/>
          </a:xfrm>
          <a:prstGeom prst="rect">
            <a:avLst/>
          </a:prstGeom>
          <a:gradFill>
            <a:gsLst>
              <a:gs pos="0">
                <a:srgbClr val="C72319"/>
              </a:gs>
              <a:gs pos="100000">
                <a:srgbClr val="F34347"/>
              </a:gs>
            </a:gsLst>
            <a:lin ang="5400000" scaled="1"/>
          </a:gradFill>
          <a:ln>
            <a:noFill/>
          </a:ln>
          <a:effectLst>
            <a:outerShdw blurRad="215900" dist="1143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4" name="矩形 53"/>
          <p:cNvSpPr/>
          <p:nvPr/>
        </p:nvSpPr>
        <p:spPr>
          <a:xfrm rot="2700000">
            <a:off x="8194663" y="5531026"/>
            <a:ext cx="653631" cy="653631"/>
          </a:xfrm>
          <a:prstGeom prst="rect">
            <a:avLst/>
          </a:prstGeom>
          <a:gradFill>
            <a:gsLst>
              <a:gs pos="0">
                <a:srgbClr val="026C68"/>
              </a:gs>
              <a:gs pos="100000">
                <a:srgbClr val="059188"/>
              </a:gs>
            </a:gsLst>
            <a:lin ang="5400000" scaled="1"/>
          </a:gradFill>
          <a:ln>
            <a:noFill/>
          </a:ln>
          <a:effectLst>
            <a:outerShdw blurRad="215900" dist="1143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5" name="矩形 54"/>
          <p:cNvSpPr/>
          <p:nvPr/>
        </p:nvSpPr>
        <p:spPr>
          <a:xfrm rot="2700000">
            <a:off x="11251240" y="6165645"/>
            <a:ext cx="1737046" cy="1737046"/>
          </a:xfrm>
          <a:prstGeom prst="rect">
            <a:avLst/>
          </a:prstGeom>
          <a:gradFill>
            <a:gsLst>
              <a:gs pos="0">
                <a:srgbClr val="03435C"/>
              </a:gs>
              <a:gs pos="100000">
                <a:srgbClr val="037A9B"/>
              </a:gs>
            </a:gsLst>
            <a:lin ang="5400000" scaled="1"/>
          </a:gradFill>
          <a:ln>
            <a:noFill/>
          </a:ln>
          <a:effectLst>
            <a:outerShdw blurRad="215900" dist="1143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6" name="矩形 55"/>
          <p:cNvSpPr/>
          <p:nvPr/>
        </p:nvSpPr>
        <p:spPr>
          <a:xfrm rot="2700000">
            <a:off x="12299116" y="5147764"/>
            <a:ext cx="865996" cy="865996"/>
          </a:xfrm>
          <a:prstGeom prst="rect">
            <a:avLst/>
          </a:prstGeom>
          <a:gradFill>
            <a:gsLst>
              <a:gs pos="0">
                <a:srgbClr val="DC4A1B"/>
              </a:gs>
              <a:gs pos="100000">
                <a:srgbClr val="F66C47"/>
              </a:gs>
            </a:gsLst>
            <a:lin ang="5400000" scaled="1"/>
          </a:gradFill>
          <a:ln>
            <a:noFill/>
          </a:ln>
          <a:effectLst>
            <a:outerShdw blurRad="215900" dist="1143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7" name="矩形 56"/>
          <p:cNvSpPr/>
          <p:nvPr/>
        </p:nvSpPr>
        <p:spPr>
          <a:xfrm rot="2700000">
            <a:off x="5706531" y="6316679"/>
            <a:ext cx="424360" cy="424360"/>
          </a:xfrm>
          <a:prstGeom prst="rect">
            <a:avLst/>
          </a:prstGeom>
          <a:gradFill>
            <a:gsLst>
              <a:gs pos="0">
                <a:srgbClr val="C72319"/>
              </a:gs>
              <a:gs pos="100000">
                <a:srgbClr val="F34347"/>
              </a:gs>
            </a:gsLst>
            <a:lin ang="5400000" scaled="1"/>
          </a:gradFill>
          <a:ln>
            <a:noFill/>
          </a:ln>
          <a:effectLst>
            <a:outerShdw blurRad="215900" dist="1143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8" name="矩形 57"/>
          <p:cNvSpPr/>
          <p:nvPr/>
        </p:nvSpPr>
        <p:spPr>
          <a:xfrm rot="2700000">
            <a:off x="3596278" y="6071102"/>
            <a:ext cx="229473" cy="229473"/>
          </a:xfrm>
          <a:prstGeom prst="rect">
            <a:avLst/>
          </a:prstGeom>
          <a:gradFill>
            <a:gsLst>
              <a:gs pos="0">
                <a:srgbClr val="C72319"/>
              </a:gs>
              <a:gs pos="100000">
                <a:srgbClr val="F34347"/>
              </a:gs>
            </a:gsLst>
            <a:lin ang="5400000" scaled="1"/>
          </a:gradFill>
          <a:ln>
            <a:noFill/>
          </a:ln>
          <a:effectLst>
            <a:outerShdw blurRad="215900" dist="1143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" name="矩形 58"/>
          <p:cNvSpPr/>
          <p:nvPr/>
        </p:nvSpPr>
        <p:spPr>
          <a:xfrm rot="2700000">
            <a:off x="11344699" y="-236575"/>
            <a:ext cx="1737046" cy="1737046"/>
          </a:xfrm>
          <a:prstGeom prst="rect">
            <a:avLst/>
          </a:prstGeom>
          <a:gradFill>
            <a:gsLst>
              <a:gs pos="0">
                <a:srgbClr val="DC4A1B"/>
              </a:gs>
              <a:gs pos="100000">
                <a:srgbClr val="F66C47"/>
              </a:gs>
            </a:gsLst>
            <a:lin ang="5400000" scaled="1"/>
          </a:gradFill>
          <a:ln>
            <a:noFill/>
          </a:ln>
          <a:effectLst>
            <a:outerShdw blurRad="215900" dist="1143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0" name="矩形 59"/>
          <p:cNvSpPr/>
          <p:nvPr/>
        </p:nvSpPr>
        <p:spPr>
          <a:xfrm rot="2700000">
            <a:off x="10476711" y="254662"/>
            <a:ext cx="1016465" cy="1016465"/>
          </a:xfrm>
          <a:prstGeom prst="rect">
            <a:avLst/>
          </a:prstGeom>
          <a:gradFill>
            <a:gsLst>
              <a:gs pos="0">
                <a:srgbClr val="026C68"/>
              </a:gs>
              <a:gs pos="100000">
                <a:srgbClr val="059188"/>
              </a:gs>
            </a:gsLst>
            <a:lin ang="5400000" scaled="1"/>
          </a:gradFill>
          <a:ln>
            <a:noFill/>
          </a:ln>
          <a:effectLst>
            <a:outerShdw blurRad="215900" dist="1143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1" name="矩形 60"/>
          <p:cNvSpPr/>
          <p:nvPr/>
        </p:nvSpPr>
        <p:spPr>
          <a:xfrm rot="2700000">
            <a:off x="12732099" y="-223037"/>
            <a:ext cx="588392" cy="588392"/>
          </a:xfrm>
          <a:prstGeom prst="rect">
            <a:avLst/>
          </a:prstGeom>
          <a:gradFill>
            <a:gsLst>
              <a:gs pos="0">
                <a:srgbClr val="C72319"/>
              </a:gs>
              <a:gs pos="100000">
                <a:srgbClr val="F34347"/>
              </a:gs>
            </a:gsLst>
            <a:lin ang="5400000" scaled="1"/>
          </a:gradFill>
          <a:ln>
            <a:noFill/>
          </a:ln>
          <a:effectLst>
            <a:outerShdw blurRad="215900" dist="1143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2" name="矩形 61"/>
          <p:cNvSpPr/>
          <p:nvPr/>
        </p:nvSpPr>
        <p:spPr>
          <a:xfrm rot="2700000">
            <a:off x="9984544" y="105075"/>
            <a:ext cx="294196" cy="294196"/>
          </a:xfrm>
          <a:prstGeom prst="rect">
            <a:avLst/>
          </a:prstGeom>
          <a:gradFill>
            <a:gsLst>
              <a:gs pos="0">
                <a:srgbClr val="03435C"/>
              </a:gs>
              <a:gs pos="100000">
                <a:srgbClr val="037A9B"/>
              </a:gs>
            </a:gsLst>
            <a:lin ang="5400000" scaled="1"/>
          </a:gradFill>
          <a:ln>
            <a:noFill/>
          </a:ln>
          <a:effectLst>
            <a:outerShdw blurRad="215900" dist="1143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680135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500"/>
                            </p:stCondLst>
                            <p:childTnLst>
                              <p:par>
                                <p:cTn id="3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000"/>
                            </p:stCondLst>
                            <p:childTnLst>
                              <p:par>
                                <p:cTn id="3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500"/>
                            </p:stCondLst>
                            <p:childTnLst>
                              <p:par>
                                <p:cTn id="4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000"/>
                            </p:stCondLst>
                            <p:childTnLst>
                              <p:par>
                                <p:cTn id="4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500"/>
                            </p:stCondLst>
                            <p:childTnLst>
                              <p:par>
                                <p:cTn id="5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6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2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5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8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9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1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4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5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7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0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1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3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5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6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7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9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0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2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3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5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7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8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9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1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2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3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4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5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7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8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0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7" grpId="0"/>
      <p:bldP spid="47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 animBg="1"/>
      <p:bldP spid="42" grpId="0" animBg="1"/>
      <p:bldP spid="43" grpId="0" animBg="1"/>
      <p:bldP spid="44" grpId="0" animBg="1"/>
      <p:bldP spid="53" grpId="0" animBg="1"/>
      <p:bldP spid="54" grpId="0" animBg="1"/>
      <p:bldP spid="55" grpId="0" animBg="1"/>
      <p:bldP spid="56" grpId="0" animBg="1"/>
      <p:bldP spid="57" grpId="0" animBg="1"/>
      <p:bldP spid="58" grpId="0" animBg="1"/>
      <p:bldP spid="59" grpId="0" animBg="1"/>
      <p:bldP spid="60" grpId="0" animBg="1"/>
      <p:bldP spid="61" grpId="0" animBg="1"/>
      <p:bldP spid="62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Chord 23"/>
          <p:cNvSpPr/>
          <p:nvPr/>
        </p:nvSpPr>
        <p:spPr>
          <a:xfrm rot="6745650">
            <a:off x="1645010" y="3558339"/>
            <a:ext cx="2326020" cy="2326020"/>
          </a:xfrm>
          <a:prstGeom prst="chord">
            <a:avLst>
              <a:gd name="adj1" fmla="val 4058279"/>
              <a:gd name="adj2" fmla="val 14846112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44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1629070" y="4774993"/>
            <a:ext cx="9676244" cy="55823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44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Isosceles Triangle 25"/>
          <p:cNvSpPr/>
          <p:nvPr/>
        </p:nvSpPr>
        <p:spPr>
          <a:xfrm rot="10800000">
            <a:off x="2607476" y="4872401"/>
            <a:ext cx="372163" cy="320830"/>
          </a:xfrm>
          <a:prstGeom prst="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44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Text Placeholder 3"/>
          <p:cNvSpPr txBox="1">
            <a:spLocks/>
          </p:cNvSpPr>
          <p:nvPr/>
        </p:nvSpPr>
        <p:spPr>
          <a:xfrm>
            <a:off x="1744355" y="5249498"/>
            <a:ext cx="2098406" cy="429605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116488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29" name="Group 279"/>
          <p:cNvGrpSpPr/>
          <p:nvPr/>
        </p:nvGrpSpPr>
        <p:grpSpPr>
          <a:xfrm>
            <a:off x="2454252" y="2704560"/>
            <a:ext cx="678615" cy="678610"/>
            <a:chOff x="846989" y="1401020"/>
            <a:chExt cx="877416" cy="877416"/>
          </a:xfrm>
          <a:effectLst/>
        </p:grpSpPr>
        <p:sp>
          <p:nvSpPr>
            <p:cNvPr id="30" name="Teardrop 29"/>
            <p:cNvSpPr/>
            <p:nvPr/>
          </p:nvSpPr>
          <p:spPr>
            <a:xfrm rot="8100000">
              <a:off x="846989" y="1401020"/>
              <a:ext cx="877416" cy="877416"/>
            </a:xfrm>
            <a:prstGeom prst="teardrop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21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1" name="Oval 30"/>
            <p:cNvSpPr/>
            <p:nvPr/>
          </p:nvSpPr>
          <p:spPr>
            <a:xfrm>
              <a:off x="981458" y="1537516"/>
              <a:ext cx="608478" cy="60847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20000"/>
                </a:lnSpc>
              </a:pPr>
              <a:r>
                <a:rPr lang="en-US" sz="1215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90%</a:t>
              </a:r>
            </a:p>
          </p:txBody>
        </p:sp>
      </p:grpSp>
      <p:grpSp>
        <p:nvGrpSpPr>
          <p:cNvPr id="32" name="Group 279"/>
          <p:cNvGrpSpPr/>
          <p:nvPr/>
        </p:nvGrpSpPr>
        <p:grpSpPr>
          <a:xfrm>
            <a:off x="4890538" y="2730259"/>
            <a:ext cx="678615" cy="678610"/>
            <a:chOff x="846989" y="1401020"/>
            <a:chExt cx="877416" cy="877416"/>
          </a:xfrm>
          <a:effectLst/>
        </p:grpSpPr>
        <p:sp>
          <p:nvSpPr>
            <p:cNvPr id="33" name="Teardrop 32"/>
            <p:cNvSpPr/>
            <p:nvPr/>
          </p:nvSpPr>
          <p:spPr>
            <a:xfrm rot="8100000">
              <a:off x="846989" y="1401020"/>
              <a:ext cx="877416" cy="877416"/>
            </a:xfrm>
            <a:prstGeom prst="teardrop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21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4" name="Oval 33"/>
            <p:cNvSpPr/>
            <p:nvPr/>
          </p:nvSpPr>
          <p:spPr>
            <a:xfrm>
              <a:off x="981458" y="1537516"/>
              <a:ext cx="608478" cy="60847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20000"/>
                </a:lnSpc>
              </a:pPr>
              <a:r>
                <a:rPr lang="en-US" sz="1215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80%</a:t>
              </a:r>
            </a:p>
          </p:txBody>
        </p:sp>
      </p:grpSp>
      <p:grpSp>
        <p:nvGrpSpPr>
          <p:cNvPr id="35" name="Group 279"/>
          <p:cNvGrpSpPr/>
          <p:nvPr/>
        </p:nvGrpSpPr>
        <p:grpSpPr>
          <a:xfrm>
            <a:off x="7317161" y="2723204"/>
            <a:ext cx="678615" cy="678610"/>
            <a:chOff x="846989" y="1401020"/>
            <a:chExt cx="877416" cy="877416"/>
          </a:xfrm>
          <a:effectLst/>
        </p:grpSpPr>
        <p:sp>
          <p:nvSpPr>
            <p:cNvPr id="36" name="Teardrop 35"/>
            <p:cNvSpPr/>
            <p:nvPr/>
          </p:nvSpPr>
          <p:spPr>
            <a:xfrm rot="8100000">
              <a:off x="846989" y="1401020"/>
              <a:ext cx="877416" cy="877416"/>
            </a:xfrm>
            <a:prstGeom prst="teardrop">
              <a:avLst/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21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8" name="Oval 37"/>
            <p:cNvSpPr/>
            <p:nvPr/>
          </p:nvSpPr>
          <p:spPr>
            <a:xfrm>
              <a:off x="981458" y="1537516"/>
              <a:ext cx="608478" cy="60847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20000"/>
                </a:lnSpc>
              </a:pPr>
              <a:r>
                <a:rPr lang="en-US" sz="1215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70%</a:t>
              </a:r>
            </a:p>
          </p:txBody>
        </p:sp>
      </p:grpSp>
      <p:grpSp>
        <p:nvGrpSpPr>
          <p:cNvPr id="39" name="Group 279"/>
          <p:cNvGrpSpPr/>
          <p:nvPr/>
        </p:nvGrpSpPr>
        <p:grpSpPr>
          <a:xfrm>
            <a:off x="9774790" y="2730259"/>
            <a:ext cx="678615" cy="678610"/>
            <a:chOff x="846989" y="1401020"/>
            <a:chExt cx="877416" cy="877416"/>
          </a:xfrm>
          <a:effectLst/>
        </p:grpSpPr>
        <p:sp>
          <p:nvSpPr>
            <p:cNvPr id="40" name="Teardrop 39"/>
            <p:cNvSpPr/>
            <p:nvPr/>
          </p:nvSpPr>
          <p:spPr>
            <a:xfrm rot="8100000">
              <a:off x="846989" y="1401020"/>
              <a:ext cx="877416" cy="877416"/>
            </a:xfrm>
            <a:prstGeom prst="teardrop">
              <a:avLst/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21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1" name="Oval 40"/>
            <p:cNvSpPr/>
            <p:nvPr/>
          </p:nvSpPr>
          <p:spPr>
            <a:xfrm>
              <a:off x="981458" y="1537516"/>
              <a:ext cx="608478" cy="60847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20000"/>
                </a:lnSpc>
              </a:pPr>
              <a:r>
                <a:rPr lang="en-US" sz="1215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95%</a:t>
              </a:r>
            </a:p>
          </p:txBody>
        </p:sp>
      </p:grpSp>
      <p:sp>
        <p:nvSpPr>
          <p:cNvPr id="46" name="Freeform 182"/>
          <p:cNvSpPr>
            <a:spLocks noEditPoints="1"/>
          </p:cNvSpPr>
          <p:nvPr/>
        </p:nvSpPr>
        <p:spPr bwMode="auto">
          <a:xfrm>
            <a:off x="2490411" y="3885297"/>
            <a:ext cx="606294" cy="566463"/>
          </a:xfrm>
          <a:custGeom>
            <a:avLst/>
            <a:gdLst/>
            <a:ahLst/>
            <a:cxnLst>
              <a:cxn ang="0">
                <a:pos x="70" y="24"/>
              </a:cxn>
              <a:cxn ang="0">
                <a:pos x="29" y="50"/>
              </a:cxn>
              <a:cxn ang="0">
                <a:pos x="0" y="26"/>
              </a:cxn>
              <a:cxn ang="0">
                <a:pos x="42" y="0"/>
              </a:cxn>
              <a:cxn ang="0">
                <a:pos x="70" y="24"/>
              </a:cxn>
              <a:cxn ang="0">
                <a:pos x="70" y="74"/>
              </a:cxn>
              <a:cxn ang="0">
                <a:pos x="42" y="98"/>
              </a:cxn>
              <a:cxn ang="0">
                <a:pos x="0" y="72"/>
              </a:cxn>
              <a:cxn ang="0">
                <a:pos x="29" y="50"/>
              </a:cxn>
              <a:cxn ang="0">
                <a:pos x="70" y="74"/>
              </a:cxn>
              <a:cxn ang="0">
                <a:pos x="109" y="104"/>
              </a:cxn>
              <a:cxn ang="0">
                <a:pos x="70" y="128"/>
              </a:cxn>
              <a:cxn ang="0">
                <a:pos x="70" y="128"/>
              </a:cxn>
              <a:cxn ang="0">
                <a:pos x="70" y="128"/>
              </a:cxn>
              <a:cxn ang="0">
                <a:pos x="70" y="128"/>
              </a:cxn>
              <a:cxn ang="0">
                <a:pos x="70" y="128"/>
              </a:cxn>
              <a:cxn ang="0">
                <a:pos x="29" y="104"/>
              </a:cxn>
              <a:cxn ang="0">
                <a:pos x="29" y="95"/>
              </a:cxn>
              <a:cxn ang="0">
                <a:pos x="42" y="102"/>
              </a:cxn>
              <a:cxn ang="0">
                <a:pos x="70" y="78"/>
              </a:cxn>
              <a:cxn ang="0">
                <a:pos x="70" y="78"/>
              </a:cxn>
              <a:cxn ang="0">
                <a:pos x="70" y="78"/>
              </a:cxn>
              <a:cxn ang="0">
                <a:pos x="70" y="78"/>
              </a:cxn>
              <a:cxn ang="0">
                <a:pos x="70" y="78"/>
              </a:cxn>
              <a:cxn ang="0">
                <a:pos x="98" y="102"/>
              </a:cxn>
              <a:cxn ang="0">
                <a:pos x="109" y="95"/>
              </a:cxn>
              <a:cxn ang="0">
                <a:pos x="109" y="104"/>
              </a:cxn>
              <a:cxn ang="0">
                <a:pos x="137" y="26"/>
              </a:cxn>
              <a:cxn ang="0">
                <a:pos x="111" y="50"/>
              </a:cxn>
              <a:cxn ang="0">
                <a:pos x="70" y="24"/>
              </a:cxn>
              <a:cxn ang="0">
                <a:pos x="98" y="0"/>
              </a:cxn>
              <a:cxn ang="0">
                <a:pos x="137" y="26"/>
              </a:cxn>
              <a:cxn ang="0">
                <a:pos x="137" y="72"/>
              </a:cxn>
              <a:cxn ang="0">
                <a:pos x="98" y="98"/>
              </a:cxn>
              <a:cxn ang="0">
                <a:pos x="70" y="74"/>
              </a:cxn>
              <a:cxn ang="0">
                <a:pos x="111" y="50"/>
              </a:cxn>
              <a:cxn ang="0">
                <a:pos x="137" y="72"/>
              </a:cxn>
            </a:cxnLst>
            <a:rect l="0" t="0" r="r" b="b"/>
            <a:pathLst>
              <a:path w="137" h="128">
                <a:moveTo>
                  <a:pt x="70" y="24"/>
                </a:moveTo>
                <a:lnTo>
                  <a:pt x="29" y="50"/>
                </a:lnTo>
                <a:lnTo>
                  <a:pt x="0" y="26"/>
                </a:lnTo>
                <a:lnTo>
                  <a:pt x="42" y="0"/>
                </a:lnTo>
                <a:lnTo>
                  <a:pt x="70" y="24"/>
                </a:lnTo>
                <a:close/>
                <a:moveTo>
                  <a:pt x="70" y="74"/>
                </a:moveTo>
                <a:lnTo>
                  <a:pt x="42" y="98"/>
                </a:lnTo>
                <a:lnTo>
                  <a:pt x="0" y="72"/>
                </a:lnTo>
                <a:lnTo>
                  <a:pt x="29" y="50"/>
                </a:lnTo>
                <a:lnTo>
                  <a:pt x="70" y="74"/>
                </a:lnTo>
                <a:close/>
                <a:moveTo>
                  <a:pt x="109" y="104"/>
                </a:moveTo>
                <a:lnTo>
                  <a:pt x="70" y="128"/>
                </a:lnTo>
                <a:lnTo>
                  <a:pt x="70" y="128"/>
                </a:lnTo>
                <a:lnTo>
                  <a:pt x="70" y="128"/>
                </a:lnTo>
                <a:lnTo>
                  <a:pt x="70" y="128"/>
                </a:lnTo>
                <a:lnTo>
                  <a:pt x="70" y="128"/>
                </a:lnTo>
                <a:lnTo>
                  <a:pt x="29" y="104"/>
                </a:lnTo>
                <a:lnTo>
                  <a:pt x="29" y="95"/>
                </a:lnTo>
                <a:lnTo>
                  <a:pt x="42" y="102"/>
                </a:lnTo>
                <a:lnTo>
                  <a:pt x="70" y="78"/>
                </a:lnTo>
                <a:lnTo>
                  <a:pt x="70" y="78"/>
                </a:lnTo>
                <a:lnTo>
                  <a:pt x="70" y="78"/>
                </a:lnTo>
                <a:lnTo>
                  <a:pt x="70" y="78"/>
                </a:lnTo>
                <a:lnTo>
                  <a:pt x="70" y="78"/>
                </a:lnTo>
                <a:lnTo>
                  <a:pt x="98" y="102"/>
                </a:lnTo>
                <a:lnTo>
                  <a:pt x="109" y="95"/>
                </a:lnTo>
                <a:lnTo>
                  <a:pt x="109" y="104"/>
                </a:lnTo>
                <a:close/>
                <a:moveTo>
                  <a:pt x="137" y="26"/>
                </a:moveTo>
                <a:lnTo>
                  <a:pt x="111" y="50"/>
                </a:lnTo>
                <a:lnTo>
                  <a:pt x="70" y="24"/>
                </a:lnTo>
                <a:lnTo>
                  <a:pt x="98" y="0"/>
                </a:lnTo>
                <a:lnTo>
                  <a:pt x="137" y="26"/>
                </a:lnTo>
                <a:close/>
                <a:moveTo>
                  <a:pt x="137" y="72"/>
                </a:moveTo>
                <a:lnTo>
                  <a:pt x="98" y="98"/>
                </a:lnTo>
                <a:lnTo>
                  <a:pt x="70" y="74"/>
                </a:lnTo>
                <a:lnTo>
                  <a:pt x="111" y="50"/>
                </a:lnTo>
                <a:lnTo>
                  <a:pt x="137" y="72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11648" tIns="55824" rIns="111648" bIns="5582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244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7" name="Chord 46"/>
          <p:cNvSpPr/>
          <p:nvPr/>
        </p:nvSpPr>
        <p:spPr>
          <a:xfrm rot="6745650">
            <a:off x="4069163" y="3558339"/>
            <a:ext cx="2326020" cy="2326020"/>
          </a:xfrm>
          <a:prstGeom prst="chord">
            <a:avLst>
              <a:gd name="adj1" fmla="val 4058279"/>
              <a:gd name="adj2" fmla="val 14846112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44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8" name="Isosceles Triangle 47"/>
          <p:cNvSpPr/>
          <p:nvPr/>
        </p:nvSpPr>
        <p:spPr>
          <a:xfrm rot="10800000">
            <a:off x="5043764" y="4872401"/>
            <a:ext cx="372163" cy="320830"/>
          </a:xfrm>
          <a:prstGeom prst="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44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9" name="Text Placeholder 3"/>
          <p:cNvSpPr txBox="1">
            <a:spLocks/>
          </p:cNvSpPr>
          <p:nvPr/>
        </p:nvSpPr>
        <p:spPr>
          <a:xfrm>
            <a:off x="4184535" y="5249498"/>
            <a:ext cx="2098406" cy="429605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116488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0" name="Chord 49"/>
          <p:cNvSpPr/>
          <p:nvPr/>
        </p:nvSpPr>
        <p:spPr>
          <a:xfrm rot="6745650">
            <a:off x="6495784" y="3558339"/>
            <a:ext cx="2326020" cy="2326020"/>
          </a:xfrm>
          <a:prstGeom prst="chord">
            <a:avLst>
              <a:gd name="adj1" fmla="val 4058279"/>
              <a:gd name="adj2" fmla="val 14846112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44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" name="Isosceles Triangle 50"/>
          <p:cNvSpPr/>
          <p:nvPr/>
        </p:nvSpPr>
        <p:spPr>
          <a:xfrm rot="10800000">
            <a:off x="7470386" y="4872401"/>
            <a:ext cx="372163" cy="320830"/>
          </a:xfrm>
          <a:prstGeom prst="triangl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44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2" name="Text Placeholder 3"/>
          <p:cNvSpPr txBox="1">
            <a:spLocks/>
          </p:cNvSpPr>
          <p:nvPr/>
        </p:nvSpPr>
        <p:spPr>
          <a:xfrm>
            <a:off x="6624715" y="5249498"/>
            <a:ext cx="2098406" cy="429605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116488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3" name="Chord 52"/>
          <p:cNvSpPr/>
          <p:nvPr/>
        </p:nvSpPr>
        <p:spPr>
          <a:xfrm rot="6745650">
            <a:off x="8953414" y="3558339"/>
            <a:ext cx="2326020" cy="2326020"/>
          </a:xfrm>
          <a:prstGeom prst="chord">
            <a:avLst>
              <a:gd name="adj1" fmla="val 4058279"/>
              <a:gd name="adj2" fmla="val 14846112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44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4" name="Isosceles Triangle 53"/>
          <p:cNvSpPr/>
          <p:nvPr/>
        </p:nvSpPr>
        <p:spPr>
          <a:xfrm rot="10800000">
            <a:off x="9928013" y="4872401"/>
            <a:ext cx="372163" cy="320830"/>
          </a:xfrm>
          <a:prstGeom prst="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44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5" name="Text Placeholder 3"/>
          <p:cNvSpPr txBox="1">
            <a:spLocks/>
          </p:cNvSpPr>
          <p:nvPr/>
        </p:nvSpPr>
        <p:spPr>
          <a:xfrm>
            <a:off x="9064894" y="5249498"/>
            <a:ext cx="2098406" cy="429605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116488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6" name="Freeform 172"/>
          <p:cNvSpPr>
            <a:spLocks noEditPoints="1"/>
          </p:cNvSpPr>
          <p:nvPr/>
        </p:nvSpPr>
        <p:spPr bwMode="auto">
          <a:xfrm>
            <a:off x="4928108" y="4012517"/>
            <a:ext cx="603478" cy="439241"/>
          </a:xfrm>
          <a:custGeom>
            <a:avLst/>
            <a:gdLst/>
            <a:ahLst/>
            <a:cxnLst>
              <a:cxn ang="0">
                <a:pos x="59" y="53"/>
              </a:cxn>
              <a:cxn ang="0">
                <a:pos x="17" y="53"/>
              </a:cxn>
              <a:cxn ang="0">
                <a:pos x="0" y="36"/>
              </a:cxn>
              <a:cxn ang="0">
                <a:pos x="10" y="21"/>
              </a:cxn>
              <a:cxn ang="0">
                <a:pos x="10" y="19"/>
              </a:cxn>
              <a:cxn ang="0">
                <a:pos x="30" y="0"/>
              </a:cxn>
              <a:cxn ang="0">
                <a:pos x="48" y="12"/>
              </a:cxn>
              <a:cxn ang="0">
                <a:pos x="54" y="9"/>
              </a:cxn>
              <a:cxn ang="0">
                <a:pos x="64" y="19"/>
              </a:cxn>
              <a:cxn ang="0">
                <a:pos x="62" y="24"/>
              </a:cxn>
              <a:cxn ang="0">
                <a:pos x="73" y="38"/>
              </a:cxn>
              <a:cxn ang="0">
                <a:pos x="59" y="53"/>
              </a:cxn>
              <a:cxn ang="0">
                <a:pos x="49" y="27"/>
              </a:cxn>
              <a:cxn ang="0">
                <a:pos x="35" y="13"/>
              </a:cxn>
              <a:cxn ang="0">
                <a:pos x="34" y="13"/>
              </a:cxn>
              <a:cxn ang="0">
                <a:pos x="34" y="13"/>
              </a:cxn>
              <a:cxn ang="0">
                <a:pos x="20" y="27"/>
              </a:cxn>
              <a:cxn ang="0">
                <a:pos x="20" y="27"/>
              </a:cxn>
              <a:cxn ang="0">
                <a:pos x="21" y="29"/>
              </a:cxn>
              <a:cxn ang="0">
                <a:pos x="30" y="29"/>
              </a:cxn>
              <a:cxn ang="0">
                <a:pos x="30" y="42"/>
              </a:cxn>
              <a:cxn ang="0">
                <a:pos x="31" y="43"/>
              </a:cxn>
              <a:cxn ang="0">
                <a:pos x="38" y="43"/>
              </a:cxn>
              <a:cxn ang="0">
                <a:pos x="39" y="42"/>
              </a:cxn>
              <a:cxn ang="0">
                <a:pos x="39" y="29"/>
              </a:cxn>
              <a:cxn ang="0">
                <a:pos x="48" y="29"/>
              </a:cxn>
              <a:cxn ang="0">
                <a:pos x="49" y="27"/>
              </a:cxn>
              <a:cxn ang="0">
                <a:pos x="49" y="27"/>
              </a:cxn>
            </a:cxnLst>
            <a:rect l="0" t="0" r="r" b="b"/>
            <a:pathLst>
              <a:path w="73" h="53">
                <a:moveTo>
                  <a:pt x="59" y="53"/>
                </a:moveTo>
                <a:cubicBezTo>
                  <a:pt x="17" y="53"/>
                  <a:pt x="17" y="53"/>
                  <a:pt x="17" y="53"/>
                </a:cubicBezTo>
                <a:cubicBezTo>
                  <a:pt x="8" y="53"/>
                  <a:pt x="0" y="45"/>
                  <a:pt x="0" y="36"/>
                </a:cubicBezTo>
                <a:cubicBezTo>
                  <a:pt x="0" y="29"/>
                  <a:pt x="4" y="23"/>
                  <a:pt x="10" y="21"/>
                </a:cubicBezTo>
                <a:cubicBezTo>
                  <a:pt x="10" y="20"/>
                  <a:pt x="10" y="20"/>
                  <a:pt x="10" y="19"/>
                </a:cubicBezTo>
                <a:cubicBezTo>
                  <a:pt x="10" y="8"/>
                  <a:pt x="19" y="0"/>
                  <a:pt x="30" y="0"/>
                </a:cubicBezTo>
                <a:cubicBezTo>
                  <a:pt x="37" y="0"/>
                  <a:pt x="45" y="4"/>
                  <a:pt x="48" y="12"/>
                </a:cubicBezTo>
                <a:cubicBezTo>
                  <a:pt x="49" y="10"/>
                  <a:pt x="52" y="9"/>
                  <a:pt x="54" y="9"/>
                </a:cubicBezTo>
                <a:cubicBezTo>
                  <a:pt x="59" y="9"/>
                  <a:pt x="64" y="14"/>
                  <a:pt x="64" y="19"/>
                </a:cubicBezTo>
                <a:cubicBezTo>
                  <a:pt x="64" y="21"/>
                  <a:pt x="63" y="23"/>
                  <a:pt x="62" y="24"/>
                </a:cubicBezTo>
                <a:cubicBezTo>
                  <a:pt x="69" y="26"/>
                  <a:pt x="73" y="32"/>
                  <a:pt x="73" y="38"/>
                </a:cubicBezTo>
                <a:cubicBezTo>
                  <a:pt x="73" y="46"/>
                  <a:pt x="67" y="53"/>
                  <a:pt x="59" y="53"/>
                </a:cubicBezTo>
                <a:close/>
                <a:moveTo>
                  <a:pt x="49" y="27"/>
                </a:moveTo>
                <a:cubicBezTo>
                  <a:pt x="35" y="13"/>
                  <a:pt x="35" y="13"/>
                  <a:pt x="35" y="13"/>
                </a:cubicBezTo>
                <a:cubicBezTo>
                  <a:pt x="35" y="13"/>
                  <a:pt x="35" y="13"/>
                  <a:pt x="34" y="13"/>
                </a:cubicBezTo>
                <a:cubicBezTo>
                  <a:pt x="34" y="13"/>
                  <a:pt x="34" y="13"/>
                  <a:pt x="34" y="13"/>
                </a:cubicBezTo>
                <a:cubicBezTo>
                  <a:pt x="20" y="27"/>
                  <a:pt x="20" y="27"/>
                  <a:pt x="20" y="27"/>
                </a:cubicBezTo>
                <a:cubicBezTo>
                  <a:pt x="20" y="27"/>
                  <a:pt x="20" y="27"/>
                  <a:pt x="20" y="27"/>
                </a:cubicBezTo>
                <a:cubicBezTo>
                  <a:pt x="20" y="28"/>
                  <a:pt x="20" y="29"/>
                  <a:pt x="21" y="29"/>
                </a:cubicBezTo>
                <a:cubicBezTo>
                  <a:pt x="30" y="29"/>
                  <a:pt x="30" y="29"/>
                  <a:pt x="30" y="29"/>
                </a:cubicBezTo>
                <a:cubicBezTo>
                  <a:pt x="30" y="42"/>
                  <a:pt x="30" y="42"/>
                  <a:pt x="30" y="42"/>
                </a:cubicBezTo>
                <a:cubicBezTo>
                  <a:pt x="30" y="43"/>
                  <a:pt x="30" y="43"/>
                  <a:pt x="31" y="43"/>
                </a:cubicBezTo>
                <a:cubicBezTo>
                  <a:pt x="38" y="43"/>
                  <a:pt x="38" y="43"/>
                  <a:pt x="38" y="43"/>
                </a:cubicBezTo>
                <a:cubicBezTo>
                  <a:pt x="39" y="43"/>
                  <a:pt x="39" y="43"/>
                  <a:pt x="39" y="42"/>
                </a:cubicBezTo>
                <a:cubicBezTo>
                  <a:pt x="39" y="29"/>
                  <a:pt x="39" y="29"/>
                  <a:pt x="39" y="29"/>
                </a:cubicBezTo>
                <a:cubicBezTo>
                  <a:pt x="48" y="29"/>
                  <a:pt x="48" y="29"/>
                  <a:pt x="48" y="29"/>
                </a:cubicBezTo>
                <a:cubicBezTo>
                  <a:pt x="49" y="29"/>
                  <a:pt x="49" y="28"/>
                  <a:pt x="49" y="27"/>
                </a:cubicBezTo>
                <a:cubicBezTo>
                  <a:pt x="49" y="27"/>
                  <a:pt x="49" y="27"/>
                  <a:pt x="49" y="27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11648" tIns="55824" rIns="111648" bIns="5582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244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7" name="Freeform 122"/>
          <p:cNvSpPr>
            <a:spLocks noEditPoints="1"/>
          </p:cNvSpPr>
          <p:nvPr/>
        </p:nvSpPr>
        <p:spPr bwMode="auto">
          <a:xfrm>
            <a:off x="7468407" y="3939708"/>
            <a:ext cx="376122" cy="540938"/>
          </a:xfrm>
          <a:custGeom>
            <a:avLst/>
            <a:gdLst/>
            <a:ahLst/>
            <a:cxnLst>
              <a:cxn ang="0">
                <a:pos x="41" y="29"/>
              </a:cxn>
              <a:cxn ang="0">
                <a:pos x="23" y="50"/>
              </a:cxn>
              <a:cxn ang="0">
                <a:pos x="23" y="55"/>
              </a:cxn>
              <a:cxn ang="0">
                <a:pos x="32" y="55"/>
              </a:cxn>
              <a:cxn ang="0">
                <a:pos x="34" y="57"/>
              </a:cxn>
              <a:cxn ang="0">
                <a:pos x="32" y="59"/>
              </a:cxn>
              <a:cxn ang="0">
                <a:pos x="9" y="59"/>
              </a:cxn>
              <a:cxn ang="0">
                <a:pos x="7" y="57"/>
              </a:cxn>
              <a:cxn ang="0">
                <a:pos x="9" y="55"/>
              </a:cxn>
              <a:cxn ang="0">
                <a:pos x="18" y="55"/>
              </a:cxn>
              <a:cxn ang="0">
                <a:pos x="18" y="50"/>
              </a:cxn>
              <a:cxn ang="0">
                <a:pos x="0" y="29"/>
              </a:cxn>
              <a:cxn ang="0">
                <a:pos x="0" y="25"/>
              </a:cxn>
              <a:cxn ang="0">
                <a:pos x="2" y="23"/>
              </a:cxn>
              <a:cxn ang="0">
                <a:pos x="4" y="25"/>
              </a:cxn>
              <a:cxn ang="0">
                <a:pos x="4" y="29"/>
              </a:cxn>
              <a:cxn ang="0">
                <a:pos x="20" y="45"/>
              </a:cxn>
              <a:cxn ang="0">
                <a:pos x="36" y="29"/>
              </a:cxn>
              <a:cxn ang="0">
                <a:pos x="36" y="25"/>
              </a:cxn>
              <a:cxn ang="0">
                <a:pos x="39" y="23"/>
              </a:cxn>
              <a:cxn ang="0">
                <a:pos x="41" y="25"/>
              </a:cxn>
              <a:cxn ang="0">
                <a:pos x="41" y="29"/>
              </a:cxn>
              <a:cxn ang="0">
                <a:pos x="32" y="29"/>
              </a:cxn>
              <a:cxn ang="0">
                <a:pos x="20" y="41"/>
              </a:cxn>
              <a:cxn ang="0">
                <a:pos x="9" y="29"/>
              </a:cxn>
              <a:cxn ang="0">
                <a:pos x="9" y="11"/>
              </a:cxn>
              <a:cxn ang="0">
                <a:pos x="20" y="0"/>
              </a:cxn>
              <a:cxn ang="0">
                <a:pos x="32" y="11"/>
              </a:cxn>
              <a:cxn ang="0">
                <a:pos x="32" y="29"/>
              </a:cxn>
            </a:cxnLst>
            <a:rect l="0" t="0" r="r" b="b"/>
            <a:pathLst>
              <a:path w="41" h="59">
                <a:moveTo>
                  <a:pt x="41" y="29"/>
                </a:moveTo>
                <a:cubicBezTo>
                  <a:pt x="41" y="40"/>
                  <a:pt x="33" y="49"/>
                  <a:pt x="23" y="50"/>
                </a:cubicBezTo>
                <a:cubicBezTo>
                  <a:pt x="23" y="55"/>
                  <a:pt x="23" y="55"/>
                  <a:pt x="23" y="55"/>
                </a:cubicBezTo>
                <a:cubicBezTo>
                  <a:pt x="32" y="55"/>
                  <a:pt x="32" y="55"/>
                  <a:pt x="32" y="55"/>
                </a:cubicBezTo>
                <a:cubicBezTo>
                  <a:pt x="33" y="55"/>
                  <a:pt x="34" y="56"/>
                  <a:pt x="34" y="57"/>
                </a:cubicBezTo>
                <a:cubicBezTo>
                  <a:pt x="34" y="58"/>
                  <a:pt x="33" y="59"/>
                  <a:pt x="32" y="59"/>
                </a:cubicBezTo>
                <a:cubicBezTo>
                  <a:pt x="9" y="59"/>
                  <a:pt x="9" y="59"/>
                  <a:pt x="9" y="59"/>
                </a:cubicBezTo>
                <a:cubicBezTo>
                  <a:pt x="8" y="59"/>
                  <a:pt x="7" y="58"/>
                  <a:pt x="7" y="57"/>
                </a:cubicBezTo>
                <a:cubicBezTo>
                  <a:pt x="7" y="56"/>
                  <a:pt x="8" y="55"/>
                  <a:pt x="9" y="55"/>
                </a:cubicBezTo>
                <a:cubicBezTo>
                  <a:pt x="18" y="55"/>
                  <a:pt x="18" y="55"/>
                  <a:pt x="18" y="55"/>
                </a:cubicBezTo>
                <a:cubicBezTo>
                  <a:pt x="18" y="50"/>
                  <a:pt x="18" y="50"/>
                  <a:pt x="18" y="50"/>
                </a:cubicBezTo>
                <a:cubicBezTo>
                  <a:pt x="8" y="49"/>
                  <a:pt x="0" y="40"/>
                  <a:pt x="0" y="29"/>
                </a:cubicBezTo>
                <a:cubicBezTo>
                  <a:pt x="0" y="25"/>
                  <a:pt x="0" y="25"/>
                  <a:pt x="0" y="25"/>
                </a:cubicBezTo>
                <a:cubicBezTo>
                  <a:pt x="0" y="24"/>
                  <a:pt x="1" y="23"/>
                  <a:pt x="2" y="23"/>
                </a:cubicBezTo>
                <a:cubicBezTo>
                  <a:pt x="3" y="23"/>
                  <a:pt x="4" y="24"/>
                  <a:pt x="4" y="25"/>
                </a:cubicBezTo>
                <a:cubicBezTo>
                  <a:pt x="4" y="29"/>
                  <a:pt x="4" y="29"/>
                  <a:pt x="4" y="29"/>
                </a:cubicBezTo>
                <a:cubicBezTo>
                  <a:pt x="4" y="38"/>
                  <a:pt x="12" y="45"/>
                  <a:pt x="20" y="45"/>
                </a:cubicBezTo>
                <a:cubicBezTo>
                  <a:pt x="29" y="45"/>
                  <a:pt x="36" y="38"/>
                  <a:pt x="36" y="29"/>
                </a:cubicBezTo>
                <a:cubicBezTo>
                  <a:pt x="36" y="25"/>
                  <a:pt x="36" y="25"/>
                  <a:pt x="36" y="25"/>
                </a:cubicBezTo>
                <a:cubicBezTo>
                  <a:pt x="36" y="24"/>
                  <a:pt x="37" y="23"/>
                  <a:pt x="39" y="23"/>
                </a:cubicBezTo>
                <a:cubicBezTo>
                  <a:pt x="40" y="23"/>
                  <a:pt x="41" y="24"/>
                  <a:pt x="41" y="25"/>
                </a:cubicBezTo>
                <a:lnTo>
                  <a:pt x="41" y="29"/>
                </a:lnTo>
                <a:close/>
                <a:moveTo>
                  <a:pt x="32" y="29"/>
                </a:moveTo>
                <a:cubicBezTo>
                  <a:pt x="32" y="36"/>
                  <a:pt x="27" y="41"/>
                  <a:pt x="20" y="41"/>
                </a:cubicBezTo>
                <a:cubicBezTo>
                  <a:pt x="14" y="41"/>
                  <a:pt x="9" y="36"/>
                  <a:pt x="9" y="29"/>
                </a:cubicBezTo>
                <a:cubicBezTo>
                  <a:pt x="9" y="11"/>
                  <a:pt x="9" y="11"/>
                  <a:pt x="9" y="11"/>
                </a:cubicBezTo>
                <a:cubicBezTo>
                  <a:pt x="9" y="5"/>
                  <a:pt x="14" y="0"/>
                  <a:pt x="20" y="0"/>
                </a:cubicBezTo>
                <a:cubicBezTo>
                  <a:pt x="27" y="0"/>
                  <a:pt x="32" y="5"/>
                  <a:pt x="32" y="11"/>
                </a:cubicBezTo>
                <a:lnTo>
                  <a:pt x="32" y="2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11648" tIns="55824" rIns="111648" bIns="5582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244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8" name="Freeform 66"/>
          <p:cNvSpPr>
            <a:spLocks noEditPoints="1"/>
          </p:cNvSpPr>
          <p:nvPr/>
        </p:nvSpPr>
        <p:spPr bwMode="auto">
          <a:xfrm>
            <a:off x="9803185" y="3975915"/>
            <a:ext cx="621828" cy="482316"/>
          </a:xfrm>
          <a:custGeom>
            <a:avLst/>
            <a:gdLst/>
            <a:ahLst/>
            <a:cxnLst>
              <a:cxn ang="0">
                <a:pos x="29" y="41"/>
              </a:cxn>
              <a:cxn ang="0">
                <a:pos x="22" y="40"/>
              </a:cxn>
              <a:cxn ang="0">
                <a:pos x="11" y="45"/>
              </a:cxn>
              <a:cxn ang="0">
                <a:pos x="7" y="46"/>
              </a:cxn>
              <a:cxn ang="0">
                <a:pos x="7" y="46"/>
              </a:cxn>
              <a:cxn ang="0">
                <a:pos x="6" y="45"/>
              </a:cxn>
              <a:cxn ang="0">
                <a:pos x="6" y="43"/>
              </a:cxn>
              <a:cxn ang="0">
                <a:pos x="11" y="36"/>
              </a:cxn>
              <a:cxn ang="0">
                <a:pos x="0" y="20"/>
              </a:cxn>
              <a:cxn ang="0">
                <a:pos x="29" y="0"/>
              </a:cxn>
              <a:cxn ang="0">
                <a:pos x="57" y="20"/>
              </a:cxn>
              <a:cxn ang="0">
                <a:pos x="29" y="41"/>
              </a:cxn>
              <a:cxn ang="0">
                <a:pos x="62" y="47"/>
              </a:cxn>
              <a:cxn ang="0">
                <a:pos x="66" y="53"/>
              </a:cxn>
              <a:cxn ang="0">
                <a:pos x="67" y="55"/>
              </a:cxn>
              <a:cxn ang="0">
                <a:pos x="66" y="56"/>
              </a:cxn>
              <a:cxn ang="0">
                <a:pos x="62" y="55"/>
              </a:cxn>
              <a:cxn ang="0">
                <a:pos x="51" y="50"/>
              </a:cxn>
              <a:cxn ang="0">
                <a:pos x="44" y="51"/>
              </a:cxn>
              <a:cxn ang="0">
                <a:pos x="25" y="46"/>
              </a:cxn>
              <a:cxn ang="0">
                <a:pos x="29" y="46"/>
              </a:cxn>
              <a:cxn ang="0">
                <a:pos x="52" y="39"/>
              </a:cxn>
              <a:cxn ang="0">
                <a:pos x="62" y="20"/>
              </a:cxn>
              <a:cxn ang="0">
                <a:pos x="61" y="14"/>
              </a:cxn>
              <a:cxn ang="0">
                <a:pos x="72" y="30"/>
              </a:cxn>
              <a:cxn ang="0">
                <a:pos x="62" y="47"/>
              </a:cxn>
            </a:cxnLst>
            <a:rect l="0" t="0" r="r" b="b"/>
            <a:pathLst>
              <a:path w="72" h="56">
                <a:moveTo>
                  <a:pt x="29" y="41"/>
                </a:moveTo>
                <a:cubicBezTo>
                  <a:pt x="26" y="41"/>
                  <a:pt x="24" y="40"/>
                  <a:pt x="22" y="40"/>
                </a:cubicBezTo>
                <a:cubicBezTo>
                  <a:pt x="18" y="42"/>
                  <a:pt x="15" y="44"/>
                  <a:pt x="11" y="45"/>
                </a:cubicBezTo>
                <a:cubicBezTo>
                  <a:pt x="9" y="45"/>
                  <a:pt x="8" y="46"/>
                  <a:pt x="7" y="46"/>
                </a:cubicBezTo>
                <a:cubicBezTo>
                  <a:pt x="7" y="46"/>
                  <a:pt x="7" y="46"/>
                  <a:pt x="7" y="46"/>
                </a:cubicBezTo>
                <a:cubicBezTo>
                  <a:pt x="6" y="46"/>
                  <a:pt x="6" y="45"/>
                  <a:pt x="6" y="45"/>
                </a:cubicBezTo>
                <a:cubicBezTo>
                  <a:pt x="5" y="44"/>
                  <a:pt x="6" y="43"/>
                  <a:pt x="6" y="43"/>
                </a:cubicBezTo>
                <a:cubicBezTo>
                  <a:pt x="8" y="41"/>
                  <a:pt x="10" y="40"/>
                  <a:pt x="11" y="36"/>
                </a:cubicBezTo>
                <a:cubicBezTo>
                  <a:pt x="5" y="32"/>
                  <a:pt x="0" y="27"/>
                  <a:pt x="0" y="20"/>
                </a:cubicBezTo>
                <a:cubicBezTo>
                  <a:pt x="0" y="9"/>
                  <a:pt x="13" y="0"/>
                  <a:pt x="29" y="0"/>
                </a:cubicBezTo>
                <a:cubicBezTo>
                  <a:pt x="44" y="0"/>
                  <a:pt x="57" y="9"/>
                  <a:pt x="57" y="20"/>
                </a:cubicBezTo>
                <a:cubicBezTo>
                  <a:pt x="57" y="32"/>
                  <a:pt x="44" y="41"/>
                  <a:pt x="29" y="41"/>
                </a:cubicBezTo>
                <a:close/>
                <a:moveTo>
                  <a:pt x="62" y="47"/>
                </a:moveTo>
                <a:cubicBezTo>
                  <a:pt x="63" y="50"/>
                  <a:pt x="65" y="51"/>
                  <a:pt x="66" y="53"/>
                </a:cubicBezTo>
                <a:cubicBezTo>
                  <a:pt x="67" y="54"/>
                  <a:pt x="67" y="54"/>
                  <a:pt x="67" y="55"/>
                </a:cubicBezTo>
                <a:cubicBezTo>
                  <a:pt x="67" y="56"/>
                  <a:pt x="67" y="56"/>
                  <a:pt x="66" y="56"/>
                </a:cubicBezTo>
                <a:cubicBezTo>
                  <a:pt x="65" y="56"/>
                  <a:pt x="63" y="56"/>
                  <a:pt x="62" y="55"/>
                </a:cubicBezTo>
                <a:cubicBezTo>
                  <a:pt x="58" y="54"/>
                  <a:pt x="55" y="53"/>
                  <a:pt x="51" y="50"/>
                </a:cubicBezTo>
                <a:cubicBezTo>
                  <a:pt x="49" y="51"/>
                  <a:pt x="47" y="51"/>
                  <a:pt x="44" y="51"/>
                </a:cubicBezTo>
                <a:cubicBezTo>
                  <a:pt x="37" y="51"/>
                  <a:pt x="30" y="49"/>
                  <a:pt x="25" y="46"/>
                </a:cubicBezTo>
                <a:cubicBezTo>
                  <a:pt x="26" y="46"/>
                  <a:pt x="28" y="46"/>
                  <a:pt x="29" y="46"/>
                </a:cubicBezTo>
                <a:cubicBezTo>
                  <a:pt x="37" y="46"/>
                  <a:pt x="46" y="43"/>
                  <a:pt x="52" y="39"/>
                </a:cubicBezTo>
                <a:cubicBezTo>
                  <a:pt x="58" y="34"/>
                  <a:pt x="62" y="27"/>
                  <a:pt x="62" y="20"/>
                </a:cubicBezTo>
                <a:cubicBezTo>
                  <a:pt x="62" y="18"/>
                  <a:pt x="62" y="16"/>
                  <a:pt x="61" y="14"/>
                </a:cubicBezTo>
                <a:cubicBezTo>
                  <a:pt x="68" y="18"/>
                  <a:pt x="72" y="24"/>
                  <a:pt x="72" y="30"/>
                </a:cubicBezTo>
                <a:cubicBezTo>
                  <a:pt x="72" y="37"/>
                  <a:pt x="68" y="43"/>
                  <a:pt x="62" y="47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11648" tIns="55824" rIns="111648" bIns="5582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244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5001865" y="200236"/>
            <a:ext cx="2855021" cy="50488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2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</p:spTree>
    <p:extLst>
      <p:ext uri="{BB962C8B-B14F-4D97-AF65-F5344CB8AC3E}">
        <p14:creationId xmlns:p14="http://schemas.microsoft.com/office/powerpoint/2010/main" val="39730025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500"/>
                            </p:stCondLst>
                            <p:childTnLst>
                              <p:par>
                                <p:cTn id="44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000"/>
                            </p:stCondLst>
                            <p:childTnLst>
                              <p:par>
                                <p:cTn id="49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51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500"/>
                            </p:stCondLst>
                            <p:childTnLst>
                              <p:par>
                                <p:cTn id="57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000"/>
                            </p:stCondLst>
                            <p:childTnLst>
                              <p:par>
                                <p:cTn id="62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5500"/>
                            </p:stCondLst>
                            <p:childTnLst>
                              <p:par>
                                <p:cTn id="68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6000"/>
                            </p:stCondLst>
                            <p:childTnLst>
                              <p:par>
                                <p:cTn id="73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75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6500"/>
                            </p:stCondLst>
                            <p:childTnLst>
                              <p:par>
                                <p:cTn id="81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7000"/>
                            </p:stCondLst>
                            <p:childTnLst>
                              <p:par>
                                <p:cTn id="86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7500"/>
                            </p:stCondLst>
                            <p:childTnLst>
                              <p:par>
                                <p:cTn id="92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8000"/>
                            </p:stCondLst>
                            <p:childTnLst>
                              <p:par>
                                <p:cTn id="97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99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5" grpId="0" animBg="1"/>
      <p:bldP spid="26" grpId="0" animBg="1"/>
      <p:bldP spid="28" grpId="0"/>
      <p:bldP spid="46" grpId="0" animBg="1"/>
      <p:bldP spid="47" grpId="0" animBg="1"/>
      <p:bldP spid="48" grpId="0" animBg="1"/>
      <p:bldP spid="49" grpId="0"/>
      <p:bldP spid="50" grpId="0" animBg="1"/>
      <p:bldP spid="51" grpId="0" animBg="1"/>
      <p:bldP spid="52" grpId="0"/>
      <p:bldP spid="53" grpId="0" animBg="1"/>
      <p:bldP spid="54" grpId="0" animBg="1"/>
      <p:bldP spid="55" grpId="0"/>
      <p:bldP spid="56" grpId="0" animBg="1"/>
      <p:bldP spid="57" grpId="0" animBg="1"/>
      <p:bldP spid="58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9" name="Elbow Connector 38"/>
          <p:cNvCxnSpPr/>
          <p:nvPr/>
        </p:nvCxnSpPr>
        <p:spPr>
          <a:xfrm flipV="1">
            <a:off x="2828093" y="2510598"/>
            <a:ext cx="2395800" cy="1486627"/>
          </a:xfrm>
          <a:prstGeom prst="bentConnector3">
            <a:avLst>
              <a:gd name="adj1" fmla="val 44660"/>
            </a:avLst>
          </a:prstGeom>
          <a:ln w="79375">
            <a:solidFill>
              <a:schemeClr val="accent4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Elbow Connector 41"/>
          <p:cNvCxnSpPr/>
          <p:nvPr/>
        </p:nvCxnSpPr>
        <p:spPr>
          <a:xfrm flipV="1">
            <a:off x="2897877" y="3034515"/>
            <a:ext cx="2326019" cy="1416284"/>
          </a:xfrm>
          <a:prstGeom prst="bentConnector3">
            <a:avLst>
              <a:gd name="adj1" fmla="val 56500"/>
            </a:avLst>
          </a:prstGeom>
          <a:ln w="79375">
            <a:solidFill>
              <a:schemeClr val="accent3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Elbow Connector 60"/>
          <p:cNvCxnSpPr/>
          <p:nvPr/>
        </p:nvCxnSpPr>
        <p:spPr>
          <a:xfrm flipV="1">
            <a:off x="2886243" y="3686247"/>
            <a:ext cx="2337650" cy="1241385"/>
          </a:xfrm>
          <a:prstGeom prst="bentConnector3">
            <a:avLst>
              <a:gd name="adj1" fmla="val 69008"/>
            </a:avLst>
          </a:prstGeom>
          <a:ln w="79375">
            <a:solidFill>
              <a:schemeClr val="accent2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Elbow Connector 70"/>
          <p:cNvCxnSpPr/>
          <p:nvPr/>
        </p:nvCxnSpPr>
        <p:spPr>
          <a:xfrm flipV="1">
            <a:off x="2886243" y="4294662"/>
            <a:ext cx="2337649" cy="1074915"/>
          </a:xfrm>
          <a:prstGeom prst="bentConnector3">
            <a:avLst>
              <a:gd name="adj1" fmla="val 80846"/>
            </a:avLst>
          </a:prstGeom>
          <a:ln w="79375"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4" name="Rounded Rectangle 83"/>
          <p:cNvSpPr/>
          <p:nvPr/>
        </p:nvSpPr>
        <p:spPr>
          <a:xfrm>
            <a:off x="5223890" y="2250686"/>
            <a:ext cx="2419061" cy="465204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zh-CN" altLang="en-US" sz="14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5" name="Rounded Rectangle 84"/>
          <p:cNvSpPr/>
          <p:nvPr/>
        </p:nvSpPr>
        <p:spPr>
          <a:xfrm>
            <a:off x="5223890" y="2831313"/>
            <a:ext cx="2419061" cy="465204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zh-CN" altLang="en-US" sz="14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6" name="Rounded Rectangle 85"/>
          <p:cNvSpPr/>
          <p:nvPr/>
        </p:nvSpPr>
        <p:spPr>
          <a:xfrm>
            <a:off x="5223890" y="3411941"/>
            <a:ext cx="2419061" cy="465204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zh-CN" altLang="en-US" sz="14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7" name="Rounded Rectangle 86"/>
          <p:cNvSpPr/>
          <p:nvPr/>
        </p:nvSpPr>
        <p:spPr>
          <a:xfrm>
            <a:off x="5223890" y="3992570"/>
            <a:ext cx="2419061" cy="465204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zh-CN" altLang="en-US" sz="14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cxnSp>
        <p:nvCxnSpPr>
          <p:cNvPr id="187" name="Elbow Connector 186"/>
          <p:cNvCxnSpPr/>
          <p:nvPr/>
        </p:nvCxnSpPr>
        <p:spPr>
          <a:xfrm flipH="1" flipV="1">
            <a:off x="7667226" y="2486327"/>
            <a:ext cx="2395800" cy="1486627"/>
          </a:xfrm>
          <a:prstGeom prst="bentConnector3">
            <a:avLst>
              <a:gd name="adj1" fmla="val 44660"/>
            </a:avLst>
          </a:prstGeom>
          <a:ln w="79375">
            <a:solidFill>
              <a:schemeClr val="accent4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8" name="Elbow Connector 187"/>
          <p:cNvCxnSpPr/>
          <p:nvPr/>
        </p:nvCxnSpPr>
        <p:spPr>
          <a:xfrm flipH="1" flipV="1">
            <a:off x="7667228" y="3046651"/>
            <a:ext cx="2326019" cy="1416284"/>
          </a:xfrm>
          <a:prstGeom prst="bentConnector3">
            <a:avLst>
              <a:gd name="adj1" fmla="val 56500"/>
            </a:avLst>
          </a:prstGeom>
          <a:ln w="79375">
            <a:solidFill>
              <a:schemeClr val="accent3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9" name="Elbow Connector 188"/>
          <p:cNvCxnSpPr/>
          <p:nvPr/>
        </p:nvCxnSpPr>
        <p:spPr>
          <a:xfrm flipH="1" flipV="1">
            <a:off x="7667225" y="3661977"/>
            <a:ext cx="2337650" cy="1241385"/>
          </a:xfrm>
          <a:prstGeom prst="bentConnector3">
            <a:avLst>
              <a:gd name="adj1" fmla="val 69008"/>
            </a:avLst>
          </a:prstGeom>
          <a:ln w="79375">
            <a:solidFill>
              <a:schemeClr val="accent2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0" name="Elbow Connector 189"/>
          <p:cNvCxnSpPr/>
          <p:nvPr/>
        </p:nvCxnSpPr>
        <p:spPr>
          <a:xfrm flipH="1" flipV="1">
            <a:off x="7667226" y="4270391"/>
            <a:ext cx="2337649" cy="1074915"/>
          </a:xfrm>
          <a:prstGeom prst="bentConnector3">
            <a:avLst>
              <a:gd name="adj1" fmla="val 80846"/>
            </a:avLst>
          </a:prstGeom>
          <a:ln w="79375"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95" name="Group 194"/>
          <p:cNvGrpSpPr/>
          <p:nvPr/>
        </p:nvGrpSpPr>
        <p:grpSpPr>
          <a:xfrm>
            <a:off x="1665081" y="3218005"/>
            <a:ext cx="2046898" cy="2724342"/>
            <a:chOff x="670063" y="2245526"/>
            <a:chExt cx="1676400" cy="2231224"/>
          </a:xfrm>
        </p:grpSpPr>
        <p:sp>
          <p:nvSpPr>
            <p:cNvPr id="179" name="Rounded Rectangle 178"/>
            <p:cNvSpPr/>
            <p:nvPr/>
          </p:nvSpPr>
          <p:spPr>
            <a:xfrm>
              <a:off x="670063" y="2245526"/>
              <a:ext cx="1676400" cy="2231224"/>
            </a:xfrm>
            <a:prstGeom prst="roundRect">
              <a:avLst>
                <a:gd name="adj" fmla="val 7008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2" name="Footer Text"/>
            <p:cNvSpPr txBox="1"/>
            <p:nvPr/>
          </p:nvSpPr>
          <p:spPr>
            <a:xfrm>
              <a:off x="839184" y="2458893"/>
              <a:ext cx="1338159" cy="131978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 defTabSz="1116488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</a:t>
              </a:r>
              <a:r>
                <a:rPr lang="en-US" altLang="zh-CN" sz="800" dirty="0" err="1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directly.Please</a:t>
              </a: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 replace text, click add relevant headline, modify the text content, also can copy your content to this </a:t>
              </a:r>
              <a:r>
                <a:rPr lang="en-US" altLang="zh-CN" sz="800" dirty="0" err="1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directly.Please</a:t>
              </a: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94" name="Group 193"/>
          <p:cNvGrpSpPr/>
          <p:nvPr/>
        </p:nvGrpSpPr>
        <p:grpSpPr>
          <a:xfrm>
            <a:off x="9184195" y="3218005"/>
            <a:ext cx="2046898" cy="2724342"/>
            <a:chOff x="6828183" y="2245526"/>
            <a:chExt cx="1676400" cy="2231224"/>
          </a:xfrm>
        </p:grpSpPr>
        <p:sp>
          <p:nvSpPr>
            <p:cNvPr id="191" name="Rounded Rectangle 190"/>
            <p:cNvSpPr/>
            <p:nvPr/>
          </p:nvSpPr>
          <p:spPr>
            <a:xfrm>
              <a:off x="6828183" y="2245526"/>
              <a:ext cx="1676400" cy="2231224"/>
            </a:xfrm>
            <a:prstGeom prst="roundRect">
              <a:avLst>
                <a:gd name="adj" fmla="val 7008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3" name="Footer Text"/>
            <p:cNvSpPr txBox="1"/>
            <p:nvPr/>
          </p:nvSpPr>
          <p:spPr>
            <a:xfrm>
              <a:off x="6982162" y="2503211"/>
              <a:ext cx="1368443" cy="133091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 defTabSz="1116488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</a:t>
              </a:r>
              <a:r>
                <a:rPr lang="en-US" altLang="zh-CN" sz="800" dirty="0" err="1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directly.Please</a:t>
              </a: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 replace text, click add relevant headline, modify the text content, also can copy your content to this </a:t>
              </a:r>
              <a:r>
                <a:rPr lang="en-US" altLang="zh-CN" sz="800" dirty="0" err="1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directly.Please</a:t>
              </a: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0" name="矩形 19"/>
          <p:cNvSpPr/>
          <p:nvPr/>
        </p:nvSpPr>
        <p:spPr>
          <a:xfrm>
            <a:off x="5001865" y="200236"/>
            <a:ext cx="2855021" cy="50488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2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</p:spTree>
    <p:extLst>
      <p:ext uri="{BB962C8B-B14F-4D97-AF65-F5344CB8AC3E}">
        <p14:creationId xmlns:p14="http://schemas.microsoft.com/office/powerpoint/2010/main" val="11629210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8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19" dur="500"/>
                                        <p:tgtEl>
                                          <p:spTgt spid="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28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8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31" dur="500"/>
                                        <p:tgtEl>
                                          <p:spTgt spid="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500"/>
                            </p:stCondLst>
                            <p:childTnLst>
                              <p:par>
                                <p:cTn id="38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40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8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43" dur="500"/>
                                        <p:tgtEl>
                                          <p:spTgt spid="1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000"/>
                            </p:stCondLst>
                            <p:childTnLst>
                              <p:par>
                                <p:cTn id="4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500"/>
                            </p:stCondLst>
                            <p:childTnLst>
                              <p:par>
                                <p:cTn id="50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52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8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55" dur="500"/>
                                        <p:tgtEl>
                                          <p:spTgt spid="1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000"/>
                            </p:stCondLst>
                            <p:childTnLst>
                              <p:par>
                                <p:cTn id="57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4" grpId="0" animBg="1"/>
      <p:bldP spid="85" grpId="0" animBg="1"/>
      <p:bldP spid="86" grpId="0" animBg="1"/>
      <p:bldP spid="87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" name="Group 34"/>
          <p:cNvGrpSpPr/>
          <p:nvPr/>
        </p:nvGrpSpPr>
        <p:grpSpPr>
          <a:xfrm>
            <a:off x="7378377" y="2726055"/>
            <a:ext cx="949167" cy="512551"/>
            <a:chOff x="7166383" y="2666161"/>
            <a:chExt cx="900000" cy="486001"/>
          </a:xfrm>
        </p:grpSpPr>
        <p:sp>
          <p:nvSpPr>
            <p:cNvPr id="21" name="Freeform 95"/>
            <p:cNvSpPr>
              <a:spLocks noEditPoints="1"/>
            </p:cNvSpPr>
            <p:nvPr/>
          </p:nvSpPr>
          <p:spPr bwMode="auto">
            <a:xfrm>
              <a:off x="7166383" y="2666161"/>
              <a:ext cx="900000" cy="486001"/>
            </a:xfrm>
            <a:custGeom>
              <a:avLst/>
              <a:gdLst>
                <a:gd name="T0" fmla="*/ 113 w 125"/>
                <a:gd name="T1" fmla="*/ 18 h 78"/>
                <a:gd name="T2" fmla="*/ 113 w 125"/>
                <a:gd name="T3" fmla="*/ 0 h 78"/>
                <a:gd name="T4" fmla="*/ 0 w 125"/>
                <a:gd name="T5" fmla="*/ 0 h 78"/>
                <a:gd name="T6" fmla="*/ 0 w 125"/>
                <a:gd name="T7" fmla="*/ 78 h 78"/>
                <a:gd name="T8" fmla="*/ 113 w 125"/>
                <a:gd name="T9" fmla="*/ 78 h 78"/>
                <a:gd name="T10" fmla="*/ 113 w 125"/>
                <a:gd name="T11" fmla="*/ 60 h 78"/>
                <a:gd name="T12" fmla="*/ 125 w 125"/>
                <a:gd name="T13" fmla="*/ 54 h 78"/>
                <a:gd name="T14" fmla="*/ 125 w 125"/>
                <a:gd name="T15" fmla="*/ 25 h 78"/>
                <a:gd name="T16" fmla="*/ 113 w 125"/>
                <a:gd name="T17" fmla="*/ 18 h 78"/>
                <a:gd name="T18" fmla="*/ 104 w 125"/>
                <a:gd name="T19" fmla="*/ 68 h 78"/>
                <a:gd name="T20" fmla="*/ 10 w 125"/>
                <a:gd name="T21" fmla="*/ 68 h 78"/>
                <a:gd name="T22" fmla="*/ 10 w 125"/>
                <a:gd name="T23" fmla="*/ 9 h 78"/>
                <a:gd name="T24" fmla="*/ 104 w 125"/>
                <a:gd name="T25" fmla="*/ 9 h 78"/>
                <a:gd name="T26" fmla="*/ 104 w 125"/>
                <a:gd name="T27" fmla="*/ 68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5" h="78">
                  <a:moveTo>
                    <a:pt x="113" y="18"/>
                  </a:moveTo>
                  <a:cubicBezTo>
                    <a:pt x="113" y="0"/>
                    <a:pt x="113" y="0"/>
                    <a:pt x="11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113" y="78"/>
                    <a:pt x="113" y="78"/>
                    <a:pt x="113" y="78"/>
                  </a:cubicBezTo>
                  <a:cubicBezTo>
                    <a:pt x="113" y="60"/>
                    <a:pt x="113" y="60"/>
                    <a:pt x="113" y="60"/>
                  </a:cubicBezTo>
                  <a:cubicBezTo>
                    <a:pt x="117" y="60"/>
                    <a:pt x="125" y="61"/>
                    <a:pt x="125" y="54"/>
                  </a:cubicBezTo>
                  <a:cubicBezTo>
                    <a:pt x="125" y="25"/>
                    <a:pt x="125" y="25"/>
                    <a:pt x="125" y="25"/>
                  </a:cubicBezTo>
                  <a:cubicBezTo>
                    <a:pt x="125" y="17"/>
                    <a:pt x="116" y="18"/>
                    <a:pt x="113" y="18"/>
                  </a:cubicBezTo>
                  <a:close/>
                  <a:moveTo>
                    <a:pt x="104" y="68"/>
                  </a:moveTo>
                  <a:cubicBezTo>
                    <a:pt x="10" y="68"/>
                    <a:pt x="10" y="68"/>
                    <a:pt x="10" y="68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04" y="9"/>
                    <a:pt x="104" y="9"/>
                    <a:pt x="104" y="9"/>
                  </a:cubicBezTo>
                  <a:lnTo>
                    <a:pt x="104" y="68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Rectangle 96"/>
            <p:cNvSpPr>
              <a:spLocks noChangeArrowheads="1"/>
            </p:cNvSpPr>
            <p:nvPr/>
          </p:nvSpPr>
          <p:spPr bwMode="auto">
            <a:xfrm>
              <a:off x="7261305" y="2738737"/>
              <a:ext cx="144000" cy="342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Rectangle 96"/>
            <p:cNvSpPr>
              <a:spLocks noChangeArrowheads="1"/>
            </p:cNvSpPr>
            <p:nvPr/>
          </p:nvSpPr>
          <p:spPr bwMode="auto">
            <a:xfrm>
              <a:off x="7420592" y="2738737"/>
              <a:ext cx="144000" cy="342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" name="Rectangle 96"/>
            <p:cNvSpPr>
              <a:spLocks noChangeArrowheads="1"/>
            </p:cNvSpPr>
            <p:nvPr/>
          </p:nvSpPr>
          <p:spPr bwMode="auto">
            <a:xfrm>
              <a:off x="7586442" y="2738684"/>
              <a:ext cx="144000" cy="342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0" name="Group 39"/>
          <p:cNvGrpSpPr/>
          <p:nvPr/>
        </p:nvGrpSpPr>
        <p:grpSpPr>
          <a:xfrm>
            <a:off x="4653381" y="2727230"/>
            <a:ext cx="949167" cy="512551"/>
            <a:chOff x="4605752" y="2667275"/>
            <a:chExt cx="900000" cy="486001"/>
          </a:xfrm>
        </p:grpSpPr>
        <p:sp>
          <p:nvSpPr>
            <p:cNvPr id="16" name="Freeform 95"/>
            <p:cNvSpPr>
              <a:spLocks noEditPoints="1"/>
            </p:cNvSpPr>
            <p:nvPr/>
          </p:nvSpPr>
          <p:spPr bwMode="auto">
            <a:xfrm>
              <a:off x="4605752" y="2667275"/>
              <a:ext cx="900000" cy="486001"/>
            </a:xfrm>
            <a:custGeom>
              <a:avLst/>
              <a:gdLst>
                <a:gd name="T0" fmla="*/ 113 w 125"/>
                <a:gd name="T1" fmla="*/ 18 h 78"/>
                <a:gd name="T2" fmla="*/ 113 w 125"/>
                <a:gd name="T3" fmla="*/ 0 h 78"/>
                <a:gd name="T4" fmla="*/ 0 w 125"/>
                <a:gd name="T5" fmla="*/ 0 h 78"/>
                <a:gd name="T6" fmla="*/ 0 w 125"/>
                <a:gd name="T7" fmla="*/ 78 h 78"/>
                <a:gd name="T8" fmla="*/ 113 w 125"/>
                <a:gd name="T9" fmla="*/ 78 h 78"/>
                <a:gd name="T10" fmla="*/ 113 w 125"/>
                <a:gd name="T11" fmla="*/ 60 h 78"/>
                <a:gd name="T12" fmla="*/ 125 w 125"/>
                <a:gd name="T13" fmla="*/ 54 h 78"/>
                <a:gd name="T14" fmla="*/ 125 w 125"/>
                <a:gd name="T15" fmla="*/ 25 h 78"/>
                <a:gd name="T16" fmla="*/ 113 w 125"/>
                <a:gd name="T17" fmla="*/ 18 h 78"/>
                <a:gd name="T18" fmla="*/ 104 w 125"/>
                <a:gd name="T19" fmla="*/ 68 h 78"/>
                <a:gd name="T20" fmla="*/ 10 w 125"/>
                <a:gd name="T21" fmla="*/ 68 h 78"/>
                <a:gd name="T22" fmla="*/ 10 w 125"/>
                <a:gd name="T23" fmla="*/ 9 h 78"/>
                <a:gd name="T24" fmla="*/ 104 w 125"/>
                <a:gd name="T25" fmla="*/ 9 h 78"/>
                <a:gd name="T26" fmla="*/ 104 w 125"/>
                <a:gd name="T27" fmla="*/ 68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5" h="78">
                  <a:moveTo>
                    <a:pt x="113" y="18"/>
                  </a:moveTo>
                  <a:cubicBezTo>
                    <a:pt x="113" y="0"/>
                    <a:pt x="113" y="0"/>
                    <a:pt x="11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113" y="78"/>
                    <a:pt x="113" y="78"/>
                    <a:pt x="113" y="78"/>
                  </a:cubicBezTo>
                  <a:cubicBezTo>
                    <a:pt x="113" y="60"/>
                    <a:pt x="113" y="60"/>
                    <a:pt x="113" y="60"/>
                  </a:cubicBezTo>
                  <a:cubicBezTo>
                    <a:pt x="117" y="60"/>
                    <a:pt x="125" y="61"/>
                    <a:pt x="125" y="54"/>
                  </a:cubicBezTo>
                  <a:cubicBezTo>
                    <a:pt x="125" y="25"/>
                    <a:pt x="125" y="25"/>
                    <a:pt x="125" y="25"/>
                  </a:cubicBezTo>
                  <a:cubicBezTo>
                    <a:pt x="125" y="17"/>
                    <a:pt x="116" y="18"/>
                    <a:pt x="113" y="18"/>
                  </a:cubicBezTo>
                  <a:close/>
                  <a:moveTo>
                    <a:pt x="104" y="68"/>
                  </a:moveTo>
                  <a:cubicBezTo>
                    <a:pt x="10" y="68"/>
                    <a:pt x="10" y="68"/>
                    <a:pt x="10" y="68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04" y="9"/>
                    <a:pt x="104" y="9"/>
                    <a:pt x="104" y="9"/>
                  </a:cubicBezTo>
                  <a:lnTo>
                    <a:pt x="104" y="68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6" name="Rectangle 96"/>
            <p:cNvSpPr>
              <a:spLocks noChangeArrowheads="1"/>
            </p:cNvSpPr>
            <p:nvPr/>
          </p:nvSpPr>
          <p:spPr bwMode="auto">
            <a:xfrm>
              <a:off x="4699080" y="2738737"/>
              <a:ext cx="144000" cy="3420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7" name="Rectangle 96"/>
            <p:cNvSpPr>
              <a:spLocks noChangeArrowheads="1"/>
            </p:cNvSpPr>
            <p:nvPr/>
          </p:nvSpPr>
          <p:spPr bwMode="auto">
            <a:xfrm>
              <a:off x="4858367" y="2738737"/>
              <a:ext cx="144000" cy="3420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5" name="Group 44"/>
          <p:cNvGrpSpPr/>
          <p:nvPr/>
        </p:nvGrpSpPr>
        <p:grpSpPr>
          <a:xfrm>
            <a:off x="1928385" y="2726055"/>
            <a:ext cx="949167" cy="512551"/>
            <a:chOff x="2006307" y="2666161"/>
            <a:chExt cx="900000" cy="486001"/>
          </a:xfrm>
        </p:grpSpPr>
        <p:sp>
          <p:nvSpPr>
            <p:cNvPr id="11" name="Freeform 95"/>
            <p:cNvSpPr>
              <a:spLocks noEditPoints="1"/>
            </p:cNvSpPr>
            <p:nvPr/>
          </p:nvSpPr>
          <p:spPr bwMode="auto">
            <a:xfrm>
              <a:off x="2006307" y="2666161"/>
              <a:ext cx="900000" cy="486001"/>
            </a:xfrm>
            <a:custGeom>
              <a:avLst/>
              <a:gdLst>
                <a:gd name="T0" fmla="*/ 113 w 125"/>
                <a:gd name="T1" fmla="*/ 18 h 78"/>
                <a:gd name="T2" fmla="*/ 113 w 125"/>
                <a:gd name="T3" fmla="*/ 0 h 78"/>
                <a:gd name="T4" fmla="*/ 0 w 125"/>
                <a:gd name="T5" fmla="*/ 0 h 78"/>
                <a:gd name="T6" fmla="*/ 0 w 125"/>
                <a:gd name="T7" fmla="*/ 78 h 78"/>
                <a:gd name="T8" fmla="*/ 113 w 125"/>
                <a:gd name="T9" fmla="*/ 78 h 78"/>
                <a:gd name="T10" fmla="*/ 113 w 125"/>
                <a:gd name="T11" fmla="*/ 60 h 78"/>
                <a:gd name="T12" fmla="*/ 125 w 125"/>
                <a:gd name="T13" fmla="*/ 54 h 78"/>
                <a:gd name="T14" fmla="*/ 125 w 125"/>
                <a:gd name="T15" fmla="*/ 25 h 78"/>
                <a:gd name="T16" fmla="*/ 113 w 125"/>
                <a:gd name="T17" fmla="*/ 18 h 78"/>
                <a:gd name="T18" fmla="*/ 104 w 125"/>
                <a:gd name="T19" fmla="*/ 68 h 78"/>
                <a:gd name="T20" fmla="*/ 10 w 125"/>
                <a:gd name="T21" fmla="*/ 68 h 78"/>
                <a:gd name="T22" fmla="*/ 10 w 125"/>
                <a:gd name="T23" fmla="*/ 9 h 78"/>
                <a:gd name="T24" fmla="*/ 104 w 125"/>
                <a:gd name="T25" fmla="*/ 9 h 78"/>
                <a:gd name="T26" fmla="*/ 104 w 125"/>
                <a:gd name="T27" fmla="*/ 68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5" h="78">
                  <a:moveTo>
                    <a:pt x="113" y="18"/>
                  </a:moveTo>
                  <a:cubicBezTo>
                    <a:pt x="113" y="0"/>
                    <a:pt x="113" y="0"/>
                    <a:pt x="11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113" y="78"/>
                    <a:pt x="113" y="78"/>
                    <a:pt x="113" y="78"/>
                  </a:cubicBezTo>
                  <a:cubicBezTo>
                    <a:pt x="113" y="60"/>
                    <a:pt x="113" y="60"/>
                    <a:pt x="113" y="60"/>
                  </a:cubicBezTo>
                  <a:cubicBezTo>
                    <a:pt x="117" y="60"/>
                    <a:pt x="125" y="61"/>
                    <a:pt x="125" y="54"/>
                  </a:cubicBezTo>
                  <a:cubicBezTo>
                    <a:pt x="125" y="25"/>
                    <a:pt x="125" y="25"/>
                    <a:pt x="125" y="25"/>
                  </a:cubicBezTo>
                  <a:cubicBezTo>
                    <a:pt x="125" y="17"/>
                    <a:pt x="116" y="18"/>
                    <a:pt x="113" y="18"/>
                  </a:cubicBezTo>
                  <a:close/>
                  <a:moveTo>
                    <a:pt x="104" y="68"/>
                  </a:moveTo>
                  <a:cubicBezTo>
                    <a:pt x="10" y="68"/>
                    <a:pt x="10" y="68"/>
                    <a:pt x="10" y="68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04" y="9"/>
                    <a:pt x="104" y="9"/>
                    <a:pt x="104" y="9"/>
                  </a:cubicBezTo>
                  <a:lnTo>
                    <a:pt x="104" y="68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Rectangle 96"/>
            <p:cNvSpPr>
              <a:spLocks noChangeArrowheads="1"/>
            </p:cNvSpPr>
            <p:nvPr/>
          </p:nvSpPr>
          <p:spPr bwMode="auto">
            <a:xfrm>
              <a:off x="2098755" y="2738737"/>
              <a:ext cx="144000" cy="3420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0" name="Group 49"/>
          <p:cNvGrpSpPr/>
          <p:nvPr/>
        </p:nvGrpSpPr>
        <p:grpSpPr>
          <a:xfrm>
            <a:off x="10103372" y="2726055"/>
            <a:ext cx="949167" cy="512551"/>
            <a:chOff x="9913617" y="2666161"/>
            <a:chExt cx="900000" cy="486001"/>
          </a:xfrm>
        </p:grpSpPr>
        <p:sp>
          <p:nvSpPr>
            <p:cNvPr id="26" name="Freeform 95"/>
            <p:cNvSpPr>
              <a:spLocks noEditPoints="1"/>
            </p:cNvSpPr>
            <p:nvPr/>
          </p:nvSpPr>
          <p:spPr bwMode="auto">
            <a:xfrm>
              <a:off x="9913617" y="2666161"/>
              <a:ext cx="900000" cy="486001"/>
            </a:xfrm>
            <a:custGeom>
              <a:avLst/>
              <a:gdLst>
                <a:gd name="T0" fmla="*/ 113 w 125"/>
                <a:gd name="T1" fmla="*/ 18 h 78"/>
                <a:gd name="T2" fmla="*/ 113 w 125"/>
                <a:gd name="T3" fmla="*/ 0 h 78"/>
                <a:gd name="T4" fmla="*/ 0 w 125"/>
                <a:gd name="T5" fmla="*/ 0 h 78"/>
                <a:gd name="T6" fmla="*/ 0 w 125"/>
                <a:gd name="T7" fmla="*/ 78 h 78"/>
                <a:gd name="T8" fmla="*/ 113 w 125"/>
                <a:gd name="T9" fmla="*/ 78 h 78"/>
                <a:gd name="T10" fmla="*/ 113 w 125"/>
                <a:gd name="T11" fmla="*/ 60 h 78"/>
                <a:gd name="T12" fmla="*/ 125 w 125"/>
                <a:gd name="T13" fmla="*/ 54 h 78"/>
                <a:gd name="T14" fmla="*/ 125 w 125"/>
                <a:gd name="T15" fmla="*/ 25 h 78"/>
                <a:gd name="T16" fmla="*/ 113 w 125"/>
                <a:gd name="T17" fmla="*/ 18 h 78"/>
                <a:gd name="T18" fmla="*/ 104 w 125"/>
                <a:gd name="T19" fmla="*/ 68 h 78"/>
                <a:gd name="T20" fmla="*/ 10 w 125"/>
                <a:gd name="T21" fmla="*/ 68 h 78"/>
                <a:gd name="T22" fmla="*/ 10 w 125"/>
                <a:gd name="T23" fmla="*/ 9 h 78"/>
                <a:gd name="T24" fmla="*/ 104 w 125"/>
                <a:gd name="T25" fmla="*/ 9 h 78"/>
                <a:gd name="T26" fmla="*/ 104 w 125"/>
                <a:gd name="T27" fmla="*/ 68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5" h="78">
                  <a:moveTo>
                    <a:pt x="113" y="18"/>
                  </a:moveTo>
                  <a:cubicBezTo>
                    <a:pt x="113" y="0"/>
                    <a:pt x="113" y="0"/>
                    <a:pt x="11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113" y="78"/>
                    <a:pt x="113" y="78"/>
                    <a:pt x="113" y="78"/>
                  </a:cubicBezTo>
                  <a:cubicBezTo>
                    <a:pt x="113" y="60"/>
                    <a:pt x="113" y="60"/>
                    <a:pt x="113" y="60"/>
                  </a:cubicBezTo>
                  <a:cubicBezTo>
                    <a:pt x="117" y="60"/>
                    <a:pt x="125" y="61"/>
                    <a:pt x="125" y="54"/>
                  </a:cubicBezTo>
                  <a:cubicBezTo>
                    <a:pt x="125" y="25"/>
                    <a:pt x="125" y="25"/>
                    <a:pt x="125" y="25"/>
                  </a:cubicBezTo>
                  <a:cubicBezTo>
                    <a:pt x="125" y="17"/>
                    <a:pt x="116" y="18"/>
                    <a:pt x="113" y="18"/>
                  </a:cubicBezTo>
                  <a:close/>
                  <a:moveTo>
                    <a:pt x="104" y="68"/>
                  </a:moveTo>
                  <a:cubicBezTo>
                    <a:pt x="10" y="68"/>
                    <a:pt x="10" y="68"/>
                    <a:pt x="10" y="68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04" y="9"/>
                    <a:pt x="104" y="9"/>
                    <a:pt x="104" y="9"/>
                  </a:cubicBezTo>
                  <a:lnTo>
                    <a:pt x="104" y="68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6" name="Rectangle 96"/>
            <p:cNvSpPr>
              <a:spLocks noChangeArrowheads="1"/>
            </p:cNvSpPr>
            <p:nvPr/>
          </p:nvSpPr>
          <p:spPr bwMode="auto">
            <a:xfrm>
              <a:off x="10004505" y="2738737"/>
              <a:ext cx="144000" cy="3420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7" name="Rectangle 96"/>
            <p:cNvSpPr>
              <a:spLocks noChangeArrowheads="1"/>
            </p:cNvSpPr>
            <p:nvPr/>
          </p:nvSpPr>
          <p:spPr bwMode="auto">
            <a:xfrm>
              <a:off x="10163792" y="2738737"/>
              <a:ext cx="144000" cy="3420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8" name="Rectangle 96"/>
            <p:cNvSpPr>
              <a:spLocks noChangeArrowheads="1"/>
            </p:cNvSpPr>
            <p:nvPr/>
          </p:nvSpPr>
          <p:spPr bwMode="auto">
            <a:xfrm>
              <a:off x="10329642" y="2738684"/>
              <a:ext cx="144000" cy="3420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9" name="Rectangle 96"/>
            <p:cNvSpPr>
              <a:spLocks noChangeArrowheads="1"/>
            </p:cNvSpPr>
            <p:nvPr/>
          </p:nvSpPr>
          <p:spPr bwMode="auto">
            <a:xfrm>
              <a:off x="10496212" y="2738684"/>
              <a:ext cx="144000" cy="3420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5" name="Group 74"/>
          <p:cNvGrpSpPr/>
          <p:nvPr/>
        </p:nvGrpSpPr>
        <p:grpSpPr>
          <a:xfrm>
            <a:off x="2028069" y="4958220"/>
            <a:ext cx="749799" cy="749797"/>
            <a:chOff x="821491" y="4182919"/>
            <a:chExt cx="710960" cy="710958"/>
          </a:xfrm>
        </p:grpSpPr>
        <p:sp>
          <p:nvSpPr>
            <p:cNvPr id="52" name="Oval 51"/>
            <p:cNvSpPr/>
            <p:nvPr/>
          </p:nvSpPr>
          <p:spPr>
            <a:xfrm>
              <a:off x="821491" y="4182919"/>
              <a:ext cx="710960" cy="710958"/>
            </a:xfrm>
            <a:prstGeom prst="ellipse">
              <a:avLst/>
            </a:prstGeom>
            <a:noFill/>
            <a:ln>
              <a:solidFill>
                <a:schemeClr val="accent2"/>
              </a:solidFill>
            </a:ln>
          </p:spPr>
          <p:style>
            <a:lnRef idx="2">
              <a:schemeClr val="accent3">
                <a:hueOff val="552171"/>
                <a:satOff val="28263"/>
                <a:lumOff val="11872"/>
                <a:alphaOff val="0"/>
              </a:schemeClr>
            </a:lnRef>
            <a:fillRef idx="1">
              <a:schemeClr val="accent3">
                <a:hueOff val="552171"/>
                <a:satOff val="28263"/>
                <a:lumOff val="11872"/>
                <a:alphaOff val="0"/>
              </a:schemeClr>
            </a:fillRef>
            <a:effectRef idx="0">
              <a:schemeClr val="accent3">
                <a:hueOff val="552171"/>
                <a:satOff val="28263"/>
                <a:lumOff val="11872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zh-CN" alt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53" name="Group 52"/>
            <p:cNvGrpSpPr>
              <a:grpSpLocks noChangeAspect="1"/>
            </p:cNvGrpSpPr>
            <p:nvPr/>
          </p:nvGrpSpPr>
          <p:grpSpPr>
            <a:xfrm>
              <a:off x="1004854" y="4369560"/>
              <a:ext cx="344222" cy="351018"/>
              <a:chOff x="7160655" y="2178006"/>
              <a:chExt cx="379359" cy="386846"/>
            </a:xfrm>
            <a:solidFill>
              <a:schemeClr val="accent2"/>
            </a:solidFill>
          </p:grpSpPr>
          <p:sp>
            <p:nvSpPr>
              <p:cNvPr id="54" name="Freeform 36"/>
              <p:cNvSpPr>
                <a:spLocks noEditPoints="1"/>
              </p:cNvSpPr>
              <p:nvPr/>
            </p:nvSpPr>
            <p:spPr bwMode="auto">
              <a:xfrm>
                <a:off x="7277956" y="2178006"/>
                <a:ext cx="262058" cy="262058"/>
              </a:xfrm>
              <a:custGeom>
                <a:avLst/>
                <a:gdLst>
                  <a:gd name="T0" fmla="*/ 65 w 79"/>
                  <a:gd name="T1" fmla="*/ 14 h 79"/>
                  <a:gd name="T2" fmla="*/ 14 w 79"/>
                  <a:gd name="T3" fmla="*/ 14 h 79"/>
                  <a:gd name="T4" fmla="*/ 11 w 79"/>
                  <a:gd name="T5" fmla="*/ 63 h 79"/>
                  <a:gd name="T6" fmla="*/ 11 w 79"/>
                  <a:gd name="T7" fmla="*/ 63 h 79"/>
                  <a:gd name="T8" fmla="*/ 17 w 79"/>
                  <a:gd name="T9" fmla="*/ 68 h 79"/>
                  <a:gd name="T10" fmla="*/ 64 w 79"/>
                  <a:gd name="T11" fmla="*/ 65 h 79"/>
                  <a:gd name="T12" fmla="*/ 65 w 79"/>
                  <a:gd name="T13" fmla="*/ 14 h 79"/>
                  <a:gd name="T14" fmla="*/ 58 w 79"/>
                  <a:gd name="T15" fmla="*/ 59 h 79"/>
                  <a:gd name="T16" fmla="*/ 20 w 79"/>
                  <a:gd name="T17" fmla="*/ 59 h 79"/>
                  <a:gd name="T18" fmla="*/ 20 w 79"/>
                  <a:gd name="T19" fmla="*/ 21 h 79"/>
                  <a:gd name="T20" fmla="*/ 58 w 79"/>
                  <a:gd name="T21" fmla="*/ 21 h 79"/>
                  <a:gd name="T22" fmla="*/ 58 w 79"/>
                  <a:gd name="T23" fmla="*/ 59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79" h="79">
                    <a:moveTo>
                      <a:pt x="65" y="14"/>
                    </a:moveTo>
                    <a:cubicBezTo>
                      <a:pt x="51" y="0"/>
                      <a:pt x="28" y="0"/>
                      <a:pt x="14" y="14"/>
                    </a:cubicBezTo>
                    <a:cubicBezTo>
                      <a:pt x="0" y="28"/>
                      <a:pt x="0" y="49"/>
                      <a:pt x="11" y="63"/>
                    </a:cubicBezTo>
                    <a:cubicBezTo>
                      <a:pt x="11" y="63"/>
                      <a:pt x="11" y="63"/>
                      <a:pt x="11" y="63"/>
                    </a:cubicBezTo>
                    <a:cubicBezTo>
                      <a:pt x="14" y="66"/>
                      <a:pt x="15" y="67"/>
                      <a:pt x="17" y="68"/>
                    </a:cubicBezTo>
                    <a:cubicBezTo>
                      <a:pt x="31" y="79"/>
                      <a:pt x="51" y="78"/>
                      <a:pt x="64" y="65"/>
                    </a:cubicBezTo>
                    <a:cubicBezTo>
                      <a:pt x="78" y="51"/>
                      <a:pt x="79" y="29"/>
                      <a:pt x="65" y="14"/>
                    </a:cubicBezTo>
                    <a:close/>
                    <a:moveTo>
                      <a:pt x="58" y="59"/>
                    </a:moveTo>
                    <a:cubicBezTo>
                      <a:pt x="47" y="69"/>
                      <a:pt x="30" y="69"/>
                      <a:pt x="20" y="59"/>
                    </a:cubicBezTo>
                    <a:cubicBezTo>
                      <a:pt x="9" y="48"/>
                      <a:pt x="9" y="31"/>
                      <a:pt x="20" y="21"/>
                    </a:cubicBezTo>
                    <a:cubicBezTo>
                      <a:pt x="31" y="10"/>
                      <a:pt x="48" y="10"/>
                      <a:pt x="58" y="21"/>
                    </a:cubicBezTo>
                    <a:cubicBezTo>
                      <a:pt x="69" y="31"/>
                      <a:pt x="69" y="48"/>
                      <a:pt x="58" y="5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9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5" name="Freeform 37"/>
              <p:cNvSpPr>
                <a:spLocks/>
              </p:cNvSpPr>
              <p:nvPr/>
            </p:nvSpPr>
            <p:spPr bwMode="auto">
              <a:xfrm>
                <a:off x="7160655" y="2400130"/>
                <a:ext cx="159730" cy="164722"/>
              </a:xfrm>
              <a:custGeom>
                <a:avLst/>
                <a:gdLst>
                  <a:gd name="T0" fmla="*/ 0 w 64"/>
                  <a:gd name="T1" fmla="*/ 52 h 66"/>
                  <a:gd name="T2" fmla="*/ 12 w 64"/>
                  <a:gd name="T3" fmla="*/ 66 h 66"/>
                  <a:gd name="T4" fmla="*/ 64 w 64"/>
                  <a:gd name="T5" fmla="*/ 8 h 66"/>
                  <a:gd name="T6" fmla="*/ 55 w 64"/>
                  <a:gd name="T7" fmla="*/ 0 h 66"/>
                  <a:gd name="T8" fmla="*/ 0 w 64"/>
                  <a:gd name="T9" fmla="*/ 52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4" h="66">
                    <a:moveTo>
                      <a:pt x="0" y="52"/>
                    </a:moveTo>
                    <a:lnTo>
                      <a:pt x="12" y="66"/>
                    </a:lnTo>
                    <a:lnTo>
                      <a:pt x="64" y="8"/>
                    </a:lnTo>
                    <a:lnTo>
                      <a:pt x="55" y="0"/>
                    </a:lnTo>
                    <a:lnTo>
                      <a:pt x="0" y="5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9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6" name="Freeform 38"/>
              <p:cNvSpPr>
                <a:spLocks/>
              </p:cNvSpPr>
              <p:nvPr/>
            </p:nvSpPr>
            <p:spPr bwMode="auto">
              <a:xfrm>
                <a:off x="7412728" y="2265358"/>
                <a:ext cx="99831" cy="119797"/>
              </a:xfrm>
              <a:custGeom>
                <a:avLst/>
                <a:gdLst>
                  <a:gd name="T0" fmla="*/ 16 w 30"/>
                  <a:gd name="T1" fmla="*/ 0 h 36"/>
                  <a:gd name="T2" fmla="*/ 0 w 30"/>
                  <a:gd name="T3" fmla="*/ 34 h 36"/>
                  <a:gd name="T4" fmla="*/ 6 w 30"/>
                  <a:gd name="T5" fmla="*/ 36 h 36"/>
                  <a:gd name="T6" fmla="*/ 16 w 30"/>
                  <a:gd name="T7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0" h="36">
                    <a:moveTo>
                      <a:pt x="16" y="0"/>
                    </a:moveTo>
                    <a:cubicBezTo>
                      <a:pt x="20" y="26"/>
                      <a:pt x="0" y="34"/>
                      <a:pt x="0" y="34"/>
                    </a:cubicBezTo>
                    <a:cubicBezTo>
                      <a:pt x="6" y="36"/>
                      <a:pt x="6" y="36"/>
                      <a:pt x="6" y="36"/>
                    </a:cubicBezTo>
                    <a:cubicBezTo>
                      <a:pt x="30" y="21"/>
                      <a:pt x="16" y="0"/>
                      <a:pt x="16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9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77" name="Group 76"/>
          <p:cNvGrpSpPr/>
          <p:nvPr/>
        </p:nvGrpSpPr>
        <p:grpSpPr>
          <a:xfrm>
            <a:off x="7478061" y="4954110"/>
            <a:ext cx="749799" cy="749797"/>
            <a:chOff x="6038386" y="4179022"/>
            <a:chExt cx="710960" cy="710958"/>
          </a:xfrm>
        </p:grpSpPr>
        <p:sp>
          <p:nvSpPr>
            <p:cNvPr id="58" name="Oval 57"/>
            <p:cNvSpPr/>
            <p:nvPr/>
          </p:nvSpPr>
          <p:spPr>
            <a:xfrm>
              <a:off x="6038386" y="4179022"/>
              <a:ext cx="710960" cy="710958"/>
            </a:xfrm>
            <a:prstGeom prst="ellipse">
              <a:avLst/>
            </a:prstGeom>
            <a:noFill/>
            <a:ln>
              <a:solidFill>
                <a:schemeClr val="accent4"/>
              </a:solidFill>
            </a:ln>
          </p:spPr>
          <p:style>
            <a:lnRef idx="2">
              <a:schemeClr val="accent3">
                <a:hueOff val="552171"/>
                <a:satOff val="28263"/>
                <a:lumOff val="11872"/>
                <a:alphaOff val="0"/>
              </a:schemeClr>
            </a:lnRef>
            <a:fillRef idx="1">
              <a:schemeClr val="accent3">
                <a:hueOff val="552171"/>
                <a:satOff val="28263"/>
                <a:lumOff val="11872"/>
                <a:alphaOff val="0"/>
              </a:schemeClr>
            </a:fillRef>
            <a:effectRef idx="0">
              <a:schemeClr val="accent3">
                <a:hueOff val="552171"/>
                <a:satOff val="28263"/>
                <a:lumOff val="11872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zh-CN" alt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59" name="Group 58"/>
            <p:cNvGrpSpPr>
              <a:grpSpLocks noChangeAspect="1"/>
            </p:cNvGrpSpPr>
            <p:nvPr/>
          </p:nvGrpSpPr>
          <p:grpSpPr>
            <a:xfrm>
              <a:off x="6214075" y="4376217"/>
              <a:ext cx="359577" cy="316566"/>
              <a:chOff x="6040049" y="4182118"/>
              <a:chExt cx="521619" cy="459224"/>
            </a:xfrm>
            <a:solidFill>
              <a:schemeClr val="accent4"/>
            </a:solidFill>
          </p:grpSpPr>
          <p:sp>
            <p:nvSpPr>
              <p:cNvPr id="60" name="Freeform 84"/>
              <p:cNvSpPr>
                <a:spLocks/>
              </p:cNvSpPr>
              <p:nvPr/>
            </p:nvSpPr>
            <p:spPr bwMode="auto">
              <a:xfrm>
                <a:off x="6087469" y="4202084"/>
                <a:ext cx="194671" cy="419291"/>
              </a:xfrm>
              <a:custGeom>
                <a:avLst/>
                <a:gdLst>
                  <a:gd name="T0" fmla="*/ 52 w 59"/>
                  <a:gd name="T1" fmla="*/ 5 h 126"/>
                  <a:gd name="T2" fmla="*/ 9 w 59"/>
                  <a:gd name="T3" fmla="*/ 38 h 126"/>
                  <a:gd name="T4" fmla="*/ 0 w 59"/>
                  <a:gd name="T5" fmla="*/ 39 h 126"/>
                  <a:gd name="T6" fmla="*/ 0 w 59"/>
                  <a:gd name="T7" fmla="*/ 86 h 126"/>
                  <a:gd name="T8" fmla="*/ 9 w 59"/>
                  <a:gd name="T9" fmla="*/ 88 h 126"/>
                  <a:gd name="T10" fmla="*/ 51 w 59"/>
                  <a:gd name="T11" fmla="*/ 119 h 126"/>
                  <a:gd name="T12" fmla="*/ 59 w 59"/>
                  <a:gd name="T13" fmla="*/ 119 h 126"/>
                  <a:gd name="T14" fmla="*/ 59 w 59"/>
                  <a:gd name="T15" fmla="*/ 5 h 126"/>
                  <a:gd name="T16" fmla="*/ 52 w 59"/>
                  <a:gd name="T17" fmla="*/ 5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9" h="126">
                    <a:moveTo>
                      <a:pt x="52" y="5"/>
                    </a:moveTo>
                    <a:cubicBezTo>
                      <a:pt x="9" y="38"/>
                      <a:pt x="9" y="38"/>
                      <a:pt x="9" y="38"/>
                    </a:cubicBezTo>
                    <a:cubicBezTo>
                      <a:pt x="9" y="38"/>
                      <a:pt x="5" y="38"/>
                      <a:pt x="0" y="39"/>
                    </a:cubicBezTo>
                    <a:cubicBezTo>
                      <a:pt x="0" y="86"/>
                      <a:pt x="0" y="86"/>
                      <a:pt x="0" y="86"/>
                    </a:cubicBezTo>
                    <a:cubicBezTo>
                      <a:pt x="5" y="87"/>
                      <a:pt x="9" y="88"/>
                      <a:pt x="9" y="88"/>
                    </a:cubicBezTo>
                    <a:cubicBezTo>
                      <a:pt x="51" y="119"/>
                      <a:pt x="51" y="119"/>
                      <a:pt x="51" y="119"/>
                    </a:cubicBezTo>
                    <a:cubicBezTo>
                      <a:pt x="51" y="119"/>
                      <a:pt x="59" y="126"/>
                      <a:pt x="59" y="119"/>
                    </a:cubicBezTo>
                    <a:cubicBezTo>
                      <a:pt x="59" y="112"/>
                      <a:pt x="59" y="11"/>
                      <a:pt x="59" y="5"/>
                    </a:cubicBezTo>
                    <a:cubicBezTo>
                      <a:pt x="59" y="0"/>
                      <a:pt x="52" y="5"/>
                      <a:pt x="52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9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1" name="Freeform 85"/>
              <p:cNvSpPr>
                <a:spLocks/>
              </p:cNvSpPr>
              <p:nvPr/>
            </p:nvSpPr>
            <p:spPr bwMode="auto">
              <a:xfrm>
                <a:off x="6040049" y="4339353"/>
                <a:ext cx="27454" cy="147252"/>
              </a:xfrm>
              <a:custGeom>
                <a:avLst/>
                <a:gdLst>
                  <a:gd name="T0" fmla="*/ 0 w 8"/>
                  <a:gd name="T1" fmla="*/ 8 h 44"/>
                  <a:gd name="T2" fmla="*/ 0 w 8"/>
                  <a:gd name="T3" fmla="*/ 38 h 44"/>
                  <a:gd name="T4" fmla="*/ 8 w 8"/>
                  <a:gd name="T5" fmla="*/ 44 h 44"/>
                  <a:gd name="T6" fmla="*/ 8 w 8"/>
                  <a:gd name="T7" fmla="*/ 0 h 44"/>
                  <a:gd name="T8" fmla="*/ 0 w 8"/>
                  <a:gd name="T9" fmla="*/ 8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" h="44">
                    <a:moveTo>
                      <a:pt x="0" y="8"/>
                    </a:moveTo>
                    <a:cubicBezTo>
                      <a:pt x="0" y="16"/>
                      <a:pt x="0" y="32"/>
                      <a:pt x="0" y="38"/>
                    </a:cubicBezTo>
                    <a:cubicBezTo>
                      <a:pt x="0" y="40"/>
                      <a:pt x="4" y="42"/>
                      <a:pt x="8" y="44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4" y="2"/>
                      <a:pt x="0" y="4"/>
                      <a:pt x="0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9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2" name="Freeform 86"/>
              <p:cNvSpPr>
                <a:spLocks/>
              </p:cNvSpPr>
              <p:nvPr/>
            </p:nvSpPr>
            <p:spPr bwMode="auto">
              <a:xfrm>
                <a:off x="6329559" y="4296924"/>
                <a:ext cx="77370" cy="229612"/>
              </a:xfrm>
              <a:custGeom>
                <a:avLst/>
                <a:gdLst>
                  <a:gd name="T0" fmla="*/ 10 w 23"/>
                  <a:gd name="T1" fmla="*/ 2 h 69"/>
                  <a:gd name="T2" fmla="*/ 2 w 23"/>
                  <a:gd name="T3" fmla="*/ 2 h 69"/>
                  <a:gd name="T4" fmla="*/ 2 w 23"/>
                  <a:gd name="T5" fmla="*/ 10 h 69"/>
                  <a:gd name="T6" fmla="*/ 12 w 23"/>
                  <a:gd name="T7" fmla="*/ 35 h 69"/>
                  <a:gd name="T8" fmla="*/ 2 w 23"/>
                  <a:gd name="T9" fmla="*/ 60 h 69"/>
                  <a:gd name="T10" fmla="*/ 2 w 23"/>
                  <a:gd name="T11" fmla="*/ 67 h 69"/>
                  <a:gd name="T12" fmla="*/ 6 w 23"/>
                  <a:gd name="T13" fmla="*/ 69 h 69"/>
                  <a:gd name="T14" fmla="*/ 10 w 23"/>
                  <a:gd name="T15" fmla="*/ 67 h 69"/>
                  <a:gd name="T16" fmla="*/ 23 w 23"/>
                  <a:gd name="T17" fmla="*/ 35 h 69"/>
                  <a:gd name="T18" fmla="*/ 10 w 23"/>
                  <a:gd name="T19" fmla="*/ 2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3" h="69">
                    <a:moveTo>
                      <a:pt x="10" y="2"/>
                    </a:moveTo>
                    <a:cubicBezTo>
                      <a:pt x="7" y="0"/>
                      <a:pt x="4" y="0"/>
                      <a:pt x="2" y="2"/>
                    </a:cubicBezTo>
                    <a:cubicBezTo>
                      <a:pt x="0" y="4"/>
                      <a:pt x="0" y="8"/>
                      <a:pt x="2" y="10"/>
                    </a:cubicBezTo>
                    <a:cubicBezTo>
                      <a:pt x="9" y="17"/>
                      <a:pt x="12" y="26"/>
                      <a:pt x="12" y="35"/>
                    </a:cubicBezTo>
                    <a:cubicBezTo>
                      <a:pt x="12" y="44"/>
                      <a:pt x="9" y="53"/>
                      <a:pt x="2" y="60"/>
                    </a:cubicBezTo>
                    <a:cubicBezTo>
                      <a:pt x="0" y="62"/>
                      <a:pt x="0" y="65"/>
                      <a:pt x="2" y="67"/>
                    </a:cubicBezTo>
                    <a:cubicBezTo>
                      <a:pt x="3" y="68"/>
                      <a:pt x="4" y="69"/>
                      <a:pt x="6" y="69"/>
                    </a:cubicBezTo>
                    <a:cubicBezTo>
                      <a:pt x="7" y="69"/>
                      <a:pt x="9" y="68"/>
                      <a:pt x="10" y="67"/>
                    </a:cubicBezTo>
                    <a:cubicBezTo>
                      <a:pt x="19" y="58"/>
                      <a:pt x="23" y="47"/>
                      <a:pt x="23" y="35"/>
                    </a:cubicBezTo>
                    <a:cubicBezTo>
                      <a:pt x="23" y="23"/>
                      <a:pt x="19" y="11"/>
                      <a:pt x="1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9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3" name="Freeform 87"/>
              <p:cNvSpPr>
                <a:spLocks/>
              </p:cNvSpPr>
              <p:nvPr/>
            </p:nvSpPr>
            <p:spPr bwMode="auto">
              <a:xfrm>
                <a:off x="6376980" y="4239521"/>
                <a:ext cx="102328" cy="341923"/>
              </a:xfrm>
              <a:custGeom>
                <a:avLst/>
                <a:gdLst>
                  <a:gd name="T0" fmla="*/ 10 w 31"/>
                  <a:gd name="T1" fmla="*/ 2 h 103"/>
                  <a:gd name="T2" fmla="*/ 3 w 31"/>
                  <a:gd name="T3" fmla="*/ 2 h 103"/>
                  <a:gd name="T4" fmla="*/ 3 w 31"/>
                  <a:gd name="T5" fmla="*/ 10 h 103"/>
                  <a:gd name="T6" fmla="*/ 20 w 31"/>
                  <a:gd name="T7" fmla="*/ 52 h 103"/>
                  <a:gd name="T8" fmla="*/ 3 w 31"/>
                  <a:gd name="T9" fmla="*/ 94 h 103"/>
                  <a:gd name="T10" fmla="*/ 3 w 31"/>
                  <a:gd name="T11" fmla="*/ 102 h 103"/>
                  <a:gd name="T12" fmla="*/ 6 w 31"/>
                  <a:gd name="T13" fmla="*/ 103 h 103"/>
                  <a:gd name="T14" fmla="*/ 10 w 31"/>
                  <a:gd name="T15" fmla="*/ 102 h 103"/>
                  <a:gd name="T16" fmla="*/ 31 w 31"/>
                  <a:gd name="T17" fmla="*/ 52 h 103"/>
                  <a:gd name="T18" fmla="*/ 10 w 31"/>
                  <a:gd name="T19" fmla="*/ 2 h 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1" h="103">
                    <a:moveTo>
                      <a:pt x="10" y="2"/>
                    </a:moveTo>
                    <a:cubicBezTo>
                      <a:pt x="8" y="0"/>
                      <a:pt x="5" y="0"/>
                      <a:pt x="3" y="2"/>
                    </a:cubicBezTo>
                    <a:cubicBezTo>
                      <a:pt x="0" y="4"/>
                      <a:pt x="0" y="8"/>
                      <a:pt x="3" y="10"/>
                    </a:cubicBezTo>
                    <a:cubicBezTo>
                      <a:pt x="14" y="21"/>
                      <a:pt x="20" y="37"/>
                      <a:pt x="20" y="52"/>
                    </a:cubicBezTo>
                    <a:cubicBezTo>
                      <a:pt x="20" y="67"/>
                      <a:pt x="14" y="82"/>
                      <a:pt x="3" y="94"/>
                    </a:cubicBezTo>
                    <a:cubicBezTo>
                      <a:pt x="0" y="96"/>
                      <a:pt x="0" y="100"/>
                      <a:pt x="3" y="102"/>
                    </a:cubicBezTo>
                    <a:cubicBezTo>
                      <a:pt x="4" y="103"/>
                      <a:pt x="5" y="103"/>
                      <a:pt x="6" y="103"/>
                    </a:cubicBezTo>
                    <a:cubicBezTo>
                      <a:pt x="8" y="103"/>
                      <a:pt x="9" y="103"/>
                      <a:pt x="10" y="102"/>
                    </a:cubicBezTo>
                    <a:cubicBezTo>
                      <a:pt x="24" y="88"/>
                      <a:pt x="31" y="70"/>
                      <a:pt x="31" y="52"/>
                    </a:cubicBezTo>
                    <a:cubicBezTo>
                      <a:pt x="31" y="34"/>
                      <a:pt x="24" y="16"/>
                      <a:pt x="1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9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4" name="Freeform 88"/>
              <p:cNvSpPr>
                <a:spLocks/>
              </p:cNvSpPr>
              <p:nvPr/>
            </p:nvSpPr>
            <p:spPr bwMode="auto">
              <a:xfrm>
                <a:off x="6436879" y="4182118"/>
                <a:ext cx="124789" cy="459224"/>
              </a:xfrm>
              <a:custGeom>
                <a:avLst/>
                <a:gdLst>
                  <a:gd name="T0" fmla="*/ 10 w 38"/>
                  <a:gd name="T1" fmla="*/ 2 h 138"/>
                  <a:gd name="T2" fmla="*/ 2 w 38"/>
                  <a:gd name="T3" fmla="*/ 2 h 138"/>
                  <a:gd name="T4" fmla="*/ 2 w 38"/>
                  <a:gd name="T5" fmla="*/ 9 h 138"/>
                  <a:gd name="T6" fmla="*/ 27 w 38"/>
                  <a:gd name="T7" fmla="*/ 69 h 138"/>
                  <a:gd name="T8" fmla="*/ 2 w 38"/>
                  <a:gd name="T9" fmla="*/ 128 h 138"/>
                  <a:gd name="T10" fmla="*/ 2 w 38"/>
                  <a:gd name="T11" fmla="*/ 136 h 138"/>
                  <a:gd name="T12" fmla="*/ 6 w 38"/>
                  <a:gd name="T13" fmla="*/ 138 h 138"/>
                  <a:gd name="T14" fmla="*/ 10 w 38"/>
                  <a:gd name="T15" fmla="*/ 136 h 138"/>
                  <a:gd name="T16" fmla="*/ 38 w 38"/>
                  <a:gd name="T17" fmla="*/ 69 h 138"/>
                  <a:gd name="T18" fmla="*/ 10 w 38"/>
                  <a:gd name="T19" fmla="*/ 2 h 1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8" h="138">
                    <a:moveTo>
                      <a:pt x="10" y="2"/>
                    </a:moveTo>
                    <a:cubicBezTo>
                      <a:pt x="8" y="0"/>
                      <a:pt x="5" y="0"/>
                      <a:pt x="2" y="2"/>
                    </a:cubicBezTo>
                    <a:cubicBezTo>
                      <a:pt x="0" y="4"/>
                      <a:pt x="0" y="7"/>
                      <a:pt x="2" y="9"/>
                    </a:cubicBezTo>
                    <a:cubicBezTo>
                      <a:pt x="19" y="26"/>
                      <a:pt x="27" y="47"/>
                      <a:pt x="27" y="69"/>
                    </a:cubicBezTo>
                    <a:cubicBezTo>
                      <a:pt x="27" y="90"/>
                      <a:pt x="19" y="112"/>
                      <a:pt x="2" y="128"/>
                    </a:cubicBezTo>
                    <a:cubicBezTo>
                      <a:pt x="0" y="130"/>
                      <a:pt x="0" y="134"/>
                      <a:pt x="2" y="136"/>
                    </a:cubicBezTo>
                    <a:cubicBezTo>
                      <a:pt x="4" y="137"/>
                      <a:pt x="5" y="138"/>
                      <a:pt x="6" y="138"/>
                    </a:cubicBezTo>
                    <a:cubicBezTo>
                      <a:pt x="8" y="138"/>
                      <a:pt x="9" y="137"/>
                      <a:pt x="10" y="136"/>
                    </a:cubicBezTo>
                    <a:cubicBezTo>
                      <a:pt x="29" y="117"/>
                      <a:pt x="38" y="93"/>
                      <a:pt x="38" y="69"/>
                    </a:cubicBezTo>
                    <a:cubicBezTo>
                      <a:pt x="38" y="45"/>
                      <a:pt x="29" y="20"/>
                      <a:pt x="1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9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78" name="Group 77"/>
          <p:cNvGrpSpPr/>
          <p:nvPr/>
        </p:nvGrpSpPr>
        <p:grpSpPr>
          <a:xfrm>
            <a:off x="10203056" y="4947838"/>
            <a:ext cx="749799" cy="749797"/>
            <a:chOff x="8613835" y="4173075"/>
            <a:chExt cx="710960" cy="710958"/>
          </a:xfrm>
        </p:grpSpPr>
        <p:sp>
          <p:nvSpPr>
            <p:cNvPr id="66" name="Oval 65"/>
            <p:cNvSpPr/>
            <p:nvPr/>
          </p:nvSpPr>
          <p:spPr>
            <a:xfrm>
              <a:off x="8613835" y="4173075"/>
              <a:ext cx="710960" cy="710958"/>
            </a:xfrm>
            <a:prstGeom prst="ellipse">
              <a:avLst/>
            </a:prstGeom>
            <a:noFill/>
            <a:ln>
              <a:solidFill>
                <a:schemeClr val="accent5"/>
              </a:solidFill>
            </a:ln>
          </p:spPr>
          <p:style>
            <a:lnRef idx="2">
              <a:schemeClr val="accent3">
                <a:hueOff val="552171"/>
                <a:satOff val="28263"/>
                <a:lumOff val="11872"/>
                <a:alphaOff val="0"/>
              </a:schemeClr>
            </a:lnRef>
            <a:fillRef idx="1">
              <a:schemeClr val="accent3">
                <a:hueOff val="552171"/>
                <a:satOff val="28263"/>
                <a:lumOff val="11872"/>
                <a:alphaOff val="0"/>
              </a:schemeClr>
            </a:fillRef>
            <a:effectRef idx="0">
              <a:schemeClr val="accent3">
                <a:hueOff val="552171"/>
                <a:satOff val="28263"/>
                <a:lumOff val="11872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zh-CN" alt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7" name="Freeform 16"/>
            <p:cNvSpPr>
              <a:spLocks noChangeAspect="1" noEditPoints="1"/>
            </p:cNvSpPr>
            <p:nvPr/>
          </p:nvSpPr>
          <p:spPr bwMode="auto">
            <a:xfrm>
              <a:off x="8807774" y="4323051"/>
              <a:ext cx="310685" cy="360000"/>
            </a:xfrm>
            <a:custGeom>
              <a:avLst/>
              <a:gdLst>
                <a:gd name="T0" fmla="*/ 233 w 320"/>
                <a:gd name="T1" fmla="*/ 138 h 371"/>
                <a:gd name="T2" fmla="*/ 261 w 320"/>
                <a:gd name="T3" fmla="*/ 12 h 371"/>
                <a:gd name="T4" fmla="*/ 168 w 320"/>
                <a:gd name="T5" fmla="*/ 104 h 371"/>
                <a:gd name="T6" fmla="*/ 80 w 320"/>
                <a:gd name="T7" fmla="*/ 182 h 371"/>
                <a:gd name="T8" fmla="*/ 80 w 320"/>
                <a:gd name="T9" fmla="*/ 319 h 371"/>
                <a:gd name="T10" fmla="*/ 253 w 320"/>
                <a:gd name="T11" fmla="*/ 371 h 371"/>
                <a:gd name="T12" fmla="*/ 320 w 320"/>
                <a:gd name="T13" fmla="*/ 172 h 371"/>
                <a:gd name="T14" fmla="*/ 233 w 320"/>
                <a:gd name="T15" fmla="*/ 138 h 371"/>
                <a:gd name="T16" fmla="*/ 60 w 320"/>
                <a:gd name="T17" fmla="*/ 140 h 371"/>
                <a:gd name="T18" fmla="*/ 0 w 320"/>
                <a:gd name="T19" fmla="*/ 202 h 371"/>
                <a:gd name="T20" fmla="*/ 0 w 320"/>
                <a:gd name="T21" fmla="*/ 299 h 371"/>
                <a:gd name="T22" fmla="*/ 60 w 320"/>
                <a:gd name="T23" fmla="*/ 360 h 371"/>
                <a:gd name="T24" fmla="*/ 40 w 320"/>
                <a:gd name="T25" fmla="*/ 315 h 371"/>
                <a:gd name="T26" fmla="*/ 40 w 320"/>
                <a:gd name="T27" fmla="*/ 187 h 371"/>
                <a:gd name="T28" fmla="*/ 60 w 320"/>
                <a:gd name="T29" fmla="*/ 140 h 3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20" h="371">
                  <a:moveTo>
                    <a:pt x="233" y="138"/>
                  </a:moveTo>
                  <a:cubicBezTo>
                    <a:pt x="230" y="131"/>
                    <a:pt x="304" y="65"/>
                    <a:pt x="261" y="12"/>
                  </a:cubicBezTo>
                  <a:cubicBezTo>
                    <a:pt x="251" y="0"/>
                    <a:pt x="217" y="72"/>
                    <a:pt x="168" y="104"/>
                  </a:cubicBezTo>
                  <a:cubicBezTo>
                    <a:pt x="142" y="122"/>
                    <a:pt x="80" y="161"/>
                    <a:pt x="80" y="182"/>
                  </a:cubicBezTo>
                  <a:cubicBezTo>
                    <a:pt x="80" y="319"/>
                    <a:pt x="80" y="319"/>
                    <a:pt x="80" y="319"/>
                  </a:cubicBezTo>
                  <a:cubicBezTo>
                    <a:pt x="80" y="344"/>
                    <a:pt x="178" y="371"/>
                    <a:pt x="253" y="371"/>
                  </a:cubicBezTo>
                  <a:cubicBezTo>
                    <a:pt x="280" y="371"/>
                    <a:pt x="320" y="199"/>
                    <a:pt x="320" y="172"/>
                  </a:cubicBezTo>
                  <a:cubicBezTo>
                    <a:pt x="320" y="145"/>
                    <a:pt x="235" y="145"/>
                    <a:pt x="233" y="138"/>
                  </a:cubicBezTo>
                  <a:close/>
                  <a:moveTo>
                    <a:pt x="60" y="140"/>
                  </a:moveTo>
                  <a:cubicBezTo>
                    <a:pt x="47" y="140"/>
                    <a:pt x="0" y="148"/>
                    <a:pt x="0" y="202"/>
                  </a:cubicBezTo>
                  <a:cubicBezTo>
                    <a:pt x="0" y="299"/>
                    <a:pt x="0" y="299"/>
                    <a:pt x="0" y="299"/>
                  </a:cubicBezTo>
                  <a:cubicBezTo>
                    <a:pt x="0" y="354"/>
                    <a:pt x="47" y="360"/>
                    <a:pt x="60" y="360"/>
                  </a:cubicBezTo>
                  <a:cubicBezTo>
                    <a:pt x="73" y="360"/>
                    <a:pt x="40" y="348"/>
                    <a:pt x="40" y="315"/>
                  </a:cubicBezTo>
                  <a:cubicBezTo>
                    <a:pt x="40" y="187"/>
                    <a:pt x="40" y="187"/>
                    <a:pt x="40" y="187"/>
                  </a:cubicBezTo>
                  <a:cubicBezTo>
                    <a:pt x="40" y="152"/>
                    <a:pt x="73" y="140"/>
                    <a:pt x="60" y="14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6" name="Group 75"/>
          <p:cNvGrpSpPr/>
          <p:nvPr/>
        </p:nvGrpSpPr>
        <p:grpSpPr>
          <a:xfrm>
            <a:off x="4753065" y="4947838"/>
            <a:ext cx="749799" cy="749797"/>
            <a:chOff x="3445843" y="4173075"/>
            <a:chExt cx="710960" cy="710958"/>
          </a:xfrm>
        </p:grpSpPr>
        <p:sp>
          <p:nvSpPr>
            <p:cNvPr id="69" name="Oval 68"/>
            <p:cNvSpPr/>
            <p:nvPr/>
          </p:nvSpPr>
          <p:spPr>
            <a:xfrm>
              <a:off x="3445843" y="4173075"/>
              <a:ext cx="710960" cy="710958"/>
            </a:xfrm>
            <a:prstGeom prst="ellipse">
              <a:avLst/>
            </a:prstGeom>
            <a:noFill/>
            <a:ln>
              <a:solidFill>
                <a:schemeClr val="accent3"/>
              </a:solidFill>
            </a:ln>
          </p:spPr>
          <p:style>
            <a:lnRef idx="2">
              <a:schemeClr val="accent3">
                <a:hueOff val="552171"/>
                <a:satOff val="28263"/>
                <a:lumOff val="11872"/>
                <a:alphaOff val="0"/>
              </a:schemeClr>
            </a:lnRef>
            <a:fillRef idx="1">
              <a:schemeClr val="accent3">
                <a:hueOff val="552171"/>
                <a:satOff val="28263"/>
                <a:lumOff val="11872"/>
                <a:alphaOff val="0"/>
              </a:schemeClr>
            </a:fillRef>
            <a:effectRef idx="0">
              <a:schemeClr val="accent3">
                <a:hueOff val="552171"/>
                <a:satOff val="28263"/>
                <a:lumOff val="11872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zh-CN" alt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0" name="Freeform 6"/>
            <p:cNvSpPr>
              <a:spLocks noEditPoints="1"/>
            </p:cNvSpPr>
            <p:nvPr/>
          </p:nvSpPr>
          <p:spPr bwMode="auto">
            <a:xfrm>
              <a:off x="3636568" y="4374006"/>
              <a:ext cx="330025" cy="289905"/>
            </a:xfrm>
            <a:custGeom>
              <a:avLst/>
              <a:gdLst>
                <a:gd name="T0" fmla="*/ 400 w 400"/>
                <a:gd name="T1" fmla="*/ 352 h 352"/>
                <a:gd name="T2" fmla="*/ 394 w 400"/>
                <a:gd name="T3" fmla="*/ 268 h 352"/>
                <a:gd name="T4" fmla="*/ 342 w 400"/>
                <a:gd name="T5" fmla="*/ 236 h 352"/>
                <a:gd name="T6" fmla="*/ 303 w 400"/>
                <a:gd name="T7" fmla="*/ 191 h 352"/>
                <a:gd name="T8" fmla="*/ 316 w 400"/>
                <a:gd name="T9" fmla="*/ 157 h 352"/>
                <a:gd name="T10" fmla="*/ 327 w 400"/>
                <a:gd name="T11" fmla="*/ 134 h 352"/>
                <a:gd name="T12" fmla="*/ 322 w 400"/>
                <a:gd name="T13" fmla="*/ 122 h 352"/>
                <a:gd name="T14" fmla="*/ 325 w 400"/>
                <a:gd name="T15" fmla="*/ 98 h 352"/>
                <a:gd name="T16" fmla="*/ 278 w 400"/>
                <a:gd name="T17" fmla="*/ 51 h 352"/>
                <a:gd name="T18" fmla="*/ 230 w 400"/>
                <a:gd name="T19" fmla="*/ 98 h 352"/>
                <a:gd name="T20" fmla="*/ 233 w 400"/>
                <a:gd name="T21" fmla="*/ 122 h 352"/>
                <a:gd name="T22" fmla="*/ 229 w 400"/>
                <a:gd name="T23" fmla="*/ 134 h 352"/>
                <a:gd name="T24" fmla="*/ 240 w 400"/>
                <a:gd name="T25" fmla="*/ 157 h 352"/>
                <a:gd name="T26" fmla="*/ 253 w 400"/>
                <a:gd name="T27" fmla="*/ 191 h 352"/>
                <a:gd name="T28" fmla="*/ 236 w 400"/>
                <a:gd name="T29" fmla="*/ 224 h 352"/>
                <a:gd name="T30" fmla="*/ 310 w 400"/>
                <a:gd name="T31" fmla="*/ 292 h 352"/>
                <a:gd name="T32" fmla="*/ 310 w 400"/>
                <a:gd name="T33" fmla="*/ 352 h 352"/>
                <a:gd name="T34" fmla="*/ 400 w 400"/>
                <a:gd name="T35" fmla="*/ 352 h 352"/>
                <a:gd name="T36" fmla="*/ 204 w 400"/>
                <a:gd name="T37" fmla="*/ 247 h 352"/>
                <a:gd name="T38" fmla="*/ 152 w 400"/>
                <a:gd name="T39" fmla="*/ 187 h 352"/>
                <a:gd name="T40" fmla="*/ 169 w 400"/>
                <a:gd name="T41" fmla="*/ 142 h 352"/>
                <a:gd name="T42" fmla="*/ 184 w 400"/>
                <a:gd name="T43" fmla="*/ 111 h 352"/>
                <a:gd name="T44" fmla="*/ 179 w 400"/>
                <a:gd name="T45" fmla="*/ 95 h 352"/>
                <a:gd name="T46" fmla="*/ 183 w 400"/>
                <a:gd name="T47" fmla="*/ 63 h 352"/>
                <a:gd name="T48" fmla="*/ 119 w 400"/>
                <a:gd name="T49" fmla="*/ 0 h 352"/>
                <a:gd name="T50" fmla="*/ 55 w 400"/>
                <a:gd name="T51" fmla="*/ 63 h 352"/>
                <a:gd name="T52" fmla="*/ 59 w 400"/>
                <a:gd name="T53" fmla="*/ 95 h 352"/>
                <a:gd name="T54" fmla="*/ 53 w 400"/>
                <a:gd name="T55" fmla="*/ 111 h 352"/>
                <a:gd name="T56" fmla="*/ 68 w 400"/>
                <a:gd name="T57" fmla="*/ 142 h 352"/>
                <a:gd name="T58" fmla="*/ 86 w 400"/>
                <a:gd name="T59" fmla="*/ 187 h 352"/>
                <a:gd name="T60" fmla="*/ 33 w 400"/>
                <a:gd name="T61" fmla="*/ 247 h 352"/>
                <a:gd name="T62" fmla="*/ 0 w 400"/>
                <a:gd name="T63" fmla="*/ 279 h 352"/>
                <a:gd name="T64" fmla="*/ 0 w 400"/>
                <a:gd name="T65" fmla="*/ 352 h 352"/>
                <a:gd name="T66" fmla="*/ 278 w 400"/>
                <a:gd name="T67" fmla="*/ 352 h 352"/>
                <a:gd name="T68" fmla="*/ 278 w 400"/>
                <a:gd name="T69" fmla="*/ 297 h 352"/>
                <a:gd name="T70" fmla="*/ 204 w 400"/>
                <a:gd name="T71" fmla="*/ 247 h 3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400" h="352">
                  <a:moveTo>
                    <a:pt x="400" y="352"/>
                  </a:moveTo>
                  <a:cubicBezTo>
                    <a:pt x="400" y="352"/>
                    <a:pt x="399" y="276"/>
                    <a:pt x="394" y="268"/>
                  </a:cubicBezTo>
                  <a:cubicBezTo>
                    <a:pt x="387" y="257"/>
                    <a:pt x="371" y="249"/>
                    <a:pt x="342" y="236"/>
                  </a:cubicBezTo>
                  <a:cubicBezTo>
                    <a:pt x="312" y="224"/>
                    <a:pt x="303" y="213"/>
                    <a:pt x="303" y="191"/>
                  </a:cubicBezTo>
                  <a:cubicBezTo>
                    <a:pt x="303" y="177"/>
                    <a:pt x="312" y="182"/>
                    <a:pt x="316" y="157"/>
                  </a:cubicBezTo>
                  <a:cubicBezTo>
                    <a:pt x="317" y="147"/>
                    <a:pt x="325" y="157"/>
                    <a:pt x="327" y="134"/>
                  </a:cubicBezTo>
                  <a:cubicBezTo>
                    <a:pt x="327" y="124"/>
                    <a:pt x="322" y="122"/>
                    <a:pt x="322" y="122"/>
                  </a:cubicBezTo>
                  <a:cubicBezTo>
                    <a:pt x="322" y="122"/>
                    <a:pt x="325" y="108"/>
                    <a:pt x="325" y="98"/>
                  </a:cubicBezTo>
                  <a:cubicBezTo>
                    <a:pt x="327" y="85"/>
                    <a:pt x="319" y="51"/>
                    <a:pt x="278" y="51"/>
                  </a:cubicBezTo>
                  <a:cubicBezTo>
                    <a:pt x="236" y="51"/>
                    <a:pt x="229" y="85"/>
                    <a:pt x="230" y="98"/>
                  </a:cubicBezTo>
                  <a:cubicBezTo>
                    <a:pt x="231" y="108"/>
                    <a:pt x="233" y="122"/>
                    <a:pt x="233" y="122"/>
                  </a:cubicBezTo>
                  <a:cubicBezTo>
                    <a:pt x="233" y="122"/>
                    <a:pt x="229" y="124"/>
                    <a:pt x="229" y="134"/>
                  </a:cubicBezTo>
                  <a:cubicBezTo>
                    <a:pt x="230" y="157"/>
                    <a:pt x="238" y="147"/>
                    <a:pt x="240" y="157"/>
                  </a:cubicBezTo>
                  <a:cubicBezTo>
                    <a:pt x="244" y="182"/>
                    <a:pt x="253" y="177"/>
                    <a:pt x="253" y="191"/>
                  </a:cubicBezTo>
                  <a:cubicBezTo>
                    <a:pt x="253" y="206"/>
                    <a:pt x="248" y="216"/>
                    <a:pt x="236" y="224"/>
                  </a:cubicBezTo>
                  <a:cubicBezTo>
                    <a:pt x="301" y="257"/>
                    <a:pt x="310" y="263"/>
                    <a:pt x="310" y="292"/>
                  </a:cubicBezTo>
                  <a:cubicBezTo>
                    <a:pt x="310" y="352"/>
                    <a:pt x="310" y="352"/>
                    <a:pt x="310" y="352"/>
                  </a:cubicBezTo>
                  <a:lnTo>
                    <a:pt x="400" y="352"/>
                  </a:lnTo>
                  <a:close/>
                  <a:moveTo>
                    <a:pt x="204" y="247"/>
                  </a:moveTo>
                  <a:cubicBezTo>
                    <a:pt x="165" y="231"/>
                    <a:pt x="152" y="217"/>
                    <a:pt x="152" y="187"/>
                  </a:cubicBezTo>
                  <a:cubicBezTo>
                    <a:pt x="152" y="169"/>
                    <a:pt x="164" y="175"/>
                    <a:pt x="169" y="142"/>
                  </a:cubicBezTo>
                  <a:cubicBezTo>
                    <a:pt x="172" y="129"/>
                    <a:pt x="182" y="142"/>
                    <a:pt x="184" y="111"/>
                  </a:cubicBezTo>
                  <a:cubicBezTo>
                    <a:pt x="184" y="98"/>
                    <a:pt x="179" y="95"/>
                    <a:pt x="179" y="95"/>
                  </a:cubicBezTo>
                  <a:cubicBezTo>
                    <a:pt x="179" y="95"/>
                    <a:pt x="181" y="77"/>
                    <a:pt x="183" y="63"/>
                  </a:cubicBezTo>
                  <a:cubicBezTo>
                    <a:pt x="184" y="45"/>
                    <a:pt x="174" y="0"/>
                    <a:pt x="119" y="0"/>
                  </a:cubicBezTo>
                  <a:cubicBezTo>
                    <a:pt x="64" y="0"/>
                    <a:pt x="54" y="45"/>
                    <a:pt x="55" y="63"/>
                  </a:cubicBezTo>
                  <a:cubicBezTo>
                    <a:pt x="56" y="77"/>
                    <a:pt x="59" y="95"/>
                    <a:pt x="59" y="95"/>
                  </a:cubicBezTo>
                  <a:cubicBezTo>
                    <a:pt x="59" y="95"/>
                    <a:pt x="53" y="98"/>
                    <a:pt x="53" y="111"/>
                  </a:cubicBezTo>
                  <a:cubicBezTo>
                    <a:pt x="55" y="142"/>
                    <a:pt x="66" y="129"/>
                    <a:pt x="68" y="142"/>
                  </a:cubicBezTo>
                  <a:cubicBezTo>
                    <a:pt x="74" y="175"/>
                    <a:pt x="86" y="169"/>
                    <a:pt x="86" y="187"/>
                  </a:cubicBezTo>
                  <a:cubicBezTo>
                    <a:pt x="86" y="217"/>
                    <a:pt x="73" y="231"/>
                    <a:pt x="33" y="247"/>
                  </a:cubicBezTo>
                  <a:cubicBezTo>
                    <a:pt x="21" y="252"/>
                    <a:pt x="0" y="260"/>
                    <a:pt x="0" y="279"/>
                  </a:cubicBezTo>
                  <a:cubicBezTo>
                    <a:pt x="0" y="352"/>
                    <a:pt x="0" y="352"/>
                    <a:pt x="0" y="352"/>
                  </a:cubicBezTo>
                  <a:cubicBezTo>
                    <a:pt x="278" y="352"/>
                    <a:pt x="278" y="352"/>
                    <a:pt x="278" y="352"/>
                  </a:cubicBezTo>
                  <a:cubicBezTo>
                    <a:pt x="278" y="352"/>
                    <a:pt x="278" y="309"/>
                    <a:pt x="278" y="297"/>
                  </a:cubicBezTo>
                  <a:cubicBezTo>
                    <a:pt x="278" y="280"/>
                    <a:pt x="244" y="264"/>
                    <a:pt x="204" y="247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51" name="Content Placeholder 2"/>
          <p:cNvSpPr txBox="1">
            <a:spLocks/>
          </p:cNvSpPr>
          <p:nvPr/>
        </p:nvSpPr>
        <p:spPr>
          <a:xfrm>
            <a:off x="1312799" y="3421372"/>
            <a:ext cx="2180339" cy="3577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7" name="Content Placeholder 2"/>
          <p:cNvSpPr txBox="1">
            <a:spLocks/>
          </p:cNvSpPr>
          <p:nvPr/>
        </p:nvSpPr>
        <p:spPr>
          <a:xfrm>
            <a:off x="1312799" y="3725697"/>
            <a:ext cx="2180339" cy="796927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5" name="Content Placeholder 2"/>
          <p:cNvSpPr txBox="1">
            <a:spLocks/>
          </p:cNvSpPr>
          <p:nvPr/>
        </p:nvSpPr>
        <p:spPr>
          <a:xfrm>
            <a:off x="4037795" y="3421372"/>
            <a:ext cx="2180339" cy="3577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8" name="Content Placeholder 2"/>
          <p:cNvSpPr txBox="1">
            <a:spLocks/>
          </p:cNvSpPr>
          <p:nvPr/>
        </p:nvSpPr>
        <p:spPr>
          <a:xfrm>
            <a:off x="4037795" y="3725697"/>
            <a:ext cx="2180339" cy="796927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9" name="Content Placeholder 2"/>
          <p:cNvSpPr txBox="1">
            <a:spLocks/>
          </p:cNvSpPr>
          <p:nvPr/>
        </p:nvSpPr>
        <p:spPr>
          <a:xfrm>
            <a:off x="6762791" y="3421372"/>
            <a:ext cx="2180339" cy="3577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0" name="Content Placeholder 2"/>
          <p:cNvSpPr txBox="1">
            <a:spLocks/>
          </p:cNvSpPr>
          <p:nvPr/>
        </p:nvSpPr>
        <p:spPr>
          <a:xfrm>
            <a:off x="6762791" y="3725697"/>
            <a:ext cx="2180339" cy="796928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1" name="Content Placeholder 2"/>
          <p:cNvSpPr txBox="1">
            <a:spLocks/>
          </p:cNvSpPr>
          <p:nvPr/>
        </p:nvSpPr>
        <p:spPr>
          <a:xfrm>
            <a:off x="9487786" y="3421372"/>
            <a:ext cx="2180339" cy="3577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2" name="Content Placeholder 2"/>
          <p:cNvSpPr txBox="1">
            <a:spLocks/>
          </p:cNvSpPr>
          <p:nvPr/>
        </p:nvSpPr>
        <p:spPr>
          <a:xfrm>
            <a:off x="9487786" y="3725697"/>
            <a:ext cx="2180339" cy="796927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1" name="矩形 70"/>
          <p:cNvSpPr/>
          <p:nvPr/>
        </p:nvSpPr>
        <p:spPr>
          <a:xfrm>
            <a:off x="5001865" y="200236"/>
            <a:ext cx="2855021" cy="50488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2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</p:spTree>
    <p:extLst>
      <p:ext uri="{BB962C8B-B14F-4D97-AF65-F5344CB8AC3E}">
        <p14:creationId xmlns:p14="http://schemas.microsoft.com/office/powerpoint/2010/main" val="15768291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7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75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7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500"/>
                            </p:stCondLst>
                            <p:childTnLst>
                              <p:par>
                                <p:cTn id="3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75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75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7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500"/>
                            </p:stCondLst>
                            <p:childTnLst>
                              <p:par>
                                <p:cTn id="4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75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750"/>
                            </p:stCondLst>
                            <p:childTnLst>
                              <p:par>
                                <p:cTn id="5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75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500"/>
                            </p:stCondLst>
                            <p:childTnLst>
                              <p:par>
                                <p:cTn id="6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75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50"/>
                            </p:stCondLst>
                            <p:childTnLst>
                              <p:par>
                                <p:cTn id="7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75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1500"/>
                            </p:stCondLst>
                            <p:childTnLst>
                              <p:par>
                                <p:cTn id="7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" grpId="0"/>
      <p:bldP spid="57" grpId="0"/>
      <p:bldP spid="65" grpId="0"/>
      <p:bldP spid="68" grpId="0"/>
      <p:bldP spid="79" grpId="0"/>
      <p:bldP spid="80" grpId="0"/>
      <p:bldP spid="81" grpId="0"/>
      <p:bldP spid="82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MH_Other_1"/>
          <p:cNvSpPr>
            <a:spLocks noChangeArrowheads="1"/>
          </p:cNvSpPr>
          <p:nvPr/>
        </p:nvSpPr>
        <p:spPr bwMode="auto">
          <a:xfrm>
            <a:off x="2977939" y="2952568"/>
            <a:ext cx="2541334" cy="2543007"/>
          </a:xfrm>
          <a:prstGeom prst="ellipse">
            <a:avLst/>
          </a:prstGeom>
          <a:noFill/>
          <a:ln w="6350">
            <a:solidFill>
              <a:schemeClr val="bg1">
                <a:lumMod val="6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5091" tIns="49554" rIns="95091" bIns="49554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endParaRPr lang="en-US" altLang="zh-CN" sz="140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1" name="MH_Title_1"/>
          <p:cNvSpPr>
            <a:spLocks noChangeArrowheads="1"/>
          </p:cNvSpPr>
          <p:nvPr/>
        </p:nvSpPr>
        <p:spPr bwMode="auto">
          <a:xfrm>
            <a:off x="4926628" y="3739410"/>
            <a:ext cx="1089862" cy="1088186"/>
          </a:xfrm>
          <a:prstGeom prst="ellipse">
            <a:avLst/>
          </a:prstGeom>
          <a:solidFill>
            <a:schemeClr val="accent2"/>
          </a:solidFill>
          <a:ln w="381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40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2" name="MH_SubTitle_3"/>
          <p:cNvSpPr>
            <a:spLocks noChangeArrowheads="1"/>
          </p:cNvSpPr>
          <p:nvPr/>
        </p:nvSpPr>
        <p:spPr bwMode="auto">
          <a:xfrm>
            <a:off x="2638089" y="3927751"/>
            <a:ext cx="711506" cy="711507"/>
          </a:xfrm>
          <a:prstGeom prst="ellipse">
            <a:avLst/>
          </a:prstGeom>
          <a:solidFill>
            <a:schemeClr val="accent1"/>
          </a:solidFill>
          <a:ln w="254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10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1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3" name="MH_SubTitle_1"/>
          <p:cNvSpPr>
            <a:spLocks noChangeArrowheads="1"/>
          </p:cNvSpPr>
          <p:nvPr/>
        </p:nvSpPr>
        <p:spPr bwMode="auto">
          <a:xfrm>
            <a:off x="3893690" y="2597653"/>
            <a:ext cx="709832" cy="711506"/>
          </a:xfrm>
          <a:prstGeom prst="ellipse">
            <a:avLst/>
          </a:prstGeom>
          <a:solidFill>
            <a:schemeClr val="accent5"/>
          </a:solidFill>
          <a:ln w="254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10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1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4" name="MH_SubTitle_5"/>
          <p:cNvSpPr>
            <a:spLocks noChangeArrowheads="1"/>
          </p:cNvSpPr>
          <p:nvPr/>
        </p:nvSpPr>
        <p:spPr bwMode="auto">
          <a:xfrm>
            <a:off x="3783195" y="5030166"/>
            <a:ext cx="711506" cy="711507"/>
          </a:xfrm>
          <a:prstGeom prst="ellipse">
            <a:avLst/>
          </a:prstGeom>
          <a:solidFill>
            <a:schemeClr val="accent5"/>
          </a:solidFill>
          <a:ln w="254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10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1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5" name="MH_Other_2"/>
          <p:cNvSpPr>
            <a:spLocks noChangeArrowheads="1"/>
          </p:cNvSpPr>
          <p:nvPr/>
        </p:nvSpPr>
        <p:spPr bwMode="auto">
          <a:xfrm flipH="1">
            <a:off x="7226887" y="2952568"/>
            <a:ext cx="2543008" cy="2543007"/>
          </a:xfrm>
          <a:prstGeom prst="ellipse">
            <a:avLst/>
          </a:prstGeom>
          <a:noFill/>
          <a:ln w="6350">
            <a:solidFill>
              <a:schemeClr val="bg1">
                <a:lumMod val="6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5091" tIns="49554" rIns="95091" bIns="49554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endParaRPr lang="en-US" altLang="zh-CN" sz="140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6" name="MH_Title_2"/>
          <p:cNvSpPr>
            <a:spLocks noChangeArrowheads="1"/>
          </p:cNvSpPr>
          <p:nvPr/>
        </p:nvSpPr>
        <p:spPr bwMode="auto">
          <a:xfrm flipH="1">
            <a:off x="6731343" y="3739410"/>
            <a:ext cx="1088186" cy="1088186"/>
          </a:xfrm>
          <a:prstGeom prst="ellipse">
            <a:avLst/>
          </a:prstGeom>
          <a:solidFill>
            <a:schemeClr val="accent3"/>
          </a:solidFill>
          <a:ln w="381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40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7" name="MH_SubTitle_4"/>
          <p:cNvSpPr>
            <a:spLocks noChangeArrowheads="1"/>
          </p:cNvSpPr>
          <p:nvPr/>
        </p:nvSpPr>
        <p:spPr bwMode="auto">
          <a:xfrm flipH="1">
            <a:off x="9398237" y="3927751"/>
            <a:ext cx="709832" cy="711507"/>
          </a:xfrm>
          <a:prstGeom prst="ellipse">
            <a:avLst/>
          </a:prstGeom>
          <a:solidFill>
            <a:schemeClr val="accent4"/>
          </a:solidFill>
          <a:ln w="254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10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1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8" name="MH_SubTitle_2"/>
          <p:cNvSpPr>
            <a:spLocks noChangeArrowheads="1"/>
          </p:cNvSpPr>
          <p:nvPr/>
        </p:nvSpPr>
        <p:spPr bwMode="auto">
          <a:xfrm flipH="1">
            <a:off x="8142638" y="2597653"/>
            <a:ext cx="711506" cy="711506"/>
          </a:xfrm>
          <a:prstGeom prst="ellipse">
            <a:avLst/>
          </a:prstGeom>
          <a:solidFill>
            <a:schemeClr val="accent6"/>
          </a:solidFill>
          <a:ln w="254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10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1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9" name="MH_SubTitle_6"/>
          <p:cNvSpPr>
            <a:spLocks noChangeArrowheads="1"/>
          </p:cNvSpPr>
          <p:nvPr/>
        </p:nvSpPr>
        <p:spPr bwMode="auto">
          <a:xfrm flipH="1">
            <a:off x="8253131" y="5030166"/>
            <a:ext cx="709832" cy="711507"/>
          </a:xfrm>
          <a:prstGeom prst="ellipse">
            <a:avLst/>
          </a:prstGeom>
          <a:solidFill>
            <a:schemeClr val="accent6"/>
          </a:solidFill>
          <a:ln w="254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10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1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82" name="MH_Other_3"/>
          <p:cNvSpPr>
            <a:spLocks/>
          </p:cNvSpPr>
          <p:nvPr/>
        </p:nvSpPr>
        <p:spPr bwMode="auto">
          <a:xfrm rot="-2644669">
            <a:off x="5212906" y="3332595"/>
            <a:ext cx="2338762" cy="2338764"/>
          </a:xfrm>
          <a:custGeom>
            <a:avLst/>
            <a:gdLst>
              <a:gd name="T0" fmla="*/ 1108868 w 2217737"/>
              <a:gd name="T1" fmla="*/ 0 h 2217738"/>
              <a:gd name="T2" fmla="*/ 2217737 w 2217737"/>
              <a:gd name="T3" fmla="*/ 1108869 h 2217738"/>
              <a:gd name="T4" fmla="*/ 1108869 w 2217737"/>
              <a:gd name="T5" fmla="*/ 1108869 h 2217738"/>
              <a:gd name="T6" fmla="*/ 1108868 w 2217737"/>
              <a:gd name="T7" fmla="*/ 0 h 2217738"/>
              <a:gd name="T8" fmla="*/ 1108868 w 2217737"/>
              <a:gd name="T9" fmla="*/ 0 h 2217738"/>
              <a:gd name="T10" fmla="*/ 2217737 w 2217737"/>
              <a:gd name="T11" fmla="*/ 1108869 h 2217738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2217737" h="2217738" stroke="0">
                <a:moveTo>
                  <a:pt x="1108868" y="0"/>
                </a:moveTo>
                <a:cubicBezTo>
                  <a:pt x="1721279" y="0"/>
                  <a:pt x="2217737" y="496458"/>
                  <a:pt x="2217737" y="1108869"/>
                </a:cubicBezTo>
                <a:lnTo>
                  <a:pt x="1108869" y="1108869"/>
                </a:lnTo>
                <a:cubicBezTo>
                  <a:pt x="1108869" y="739246"/>
                  <a:pt x="1108868" y="369623"/>
                  <a:pt x="1108868" y="0"/>
                </a:cubicBezTo>
                <a:close/>
              </a:path>
              <a:path w="2217737" h="2217738" fill="none">
                <a:moveTo>
                  <a:pt x="1108868" y="0"/>
                </a:moveTo>
                <a:cubicBezTo>
                  <a:pt x="1721279" y="0"/>
                  <a:pt x="2217737" y="496458"/>
                  <a:pt x="2217737" y="1108869"/>
                </a:cubicBezTo>
              </a:path>
            </a:pathLst>
          </a:custGeom>
          <a:noFill/>
          <a:ln w="9525" cap="flat" cmpd="sng">
            <a:solidFill>
              <a:schemeClr val="bg1">
                <a:lumMod val="65000"/>
              </a:schemeClr>
            </a:solidFill>
            <a:round/>
            <a:headEnd type="oval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>
              <a:lnSpc>
                <a:spcPct val="120000"/>
              </a:lnSpc>
            </a:pPr>
            <a:endParaRPr lang="zh-CN" altLang="en-US" sz="14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83" name="MH_Other_4"/>
          <p:cNvSpPr>
            <a:spLocks/>
          </p:cNvSpPr>
          <p:nvPr/>
        </p:nvSpPr>
        <p:spPr bwMode="auto">
          <a:xfrm rot="-2644669" flipH="1" flipV="1">
            <a:off x="5196165" y="2893973"/>
            <a:ext cx="2340437" cy="2338764"/>
          </a:xfrm>
          <a:custGeom>
            <a:avLst/>
            <a:gdLst>
              <a:gd name="T0" fmla="*/ 1109662 w 2219325"/>
              <a:gd name="T1" fmla="*/ 0 h 2217738"/>
              <a:gd name="T2" fmla="*/ 2219325 w 2219325"/>
              <a:gd name="T3" fmla="*/ 1108869 h 2217738"/>
              <a:gd name="T4" fmla="*/ 1109663 w 2219325"/>
              <a:gd name="T5" fmla="*/ 1108869 h 2217738"/>
              <a:gd name="T6" fmla="*/ 1109662 w 2219325"/>
              <a:gd name="T7" fmla="*/ 0 h 2217738"/>
              <a:gd name="T8" fmla="*/ 1109662 w 2219325"/>
              <a:gd name="T9" fmla="*/ 0 h 2217738"/>
              <a:gd name="T10" fmla="*/ 2219325 w 2219325"/>
              <a:gd name="T11" fmla="*/ 1108869 h 2217738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2219325" h="2217738" stroke="0">
                <a:moveTo>
                  <a:pt x="1109662" y="0"/>
                </a:moveTo>
                <a:cubicBezTo>
                  <a:pt x="1722512" y="0"/>
                  <a:pt x="2219325" y="496458"/>
                  <a:pt x="2219325" y="1108869"/>
                </a:cubicBezTo>
                <a:lnTo>
                  <a:pt x="1109663" y="1108869"/>
                </a:lnTo>
                <a:cubicBezTo>
                  <a:pt x="1109663" y="739246"/>
                  <a:pt x="1109662" y="369623"/>
                  <a:pt x="1109662" y="0"/>
                </a:cubicBezTo>
                <a:close/>
              </a:path>
              <a:path w="2219325" h="2217738" fill="none">
                <a:moveTo>
                  <a:pt x="1109662" y="0"/>
                </a:moveTo>
                <a:cubicBezTo>
                  <a:pt x="1722512" y="0"/>
                  <a:pt x="2219325" y="496458"/>
                  <a:pt x="2219325" y="1108869"/>
                </a:cubicBezTo>
              </a:path>
            </a:pathLst>
          </a:custGeom>
          <a:noFill/>
          <a:ln w="6350" cap="flat" cmpd="sng">
            <a:solidFill>
              <a:schemeClr val="bg1">
                <a:lumMod val="65000"/>
              </a:schemeClr>
            </a:solidFill>
            <a:round/>
            <a:headEnd type="oval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>
              <a:lnSpc>
                <a:spcPct val="120000"/>
              </a:lnSpc>
            </a:pPr>
            <a:endParaRPr lang="zh-CN" altLang="en-US" sz="14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TextBox 23"/>
          <p:cNvSpPr txBox="1"/>
          <p:nvPr/>
        </p:nvSpPr>
        <p:spPr>
          <a:xfrm>
            <a:off x="4708766" y="5766590"/>
            <a:ext cx="2360168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TextBox 24"/>
          <p:cNvSpPr txBox="1"/>
          <p:nvPr/>
        </p:nvSpPr>
        <p:spPr>
          <a:xfrm>
            <a:off x="4708765" y="5493358"/>
            <a:ext cx="1256754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TextBox 23"/>
          <p:cNvSpPr txBox="1"/>
          <p:nvPr/>
        </p:nvSpPr>
        <p:spPr>
          <a:xfrm>
            <a:off x="9062812" y="5766590"/>
            <a:ext cx="2360168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TextBox 24"/>
          <p:cNvSpPr txBox="1"/>
          <p:nvPr/>
        </p:nvSpPr>
        <p:spPr>
          <a:xfrm>
            <a:off x="9062811" y="5493358"/>
            <a:ext cx="1256754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TextBox 23"/>
          <p:cNvSpPr txBox="1"/>
          <p:nvPr/>
        </p:nvSpPr>
        <p:spPr>
          <a:xfrm>
            <a:off x="1501285" y="2152731"/>
            <a:ext cx="2360168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TextBox 24"/>
          <p:cNvSpPr txBox="1"/>
          <p:nvPr/>
        </p:nvSpPr>
        <p:spPr>
          <a:xfrm>
            <a:off x="1501284" y="1879498"/>
            <a:ext cx="1256754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TextBox 23"/>
          <p:cNvSpPr txBox="1"/>
          <p:nvPr/>
        </p:nvSpPr>
        <p:spPr>
          <a:xfrm>
            <a:off x="5855331" y="2152731"/>
            <a:ext cx="2360168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TextBox 24"/>
          <p:cNvSpPr txBox="1"/>
          <p:nvPr/>
        </p:nvSpPr>
        <p:spPr>
          <a:xfrm>
            <a:off x="5855330" y="1879498"/>
            <a:ext cx="1256754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5001865" y="200236"/>
            <a:ext cx="2855021" cy="50488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2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</p:spTree>
    <p:extLst>
      <p:ext uri="{BB962C8B-B14F-4D97-AF65-F5344CB8AC3E}">
        <p14:creationId xmlns:p14="http://schemas.microsoft.com/office/powerpoint/2010/main" val="5977315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27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27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27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277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27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27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27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27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27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27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27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27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27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27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27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27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27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27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27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27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327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327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27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27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27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2000"/>
                            </p:stCondLst>
                            <p:childTnLst>
                              <p:par>
                                <p:cTn id="6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327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2" dur="500"/>
                                        <p:tgtEl>
                                          <p:spTgt spid="327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2500"/>
                            </p:stCondLst>
                            <p:childTnLst>
                              <p:par>
                                <p:cTn id="7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8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3000"/>
                            </p:stCondLst>
                            <p:childTnLst>
                              <p:par>
                                <p:cTn id="8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9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3500"/>
                            </p:stCondLst>
                            <p:childTnLst>
                              <p:par>
                                <p:cTn id="92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9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9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4000"/>
                            </p:stCondLst>
                            <p:childTnLst>
                              <p:par>
                                <p:cTn id="10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0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0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0" grpId="0" animBg="1"/>
      <p:bldP spid="32771" grpId="0" animBg="1"/>
      <p:bldP spid="32772" grpId="0" animBg="1"/>
      <p:bldP spid="32773" grpId="0" animBg="1"/>
      <p:bldP spid="32774" grpId="0" animBg="1"/>
      <p:bldP spid="32775" grpId="0" animBg="1"/>
      <p:bldP spid="32776" grpId="0" animBg="1"/>
      <p:bldP spid="32777" grpId="0" animBg="1"/>
      <p:bldP spid="32778" grpId="0" animBg="1"/>
      <p:bldP spid="32779" grpId="0" animBg="1"/>
      <p:bldP spid="32782" grpId="0" animBg="1"/>
      <p:bldP spid="32783" grpId="0" animBg="1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294"/>
          <p:cNvGrpSpPr/>
          <p:nvPr/>
        </p:nvGrpSpPr>
        <p:grpSpPr>
          <a:xfrm>
            <a:off x="2296957" y="2069245"/>
            <a:ext cx="559901" cy="559901"/>
            <a:chOff x="0" y="0"/>
            <a:chExt cx="1243363" cy="1243363"/>
          </a:xfrm>
        </p:grpSpPr>
        <p:sp>
          <p:nvSpPr>
            <p:cNvPr id="3" name="Shape 1290"/>
            <p:cNvSpPr/>
            <p:nvPr/>
          </p:nvSpPr>
          <p:spPr>
            <a:xfrm>
              <a:off x="0" y="0"/>
              <a:ext cx="1243364" cy="1243364"/>
            </a:xfrm>
            <a:prstGeom prst="rect">
              <a:avLst/>
            </a:pr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71430" tIns="71430" rIns="71430" bIns="7143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4" name="Group 1293"/>
            <p:cNvGrpSpPr/>
            <p:nvPr/>
          </p:nvGrpSpPr>
          <p:grpSpPr>
            <a:xfrm>
              <a:off x="374055" y="351222"/>
              <a:ext cx="495253" cy="540919"/>
              <a:chOff x="0" y="0"/>
              <a:chExt cx="495252" cy="540918"/>
            </a:xfrm>
          </p:grpSpPr>
          <p:sp>
            <p:nvSpPr>
              <p:cNvPr id="5" name="Shape 1291"/>
              <p:cNvSpPr/>
              <p:nvPr/>
            </p:nvSpPr>
            <p:spPr>
              <a:xfrm>
                <a:off x="107933" y="0"/>
                <a:ext cx="270131" cy="27013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3164" y="18436"/>
                    </a:moveTo>
                    <a:cubicBezTo>
                      <a:pt x="5273" y="20546"/>
                      <a:pt x="7818" y="21600"/>
                      <a:pt x="10800" y="21600"/>
                    </a:cubicBezTo>
                    <a:cubicBezTo>
                      <a:pt x="13782" y="21600"/>
                      <a:pt x="16327" y="20546"/>
                      <a:pt x="18436" y="18436"/>
                    </a:cubicBezTo>
                    <a:cubicBezTo>
                      <a:pt x="20546" y="16327"/>
                      <a:pt x="21600" y="13782"/>
                      <a:pt x="21600" y="10800"/>
                    </a:cubicBezTo>
                    <a:cubicBezTo>
                      <a:pt x="21600" y="7818"/>
                      <a:pt x="20546" y="5273"/>
                      <a:pt x="18436" y="3164"/>
                    </a:cubicBezTo>
                    <a:cubicBezTo>
                      <a:pt x="16327" y="1054"/>
                      <a:pt x="13782" y="0"/>
                      <a:pt x="10800" y="0"/>
                    </a:cubicBezTo>
                    <a:cubicBezTo>
                      <a:pt x="7818" y="0"/>
                      <a:pt x="5273" y="1055"/>
                      <a:pt x="3164" y="3164"/>
                    </a:cubicBezTo>
                    <a:cubicBezTo>
                      <a:pt x="1055" y="5273"/>
                      <a:pt x="0" y="7818"/>
                      <a:pt x="0" y="10800"/>
                    </a:cubicBezTo>
                    <a:cubicBezTo>
                      <a:pt x="0" y="13782"/>
                      <a:pt x="1055" y="16327"/>
                      <a:pt x="3164" y="18436"/>
                    </a:cubicBezTo>
                    <a:cubicBezTo>
                      <a:pt x="3164" y="18436"/>
                      <a:pt x="3164" y="18436"/>
                      <a:pt x="3164" y="18436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3572" tIns="53572" rIns="53572" bIns="53572" numCol="1" anchor="ctr">
                <a:noAutofit/>
              </a:bodyPr>
              <a:lstStyle/>
              <a:p>
                <a:pPr lvl="0">
                  <a:lnSpc>
                    <a:spcPct val="120000"/>
                  </a:lnSpc>
                  <a:defRPr sz="3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Light"/>
                  </a:defRPr>
                </a:pPr>
                <a:endParaRPr sz="449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" name="Shape 1292"/>
              <p:cNvSpPr/>
              <p:nvPr/>
            </p:nvSpPr>
            <p:spPr>
              <a:xfrm>
                <a:off x="0" y="248248"/>
                <a:ext cx="495253" cy="29267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332" y="9360"/>
                    </a:moveTo>
                    <a:cubicBezTo>
                      <a:pt x="21225" y="8347"/>
                      <a:pt x="21089" y="7408"/>
                      <a:pt x="20925" y="6543"/>
                    </a:cubicBezTo>
                    <a:cubicBezTo>
                      <a:pt x="20761" y="5678"/>
                      <a:pt x="20542" y="4834"/>
                      <a:pt x="20266" y="4011"/>
                    </a:cubicBezTo>
                    <a:cubicBezTo>
                      <a:pt x="19989" y="3190"/>
                      <a:pt x="19673" y="2489"/>
                      <a:pt x="19314" y="1909"/>
                    </a:cubicBezTo>
                    <a:cubicBezTo>
                      <a:pt x="18957" y="1329"/>
                      <a:pt x="18519" y="867"/>
                      <a:pt x="18002" y="520"/>
                    </a:cubicBezTo>
                    <a:cubicBezTo>
                      <a:pt x="17487" y="175"/>
                      <a:pt x="16916" y="0"/>
                      <a:pt x="16292" y="0"/>
                    </a:cubicBezTo>
                    <a:cubicBezTo>
                      <a:pt x="16190" y="0"/>
                      <a:pt x="15970" y="187"/>
                      <a:pt x="15632" y="559"/>
                    </a:cubicBezTo>
                    <a:cubicBezTo>
                      <a:pt x="15295" y="931"/>
                      <a:pt x="14922" y="1348"/>
                      <a:pt x="14512" y="1805"/>
                    </a:cubicBezTo>
                    <a:cubicBezTo>
                      <a:pt x="14103" y="2264"/>
                      <a:pt x="13557" y="2680"/>
                      <a:pt x="12871" y="3051"/>
                    </a:cubicBezTo>
                    <a:cubicBezTo>
                      <a:pt x="12185" y="3423"/>
                      <a:pt x="11496" y="3610"/>
                      <a:pt x="10800" y="3610"/>
                    </a:cubicBezTo>
                    <a:cubicBezTo>
                      <a:pt x="10104" y="3610"/>
                      <a:pt x="9414" y="3423"/>
                      <a:pt x="8729" y="3051"/>
                    </a:cubicBezTo>
                    <a:cubicBezTo>
                      <a:pt x="8043" y="2680"/>
                      <a:pt x="7496" y="2264"/>
                      <a:pt x="7087" y="1805"/>
                    </a:cubicBezTo>
                    <a:cubicBezTo>
                      <a:pt x="6678" y="1348"/>
                      <a:pt x="6304" y="931"/>
                      <a:pt x="5967" y="559"/>
                    </a:cubicBezTo>
                    <a:cubicBezTo>
                      <a:pt x="5630" y="187"/>
                      <a:pt x="5410" y="0"/>
                      <a:pt x="5308" y="0"/>
                    </a:cubicBezTo>
                    <a:cubicBezTo>
                      <a:pt x="4684" y="0"/>
                      <a:pt x="4113" y="175"/>
                      <a:pt x="3597" y="520"/>
                    </a:cubicBezTo>
                    <a:cubicBezTo>
                      <a:pt x="3081" y="867"/>
                      <a:pt x="2643" y="1329"/>
                      <a:pt x="2286" y="1909"/>
                    </a:cubicBezTo>
                    <a:cubicBezTo>
                      <a:pt x="1927" y="2488"/>
                      <a:pt x="1611" y="3190"/>
                      <a:pt x="1334" y="4011"/>
                    </a:cubicBezTo>
                    <a:cubicBezTo>
                      <a:pt x="1058" y="4834"/>
                      <a:pt x="839" y="5678"/>
                      <a:pt x="675" y="6543"/>
                    </a:cubicBezTo>
                    <a:cubicBezTo>
                      <a:pt x="511" y="7408"/>
                      <a:pt x="375" y="8347"/>
                      <a:pt x="268" y="9360"/>
                    </a:cubicBezTo>
                    <a:cubicBezTo>
                      <a:pt x="161" y="10371"/>
                      <a:pt x="89" y="11314"/>
                      <a:pt x="53" y="12189"/>
                    </a:cubicBezTo>
                    <a:cubicBezTo>
                      <a:pt x="17" y="13063"/>
                      <a:pt x="0" y="13959"/>
                      <a:pt x="0" y="14877"/>
                    </a:cubicBezTo>
                    <a:cubicBezTo>
                      <a:pt x="0" y="16953"/>
                      <a:pt x="372" y="18593"/>
                      <a:pt x="1119" y="19795"/>
                    </a:cubicBezTo>
                    <a:cubicBezTo>
                      <a:pt x="1866" y="20998"/>
                      <a:pt x="2858" y="21600"/>
                      <a:pt x="4096" y="21600"/>
                    </a:cubicBezTo>
                    <a:lnTo>
                      <a:pt x="17504" y="21600"/>
                    </a:lnTo>
                    <a:cubicBezTo>
                      <a:pt x="18741" y="21600"/>
                      <a:pt x="19734" y="20998"/>
                      <a:pt x="20480" y="19795"/>
                    </a:cubicBezTo>
                    <a:cubicBezTo>
                      <a:pt x="21227" y="18593"/>
                      <a:pt x="21600" y="16953"/>
                      <a:pt x="21600" y="14877"/>
                    </a:cubicBezTo>
                    <a:cubicBezTo>
                      <a:pt x="21600" y="13959"/>
                      <a:pt x="21582" y="13063"/>
                      <a:pt x="21547" y="12189"/>
                    </a:cubicBezTo>
                    <a:cubicBezTo>
                      <a:pt x="21511" y="11314"/>
                      <a:pt x="21439" y="10371"/>
                      <a:pt x="21332" y="9360"/>
                    </a:cubicBezTo>
                    <a:cubicBezTo>
                      <a:pt x="21332" y="9360"/>
                      <a:pt x="21332" y="9360"/>
                      <a:pt x="21332" y="936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3572" tIns="53572" rIns="53572" bIns="53572" numCol="1" anchor="ctr">
                <a:noAutofit/>
              </a:bodyPr>
              <a:lstStyle/>
              <a:p>
                <a:pPr lvl="0">
                  <a:lnSpc>
                    <a:spcPct val="120000"/>
                  </a:lnSpc>
                  <a:defRPr sz="3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Light"/>
                  </a:defRPr>
                </a:pPr>
                <a:endParaRPr sz="449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7" name="Shape 1319"/>
          <p:cNvSpPr/>
          <p:nvPr/>
        </p:nvSpPr>
        <p:spPr>
          <a:xfrm flipV="1">
            <a:off x="2855201" y="2348193"/>
            <a:ext cx="1382673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  <a:tailEnd type="triangle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Shape 1320"/>
          <p:cNvSpPr/>
          <p:nvPr/>
        </p:nvSpPr>
        <p:spPr>
          <a:xfrm flipV="1">
            <a:off x="5073916" y="2348193"/>
            <a:ext cx="1382673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  <a:tailEnd type="triangle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Shape 1321"/>
          <p:cNvSpPr/>
          <p:nvPr/>
        </p:nvSpPr>
        <p:spPr>
          <a:xfrm flipV="1">
            <a:off x="7292633" y="2348193"/>
            <a:ext cx="1382673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  <a:tailEnd type="triangle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Shape 1322"/>
          <p:cNvSpPr/>
          <p:nvPr/>
        </p:nvSpPr>
        <p:spPr>
          <a:xfrm flipH="1">
            <a:off x="3134655" y="4755195"/>
            <a:ext cx="1382673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  <a:tailEnd type="triangle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Shape 1323"/>
          <p:cNvSpPr/>
          <p:nvPr/>
        </p:nvSpPr>
        <p:spPr>
          <a:xfrm flipH="1">
            <a:off x="5353370" y="4755195"/>
            <a:ext cx="1382673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  <a:tailEnd type="triangle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Shape 1324"/>
          <p:cNvSpPr/>
          <p:nvPr/>
        </p:nvSpPr>
        <p:spPr>
          <a:xfrm flipH="1">
            <a:off x="7572085" y="4755195"/>
            <a:ext cx="1381019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  <a:tailEnd type="triangle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Shape 1325"/>
          <p:cNvSpPr/>
          <p:nvPr/>
        </p:nvSpPr>
        <p:spPr>
          <a:xfrm flipV="1">
            <a:off x="9510565" y="2348193"/>
            <a:ext cx="1696855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Shape 1326"/>
          <p:cNvSpPr/>
          <p:nvPr/>
        </p:nvSpPr>
        <p:spPr>
          <a:xfrm>
            <a:off x="11206238" y="2358750"/>
            <a:ext cx="0" cy="2402167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Shape 1327"/>
          <p:cNvSpPr/>
          <p:nvPr/>
        </p:nvSpPr>
        <p:spPr>
          <a:xfrm flipH="1">
            <a:off x="9790802" y="4755195"/>
            <a:ext cx="1415669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  <a:tailEnd type="triangle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Shape 1328"/>
          <p:cNvSpPr/>
          <p:nvPr/>
        </p:nvSpPr>
        <p:spPr>
          <a:xfrm flipH="1">
            <a:off x="1600506" y="4755195"/>
            <a:ext cx="702212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Shape 1329"/>
          <p:cNvSpPr/>
          <p:nvPr/>
        </p:nvSpPr>
        <p:spPr>
          <a:xfrm flipV="1">
            <a:off x="1602994" y="2348194"/>
            <a:ext cx="0" cy="2412723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Shape 1330"/>
          <p:cNvSpPr/>
          <p:nvPr/>
        </p:nvSpPr>
        <p:spPr>
          <a:xfrm>
            <a:off x="1596984" y="2348193"/>
            <a:ext cx="422175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  <a:tailEnd type="triangle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9" name="Group 1335"/>
          <p:cNvGrpSpPr/>
          <p:nvPr/>
        </p:nvGrpSpPr>
        <p:grpSpPr>
          <a:xfrm>
            <a:off x="4515671" y="2069245"/>
            <a:ext cx="559901" cy="559901"/>
            <a:chOff x="0" y="0"/>
            <a:chExt cx="1243363" cy="1243363"/>
          </a:xfrm>
        </p:grpSpPr>
        <p:sp>
          <p:nvSpPr>
            <p:cNvPr id="20" name="Shape 1331"/>
            <p:cNvSpPr/>
            <p:nvPr/>
          </p:nvSpPr>
          <p:spPr>
            <a:xfrm>
              <a:off x="0" y="0"/>
              <a:ext cx="1243364" cy="1243364"/>
            </a:xfrm>
            <a:prstGeom prst="rect">
              <a:avLst/>
            </a:pr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71430" tIns="71430" rIns="71430" bIns="7143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21" name="Group 1334"/>
            <p:cNvGrpSpPr/>
            <p:nvPr/>
          </p:nvGrpSpPr>
          <p:grpSpPr>
            <a:xfrm>
              <a:off x="452618" y="384509"/>
              <a:ext cx="335923" cy="474346"/>
              <a:chOff x="0" y="0"/>
              <a:chExt cx="335921" cy="474344"/>
            </a:xfrm>
          </p:grpSpPr>
          <p:sp>
            <p:nvSpPr>
              <p:cNvPr id="22" name="Shape 1332"/>
              <p:cNvSpPr/>
              <p:nvPr/>
            </p:nvSpPr>
            <p:spPr>
              <a:xfrm>
                <a:off x="0" y="42435"/>
                <a:ext cx="335922" cy="43191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441" y="0"/>
                    </a:moveTo>
                    <a:lnTo>
                      <a:pt x="17589" y="3600"/>
                    </a:lnTo>
                    <a:lnTo>
                      <a:pt x="4011" y="3600"/>
                    </a:lnTo>
                    <a:lnTo>
                      <a:pt x="2159" y="0"/>
                    </a:lnTo>
                    <a:cubicBezTo>
                      <a:pt x="972" y="0"/>
                      <a:pt x="0" y="756"/>
                      <a:pt x="0" y="1679"/>
                    </a:cubicBezTo>
                    <a:lnTo>
                      <a:pt x="0" y="19921"/>
                    </a:lnTo>
                    <a:cubicBezTo>
                      <a:pt x="0" y="20844"/>
                      <a:pt x="972" y="21600"/>
                      <a:pt x="2159" y="21600"/>
                    </a:cubicBezTo>
                    <a:lnTo>
                      <a:pt x="19441" y="21600"/>
                    </a:lnTo>
                    <a:cubicBezTo>
                      <a:pt x="20628" y="21600"/>
                      <a:pt x="21600" y="20844"/>
                      <a:pt x="21600" y="19921"/>
                    </a:cubicBezTo>
                    <a:lnTo>
                      <a:pt x="21600" y="1679"/>
                    </a:lnTo>
                    <a:cubicBezTo>
                      <a:pt x="21600" y="756"/>
                      <a:pt x="20628" y="0"/>
                      <a:pt x="1944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3572" tIns="53572" rIns="53572" bIns="53572" numCol="1" anchor="ctr">
                <a:noAutofit/>
              </a:bodyPr>
              <a:lstStyle/>
              <a:p>
                <a:pPr lvl="0">
                  <a:lnSpc>
                    <a:spcPct val="120000"/>
                  </a:lnSpc>
                  <a:defRPr sz="3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Light"/>
                  </a:defRPr>
                </a:pPr>
                <a:endParaRPr sz="449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3" name="Shape 1333"/>
              <p:cNvSpPr/>
              <p:nvPr/>
            </p:nvSpPr>
            <p:spPr>
              <a:xfrm>
                <a:off x="59175" y="0"/>
                <a:ext cx="215954" cy="9598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441" y="21600"/>
                    </a:moveTo>
                    <a:lnTo>
                      <a:pt x="21600" y="10800"/>
                    </a:lnTo>
                    <a:lnTo>
                      <a:pt x="16369" y="10800"/>
                    </a:lnTo>
                    <a:lnTo>
                      <a:pt x="14641" y="0"/>
                    </a:lnTo>
                    <a:lnTo>
                      <a:pt x="6959" y="0"/>
                    </a:lnTo>
                    <a:lnTo>
                      <a:pt x="5231" y="10800"/>
                    </a:lnTo>
                    <a:lnTo>
                      <a:pt x="0" y="10800"/>
                    </a:lnTo>
                    <a:lnTo>
                      <a:pt x="2159" y="21600"/>
                    </a:lnTo>
                    <a:cubicBezTo>
                      <a:pt x="2159" y="21600"/>
                      <a:pt x="19441" y="21600"/>
                      <a:pt x="19441" y="2160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3572" tIns="53572" rIns="53572" bIns="53572" numCol="1" anchor="ctr">
                <a:noAutofit/>
              </a:bodyPr>
              <a:lstStyle/>
              <a:p>
                <a:pPr lvl="0">
                  <a:lnSpc>
                    <a:spcPct val="120000"/>
                  </a:lnSpc>
                  <a:defRPr sz="3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Light"/>
                  </a:defRPr>
                </a:pPr>
                <a:endParaRPr sz="449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24" name="Group 1338"/>
          <p:cNvGrpSpPr/>
          <p:nvPr/>
        </p:nvGrpSpPr>
        <p:grpSpPr>
          <a:xfrm>
            <a:off x="6734387" y="2069245"/>
            <a:ext cx="559901" cy="559901"/>
            <a:chOff x="0" y="0"/>
            <a:chExt cx="1243363" cy="1243363"/>
          </a:xfrm>
        </p:grpSpPr>
        <p:sp>
          <p:nvSpPr>
            <p:cNvPr id="25" name="Shape 1336"/>
            <p:cNvSpPr/>
            <p:nvPr/>
          </p:nvSpPr>
          <p:spPr>
            <a:xfrm>
              <a:off x="0" y="0"/>
              <a:ext cx="1243364" cy="1243364"/>
            </a:xfrm>
            <a:prstGeom prst="rect">
              <a:avLst/>
            </a:pr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71430" tIns="71430" rIns="71430" bIns="7143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Shape 1337"/>
            <p:cNvSpPr/>
            <p:nvPr/>
          </p:nvSpPr>
          <p:spPr>
            <a:xfrm>
              <a:off x="384508" y="384509"/>
              <a:ext cx="474347" cy="47434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4" h="20814" extrusionOk="0">
                  <a:moveTo>
                    <a:pt x="16063" y="4751"/>
                  </a:moveTo>
                  <a:cubicBezTo>
                    <a:pt x="14562" y="3251"/>
                    <a:pt x="14186" y="1270"/>
                    <a:pt x="14318" y="1137"/>
                  </a:cubicBezTo>
                  <a:cubicBezTo>
                    <a:pt x="14452" y="1003"/>
                    <a:pt x="16354" y="1458"/>
                    <a:pt x="17856" y="2959"/>
                  </a:cubicBezTo>
                  <a:cubicBezTo>
                    <a:pt x="19356" y="4460"/>
                    <a:pt x="19807" y="6366"/>
                    <a:pt x="19677" y="6496"/>
                  </a:cubicBezTo>
                  <a:cubicBezTo>
                    <a:pt x="19548" y="6625"/>
                    <a:pt x="17564" y="6252"/>
                    <a:pt x="16063" y="4751"/>
                  </a:cubicBezTo>
                  <a:close/>
                  <a:moveTo>
                    <a:pt x="8257" y="11610"/>
                  </a:moveTo>
                  <a:cubicBezTo>
                    <a:pt x="7827" y="11179"/>
                    <a:pt x="7967" y="10342"/>
                    <a:pt x="8569" y="9739"/>
                  </a:cubicBezTo>
                  <a:cubicBezTo>
                    <a:pt x="9172" y="9137"/>
                    <a:pt x="10009" y="8997"/>
                    <a:pt x="10440" y="9428"/>
                  </a:cubicBezTo>
                  <a:cubicBezTo>
                    <a:pt x="10869" y="9858"/>
                    <a:pt x="10730" y="10696"/>
                    <a:pt x="10128" y="11298"/>
                  </a:cubicBezTo>
                  <a:cubicBezTo>
                    <a:pt x="9526" y="11900"/>
                    <a:pt x="8687" y="12040"/>
                    <a:pt x="8257" y="11610"/>
                  </a:cubicBezTo>
                  <a:close/>
                  <a:moveTo>
                    <a:pt x="18634" y="2180"/>
                  </a:moveTo>
                  <a:cubicBezTo>
                    <a:pt x="16698" y="243"/>
                    <a:pt x="14265" y="-466"/>
                    <a:pt x="13491" y="308"/>
                  </a:cubicBezTo>
                  <a:lnTo>
                    <a:pt x="10372" y="3426"/>
                  </a:lnTo>
                  <a:cubicBezTo>
                    <a:pt x="9900" y="3899"/>
                    <a:pt x="9488" y="5482"/>
                    <a:pt x="9676" y="7085"/>
                  </a:cubicBezTo>
                  <a:lnTo>
                    <a:pt x="240" y="16521"/>
                  </a:lnTo>
                  <a:cubicBezTo>
                    <a:pt x="-320" y="17081"/>
                    <a:pt x="134" y="18442"/>
                    <a:pt x="1253" y="19561"/>
                  </a:cubicBezTo>
                  <a:cubicBezTo>
                    <a:pt x="2373" y="20681"/>
                    <a:pt x="3733" y="21134"/>
                    <a:pt x="4293" y="20574"/>
                  </a:cubicBezTo>
                  <a:lnTo>
                    <a:pt x="13729" y="11138"/>
                  </a:lnTo>
                  <a:cubicBezTo>
                    <a:pt x="15332" y="11327"/>
                    <a:pt x="16915" y="10914"/>
                    <a:pt x="17388" y="10442"/>
                  </a:cubicBezTo>
                  <a:lnTo>
                    <a:pt x="20506" y="7324"/>
                  </a:lnTo>
                  <a:cubicBezTo>
                    <a:pt x="21280" y="6549"/>
                    <a:pt x="20573" y="4116"/>
                    <a:pt x="18634" y="218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3572" tIns="53572" rIns="53572" bIns="53572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7" name="Group 1341"/>
          <p:cNvGrpSpPr/>
          <p:nvPr/>
        </p:nvGrpSpPr>
        <p:grpSpPr>
          <a:xfrm>
            <a:off x="8953103" y="2069245"/>
            <a:ext cx="559901" cy="559901"/>
            <a:chOff x="0" y="0"/>
            <a:chExt cx="1243363" cy="1243363"/>
          </a:xfrm>
        </p:grpSpPr>
        <p:sp>
          <p:nvSpPr>
            <p:cNvPr id="28" name="Shape 1339"/>
            <p:cNvSpPr/>
            <p:nvPr/>
          </p:nvSpPr>
          <p:spPr>
            <a:xfrm>
              <a:off x="0" y="0"/>
              <a:ext cx="1243364" cy="1243364"/>
            </a:xfrm>
            <a:prstGeom prst="rect">
              <a:avLst/>
            </a:pr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71430" tIns="71430" rIns="71430" bIns="7143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Shape 1340"/>
            <p:cNvSpPr/>
            <p:nvPr/>
          </p:nvSpPr>
          <p:spPr>
            <a:xfrm>
              <a:off x="383421" y="384509"/>
              <a:ext cx="474315" cy="47434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18" h="21320" extrusionOk="0">
                  <a:moveTo>
                    <a:pt x="6122" y="19157"/>
                  </a:moveTo>
                  <a:lnTo>
                    <a:pt x="3902" y="19634"/>
                  </a:lnTo>
                  <a:cubicBezTo>
                    <a:pt x="3688" y="19233"/>
                    <a:pt x="3431" y="18833"/>
                    <a:pt x="2957" y="18361"/>
                  </a:cubicBezTo>
                  <a:cubicBezTo>
                    <a:pt x="2486" y="17889"/>
                    <a:pt x="2085" y="17631"/>
                    <a:pt x="1685" y="17417"/>
                  </a:cubicBezTo>
                  <a:lnTo>
                    <a:pt x="2162" y="15198"/>
                  </a:lnTo>
                  <a:lnTo>
                    <a:pt x="2804" y="14556"/>
                  </a:lnTo>
                  <a:cubicBezTo>
                    <a:pt x="2804" y="14556"/>
                    <a:pt x="4012" y="14580"/>
                    <a:pt x="5374" y="15944"/>
                  </a:cubicBezTo>
                  <a:cubicBezTo>
                    <a:pt x="6737" y="17307"/>
                    <a:pt x="6762" y="18516"/>
                    <a:pt x="6762" y="18516"/>
                  </a:cubicBezTo>
                  <a:cubicBezTo>
                    <a:pt x="6762" y="18516"/>
                    <a:pt x="6122" y="19157"/>
                    <a:pt x="6122" y="19157"/>
                  </a:cubicBezTo>
                  <a:close/>
                  <a:moveTo>
                    <a:pt x="19625" y="1692"/>
                  </a:moveTo>
                  <a:cubicBezTo>
                    <a:pt x="17654" y="-280"/>
                    <a:pt x="16174" y="15"/>
                    <a:pt x="16174" y="15"/>
                  </a:cubicBezTo>
                  <a:lnTo>
                    <a:pt x="9270" y="6920"/>
                  </a:lnTo>
                  <a:lnTo>
                    <a:pt x="1379" y="14810"/>
                  </a:lnTo>
                  <a:lnTo>
                    <a:pt x="0" y="21320"/>
                  </a:lnTo>
                  <a:lnTo>
                    <a:pt x="6508" y="19939"/>
                  </a:lnTo>
                  <a:lnTo>
                    <a:pt x="14399" y="12048"/>
                  </a:lnTo>
                  <a:lnTo>
                    <a:pt x="21302" y="5145"/>
                  </a:lnTo>
                  <a:cubicBezTo>
                    <a:pt x="21302" y="5145"/>
                    <a:pt x="21600" y="3665"/>
                    <a:pt x="19625" y="1692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3572" tIns="53572" rIns="53572" bIns="53572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0" name="Group 1344"/>
          <p:cNvGrpSpPr/>
          <p:nvPr/>
        </p:nvGrpSpPr>
        <p:grpSpPr>
          <a:xfrm>
            <a:off x="8953103" y="4474998"/>
            <a:ext cx="559901" cy="559901"/>
            <a:chOff x="0" y="0"/>
            <a:chExt cx="1243363" cy="1243363"/>
          </a:xfrm>
        </p:grpSpPr>
        <p:sp>
          <p:nvSpPr>
            <p:cNvPr id="31" name="Shape 1342"/>
            <p:cNvSpPr/>
            <p:nvPr/>
          </p:nvSpPr>
          <p:spPr>
            <a:xfrm>
              <a:off x="0" y="0"/>
              <a:ext cx="1243364" cy="1243364"/>
            </a:xfrm>
            <a:prstGeom prst="rect">
              <a:avLst/>
            </a:pr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71430" tIns="71430" rIns="71430" bIns="7143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Shape 1343"/>
            <p:cNvSpPr/>
            <p:nvPr/>
          </p:nvSpPr>
          <p:spPr>
            <a:xfrm>
              <a:off x="431257" y="349682"/>
              <a:ext cx="378644" cy="54091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57" h="21276" extrusionOk="0">
                  <a:moveTo>
                    <a:pt x="1877" y="21023"/>
                  </a:moveTo>
                  <a:cubicBezTo>
                    <a:pt x="2335" y="19958"/>
                    <a:pt x="3030" y="18458"/>
                    <a:pt x="3960" y="16288"/>
                  </a:cubicBezTo>
                  <a:cubicBezTo>
                    <a:pt x="8011" y="15823"/>
                    <a:pt x="9689" y="16658"/>
                    <a:pt x="12261" y="13325"/>
                  </a:cubicBezTo>
                  <a:cubicBezTo>
                    <a:pt x="10172" y="13789"/>
                    <a:pt x="7654" y="12465"/>
                    <a:pt x="7789" y="11892"/>
                  </a:cubicBezTo>
                  <a:cubicBezTo>
                    <a:pt x="7924" y="11318"/>
                    <a:pt x="13647" y="12306"/>
                    <a:pt x="17393" y="8447"/>
                  </a:cubicBezTo>
                  <a:cubicBezTo>
                    <a:pt x="12670" y="9202"/>
                    <a:pt x="11160" y="7540"/>
                    <a:pt x="11769" y="7289"/>
                  </a:cubicBezTo>
                  <a:cubicBezTo>
                    <a:pt x="13175" y="6708"/>
                    <a:pt x="17348" y="7048"/>
                    <a:pt x="19572" y="5477"/>
                  </a:cubicBezTo>
                  <a:cubicBezTo>
                    <a:pt x="20719" y="4669"/>
                    <a:pt x="21256" y="2702"/>
                    <a:pt x="20789" y="2000"/>
                  </a:cubicBezTo>
                  <a:cubicBezTo>
                    <a:pt x="20229" y="1153"/>
                    <a:pt x="16813" y="-111"/>
                    <a:pt x="14931" y="7"/>
                  </a:cubicBezTo>
                  <a:cubicBezTo>
                    <a:pt x="13047" y="126"/>
                    <a:pt x="10093" y="5208"/>
                    <a:pt x="9217" y="5168"/>
                  </a:cubicBezTo>
                  <a:cubicBezTo>
                    <a:pt x="8341" y="5128"/>
                    <a:pt x="8166" y="2892"/>
                    <a:pt x="9694" y="813"/>
                  </a:cubicBezTo>
                  <a:cubicBezTo>
                    <a:pt x="8081" y="1330"/>
                    <a:pt x="5127" y="2940"/>
                    <a:pt x="4200" y="4315"/>
                  </a:cubicBezTo>
                  <a:cubicBezTo>
                    <a:pt x="2475" y="6874"/>
                    <a:pt x="4362" y="12744"/>
                    <a:pt x="3757" y="12953"/>
                  </a:cubicBezTo>
                  <a:cubicBezTo>
                    <a:pt x="3151" y="13163"/>
                    <a:pt x="1114" y="10259"/>
                    <a:pt x="505" y="8944"/>
                  </a:cubicBezTo>
                  <a:cubicBezTo>
                    <a:pt x="-324" y="10961"/>
                    <a:pt x="-344" y="12982"/>
                    <a:pt x="2082" y="15667"/>
                  </a:cubicBezTo>
                  <a:cubicBezTo>
                    <a:pt x="1167" y="17429"/>
                    <a:pt x="667" y="19457"/>
                    <a:pt x="592" y="20487"/>
                  </a:cubicBezTo>
                  <a:cubicBezTo>
                    <a:pt x="557" y="21312"/>
                    <a:pt x="1675" y="21489"/>
                    <a:pt x="1877" y="21023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3572" tIns="53572" rIns="53572" bIns="53572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3" name="Group 1347"/>
          <p:cNvGrpSpPr/>
          <p:nvPr/>
        </p:nvGrpSpPr>
        <p:grpSpPr>
          <a:xfrm>
            <a:off x="6734387" y="4474998"/>
            <a:ext cx="559901" cy="559901"/>
            <a:chOff x="0" y="0"/>
            <a:chExt cx="1243363" cy="1243363"/>
          </a:xfrm>
        </p:grpSpPr>
        <p:sp>
          <p:nvSpPr>
            <p:cNvPr id="34" name="Shape 1345"/>
            <p:cNvSpPr/>
            <p:nvPr/>
          </p:nvSpPr>
          <p:spPr>
            <a:xfrm>
              <a:off x="0" y="0"/>
              <a:ext cx="1243364" cy="1243364"/>
            </a:xfrm>
            <a:prstGeom prst="rect">
              <a:avLst/>
            </a:pr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71430" tIns="71430" rIns="71430" bIns="7143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Shape 1346"/>
            <p:cNvSpPr/>
            <p:nvPr/>
          </p:nvSpPr>
          <p:spPr>
            <a:xfrm>
              <a:off x="351222" y="372464"/>
              <a:ext cx="540919" cy="54092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95" h="21474" extrusionOk="0">
                  <a:moveTo>
                    <a:pt x="2578" y="8409"/>
                  </a:moveTo>
                  <a:cubicBezTo>
                    <a:pt x="2578" y="5193"/>
                    <a:pt x="5174" y="2587"/>
                    <a:pt x="8376" y="2587"/>
                  </a:cubicBezTo>
                  <a:cubicBezTo>
                    <a:pt x="11580" y="2587"/>
                    <a:pt x="14435" y="5451"/>
                    <a:pt x="14435" y="8666"/>
                  </a:cubicBezTo>
                  <a:cubicBezTo>
                    <a:pt x="14435" y="11882"/>
                    <a:pt x="11838" y="14488"/>
                    <a:pt x="8635" y="14488"/>
                  </a:cubicBezTo>
                  <a:cubicBezTo>
                    <a:pt x="5431" y="14488"/>
                    <a:pt x="2578" y="11624"/>
                    <a:pt x="2578" y="8409"/>
                  </a:cubicBezTo>
                  <a:close/>
                  <a:moveTo>
                    <a:pt x="20914" y="18167"/>
                  </a:moveTo>
                  <a:lnTo>
                    <a:pt x="15797" y="13032"/>
                  </a:lnTo>
                  <a:cubicBezTo>
                    <a:pt x="16568" y="11759"/>
                    <a:pt x="17013" y="10265"/>
                    <a:pt x="17013" y="8666"/>
                  </a:cubicBezTo>
                  <a:cubicBezTo>
                    <a:pt x="17013" y="4023"/>
                    <a:pt x="13004" y="0"/>
                    <a:pt x="8376" y="0"/>
                  </a:cubicBezTo>
                  <a:cubicBezTo>
                    <a:pt x="3750" y="0"/>
                    <a:pt x="0" y="3765"/>
                    <a:pt x="0" y="8409"/>
                  </a:cubicBezTo>
                  <a:cubicBezTo>
                    <a:pt x="0" y="13052"/>
                    <a:pt x="4008" y="17075"/>
                    <a:pt x="8635" y="17075"/>
                  </a:cubicBezTo>
                  <a:cubicBezTo>
                    <a:pt x="10173" y="17075"/>
                    <a:pt x="11614" y="16657"/>
                    <a:pt x="12852" y="15931"/>
                  </a:cubicBezTo>
                  <a:lnTo>
                    <a:pt x="17996" y="21094"/>
                  </a:lnTo>
                  <a:cubicBezTo>
                    <a:pt x="18500" y="21600"/>
                    <a:pt x="19317" y="21600"/>
                    <a:pt x="19819" y="21094"/>
                  </a:cubicBezTo>
                  <a:lnTo>
                    <a:pt x="21096" y="19815"/>
                  </a:lnTo>
                  <a:cubicBezTo>
                    <a:pt x="21600" y="19309"/>
                    <a:pt x="21417" y="18672"/>
                    <a:pt x="20914" y="18167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3572" tIns="53572" rIns="53572" bIns="53572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1350"/>
          <p:cNvGrpSpPr/>
          <p:nvPr/>
        </p:nvGrpSpPr>
        <p:grpSpPr>
          <a:xfrm>
            <a:off x="4515672" y="4474998"/>
            <a:ext cx="559901" cy="559901"/>
            <a:chOff x="0" y="0"/>
            <a:chExt cx="1243363" cy="1243363"/>
          </a:xfrm>
        </p:grpSpPr>
        <p:sp>
          <p:nvSpPr>
            <p:cNvPr id="37" name="Shape 1348"/>
            <p:cNvSpPr/>
            <p:nvPr/>
          </p:nvSpPr>
          <p:spPr>
            <a:xfrm>
              <a:off x="0" y="0"/>
              <a:ext cx="1243364" cy="1243364"/>
            </a:xfrm>
            <a:prstGeom prst="rect">
              <a:avLst/>
            </a:pr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71430" tIns="71430" rIns="71430" bIns="7143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Shape 1349"/>
            <p:cNvSpPr/>
            <p:nvPr/>
          </p:nvSpPr>
          <p:spPr>
            <a:xfrm>
              <a:off x="351222" y="393269"/>
              <a:ext cx="540919" cy="49931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692" y="12333"/>
                  </a:moveTo>
                  <a:cubicBezTo>
                    <a:pt x="19528" y="12511"/>
                    <a:pt x="19333" y="12600"/>
                    <a:pt x="19107" y="12600"/>
                  </a:cubicBezTo>
                  <a:cubicBezTo>
                    <a:pt x="18882" y="12600"/>
                    <a:pt x="18688" y="12511"/>
                    <a:pt x="18524" y="12333"/>
                  </a:cubicBezTo>
                  <a:cubicBezTo>
                    <a:pt x="18360" y="12155"/>
                    <a:pt x="18277" y="11944"/>
                    <a:pt x="18277" y="11700"/>
                  </a:cubicBezTo>
                  <a:cubicBezTo>
                    <a:pt x="18277" y="11456"/>
                    <a:pt x="18360" y="11245"/>
                    <a:pt x="18524" y="11067"/>
                  </a:cubicBezTo>
                  <a:cubicBezTo>
                    <a:pt x="18688" y="10889"/>
                    <a:pt x="18882" y="10800"/>
                    <a:pt x="19107" y="10800"/>
                  </a:cubicBezTo>
                  <a:cubicBezTo>
                    <a:pt x="19333" y="10800"/>
                    <a:pt x="19528" y="10889"/>
                    <a:pt x="19692" y="11067"/>
                  </a:cubicBezTo>
                  <a:cubicBezTo>
                    <a:pt x="19857" y="11245"/>
                    <a:pt x="19938" y="11456"/>
                    <a:pt x="19938" y="11700"/>
                  </a:cubicBezTo>
                  <a:cubicBezTo>
                    <a:pt x="19938" y="11944"/>
                    <a:pt x="19857" y="12155"/>
                    <a:pt x="19692" y="12333"/>
                  </a:cubicBezTo>
                  <a:cubicBezTo>
                    <a:pt x="19692" y="12333"/>
                    <a:pt x="19692" y="12333"/>
                    <a:pt x="19692" y="12333"/>
                  </a:cubicBezTo>
                  <a:close/>
                  <a:moveTo>
                    <a:pt x="16616" y="10800"/>
                  </a:moveTo>
                  <a:lnTo>
                    <a:pt x="4984" y="10800"/>
                  </a:lnTo>
                  <a:lnTo>
                    <a:pt x="4984" y="1800"/>
                  </a:lnTo>
                  <a:lnTo>
                    <a:pt x="13292" y="1800"/>
                  </a:lnTo>
                  <a:lnTo>
                    <a:pt x="13292" y="4050"/>
                  </a:lnTo>
                  <a:cubicBezTo>
                    <a:pt x="13292" y="4425"/>
                    <a:pt x="13414" y="4744"/>
                    <a:pt x="13655" y="5006"/>
                  </a:cubicBezTo>
                  <a:cubicBezTo>
                    <a:pt x="13898" y="5269"/>
                    <a:pt x="14192" y="5400"/>
                    <a:pt x="14538" y="5400"/>
                  </a:cubicBezTo>
                  <a:lnTo>
                    <a:pt x="16616" y="5400"/>
                  </a:lnTo>
                  <a:cubicBezTo>
                    <a:pt x="16616" y="5400"/>
                    <a:pt x="16616" y="10800"/>
                    <a:pt x="16616" y="10800"/>
                  </a:cubicBezTo>
                  <a:close/>
                  <a:moveTo>
                    <a:pt x="16616" y="19800"/>
                  </a:moveTo>
                  <a:lnTo>
                    <a:pt x="4984" y="19800"/>
                  </a:lnTo>
                  <a:lnTo>
                    <a:pt x="4984" y="16200"/>
                  </a:lnTo>
                  <a:lnTo>
                    <a:pt x="16616" y="16200"/>
                  </a:lnTo>
                  <a:cubicBezTo>
                    <a:pt x="16616" y="16200"/>
                    <a:pt x="16616" y="19800"/>
                    <a:pt x="16616" y="19800"/>
                  </a:cubicBezTo>
                  <a:close/>
                  <a:moveTo>
                    <a:pt x="20867" y="9795"/>
                  </a:moveTo>
                  <a:cubicBezTo>
                    <a:pt x="20378" y="9265"/>
                    <a:pt x="19791" y="9000"/>
                    <a:pt x="19107" y="9000"/>
                  </a:cubicBezTo>
                  <a:lnTo>
                    <a:pt x="18277" y="9000"/>
                  </a:lnTo>
                  <a:lnTo>
                    <a:pt x="18277" y="5400"/>
                  </a:lnTo>
                  <a:cubicBezTo>
                    <a:pt x="18277" y="5025"/>
                    <a:pt x="18190" y="4613"/>
                    <a:pt x="18018" y="4163"/>
                  </a:cubicBezTo>
                  <a:cubicBezTo>
                    <a:pt x="17844" y="3712"/>
                    <a:pt x="17637" y="3356"/>
                    <a:pt x="17394" y="3094"/>
                  </a:cubicBezTo>
                  <a:lnTo>
                    <a:pt x="15421" y="957"/>
                  </a:lnTo>
                  <a:cubicBezTo>
                    <a:pt x="15179" y="694"/>
                    <a:pt x="14850" y="469"/>
                    <a:pt x="14435" y="281"/>
                  </a:cubicBezTo>
                  <a:cubicBezTo>
                    <a:pt x="14020" y="94"/>
                    <a:pt x="13638" y="0"/>
                    <a:pt x="13292" y="0"/>
                  </a:cubicBezTo>
                  <a:lnTo>
                    <a:pt x="4569" y="0"/>
                  </a:lnTo>
                  <a:cubicBezTo>
                    <a:pt x="4223" y="0"/>
                    <a:pt x="3929" y="132"/>
                    <a:pt x="3687" y="394"/>
                  </a:cubicBezTo>
                  <a:cubicBezTo>
                    <a:pt x="3444" y="656"/>
                    <a:pt x="3323" y="975"/>
                    <a:pt x="3323" y="1350"/>
                  </a:cubicBezTo>
                  <a:lnTo>
                    <a:pt x="3323" y="9000"/>
                  </a:lnTo>
                  <a:lnTo>
                    <a:pt x="2493" y="9000"/>
                  </a:lnTo>
                  <a:cubicBezTo>
                    <a:pt x="1809" y="9000"/>
                    <a:pt x="1222" y="9265"/>
                    <a:pt x="734" y="9795"/>
                  </a:cubicBezTo>
                  <a:cubicBezTo>
                    <a:pt x="244" y="10324"/>
                    <a:pt x="0" y="10960"/>
                    <a:pt x="0" y="11700"/>
                  </a:cubicBezTo>
                  <a:lnTo>
                    <a:pt x="0" y="17550"/>
                  </a:lnTo>
                  <a:cubicBezTo>
                    <a:pt x="0" y="17673"/>
                    <a:pt x="41" y="17777"/>
                    <a:pt x="124" y="17866"/>
                  </a:cubicBezTo>
                  <a:cubicBezTo>
                    <a:pt x="205" y="17956"/>
                    <a:pt x="303" y="18000"/>
                    <a:pt x="415" y="18000"/>
                  </a:cubicBezTo>
                  <a:lnTo>
                    <a:pt x="3323" y="18000"/>
                  </a:lnTo>
                  <a:lnTo>
                    <a:pt x="3323" y="20250"/>
                  </a:lnTo>
                  <a:cubicBezTo>
                    <a:pt x="3323" y="20625"/>
                    <a:pt x="3444" y="20944"/>
                    <a:pt x="3687" y="21206"/>
                  </a:cubicBezTo>
                  <a:cubicBezTo>
                    <a:pt x="3929" y="21468"/>
                    <a:pt x="4223" y="21600"/>
                    <a:pt x="4569" y="21600"/>
                  </a:cubicBezTo>
                  <a:lnTo>
                    <a:pt x="17031" y="21600"/>
                  </a:lnTo>
                  <a:cubicBezTo>
                    <a:pt x="17377" y="21600"/>
                    <a:pt x="17671" y="21468"/>
                    <a:pt x="17913" y="21206"/>
                  </a:cubicBezTo>
                  <a:cubicBezTo>
                    <a:pt x="18156" y="20943"/>
                    <a:pt x="18277" y="20625"/>
                    <a:pt x="18277" y="20250"/>
                  </a:cubicBezTo>
                  <a:lnTo>
                    <a:pt x="18277" y="18000"/>
                  </a:lnTo>
                  <a:lnTo>
                    <a:pt x="21185" y="18000"/>
                  </a:lnTo>
                  <a:cubicBezTo>
                    <a:pt x="21297" y="18000"/>
                    <a:pt x="21395" y="17956"/>
                    <a:pt x="21476" y="17866"/>
                  </a:cubicBezTo>
                  <a:cubicBezTo>
                    <a:pt x="21559" y="17777"/>
                    <a:pt x="21600" y="17673"/>
                    <a:pt x="21600" y="17550"/>
                  </a:cubicBezTo>
                  <a:lnTo>
                    <a:pt x="21600" y="11700"/>
                  </a:lnTo>
                  <a:cubicBezTo>
                    <a:pt x="21600" y="10960"/>
                    <a:pt x="21356" y="10324"/>
                    <a:pt x="20867" y="9795"/>
                  </a:cubicBezTo>
                  <a:cubicBezTo>
                    <a:pt x="20867" y="9795"/>
                    <a:pt x="20867" y="9795"/>
                    <a:pt x="20867" y="9795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3572" tIns="53572" rIns="53572" bIns="53572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9" name="Group 1356"/>
          <p:cNvGrpSpPr/>
          <p:nvPr/>
        </p:nvGrpSpPr>
        <p:grpSpPr>
          <a:xfrm>
            <a:off x="2296957" y="4474998"/>
            <a:ext cx="559901" cy="559901"/>
            <a:chOff x="0" y="0"/>
            <a:chExt cx="1243363" cy="1243363"/>
          </a:xfrm>
        </p:grpSpPr>
        <p:sp>
          <p:nvSpPr>
            <p:cNvPr id="40" name="Shape 1351"/>
            <p:cNvSpPr/>
            <p:nvPr/>
          </p:nvSpPr>
          <p:spPr>
            <a:xfrm>
              <a:off x="0" y="0"/>
              <a:ext cx="1243364" cy="1243364"/>
            </a:xfrm>
            <a:prstGeom prst="rect">
              <a:avLst/>
            </a:pr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71430" tIns="71430" rIns="71430" bIns="7143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41" name="Group 1355"/>
            <p:cNvGrpSpPr/>
            <p:nvPr/>
          </p:nvGrpSpPr>
          <p:grpSpPr>
            <a:xfrm>
              <a:off x="356142" y="391541"/>
              <a:ext cx="533285" cy="457201"/>
              <a:chOff x="0" y="0"/>
              <a:chExt cx="533283" cy="457200"/>
            </a:xfrm>
          </p:grpSpPr>
          <p:sp>
            <p:nvSpPr>
              <p:cNvPr id="42" name="Shape 1352"/>
              <p:cNvSpPr/>
              <p:nvPr/>
            </p:nvSpPr>
            <p:spPr>
              <a:xfrm>
                <a:off x="0" y="76178"/>
                <a:ext cx="85718" cy="38101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4949" y="1114"/>
                    </a:moveTo>
                    <a:cubicBezTo>
                      <a:pt x="1650" y="1857"/>
                      <a:pt x="0" y="2746"/>
                      <a:pt x="0" y="3780"/>
                    </a:cubicBezTo>
                    <a:lnTo>
                      <a:pt x="0" y="17820"/>
                    </a:lnTo>
                    <a:cubicBezTo>
                      <a:pt x="0" y="18855"/>
                      <a:pt x="1650" y="19744"/>
                      <a:pt x="4949" y="20487"/>
                    </a:cubicBezTo>
                    <a:cubicBezTo>
                      <a:pt x="8249" y="21229"/>
                      <a:pt x="12200" y="21600"/>
                      <a:pt x="16803" y="21600"/>
                    </a:cubicBezTo>
                    <a:lnTo>
                      <a:pt x="21600" y="21600"/>
                    </a:lnTo>
                    <a:lnTo>
                      <a:pt x="21600" y="0"/>
                    </a:lnTo>
                    <a:lnTo>
                      <a:pt x="16803" y="0"/>
                    </a:lnTo>
                    <a:cubicBezTo>
                      <a:pt x="12200" y="0"/>
                      <a:pt x="8249" y="372"/>
                      <a:pt x="4949" y="1114"/>
                    </a:cubicBezTo>
                    <a:cubicBezTo>
                      <a:pt x="4949" y="1114"/>
                      <a:pt x="4949" y="1114"/>
                      <a:pt x="4949" y="1114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3572" tIns="53572" rIns="53572" bIns="53572" numCol="1" anchor="ctr">
                <a:noAutofit/>
              </a:bodyPr>
              <a:lstStyle/>
              <a:p>
                <a:pPr lvl="0">
                  <a:lnSpc>
                    <a:spcPct val="120000"/>
                  </a:lnSpc>
                  <a:defRPr sz="3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Light"/>
                  </a:defRPr>
                </a:pPr>
                <a:endParaRPr sz="449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3" name="Shape 1353"/>
              <p:cNvSpPr/>
              <p:nvPr/>
            </p:nvSpPr>
            <p:spPr>
              <a:xfrm>
                <a:off x="113393" y="0"/>
                <a:ext cx="304819" cy="45720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6200" y="3600"/>
                    </a:moveTo>
                    <a:lnTo>
                      <a:pt x="5400" y="3600"/>
                    </a:lnTo>
                    <a:lnTo>
                      <a:pt x="5400" y="1800"/>
                    </a:lnTo>
                    <a:lnTo>
                      <a:pt x="16200" y="1800"/>
                    </a:lnTo>
                    <a:cubicBezTo>
                      <a:pt x="16200" y="1800"/>
                      <a:pt x="16200" y="3600"/>
                      <a:pt x="16200" y="3600"/>
                    </a:cubicBezTo>
                    <a:close/>
                    <a:moveTo>
                      <a:pt x="18900" y="1350"/>
                    </a:moveTo>
                    <a:cubicBezTo>
                      <a:pt x="18900" y="975"/>
                      <a:pt x="18703" y="657"/>
                      <a:pt x="18308" y="394"/>
                    </a:cubicBezTo>
                    <a:cubicBezTo>
                      <a:pt x="17915" y="131"/>
                      <a:pt x="17437" y="0"/>
                      <a:pt x="16875" y="0"/>
                    </a:cubicBezTo>
                    <a:lnTo>
                      <a:pt x="4725" y="0"/>
                    </a:lnTo>
                    <a:cubicBezTo>
                      <a:pt x="4163" y="0"/>
                      <a:pt x="3685" y="131"/>
                      <a:pt x="3291" y="394"/>
                    </a:cubicBezTo>
                    <a:cubicBezTo>
                      <a:pt x="2897" y="656"/>
                      <a:pt x="2700" y="975"/>
                      <a:pt x="2700" y="1350"/>
                    </a:cubicBezTo>
                    <a:lnTo>
                      <a:pt x="2700" y="3600"/>
                    </a:lnTo>
                    <a:lnTo>
                      <a:pt x="0" y="3600"/>
                    </a:lnTo>
                    <a:lnTo>
                      <a:pt x="0" y="21600"/>
                    </a:lnTo>
                    <a:lnTo>
                      <a:pt x="21600" y="21600"/>
                    </a:lnTo>
                    <a:lnTo>
                      <a:pt x="21600" y="3600"/>
                    </a:lnTo>
                    <a:lnTo>
                      <a:pt x="18900" y="3600"/>
                    </a:lnTo>
                    <a:cubicBezTo>
                      <a:pt x="18900" y="3600"/>
                      <a:pt x="18900" y="1350"/>
                      <a:pt x="18900" y="135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3572" tIns="53572" rIns="53572" bIns="53572" numCol="1" anchor="ctr">
                <a:noAutofit/>
              </a:bodyPr>
              <a:lstStyle/>
              <a:p>
                <a:pPr lvl="0">
                  <a:lnSpc>
                    <a:spcPct val="120000"/>
                  </a:lnSpc>
                  <a:defRPr sz="3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Light"/>
                  </a:defRPr>
                </a:pPr>
                <a:endParaRPr sz="449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4" name="Shape 1354"/>
              <p:cNvSpPr/>
              <p:nvPr/>
            </p:nvSpPr>
            <p:spPr>
              <a:xfrm>
                <a:off x="447548" y="76178"/>
                <a:ext cx="85736" cy="38101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6652" y="1114"/>
                    </a:moveTo>
                    <a:cubicBezTo>
                      <a:pt x="13348" y="372"/>
                      <a:pt x="9402" y="0"/>
                      <a:pt x="4800" y="0"/>
                    </a:cubicBezTo>
                    <a:lnTo>
                      <a:pt x="0" y="0"/>
                    </a:lnTo>
                    <a:lnTo>
                      <a:pt x="0" y="21600"/>
                    </a:lnTo>
                    <a:lnTo>
                      <a:pt x="4800" y="21600"/>
                    </a:lnTo>
                    <a:cubicBezTo>
                      <a:pt x="9402" y="21600"/>
                      <a:pt x="13348" y="21229"/>
                      <a:pt x="16652" y="20487"/>
                    </a:cubicBezTo>
                    <a:cubicBezTo>
                      <a:pt x="19951" y="19744"/>
                      <a:pt x="21600" y="18855"/>
                      <a:pt x="21600" y="17820"/>
                    </a:cubicBezTo>
                    <a:lnTo>
                      <a:pt x="21600" y="3780"/>
                    </a:lnTo>
                    <a:cubicBezTo>
                      <a:pt x="21600" y="2746"/>
                      <a:pt x="19951" y="1857"/>
                      <a:pt x="16652" y="1114"/>
                    </a:cubicBezTo>
                    <a:cubicBezTo>
                      <a:pt x="16652" y="1114"/>
                      <a:pt x="16652" y="1114"/>
                      <a:pt x="16652" y="1114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3572" tIns="53572" rIns="53572" bIns="53572" numCol="1" anchor="ctr">
                <a:noAutofit/>
              </a:bodyPr>
              <a:lstStyle/>
              <a:p>
                <a:pPr lvl="0">
                  <a:lnSpc>
                    <a:spcPct val="120000"/>
                  </a:lnSpc>
                  <a:defRPr sz="3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Light"/>
                  </a:defRPr>
                </a:pPr>
                <a:endParaRPr sz="449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45" name="TextBox 44"/>
          <p:cNvSpPr txBox="1"/>
          <p:nvPr/>
        </p:nvSpPr>
        <p:spPr>
          <a:xfrm>
            <a:off x="2296960" y="3077023"/>
            <a:ext cx="1845526" cy="42960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Text Placeholder 4"/>
          <p:cNvSpPr txBox="1">
            <a:spLocks/>
          </p:cNvSpPr>
          <p:nvPr/>
        </p:nvSpPr>
        <p:spPr>
          <a:xfrm>
            <a:off x="2324324" y="2773463"/>
            <a:ext cx="2274568" cy="236219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4515675" y="3077023"/>
            <a:ext cx="1845526" cy="42960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Text Placeholder 4"/>
          <p:cNvSpPr txBox="1">
            <a:spLocks/>
          </p:cNvSpPr>
          <p:nvPr/>
        </p:nvSpPr>
        <p:spPr>
          <a:xfrm>
            <a:off x="4543039" y="2773463"/>
            <a:ext cx="2384661" cy="236219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6734391" y="3077023"/>
            <a:ext cx="1845526" cy="42960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0" name="Text Placeholder 4"/>
          <p:cNvSpPr txBox="1">
            <a:spLocks/>
          </p:cNvSpPr>
          <p:nvPr/>
        </p:nvSpPr>
        <p:spPr>
          <a:xfrm>
            <a:off x="6761756" y="2773463"/>
            <a:ext cx="2274568" cy="236219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8953104" y="3077023"/>
            <a:ext cx="1845526" cy="42960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Text Placeholder 4"/>
          <p:cNvSpPr txBox="1">
            <a:spLocks/>
          </p:cNvSpPr>
          <p:nvPr/>
        </p:nvSpPr>
        <p:spPr>
          <a:xfrm>
            <a:off x="8980470" y="2773463"/>
            <a:ext cx="2274568" cy="236219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2296960" y="5513824"/>
            <a:ext cx="1845526" cy="42960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4" name="Text Placeholder 4"/>
          <p:cNvSpPr txBox="1">
            <a:spLocks/>
          </p:cNvSpPr>
          <p:nvPr/>
        </p:nvSpPr>
        <p:spPr>
          <a:xfrm>
            <a:off x="2324324" y="5210261"/>
            <a:ext cx="2274568" cy="236219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4515675" y="5513824"/>
            <a:ext cx="1845526" cy="42960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6" name="Text Placeholder 4"/>
          <p:cNvSpPr txBox="1">
            <a:spLocks/>
          </p:cNvSpPr>
          <p:nvPr/>
        </p:nvSpPr>
        <p:spPr>
          <a:xfrm>
            <a:off x="4543039" y="5210261"/>
            <a:ext cx="2384661" cy="236219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6734391" y="5513824"/>
            <a:ext cx="1845526" cy="42960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8" name="Text Placeholder 4"/>
          <p:cNvSpPr txBox="1">
            <a:spLocks/>
          </p:cNvSpPr>
          <p:nvPr/>
        </p:nvSpPr>
        <p:spPr>
          <a:xfrm>
            <a:off x="6761756" y="5210261"/>
            <a:ext cx="2274568" cy="236219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8953104" y="5513824"/>
            <a:ext cx="1845526" cy="42960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0" name="Text Placeholder 4"/>
          <p:cNvSpPr txBox="1">
            <a:spLocks/>
          </p:cNvSpPr>
          <p:nvPr/>
        </p:nvSpPr>
        <p:spPr>
          <a:xfrm>
            <a:off x="8980470" y="5210261"/>
            <a:ext cx="2274568" cy="236219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1" name="矩形 60"/>
          <p:cNvSpPr/>
          <p:nvPr/>
        </p:nvSpPr>
        <p:spPr>
          <a:xfrm>
            <a:off x="5001865" y="200236"/>
            <a:ext cx="2855021" cy="50488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2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</p:spTree>
    <p:extLst>
      <p:ext uri="{BB962C8B-B14F-4D97-AF65-F5344CB8AC3E}">
        <p14:creationId xmlns:p14="http://schemas.microsoft.com/office/powerpoint/2010/main" val="40728316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6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500"/>
                            </p:stCondLst>
                            <p:childTnLst>
                              <p:par>
                                <p:cTn id="6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000"/>
                            </p:stCondLst>
                            <p:childTnLst>
                              <p:par>
                                <p:cTn id="6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500"/>
                            </p:stCondLst>
                            <p:childTnLst>
                              <p:par>
                                <p:cTn id="7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000"/>
                            </p:stCondLst>
                            <p:childTnLst>
                              <p:par>
                                <p:cTn id="77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9500"/>
                            </p:stCondLst>
                            <p:childTnLst>
                              <p:par>
                                <p:cTn id="8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10000"/>
                            </p:stCondLst>
                            <p:childTnLst>
                              <p:par>
                                <p:cTn id="8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8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0500"/>
                            </p:stCondLst>
                            <p:childTnLst>
                              <p:par>
                                <p:cTn id="8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11000"/>
                            </p:stCondLst>
                            <p:childTnLst>
                              <p:par>
                                <p:cTn id="9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11500"/>
                            </p:stCondLst>
                            <p:childTnLst>
                              <p:par>
                                <p:cTn id="9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2000"/>
                            </p:stCondLst>
                            <p:childTnLst>
                              <p:par>
                                <p:cTn id="101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03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12500"/>
                            </p:stCondLst>
                            <p:childTnLst>
                              <p:par>
                                <p:cTn id="10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13000"/>
                            </p:stCondLst>
                            <p:childTnLst>
                              <p:par>
                                <p:cTn id="10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13500"/>
                            </p:stCondLst>
                            <p:childTnLst>
                              <p:par>
                                <p:cTn id="1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14000"/>
                            </p:stCondLst>
                            <p:childTnLst>
                              <p:par>
                                <p:cTn id="117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19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4500"/>
                            </p:stCondLst>
                            <p:childTnLst>
                              <p:par>
                                <p:cTn id="12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5000"/>
                            </p:stCondLst>
                            <p:childTnLst>
                              <p:par>
                                <p:cTn id="12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15500"/>
                            </p:stCondLst>
                            <p:childTnLst>
                              <p:par>
                                <p:cTn id="1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>
                            <p:stCondLst>
                              <p:cond delay="16000"/>
                            </p:stCondLst>
                            <p:childTnLst>
                              <p:par>
                                <p:cTn id="133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3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16500"/>
                            </p:stCondLst>
                            <p:childTnLst>
                              <p:par>
                                <p:cTn id="13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" fill="hold">
                            <p:stCondLst>
                              <p:cond delay="17000"/>
                            </p:stCondLst>
                            <p:childTnLst>
                              <p:par>
                                <p:cTn id="14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4" fill="hold">
                            <p:stCondLst>
                              <p:cond delay="17500"/>
                            </p:stCondLst>
                            <p:childTnLst>
                              <p:par>
                                <p:cTn id="1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45" grpId="0"/>
      <p:bldP spid="46" grpId="0" build="p"/>
      <p:bldP spid="47" grpId="0"/>
      <p:bldP spid="48" grpId="0" build="p"/>
      <p:bldP spid="49" grpId="0"/>
      <p:bldP spid="50" grpId="0" build="p"/>
      <p:bldP spid="51" grpId="0"/>
      <p:bldP spid="52" grpId="0" build="p"/>
      <p:bldP spid="53" grpId="0"/>
      <p:bldP spid="54" grpId="0" build="p"/>
      <p:bldP spid="55" grpId="0"/>
      <p:bldP spid="56" grpId="0" build="p"/>
      <p:bldP spid="57" grpId="0"/>
      <p:bldP spid="58" grpId="0" build="p"/>
      <p:bldP spid="59" grpId="0"/>
      <p:bldP spid="60" grpId="0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/>
          <p:cNvGrpSpPr/>
          <p:nvPr/>
        </p:nvGrpSpPr>
        <p:grpSpPr>
          <a:xfrm>
            <a:off x="3718332" y="1718171"/>
            <a:ext cx="1471584" cy="1471584"/>
            <a:chOff x="1677608" y="2996952"/>
            <a:chExt cx="1395643" cy="1395643"/>
          </a:xfrm>
        </p:grpSpPr>
        <p:sp>
          <p:nvSpPr>
            <p:cNvPr id="10" name="Oval 60"/>
            <p:cNvSpPr>
              <a:spLocks noChangeAspect="1"/>
            </p:cNvSpPr>
            <p:nvPr/>
          </p:nvSpPr>
          <p:spPr>
            <a:xfrm>
              <a:off x="1677608" y="2996952"/>
              <a:ext cx="1395643" cy="1395643"/>
            </a:xfrm>
            <a:prstGeom prst="ellipse">
              <a:avLst/>
            </a:prstGeom>
            <a:gradFill flip="none" rotWithShape="1">
              <a:gsLst>
                <a:gs pos="100000">
                  <a:schemeClr val="bg1">
                    <a:lumMod val="81000"/>
                  </a:schemeClr>
                </a:gs>
                <a:gs pos="0">
                  <a:schemeClr val="bg1">
                    <a:lumMod val="99000"/>
                  </a:schemeClr>
                </a:gs>
              </a:gsLst>
              <a:lin ang="5400000" scaled="1"/>
              <a:tileRect/>
            </a:gradFill>
            <a:ln>
              <a:noFill/>
            </a:ln>
            <a:effectLst>
              <a:outerShdw blurRad="317500" dist="1143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76" dirty="0">
                <a:solidFill>
                  <a:prstClr val="white"/>
                </a:solidFill>
              </a:endParaRPr>
            </a:p>
          </p:txBody>
        </p:sp>
        <p:sp>
          <p:nvSpPr>
            <p:cNvPr id="11" name="Oval 29"/>
            <p:cNvSpPr>
              <a:spLocks noChangeAspect="1"/>
            </p:cNvSpPr>
            <p:nvPr/>
          </p:nvSpPr>
          <p:spPr>
            <a:xfrm>
              <a:off x="1850114" y="3169458"/>
              <a:ext cx="1050630" cy="1050630"/>
            </a:xfrm>
            <a:prstGeom prst="ellipse">
              <a:avLst/>
            </a:prstGeom>
            <a:gradFill>
              <a:gsLst>
                <a:gs pos="0">
                  <a:srgbClr val="DC4A1B"/>
                </a:gs>
                <a:gs pos="100000">
                  <a:srgbClr val="F66C47"/>
                </a:gs>
              </a:gsLst>
              <a:lin ang="5400000" scaled="1"/>
            </a:gradFill>
            <a:ln w="120650">
              <a:gradFill flip="none" rotWithShape="1">
                <a:gsLst>
                  <a:gs pos="0">
                    <a:schemeClr val="bg1">
                      <a:lumMod val="78000"/>
                    </a:schemeClr>
                  </a:gs>
                  <a:gs pos="100000">
                    <a:schemeClr val="bg1">
                      <a:lumMod val="98000"/>
                    </a:schemeClr>
                  </a:gs>
                </a:gsLst>
                <a:lin ang="5400000" scaled="1"/>
                <a:tileRect/>
              </a:gradFill>
            </a:ln>
            <a:effectLst>
              <a:innerShdw blurRad="330200" dist="165100" dir="16200000">
                <a:prstClr val="black">
                  <a:alpha val="53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952" dirty="0"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DIN-BoldItalic" pitchFamily="50" charset="0"/>
                </a:rPr>
                <a:t></a:t>
              </a:r>
            </a:p>
          </p:txBody>
        </p:sp>
      </p:grpSp>
      <p:sp>
        <p:nvSpPr>
          <p:cNvPr id="12" name="TextBox 11"/>
          <p:cNvSpPr txBox="1"/>
          <p:nvPr/>
        </p:nvSpPr>
        <p:spPr>
          <a:xfrm flipH="1">
            <a:off x="4292408" y="2048310"/>
            <a:ext cx="379631" cy="8062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639" b="1" dirty="0">
                <a:solidFill>
                  <a:schemeClr val="bg1"/>
                </a:solidFill>
                <a:latin typeface="Impact MT Std" pitchFamily="34" charset="0"/>
              </a:rPr>
              <a:t>2</a:t>
            </a:r>
            <a:endParaRPr lang="id-ID" sz="4639" b="1" dirty="0">
              <a:solidFill>
                <a:schemeClr val="bg1"/>
              </a:solidFill>
              <a:latin typeface="Impact MT Std" pitchFamily="34" charset="0"/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5033718" y="1744606"/>
            <a:ext cx="1471584" cy="1471584"/>
            <a:chOff x="1677608" y="2996952"/>
            <a:chExt cx="1395643" cy="1395643"/>
          </a:xfrm>
        </p:grpSpPr>
        <p:sp>
          <p:nvSpPr>
            <p:cNvPr id="14" name="Oval 60"/>
            <p:cNvSpPr>
              <a:spLocks noChangeAspect="1"/>
            </p:cNvSpPr>
            <p:nvPr/>
          </p:nvSpPr>
          <p:spPr>
            <a:xfrm>
              <a:off x="1677608" y="2996952"/>
              <a:ext cx="1395643" cy="1395643"/>
            </a:xfrm>
            <a:prstGeom prst="ellipse">
              <a:avLst/>
            </a:prstGeom>
            <a:gradFill flip="none" rotWithShape="1">
              <a:gsLst>
                <a:gs pos="100000">
                  <a:schemeClr val="bg1">
                    <a:lumMod val="81000"/>
                  </a:schemeClr>
                </a:gs>
                <a:gs pos="0">
                  <a:schemeClr val="bg1">
                    <a:lumMod val="99000"/>
                  </a:schemeClr>
                </a:gs>
              </a:gsLst>
              <a:lin ang="5400000" scaled="1"/>
              <a:tileRect/>
            </a:gradFill>
            <a:ln>
              <a:noFill/>
            </a:ln>
            <a:effectLst>
              <a:outerShdw blurRad="317500" dist="1143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76" dirty="0">
                <a:solidFill>
                  <a:prstClr val="white"/>
                </a:solidFill>
              </a:endParaRPr>
            </a:p>
          </p:txBody>
        </p:sp>
        <p:sp>
          <p:nvSpPr>
            <p:cNvPr id="15" name="Oval 29"/>
            <p:cNvSpPr>
              <a:spLocks noChangeAspect="1"/>
            </p:cNvSpPr>
            <p:nvPr/>
          </p:nvSpPr>
          <p:spPr>
            <a:xfrm>
              <a:off x="1850114" y="3169458"/>
              <a:ext cx="1050630" cy="1050630"/>
            </a:xfrm>
            <a:prstGeom prst="ellipse">
              <a:avLst/>
            </a:prstGeom>
            <a:gradFill>
              <a:gsLst>
                <a:gs pos="0">
                  <a:srgbClr val="C72319"/>
                </a:gs>
                <a:gs pos="100000">
                  <a:srgbClr val="F34347"/>
                </a:gs>
              </a:gsLst>
              <a:lin ang="5400000" scaled="1"/>
            </a:gradFill>
            <a:ln w="120650">
              <a:gradFill flip="none" rotWithShape="1">
                <a:gsLst>
                  <a:gs pos="0">
                    <a:schemeClr val="bg1">
                      <a:lumMod val="78000"/>
                    </a:schemeClr>
                  </a:gs>
                  <a:gs pos="100000">
                    <a:schemeClr val="bg1">
                      <a:lumMod val="98000"/>
                    </a:schemeClr>
                  </a:gs>
                </a:gsLst>
                <a:lin ang="5400000" scaled="1"/>
                <a:tileRect/>
              </a:gradFill>
            </a:ln>
            <a:effectLst>
              <a:innerShdw blurRad="330200" dist="165100" dir="16200000">
                <a:prstClr val="black">
                  <a:alpha val="53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952" dirty="0"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DIN-BoldItalic" pitchFamily="50" charset="0"/>
                </a:rPr>
                <a:t></a:t>
              </a:r>
            </a:p>
          </p:txBody>
        </p:sp>
      </p:grpSp>
      <p:sp>
        <p:nvSpPr>
          <p:cNvPr id="16" name="TextBox 15"/>
          <p:cNvSpPr txBox="1"/>
          <p:nvPr/>
        </p:nvSpPr>
        <p:spPr>
          <a:xfrm flipH="1">
            <a:off x="5579693" y="2048308"/>
            <a:ext cx="379631" cy="8062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639" b="1" dirty="0">
                <a:solidFill>
                  <a:schemeClr val="bg1"/>
                </a:solidFill>
                <a:latin typeface="Impact MT Std" pitchFamily="34" charset="0"/>
              </a:rPr>
              <a:t>0</a:t>
            </a:r>
            <a:endParaRPr lang="id-ID" sz="4639" b="1" dirty="0">
              <a:solidFill>
                <a:schemeClr val="bg1"/>
              </a:solidFill>
              <a:latin typeface="Impact MT Std" pitchFamily="34" charset="0"/>
            </a:endParaRPr>
          </a:p>
        </p:txBody>
      </p:sp>
      <p:grpSp>
        <p:nvGrpSpPr>
          <p:cNvPr id="17" name="组合 16"/>
          <p:cNvGrpSpPr/>
          <p:nvPr/>
        </p:nvGrpSpPr>
        <p:grpSpPr>
          <a:xfrm>
            <a:off x="6324462" y="1744606"/>
            <a:ext cx="1471584" cy="1471584"/>
            <a:chOff x="1677608" y="2996952"/>
            <a:chExt cx="1395643" cy="1395643"/>
          </a:xfrm>
        </p:grpSpPr>
        <p:sp>
          <p:nvSpPr>
            <p:cNvPr id="18" name="Oval 60"/>
            <p:cNvSpPr>
              <a:spLocks noChangeAspect="1"/>
            </p:cNvSpPr>
            <p:nvPr/>
          </p:nvSpPr>
          <p:spPr>
            <a:xfrm>
              <a:off x="1677608" y="2996952"/>
              <a:ext cx="1395643" cy="1395643"/>
            </a:xfrm>
            <a:prstGeom prst="ellipse">
              <a:avLst/>
            </a:prstGeom>
            <a:gradFill flip="none" rotWithShape="1">
              <a:gsLst>
                <a:gs pos="100000">
                  <a:schemeClr val="bg1">
                    <a:lumMod val="81000"/>
                  </a:schemeClr>
                </a:gs>
                <a:gs pos="0">
                  <a:schemeClr val="bg1">
                    <a:lumMod val="99000"/>
                  </a:schemeClr>
                </a:gs>
              </a:gsLst>
              <a:lin ang="5400000" scaled="1"/>
              <a:tileRect/>
            </a:gradFill>
            <a:ln>
              <a:noFill/>
            </a:ln>
            <a:effectLst>
              <a:outerShdw blurRad="317500" dist="1143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76" dirty="0">
                <a:solidFill>
                  <a:prstClr val="white"/>
                </a:solidFill>
              </a:endParaRPr>
            </a:p>
          </p:txBody>
        </p:sp>
        <p:sp>
          <p:nvSpPr>
            <p:cNvPr id="19" name="Oval 29"/>
            <p:cNvSpPr>
              <a:spLocks noChangeAspect="1"/>
            </p:cNvSpPr>
            <p:nvPr/>
          </p:nvSpPr>
          <p:spPr>
            <a:xfrm>
              <a:off x="1850114" y="3169458"/>
              <a:ext cx="1050630" cy="1050630"/>
            </a:xfrm>
            <a:prstGeom prst="ellipse">
              <a:avLst/>
            </a:prstGeom>
            <a:gradFill>
              <a:gsLst>
                <a:gs pos="0">
                  <a:srgbClr val="026C68"/>
                </a:gs>
                <a:gs pos="100000">
                  <a:srgbClr val="059188"/>
                </a:gs>
              </a:gsLst>
              <a:lin ang="5400000" scaled="1"/>
            </a:gradFill>
            <a:ln w="120650">
              <a:gradFill flip="none" rotWithShape="1">
                <a:gsLst>
                  <a:gs pos="0">
                    <a:schemeClr val="bg1">
                      <a:lumMod val="78000"/>
                    </a:schemeClr>
                  </a:gs>
                  <a:gs pos="100000">
                    <a:schemeClr val="bg1">
                      <a:lumMod val="98000"/>
                    </a:schemeClr>
                  </a:gs>
                </a:gsLst>
                <a:lin ang="5400000" scaled="1"/>
                <a:tileRect/>
              </a:gradFill>
            </a:ln>
            <a:effectLst>
              <a:innerShdw blurRad="330200" dist="165100" dir="16200000">
                <a:prstClr val="black">
                  <a:alpha val="53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952" dirty="0"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DIN-BoldItalic" pitchFamily="50" charset="0"/>
                </a:rPr>
                <a:t></a:t>
              </a:r>
            </a:p>
          </p:txBody>
        </p:sp>
      </p:grpSp>
      <p:sp>
        <p:nvSpPr>
          <p:cNvPr id="20" name="TextBox 19"/>
          <p:cNvSpPr txBox="1"/>
          <p:nvPr/>
        </p:nvSpPr>
        <p:spPr>
          <a:xfrm flipH="1">
            <a:off x="6840702" y="2048310"/>
            <a:ext cx="379631" cy="8062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639" b="1" dirty="0" smtClean="0">
                <a:solidFill>
                  <a:schemeClr val="bg1"/>
                </a:solidFill>
                <a:latin typeface="Impact MT Std" pitchFamily="34" charset="0"/>
              </a:rPr>
              <a:t>X</a:t>
            </a:r>
            <a:endParaRPr lang="id-ID" sz="4639" b="1" dirty="0">
              <a:solidFill>
                <a:schemeClr val="bg1"/>
              </a:solidFill>
              <a:latin typeface="Impact MT Std" pitchFamily="34" charset="0"/>
            </a:endParaRPr>
          </a:p>
        </p:txBody>
      </p:sp>
      <p:grpSp>
        <p:nvGrpSpPr>
          <p:cNvPr id="21" name="组合 20"/>
          <p:cNvGrpSpPr/>
          <p:nvPr/>
        </p:nvGrpSpPr>
        <p:grpSpPr>
          <a:xfrm>
            <a:off x="7615207" y="1744606"/>
            <a:ext cx="1471584" cy="1471584"/>
            <a:chOff x="1677608" y="2996952"/>
            <a:chExt cx="1395643" cy="1395643"/>
          </a:xfrm>
        </p:grpSpPr>
        <p:sp>
          <p:nvSpPr>
            <p:cNvPr id="22" name="Oval 60"/>
            <p:cNvSpPr>
              <a:spLocks noChangeAspect="1"/>
            </p:cNvSpPr>
            <p:nvPr/>
          </p:nvSpPr>
          <p:spPr>
            <a:xfrm>
              <a:off x="1677608" y="2996952"/>
              <a:ext cx="1395643" cy="1395643"/>
            </a:xfrm>
            <a:prstGeom prst="ellipse">
              <a:avLst/>
            </a:prstGeom>
            <a:gradFill flip="none" rotWithShape="1">
              <a:gsLst>
                <a:gs pos="100000">
                  <a:schemeClr val="bg1">
                    <a:lumMod val="81000"/>
                  </a:schemeClr>
                </a:gs>
                <a:gs pos="0">
                  <a:schemeClr val="bg1">
                    <a:lumMod val="99000"/>
                  </a:schemeClr>
                </a:gs>
              </a:gsLst>
              <a:lin ang="5400000" scaled="1"/>
              <a:tileRect/>
            </a:gradFill>
            <a:ln>
              <a:noFill/>
            </a:ln>
            <a:effectLst>
              <a:outerShdw blurRad="317500" dist="1143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76" dirty="0">
                <a:solidFill>
                  <a:prstClr val="white"/>
                </a:solidFill>
              </a:endParaRPr>
            </a:p>
          </p:txBody>
        </p:sp>
        <p:sp>
          <p:nvSpPr>
            <p:cNvPr id="23" name="Oval 29"/>
            <p:cNvSpPr>
              <a:spLocks noChangeAspect="1"/>
            </p:cNvSpPr>
            <p:nvPr/>
          </p:nvSpPr>
          <p:spPr>
            <a:xfrm>
              <a:off x="1850114" y="3169458"/>
              <a:ext cx="1050630" cy="1050630"/>
            </a:xfrm>
            <a:prstGeom prst="ellipse">
              <a:avLst/>
            </a:prstGeom>
            <a:gradFill>
              <a:gsLst>
                <a:gs pos="0">
                  <a:srgbClr val="03435D"/>
                </a:gs>
                <a:gs pos="100000">
                  <a:srgbClr val="037A9B"/>
                </a:gs>
              </a:gsLst>
              <a:lin ang="5400000" scaled="1"/>
            </a:gradFill>
            <a:ln w="120650">
              <a:gradFill flip="none" rotWithShape="1">
                <a:gsLst>
                  <a:gs pos="0">
                    <a:schemeClr val="bg1">
                      <a:lumMod val="78000"/>
                    </a:schemeClr>
                  </a:gs>
                  <a:gs pos="100000">
                    <a:schemeClr val="bg1">
                      <a:lumMod val="98000"/>
                    </a:schemeClr>
                  </a:gs>
                </a:gsLst>
                <a:lin ang="5400000" scaled="1"/>
                <a:tileRect/>
              </a:gradFill>
            </a:ln>
            <a:effectLst>
              <a:innerShdw blurRad="330200" dist="165100" dir="16200000">
                <a:prstClr val="black">
                  <a:alpha val="53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952" dirty="0"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DIN-BoldItalic" pitchFamily="50" charset="0"/>
                </a:rPr>
                <a:t></a:t>
              </a:r>
            </a:p>
          </p:txBody>
        </p:sp>
      </p:grpSp>
      <p:sp>
        <p:nvSpPr>
          <p:cNvPr id="24" name="TextBox 23"/>
          <p:cNvSpPr txBox="1"/>
          <p:nvPr/>
        </p:nvSpPr>
        <p:spPr>
          <a:xfrm flipH="1">
            <a:off x="8175677" y="2048310"/>
            <a:ext cx="379631" cy="8062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639" b="1" dirty="0">
                <a:solidFill>
                  <a:schemeClr val="bg1"/>
                </a:solidFill>
                <a:latin typeface="Impact MT Std" pitchFamily="34" charset="0"/>
              </a:rPr>
              <a:t>X</a:t>
            </a:r>
            <a:endParaRPr lang="id-ID" sz="4639" b="1" dirty="0">
              <a:solidFill>
                <a:schemeClr val="bg1"/>
              </a:solidFill>
              <a:latin typeface="Impact MT Std" pitchFamily="34" charset="0"/>
            </a:endParaRPr>
          </a:p>
        </p:txBody>
      </p:sp>
      <p:sp>
        <p:nvSpPr>
          <p:cNvPr id="25" name="TextBox 7"/>
          <p:cNvSpPr>
            <a:spLocks noChangeArrowheads="1"/>
          </p:cNvSpPr>
          <p:nvPr/>
        </p:nvSpPr>
        <p:spPr bwMode="auto">
          <a:xfrm>
            <a:off x="2619617" y="3341067"/>
            <a:ext cx="7619516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6000" b="1" spc="600" dirty="0" smtClean="0">
                <a:solidFill>
                  <a:srgbClr val="059188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感谢聆听 批评指导</a:t>
            </a:r>
            <a:endParaRPr lang="zh-CN" altLang="en-US" sz="6000" b="1" spc="600" dirty="0">
              <a:solidFill>
                <a:srgbClr val="059188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6" name="TextBox 7"/>
          <p:cNvSpPr>
            <a:spLocks noChangeArrowheads="1"/>
          </p:cNvSpPr>
          <p:nvPr/>
        </p:nvSpPr>
        <p:spPr bwMode="auto">
          <a:xfrm>
            <a:off x="4151590" y="4320182"/>
            <a:ext cx="4631496" cy="2596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87" b="1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年终总结</a:t>
            </a:r>
            <a:r>
              <a:rPr lang="en-US" altLang="zh-CN" sz="1687" b="1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  </a:t>
            </a:r>
            <a:r>
              <a:rPr lang="zh-CN" altLang="en-US" sz="1687" b="1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新年计划</a:t>
            </a:r>
            <a:r>
              <a:rPr lang="en-US" altLang="zh-CN" sz="1687" b="1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  </a:t>
            </a:r>
            <a:r>
              <a:rPr lang="zh-CN" altLang="en-US" sz="1687" b="1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述职报告  工作汇报</a:t>
            </a:r>
          </a:p>
        </p:txBody>
      </p:sp>
      <p:cxnSp>
        <p:nvCxnSpPr>
          <p:cNvPr id="27" name="直接连接符 26"/>
          <p:cNvCxnSpPr/>
          <p:nvPr/>
        </p:nvCxnSpPr>
        <p:spPr>
          <a:xfrm>
            <a:off x="3164551" y="4244255"/>
            <a:ext cx="6536490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矩形 55"/>
          <p:cNvSpPr/>
          <p:nvPr/>
        </p:nvSpPr>
        <p:spPr>
          <a:xfrm>
            <a:off x="-24349" y="-411"/>
            <a:ext cx="3214687" cy="48207"/>
          </a:xfrm>
          <a:prstGeom prst="rect">
            <a:avLst/>
          </a:prstGeom>
          <a:solidFill>
            <a:srgbClr val="F66C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7" name="矩形 56"/>
          <p:cNvSpPr/>
          <p:nvPr/>
        </p:nvSpPr>
        <p:spPr>
          <a:xfrm>
            <a:off x="3190339" y="-411"/>
            <a:ext cx="3214687" cy="48207"/>
          </a:xfrm>
          <a:prstGeom prst="rect">
            <a:avLst/>
          </a:prstGeom>
          <a:solidFill>
            <a:srgbClr val="F343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8" name="矩形 57"/>
          <p:cNvSpPr/>
          <p:nvPr/>
        </p:nvSpPr>
        <p:spPr>
          <a:xfrm>
            <a:off x="6405026" y="-411"/>
            <a:ext cx="3214687" cy="48207"/>
          </a:xfrm>
          <a:prstGeom prst="rect">
            <a:avLst/>
          </a:prstGeom>
          <a:solidFill>
            <a:srgbClr val="05918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" name="矩形 58"/>
          <p:cNvSpPr/>
          <p:nvPr/>
        </p:nvSpPr>
        <p:spPr>
          <a:xfrm>
            <a:off x="9593924" y="-411"/>
            <a:ext cx="3240477" cy="48207"/>
          </a:xfrm>
          <a:prstGeom prst="rect">
            <a:avLst/>
          </a:prstGeom>
          <a:solidFill>
            <a:srgbClr val="037A9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矩形 30"/>
          <p:cNvSpPr/>
          <p:nvPr/>
        </p:nvSpPr>
        <p:spPr>
          <a:xfrm rot="2700000">
            <a:off x="4040056" y="5861882"/>
            <a:ext cx="1312952" cy="1312952"/>
          </a:xfrm>
          <a:prstGeom prst="rect">
            <a:avLst/>
          </a:prstGeom>
          <a:gradFill>
            <a:gsLst>
              <a:gs pos="0">
                <a:srgbClr val="C72319"/>
              </a:gs>
              <a:gs pos="100000">
                <a:srgbClr val="F34347"/>
              </a:gs>
            </a:gsLst>
            <a:lin ang="5400000" scaled="1"/>
          </a:gradFill>
          <a:ln>
            <a:noFill/>
          </a:ln>
          <a:effectLst>
            <a:outerShdw blurRad="215900" dist="1143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矩形 31"/>
          <p:cNvSpPr/>
          <p:nvPr/>
        </p:nvSpPr>
        <p:spPr>
          <a:xfrm rot="2700000">
            <a:off x="-803487" y="4127931"/>
            <a:ext cx="1737046" cy="1737046"/>
          </a:xfrm>
          <a:prstGeom prst="rect">
            <a:avLst/>
          </a:prstGeom>
          <a:gradFill>
            <a:gsLst>
              <a:gs pos="0">
                <a:srgbClr val="DC4A1B"/>
              </a:gs>
              <a:gs pos="100000">
                <a:srgbClr val="F66C47"/>
              </a:gs>
            </a:gsLst>
            <a:lin ang="5400000" scaled="1"/>
          </a:gradFill>
          <a:ln>
            <a:noFill/>
          </a:ln>
          <a:effectLst>
            <a:outerShdw blurRad="215900" dist="1143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矩形 32"/>
          <p:cNvSpPr/>
          <p:nvPr/>
        </p:nvSpPr>
        <p:spPr>
          <a:xfrm rot="2700000">
            <a:off x="1613409" y="5555755"/>
            <a:ext cx="1710940" cy="1710940"/>
          </a:xfrm>
          <a:prstGeom prst="rect">
            <a:avLst/>
          </a:prstGeom>
          <a:gradFill>
            <a:gsLst>
              <a:gs pos="0">
                <a:srgbClr val="DC4A1B"/>
              </a:gs>
              <a:gs pos="100000">
                <a:srgbClr val="F66C47"/>
              </a:gs>
            </a:gsLst>
            <a:lin ang="5400000" scaled="1"/>
          </a:gradFill>
          <a:ln>
            <a:noFill/>
          </a:ln>
          <a:effectLst>
            <a:outerShdw blurRad="215900" dist="1143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矩形 33"/>
          <p:cNvSpPr/>
          <p:nvPr/>
        </p:nvSpPr>
        <p:spPr>
          <a:xfrm rot="2700000">
            <a:off x="-291242" y="5349957"/>
            <a:ext cx="1737046" cy="1737046"/>
          </a:xfrm>
          <a:prstGeom prst="rect">
            <a:avLst/>
          </a:prstGeom>
          <a:gradFill>
            <a:gsLst>
              <a:gs pos="0">
                <a:srgbClr val="C72319"/>
              </a:gs>
              <a:gs pos="100000">
                <a:srgbClr val="F34347"/>
              </a:gs>
            </a:gsLst>
            <a:lin ang="5400000" scaled="1"/>
          </a:gradFill>
          <a:ln>
            <a:noFill/>
          </a:ln>
          <a:effectLst>
            <a:outerShdw blurRad="215900" dist="1143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矩形 34"/>
          <p:cNvSpPr/>
          <p:nvPr/>
        </p:nvSpPr>
        <p:spPr>
          <a:xfrm rot="2700000">
            <a:off x="1346266" y="6857738"/>
            <a:ext cx="1159644" cy="1159644"/>
          </a:xfrm>
          <a:prstGeom prst="rect">
            <a:avLst/>
          </a:prstGeom>
          <a:gradFill>
            <a:gsLst>
              <a:gs pos="0">
                <a:srgbClr val="026C68"/>
              </a:gs>
              <a:gs pos="100000">
                <a:srgbClr val="059188"/>
              </a:gs>
            </a:gsLst>
            <a:lin ang="5400000" scaled="1"/>
          </a:gradFill>
          <a:ln>
            <a:noFill/>
          </a:ln>
          <a:effectLst>
            <a:outerShdw blurRad="215900" dist="1143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矩形 35"/>
          <p:cNvSpPr/>
          <p:nvPr/>
        </p:nvSpPr>
        <p:spPr>
          <a:xfrm rot="2700000">
            <a:off x="2979504" y="6430244"/>
            <a:ext cx="1463016" cy="1463016"/>
          </a:xfrm>
          <a:prstGeom prst="rect">
            <a:avLst/>
          </a:prstGeom>
          <a:gradFill>
            <a:gsLst>
              <a:gs pos="0">
                <a:srgbClr val="03435C"/>
              </a:gs>
              <a:gs pos="100000">
                <a:srgbClr val="037A9B"/>
              </a:gs>
            </a:gsLst>
            <a:lin ang="5400000" scaled="1"/>
          </a:gradFill>
          <a:ln>
            <a:noFill/>
          </a:ln>
          <a:effectLst>
            <a:outerShdw blurRad="215900" dist="1143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矩形 36"/>
          <p:cNvSpPr/>
          <p:nvPr/>
        </p:nvSpPr>
        <p:spPr>
          <a:xfrm rot="2700000">
            <a:off x="4972779" y="7111974"/>
            <a:ext cx="865996" cy="865996"/>
          </a:xfrm>
          <a:prstGeom prst="rect">
            <a:avLst/>
          </a:prstGeom>
          <a:gradFill>
            <a:gsLst>
              <a:gs pos="0">
                <a:srgbClr val="DC4A1B"/>
              </a:gs>
              <a:gs pos="100000">
                <a:srgbClr val="F66C47"/>
              </a:gs>
            </a:gsLst>
            <a:lin ang="5400000" scaled="1"/>
          </a:gradFill>
          <a:ln>
            <a:noFill/>
          </a:ln>
          <a:effectLst>
            <a:outerShdw blurRad="215900" dist="1143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8" name="矩形 37"/>
          <p:cNvSpPr/>
          <p:nvPr/>
        </p:nvSpPr>
        <p:spPr>
          <a:xfrm rot="2700000">
            <a:off x="5925709" y="6316911"/>
            <a:ext cx="1829989" cy="1829989"/>
          </a:xfrm>
          <a:prstGeom prst="rect">
            <a:avLst/>
          </a:prstGeom>
          <a:gradFill>
            <a:gsLst>
              <a:gs pos="0">
                <a:srgbClr val="03435C"/>
              </a:gs>
              <a:gs pos="100000">
                <a:srgbClr val="037A9B"/>
              </a:gs>
            </a:gsLst>
            <a:lin ang="5400000" scaled="1"/>
          </a:gradFill>
          <a:ln>
            <a:noFill/>
          </a:ln>
          <a:effectLst>
            <a:outerShdw blurRad="215900" dist="1143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9" name="矩形 38"/>
          <p:cNvSpPr/>
          <p:nvPr/>
        </p:nvSpPr>
        <p:spPr>
          <a:xfrm rot="2700000">
            <a:off x="9008588" y="5658501"/>
            <a:ext cx="1918130" cy="1918130"/>
          </a:xfrm>
          <a:prstGeom prst="rect">
            <a:avLst/>
          </a:prstGeom>
          <a:gradFill>
            <a:gsLst>
              <a:gs pos="0">
                <a:srgbClr val="DC4A1B"/>
              </a:gs>
              <a:gs pos="100000">
                <a:srgbClr val="F66C47"/>
              </a:gs>
            </a:gsLst>
            <a:lin ang="5400000" scaled="1"/>
          </a:gradFill>
          <a:ln>
            <a:noFill/>
          </a:ln>
          <a:effectLst>
            <a:outerShdw blurRad="215900" dist="1143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0" name="矩形 39"/>
          <p:cNvSpPr/>
          <p:nvPr/>
        </p:nvSpPr>
        <p:spPr>
          <a:xfrm rot="2700000">
            <a:off x="6419174" y="5517494"/>
            <a:ext cx="1401965" cy="1401965"/>
          </a:xfrm>
          <a:prstGeom prst="rect">
            <a:avLst/>
          </a:prstGeom>
          <a:gradFill>
            <a:gsLst>
              <a:gs pos="0">
                <a:srgbClr val="026C68"/>
              </a:gs>
              <a:gs pos="100000">
                <a:srgbClr val="059188"/>
              </a:gs>
            </a:gsLst>
            <a:lin ang="5400000" scaled="1"/>
          </a:gradFill>
          <a:ln>
            <a:noFill/>
          </a:ln>
          <a:effectLst>
            <a:outerShdw blurRad="215900" dist="1143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1" name="矩形 40"/>
          <p:cNvSpPr/>
          <p:nvPr/>
        </p:nvSpPr>
        <p:spPr>
          <a:xfrm rot="2700000">
            <a:off x="7918216" y="6584823"/>
            <a:ext cx="1258772" cy="1258772"/>
          </a:xfrm>
          <a:prstGeom prst="rect">
            <a:avLst/>
          </a:prstGeom>
          <a:gradFill>
            <a:gsLst>
              <a:gs pos="0">
                <a:srgbClr val="C72319"/>
              </a:gs>
              <a:gs pos="100000">
                <a:srgbClr val="F34347"/>
              </a:gs>
            </a:gsLst>
            <a:lin ang="5400000" scaled="1"/>
          </a:gradFill>
          <a:ln>
            <a:noFill/>
          </a:ln>
          <a:effectLst>
            <a:outerShdw blurRad="215900" dist="1143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2" name="矩形 41"/>
          <p:cNvSpPr/>
          <p:nvPr/>
        </p:nvSpPr>
        <p:spPr>
          <a:xfrm rot="2700000">
            <a:off x="10638191" y="4943718"/>
            <a:ext cx="1625149" cy="1625149"/>
          </a:xfrm>
          <a:prstGeom prst="rect">
            <a:avLst/>
          </a:prstGeom>
          <a:gradFill>
            <a:gsLst>
              <a:gs pos="0">
                <a:srgbClr val="026C68"/>
              </a:gs>
              <a:gs pos="100000">
                <a:srgbClr val="059188"/>
              </a:gs>
            </a:gsLst>
            <a:lin ang="5400000" scaled="1"/>
          </a:gradFill>
          <a:ln>
            <a:noFill/>
          </a:ln>
          <a:effectLst>
            <a:outerShdw blurRad="215900" dist="1143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3" name="矩形 42"/>
          <p:cNvSpPr/>
          <p:nvPr/>
        </p:nvSpPr>
        <p:spPr>
          <a:xfrm rot="2700000">
            <a:off x="8194663" y="5429477"/>
            <a:ext cx="653631" cy="653631"/>
          </a:xfrm>
          <a:prstGeom prst="rect">
            <a:avLst/>
          </a:prstGeom>
          <a:gradFill>
            <a:gsLst>
              <a:gs pos="0">
                <a:srgbClr val="026C68"/>
              </a:gs>
              <a:gs pos="100000">
                <a:srgbClr val="059188"/>
              </a:gs>
            </a:gsLst>
            <a:lin ang="5400000" scaled="1"/>
          </a:gradFill>
          <a:ln>
            <a:noFill/>
          </a:ln>
          <a:effectLst>
            <a:outerShdw blurRad="215900" dist="1143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4" name="矩形 43"/>
          <p:cNvSpPr/>
          <p:nvPr/>
        </p:nvSpPr>
        <p:spPr>
          <a:xfrm rot="2700000">
            <a:off x="11251240" y="6064096"/>
            <a:ext cx="1737046" cy="1737046"/>
          </a:xfrm>
          <a:prstGeom prst="rect">
            <a:avLst/>
          </a:prstGeom>
          <a:gradFill>
            <a:gsLst>
              <a:gs pos="0">
                <a:srgbClr val="03435C"/>
              </a:gs>
              <a:gs pos="100000">
                <a:srgbClr val="037A9B"/>
              </a:gs>
            </a:gsLst>
            <a:lin ang="5400000" scaled="1"/>
          </a:gradFill>
          <a:ln>
            <a:noFill/>
          </a:ln>
          <a:effectLst>
            <a:outerShdw blurRad="215900" dist="1143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5" name="矩形 44"/>
          <p:cNvSpPr/>
          <p:nvPr/>
        </p:nvSpPr>
        <p:spPr>
          <a:xfrm rot="2700000">
            <a:off x="12299116" y="5046215"/>
            <a:ext cx="865996" cy="865996"/>
          </a:xfrm>
          <a:prstGeom prst="rect">
            <a:avLst/>
          </a:prstGeom>
          <a:gradFill>
            <a:gsLst>
              <a:gs pos="0">
                <a:srgbClr val="DC4A1B"/>
              </a:gs>
              <a:gs pos="100000">
                <a:srgbClr val="F66C47"/>
              </a:gs>
            </a:gsLst>
            <a:lin ang="5400000" scaled="1"/>
          </a:gradFill>
          <a:ln>
            <a:noFill/>
          </a:ln>
          <a:effectLst>
            <a:outerShdw blurRad="215900" dist="1143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6" name="矩形 45"/>
          <p:cNvSpPr/>
          <p:nvPr/>
        </p:nvSpPr>
        <p:spPr>
          <a:xfrm rot="2700000">
            <a:off x="5706531" y="6215131"/>
            <a:ext cx="424360" cy="424360"/>
          </a:xfrm>
          <a:prstGeom prst="rect">
            <a:avLst/>
          </a:prstGeom>
          <a:gradFill>
            <a:gsLst>
              <a:gs pos="0">
                <a:srgbClr val="C72319"/>
              </a:gs>
              <a:gs pos="100000">
                <a:srgbClr val="F34347"/>
              </a:gs>
            </a:gsLst>
            <a:lin ang="5400000" scaled="1"/>
          </a:gradFill>
          <a:ln>
            <a:noFill/>
          </a:ln>
          <a:effectLst>
            <a:outerShdw blurRad="215900" dist="1143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7" name="矩形 46"/>
          <p:cNvSpPr/>
          <p:nvPr/>
        </p:nvSpPr>
        <p:spPr>
          <a:xfrm rot="2700000">
            <a:off x="3596278" y="5969554"/>
            <a:ext cx="229473" cy="229473"/>
          </a:xfrm>
          <a:prstGeom prst="rect">
            <a:avLst/>
          </a:prstGeom>
          <a:gradFill>
            <a:gsLst>
              <a:gs pos="0">
                <a:srgbClr val="C72319"/>
              </a:gs>
              <a:gs pos="100000">
                <a:srgbClr val="F34347"/>
              </a:gs>
            </a:gsLst>
            <a:lin ang="5400000" scaled="1"/>
          </a:gradFill>
          <a:ln>
            <a:noFill/>
          </a:ln>
          <a:effectLst>
            <a:outerShdw blurRad="215900" dist="1143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498343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2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2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2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500"/>
                            </p:stCondLst>
                            <p:childTnLst>
                              <p:par>
                                <p:cTn id="4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000"/>
                            </p:stCondLst>
                            <p:childTnLst>
                              <p:par>
                                <p:cTn id="46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48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49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5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5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700"/>
                            </p:stCondLst>
                            <p:childTnLst>
                              <p:par>
                                <p:cTn id="53" presetID="3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Scale>
                                      <p:cBhvr>
                                        <p:cTn id="54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55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56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57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550"/>
                            </p:stCondLst>
                            <p:childTnLst>
                              <p:par>
                                <p:cTn id="5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1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3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6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9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2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5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8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1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2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4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5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7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8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0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2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3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4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6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7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9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0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2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3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5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6" grpId="0"/>
      <p:bldP spid="20" grpId="0"/>
      <p:bldP spid="24" grpId="0"/>
      <p:bldP spid="25" grpId="0"/>
      <p:bldP spid="25" grpId="1"/>
      <p:bldP spid="26" grpId="0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 animBg="1"/>
      <p:bldP spid="42" grpId="0" animBg="1"/>
      <p:bldP spid="43" grpId="0" animBg="1"/>
      <p:bldP spid="44" grpId="0" animBg="1"/>
      <p:bldP spid="45" grpId="0" animBg="1"/>
      <p:bldP spid="46" grpId="0" animBg="1"/>
      <p:bldP spid="47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6403" y="4679512"/>
            <a:ext cx="9078158" cy="17852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789" tIns="57394" rIns="114789" bIns="57394" rtlCol="0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4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162070"/>
            <a:ext cx="12858750" cy="144149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4789" tIns="57394" rIns="114789" bIns="57394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254" y="332398"/>
            <a:ext cx="10844491" cy="282827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58567" y="3266553"/>
            <a:ext cx="5770810" cy="1707107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429375" y="3266553"/>
            <a:ext cx="5770811" cy="163116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366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2815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83020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圆角矩形 29"/>
          <p:cNvSpPr/>
          <p:nvPr/>
        </p:nvSpPr>
        <p:spPr>
          <a:xfrm>
            <a:off x="4607148" y="5590406"/>
            <a:ext cx="4365753" cy="662586"/>
          </a:xfrm>
          <a:prstGeom prst="roundRect">
            <a:avLst>
              <a:gd name="adj" fmla="val 50000"/>
            </a:avLst>
          </a:prstGeom>
          <a:gradFill>
            <a:gsLst>
              <a:gs pos="100000">
                <a:schemeClr val="bg1"/>
              </a:gs>
              <a:gs pos="0">
                <a:srgbClr val="EEEEEE"/>
              </a:gs>
            </a:gsLst>
            <a:lin ang="8100000" scaled="0"/>
          </a:gradFill>
          <a:ln w="19050"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rgbClr val="EEEEEE"/>
                </a:gs>
              </a:gsLst>
              <a:lin ang="8100000" scaled="0"/>
            </a:gradFill>
          </a:ln>
          <a:effectLst>
            <a:outerShdw blurRad="127000" dist="63500" dir="8100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文本框 9"/>
          <p:cNvSpPr txBox="1"/>
          <p:nvPr/>
        </p:nvSpPr>
        <p:spPr>
          <a:xfrm>
            <a:off x="5282992" y="5724348"/>
            <a:ext cx="2217473" cy="397594"/>
          </a:xfrm>
          <a:prstGeom prst="rect">
            <a:avLst/>
          </a:prstGeom>
          <a:noFill/>
        </p:spPr>
        <p:txBody>
          <a:bodyPr wrap="square" lIns="72312" tIns="36156" rIns="72312" bIns="36156" rtlCol="0">
            <a:spAutoFit/>
          </a:bodyPr>
          <a:lstStyle/>
          <a:p>
            <a:pPr marL="0" lvl="1" algn="ctr"/>
            <a:r>
              <a:rPr lang="en-US" altLang="zh-CN" sz="2109" b="1" dirty="0">
                <a:solidFill>
                  <a:srgbClr val="037A9B"/>
                </a:solidFill>
                <a:latin typeface="Impact MT Std" pitchFamily="34" charset="0"/>
                <a:ea typeface="微软雅黑" panose="020B0503020204020204" pitchFamily="34" charset="-122"/>
              </a:rPr>
              <a:t>04</a:t>
            </a:r>
            <a:r>
              <a:rPr lang="en-US" altLang="zh-CN" sz="2109" b="1" dirty="0">
                <a:solidFill>
                  <a:srgbClr val="037A9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r>
              <a:rPr lang="zh-CN" altLang="en-US" sz="2109" b="1" dirty="0">
                <a:solidFill>
                  <a:srgbClr val="037A9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明年工作计划</a:t>
            </a:r>
            <a:endParaRPr lang="en-US" altLang="zh-CN" sz="2109" b="1" dirty="0">
              <a:solidFill>
                <a:srgbClr val="037A9B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圆角矩形 27"/>
          <p:cNvSpPr/>
          <p:nvPr/>
        </p:nvSpPr>
        <p:spPr>
          <a:xfrm>
            <a:off x="3923812" y="4624115"/>
            <a:ext cx="4146088" cy="662586"/>
          </a:xfrm>
          <a:prstGeom prst="roundRect">
            <a:avLst>
              <a:gd name="adj" fmla="val 50000"/>
            </a:avLst>
          </a:prstGeom>
          <a:gradFill>
            <a:gsLst>
              <a:gs pos="100000">
                <a:schemeClr val="bg1"/>
              </a:gs>
              <a:gs pos="0">
                <a:srgbClr val="EEEEEE"/>
              </a:gs>
            </a:gsLst>
            <a:lin ang="8100000" scaled="0"/>
          </a:gradFill>
          <a:ln w="19050"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rgbClr val="EEEEEE"/>
                </a:gs>
              </a:gsLst>
              <a:lin ang="8100000" scaled="0"/>
            </a:gradFill>
          </a:ln>
          <a:effectLst>
            <a:outerShdw blurRad="127000" dist="63500" dir="8100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文本框 9"/>
          <p:cNvSpPr txBox="1"/>
          <p:nvPr/>
        </p:nvSpPr>
        <p:spPr>
          <a:xfrm>
            <a:off x="5290484" y="4759315"/>
            <a:ext cx="2126985" cy="722170"/>
          </a:xfrm>
          <a:prstGeom prst="rect">
            <a:avLst/>
          </a:prstGeom>
          <a:noFill/>
        </p:spPr>
        <p:txBody>
          <a:bodyPr wrap="square" lIns="72312" tIns="36156" rIns="72312" bIns="36156" rtlCol="0">
            <a:spAutoFit/>
          </a:bodyPr>
          <a:lstStyle/>
          <a:p>
            <a:pPr marL="0" lvl="1" algn="ctr"/>
            <a:r>
              <a:rPr lang="en-US" altLang="zh-CN" sz="2109" b="1" dirty="0">
                <a:solidFill>
                  <a:srgbClr val="059188"/>
                </a:solidFill>
                <a:latin typeface="Impact MT Std" pitchFamily="34" charset="0"/>
                <a:ea typeface="微软雅黑" panose="020B0503020204020204" pitchFamily="34" charset="-122"/>
              </a:rPr>
              <a:t>03</a:t>
            </a:r>
            <a:r>
              <a:rPr lang="en-US" altLang="zh-CN" sz="2109" b="1" dirty="0">
                <a:solidFill>
                  <a:srgbClr val="05918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r>
              <a:rPr lang="zh-CN" altLang="en-US" sz="2109" b="1" dirty="0">
                <a:solidFill>
                  <a:srgbClr val="05918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成功项目展示</a:t>
            </a:r>
            <a:endParaRPr lang="en-US" altLang="zh-CN" sz="2109" b="1" dirty="0">
              <a:solidFill>
                <a:srgbClr val="05918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圆角矩形 25"/>
          <p:cNvSpPr/>
          <p:nvPr/>
        </p:nvSpPr>
        <p:spPr>
          <a:xfrm>
            <a:off x="4617527" y="3616325"/>
            <a:ext cx="4165559" cy="662586"/>
          </a:xfrm>
          <a:prstGeom prst="roundRect">
            <a:avLst>
              <a:gd name="adj" fmla="val 50000"/>
            </a:avLst>
          </a:prstGeom>
          <a:gradFill>
            <a:gsLst>
              <a:gs pos="100000">
                <a:schemeClr val="bg1"/>
              </a:gs>
              <a:gs pos="0">
                <a:srgbClr val="EEEEEE"/>
              </a:gs>
            </a:gsLst>
            <a:lin ang="8100000" scaled="0"/>
          </a:gradFill>
          <a:ln w="19050"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rgbClr val="EEEEEE"/>
                </a:gs>
              </a:gsLst>
              <a:lin ang="8100000" scaled="0"/>
            </a:gradFill>
          </a:ln>
          <a:effectLst>
            <a:outerShdw blurRad="127000" dist="63500" dir="8100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圆角矩形 23"/>
          <p:cNvSpPr/>
          <p:nvPr/>
        </p:nvSpPr>
        <p:spPr>
          <a:xfrm>
            <a:off x="3923810" y="2639661"/>
            <a:ext cx="4146089" cy="662586"/>
          </a:xfrm>
          <a:prstGeom prst="roundRect">
            <a:avLst>
              <a:gd name="adj" fmla="val 50000"/>
            </a:avLst>
          </a:prstGeom>
          <a:gradFill>
            <a:gsLst>
              <a:gs pos="100000">
                <a:schemeClr val="bg1"/>
              </a:gs>
              <a:gs pos="0">
                <a:srgbClr val="EEEEEE"/>
              </a:gs>
            </a:gsLst>
            <a:lin ang="8100000" scaled="0"/>
          </a:gradFill>
          <a:ln w="19050"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rgbClr val="EEEEEE"/>
                </a:gs>
              </a:gsLst>
              <a:lin ang="8100000" scaled="0"/>
            </a:gradFill>
          </a:ln>
          <a:effectLst>
            <a:outerShdw blurRad="127000" dist="63500" dir="8100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" name="组合 3"/>
          <p:cNvGrpSpPr/>
          <p:nvPr/>
        </p:nvGrpSpPr>
        <p:grpSpPr>
          <a:xfrm>
            <a:off x="3468255" y="2477433"/>
            <a:ext cx="987040" cy="987040"/>
            <a:chOff x="1677608" y="2996952"/>
            <a:chExt cx="1395643" cy="1395643"/>
          </a:xfrm>
        </p:grpSpPr>
        <p:sp>
          <p:nvSpPr>
            <p:cNvPr id="5" name="Oval 60"/>
            <p:cNvSpPr>
              <a:spLocks noChangeAspect="1"/>
            </p:cNvSpPr>
            <p:nvPr/>
          </p:nvSpPr>
          <p:spPr>
            <a:xfrm>
              <a:off x="1677608" y="2996952"/>
              <a:ext cx="1395643" cy="1395643"/>
            </a:xfrm>
            <a:prstGeom prst="ellipse">
              <a:avLst/>
            </a:prstGeom>
            <a:gradFill flip="none" rotWithShape="1">
              <a:gsLst>
                <a:gs pos="100000">
                  <a:schemeClr val="bg1">
                    <a:lumMod val="81000"/>
                  </a:schemeClr>
                </a:gs>
                <a:gs pos="0">
                  <a:schemeClr val="bg1">
                    <a:lumMod val="99000"/>
                  </a:schemeClr>
                </a:gs>
              </a:gsLst>
              <a:lin ang="5400000" scaled="1"/>
              <a:tileRect/>
            </a:gradFill>
            <a:ln>
              <a:noFill/>
            </a:ln>
            <a:effectLst>
              <a:outerShdw blurRad="317500" dist="1143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76" dirty="0">
                <a:solidFill>
                  <a:prstClr val="white"/>
                </a:solidFill>
              </a:endParaRPr>
            </a:p>
          </p:txBody>
        </p:sp>
        <p:sp>
          <p:nvSpPr>
            <p:cNvPr id="6" name="Oval 29"/>
            <p:cNvSpPr>
              <a:spLocks noChangeAspect="1"/>
            </p:cNvSpPr>
            <p:nvPr/>
          </p:nvSpPr>
          <p:spPr>
            <a:xfrm>
              <a:off x="1850114" y="3169458"/>
              <a:ext cx="1050630" cy="1050630"/>
            </a:xfrm>
            <a:prstGeom prst="ellipse">
              <a:avLst/>
            </a:prstGeom>
            <a:gradFill>
              <a:gsLst>
                <a:gs pos="0">
                  <a:srgbClr val="DC4A1B"/>
                </a:gs>
                <a:gs pos="100000">
                  <a:srgbClr val="F66C47"/>
                </a:gs>
              </a:gsLst>
              <a:lin ang="5400000" scaled="1"/>
            </a:gradFill>
            <a:ln w="120650">
              <a:gradFill flip="none" rotWithShape="1">
                <a:gsLst>
                  <a:gs pos="0">
                    <a:schemeClr val="bg1">
                      <a:lumMod val="78000"/>
                    </a:schemeClr>
                  </a:gs>
                  <a:gs pos="100000">
                    <a:schemeClr val="bg1">
                      <a:lumMod val="98000"/>
                    </a:schemeClr>
                  </a:gs>
                </a:gsLst>
                <a:lin ang="5400000" scaled="1"/>
                <a:tileRect/>
              </a:gradFill>
            </a:ln>
            <a:effectLst>
              <a:innerShdw blurRad="330200" dist="165100" dir="16200000">
                <a:prstClr val="black">
                  <a:alpha val="53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952" dirty="0"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DIN-BoldItalic" pitchFamily="50" charset="0"/>
                </a:rPr>
                <a:t></a:t>
              </a:r>
            </a:p>
          </p:txBody>
        </p:sp>
      </p:grpSp>
      <p:sp>
        <p:nvSpPr>
          <p:cNvPr id="7" name="KSO_Shape"/>
          <p:cNvSpPr/>
          <p:nvPr/>
        </p:nvSpPr>
        <p:spPr bwMode="auto">
          <a:xfrm>
            <a:off x="3786631" y="2864520"/>
            <a:ext cx="350285" cy="265632"/>
          </a:xfrm>
          <a:custGeom>
            <a:avLst/>
            <a:gdLst>
              <a:gd name="T0" fmla="*/ 104753 w 3040062"/>
              <a:gd name="T1" fmla="*/ 1241540 h 2303463"/>
              <a:gd name="T2" fmla="*/ 251725 w 3040062"/>
              <a:gd name="T3" fmla="*/ 1260899 h 2303463"/>
              <a:gd name="T4" fmla="*/ 265692 w 3040062"/>
              <a:gd name="T5" fmla="*/ 1110467 h 2303463"/>
              <a:gd name="T6" fmla="*/ 844867 w 3040062"/>
              <a:gd name="T7" fmla="*/ 970596 h 2303463"/>
              <a:gd name="T8" fmla="*/ 870584 w 3040062"/>
              <a:gd name="T9" fmla="*/ 987377 h 2303463"/>
              <a:gd name="T10" fmla="*/ 872172 w 3040062"/>
              <a:gd name="T11" fmla="*/ 1402771 h 2303463"/>
              <a:gd name="T12" fmla="*/ 848359 w 3040062"/>
              <a:gd name="T13" fmla="*/ 1421768 h 2303463"/>
              <a:gd name="T14" fmla="*/ 615315 w 3040062"/>
              <a:gd name="T15" fmla="*/ 1415119 h 2303463"/>
              <a:gd name="T16" fmla="*/ 603250 w 3040062"/>
              <a:gd name="T17" fmla="*/ 1002891 h 2303463"/>
              <a:gd name="T18" fmla="*/ 617855 w 3040062"/>
              <a:gd name="T19" fmla="*/ 975662 h 2303463"/>
              <a:gd name="T20" fmla="*/ 1240437 w 3040062"/>
              <a:gd name="T21" fmla="*/ 749300 h 2303463"/>
              <a:gd name="T22" fmla="*/ 1265867 w 3040062"/>
              <a:gd name="T23" fmla="*/ 766421 h 2303463"/>
              <a:gd name="T24" fmla="*/ 1267138 w 3040062"/>
              <a:gd name="T25" fmla="*/ 1402743 h 2303463"/>
              <a:gd name="T26" fmla="*/ 1243616 w 3040062"/>
              <a:gd name="T27" fmla="*/ 1421766 h 2303463"/>
              <a:gd name="T28" fmla="*/ 1010298 w 3040062"/>
              <a:gd name="T29" fmla="*/ 1415108 h 2303463"/>
              <a:gd name="T30" fmla="*/ 998537 w 3040062"/>
              <a:gd name="T31" fmla="*/ 782273 h 2303463"/>
              <a:gd name="T32" fmla="*/ 1012841 w 3040062"/>
              <a:gd name="T33" fmla="*/ 755007 h 2303463"/>
              <a:gd name="T34" fmla="*/ 2175011 w 3040062"/>
              <a:gd name="T35" fmla="*/ 666432 h 2303463"/>
              <a:gd name="T36" fmla="*/ 2235666 w 3040062"/>
              <a:gd name="T37" fmla="*/ 692135 h 2303463"/>
              <a:gd name="T38" fmla="*/ 2277268 w 3040062"/>
              <a:gd name="T39" fmla="*/ 742271 h 2303463"/>
              <a:gd name="T40" fmla="*/ 2290605 w 3040062"/>
              <a:gd name="T41" fmla="*/ 1286150 h 2303463"/>
              <a:gd name="T42" fmla="*/ 2948603 w 3040062"/>
              <a:gd name="T43" fmla="*/ 1365796 h 2303463"/>
              <a:gd name="T44" fmla="*/ 3005765 w 3040062"/>
              <a:gd name="T45" fmla="*/ 1408316 h 2303463"/>
              <a:gd name="T46" fmla="*/ 3036887 w 3040062"/>
              <a:gd name="T47" fmla="*/ 1473366 h 2303463"/>
              <a:gd name="T48" fmla="*/ 3035616 w 3040062"/>
              <a:gd name="T49" fmla="*/ 2191451 h 2303463"/>
              <a:gd name="T50" fmla="*/ 3001319 w 3040062"/>
              <a:gd name="T51" fmla="*/ 2254597 h 2303463"/>
              <a:gd name="T52" fmla="*/ 2941934 w 3040062"/>
              <a:gd name="T53" fmla="*/ 2294578 h 2303463"/>
              <a:gd name="T54" fmla="*/ 2171200 w 3040062"/>
              <a:gd name="T55" fmla="*/ 2303146 h 2303463"/>
              <a:gd name="T56" fmla="*/ 2113403 w 3040062"/>
              <a:gd name="T57" fmla="*/ 2292040 h 2303463"/>
              <a:gd name="T58" fmla="*/ 1552263 w 3040062"/>
              <a:gd name="T59" fmla="*/ 1741815 h 2303463"/>
              <a:gd name="T60" fmla="*/ 1526223 w 3040062"/>
              <a:gd name="T61" fmla="*/ 1686919 h 2303463"/>
              <a:gd name="T62" fmla="*/ 1529081 w 3040062"/>
              <a:gd name="T63" fmla="*/ 1626946 h 2303463"/>
              <a:gd name="T64" fmla="*/ 1560520 w 3040062"/>
              <a:gd name="T65" fmla="*/ 1574272 h 2303463"/>
              <a:gd name="T66" fmla="*/ 1612919 w 3040062"/>
              <a:gd name="T67" fmla="*/ 1542858 h 2303463"/>
              <a:gd name="T68" fmla="*/ 1673891 w 3040062"/>
              <a:gd name="T69" fmla="*/ 1539685 h 2303463"/>
              <a:gd name="T70" fmla="*/ 1728513 w 3040062"/>
              <a:gd name="T71" fmla="*/ 1565705 h 2303463"/>
              <a:gd name="T72" fmla="*/ 2024167 w 3040062"/>
              <a:gd name="T73" fmla="*/ 760992 h 2303463"/>
              <a:gd name="T74" fmla="*/ 2057829 w 3040062"/>
              <a:gd name="T75" fmla="*/ 704828 h 2303463"/>
              <a:gd name="T76" fmla="*/ 2113721 w 3040062"/>
              <a:gd name="T77" fmla="*/ 670875 h 2303463"/>
              <a:gd name="T78" fmla="*/ 1640947 w 3040062"/>
              <a:gd name="T79" fmla="*/ 485773 h 2303463"/>
              <a:gd name="T80" fmla="*/ 1662436 w 3040062"/>
              <a:gd name="T81" fmla="*/ 507334 h 2303463"/>
              <a:gd name="T82" fmla="*/ 1658328 w 3040062"/>
              <a:gd name="T83" fmla="*/ 1408133 h 2303463"/>
              <a:gd name="T84" fmla="*/ 1631151 w 3040062"/>
              <a:gd name="T85" fmla="*/ 1422401 h 2303463"/>
              <a:gd name="T86" fmla="*/ 1401409 w 3040062"/>
              <a:gd name="T87" fmla="*/ 1410669 h 2303463"/>
              <a:gd name="T88" fmla="*/ 1394457 w 3040062"/>
              <a:gd name="T89" fmla="*/ 510505 h 2303463"/>
              <a:gd name="T90" fmla="*/ 1413734 w 3040062"/>
              <a:gd name="T91" fmla="*/ 486725 h 2303463"/>
              <a:gd name="T92" fmla="*/ 2856582 w 3040062"/>
              <a:gd name="T93" fmla="*/ 2539 h 2303463"/>
              <a:gd name="T94" fmla="*/ 2942924 w 3040062"/>
              <a:gd name="T95" fmla="*/ 45384 h 2303463"/>
              <a:gd name="T96" fmla="*/ 3001649 w 3040062"/>
              <a:gd name="T97" fmla="*/ 130121 h 2303463"/>
              <a:gd name="T98" fmla="*/ 3021012 w 3040062"/>
              <a:gd name="T99" fmla="*/ 1276768 h 2303463"/>
              <a:gd name="T100" fmla="*/ 2944193 w 3040062"/>
              <a:gd name="T101" fmla="*/ 1247252 h 2303463"/>
              <a:gd name="T102" fmla="*/ 374889 w 3040062"/>
              <a:gd name="T103" fmla="*/ 1959424 h 2303463"/>
              <a:gd name="T104" fmla="*/ 127291 w 3040062"/>
              <a:gd name="T105" fmla="*/ 2259336 h 2303463"/>
              <a:gd name="T106" fmla="*/ 50472 w 3040062"/>
              <a:gd name="T107" fmla="*/ 2198402 h 2303463"/>
              <a:gd name="T108" fmla="*/ 6349 w 3040062"/>
              <a:gd name="T109" fmla="*/ 2100970 h 2303463"/>
              <a:gd name="T110" fmla="*/ 3809 w 3040062"/>
              <a:gd name="T111" fmla="*/ 183438 h 2303463"/>
              <a:gd name="T112" fmla="*/ 44441 w 3040062"/>
              <a:gd name="T113" fmla="*/ 83468 h 2303463"/>
              <a:gd name="T114" fmla="*/ 118720 w 3040062"/>
              <a:gd name="T115" fmla="*/ 17773 h 23034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3040062" h="2303463">
                <a:moveTo>
                  <a:pt x="124116" y="1098725"/>
                </a:moveTo>
                <a:lnTo>
                  <a:pt x="120307" y="1099042"/>
                </a:lnTo>
                <a:lnTo>
                  <a:pt x="116498" y="1099994"/>
                </a:lnTo>
                <a:lnTo>
                  <a:pt x="113324" y="1101898"/>
                </a:lnTo>
                <a:lnTo>
                  <a:pt x="110467" y="1104120"/>
                </a:lnTo>
                <a:lnTo>
                  <a:pt x="108245" y="1107294"/>
                </a:lnTo>
                <a:lnTo>
                  <a:pt x="106340" y="1110467"/>
                </a:lnTo>
                <a:lnTo>
                  <a:pt x="105071" y="1114276"/>
                </a:lnTo>
                <a:lnTo>
                  <a:pt x="104753" y="1118084"/>
                </a:lnTo>
                <a:lnTo>
                  <a:pt x="104753" y="1241540"/>
                </a:lnTo>
                <a:lnTo>
                  <a:pt x="105071" y="1245348"/>
                </a:lnTo>
                <a:lnTo>
                  <a:pt x="106340" y="1249157"/>
                </a:lnTo>
                <a:lnTo>
                  <a:pt x="108245" y="1252330"/>
                </a:lnTo>
                <a:lnTo>
                  <a:pt x="110467" y="1255187"/>
                </a:lnTo>
                <a:lnTo>
                  <a:pt x="113324" y="1257726"/>
                </a:lnTo>
                <a:lnTo>
                  <a:pt x="116498" y="1259312"/>
                </a:lnTo>
                <a:lnTo>
                  <a:pt x="120307" y="1260899"/>
                </a:lnTo>
                <a:lnTo>
                  <a:pt x="124116" y="1261217"/>
                </a:lnTo>
                <a:lnTo>
                  <a:pt x="247598" y="1261217"/>
                </a:lnTo>
                <a:lnTo>
                  <a:pt x="251725" y="1260899"/>
                </a:lnTo>
                <a:lnTo>
                  <a:pt x="255216" y="1259312"/>
                </a:lnTo>
                <a:lnTo>
                  <a:pt x="258708" y="1257726"/>
                </a:lnTo>
                <a:lnTo>
                  <a:pt x="261565" y="1255187"/>
                </a:lnTo>
                <a:lnTo>
                  <a:pt x="264105" y="1252330"/>
                </a:lnTo>
                <a:lnTo>
                  <a:pt x="265692" y="1249157"/>
                </a:lnTo>
                <a:lnTo>
                  <a:pt x="266644" y="1245348"/>
                </a:lnTo>
                <a:lnTo>
                  <a:pt x="266961" y="1241540"/>
                </a:lnTo>
                <a:lnTo>
                  <a:pt x="266961" y="1118084"/>
                </a:lnTo>
                <a:lnTo>
                  <a:pt x="266644" y="1114276"/>
                </a:lnTo>
                <a:lnTo>
                  <a:pt x="265692" y="1110467"/>
                </a:lnTo>
                <a:lnTo>
                  <a:pt x="264105" y="1107294"/>
                </a:lnTo>
                <a:lnTo>
                  <a:pt x="261565" y="1104120"/>
                </a:lnTo>
                <a:lnTo>
                  <a:pt x="258708" y="1101898"/>
                </a:lnTo>
                <a:lnTo>
                  <a:pt x="255216" y="1099994"/>
                </a:lnTo>
                <a:lnTo>
                  <a:pt x="251725" y="1099042"/>
                </a:lnTo>
                <a:lnTo>
                  <a:pt x="247598" y="1098725"/>
                </a:lnTo>
                <a:lnTo>
                  <a:pt x="124116" y="1098725"/>
                </a:lnTo>
                <a:close/>
                <a:moveTo>
                  <a:pt x="636270" y="969963"/>
                </a:moveTo>
                <a:lnTo>
                  <a:pt x="841692" y="969963"/>
                </a:lnTo>
                <a:lnTo>
                  <a:pt x="844867" y="970596"/>
                </a:lnTo>
                <a:lnTo>
                  <a:pt x="848359" y="970913"/>
                </a:lnTo>
                <a:lnTo>
                  <a:pt x="851534" y="971546"/>
                </a:lnTo>
                <a:lnTo>
                  <a:pt x="854709" y="972813"/>
                </a:lnTo>
                <a:lnTo>
                  <a:pt x="857567" y="974396"/>
                </a:lnTo>
                <a:lnTo>
                  <a:pt x="860107" y="975662"/>
                </a:lnTo>
                <a:lnTo>
                  <a:pt x="862647" y="977878"/>
                </a:lnTo>
                <a:lnTo>
                  <a:pt x="865187" y="979778"/>
                </a:lnTo>
                <a:lnTo>
                  <a:pt x="867092" y="982311"/>
                </a:lnTo>
                <a:lnTo>
                  <a:pt x="868997" y="984844"/>
                </a:lnTo>
                <a:lnTo>
                  <a:pt x="870584" y="987377"/>
                </a:lnTo>
                <a:lnTo>
                  <a:pt x="872172" y="990226"/>
                </a:lnTo>
                <a:lnTo>
                  <a:pt x="873124" y="993076"/>
                </a:lnTo>
                <a:lnTo>
                  <a:pt x="873760" y="996242"/>
                </a:lnTo>
                <a:lnTo>
                  <a:pt x="874712" y="999725"/>
                </a:lnTo>
                <a:lnTo>
                  <a:pt x="874712" y="1002891"/>
                </a:lnTo>
                <a:lnTo>
                  <a:pt x="874712" y="1389790"/>
                </a:lnTo>
                <a:lnTo>
                  <a:pt x="874712" y="1393273"/>
                </a:lnTo>
                <a:lnTo>
                  <a:pt x="873760" y="1396439"/>
                </a:lnTo>
                <a:lnTo>
                  <a:pt x="873124" y="1399605"/>
                </a:lnTo>
                <a:lnTo>
                  <a:pt x="872172" y="1402771"/>
                </a:lnTo>
                <a:lnTo>
                  <a:pt x="870584" y="1405304"/>
                </a:lnTo>
                <a:lnTo>
                  <a:pt x="868997" y="1408154"/>
                </a:lnTo>
                <a:lnTo>
                  <a:pt x="867092" y="1410686"/>
                </a:lnTo>
                <a:lnTo>
                  <a:pt x="865187" y="1413219"/>
                </a:lnTo>
                <a:lnTo>
                  <a:pt x="862647" y="1415119"/>
                </a:lnTo>
                <a:lnTo>
                  <a:pt x="860107" y="1417019"/>
                </a:lnTo>
                <a:lnTo>
                  <a:pt x="857567" y="1418602"/>
                </a:lnTo>
                <a:lnTo>
                  <a:pt x="854709" y="1420185"/>
                </a:lnTo>
                <a:lnTo>
                  <a:pt x="851534" y="1421135"/>
                </a:lnTo>
                <a:lnTo>
                  <a:pt x="848359" y="1421768"/>
                </a:lnTo>
                <a:lnTo>
                  <a:pt x="844867" y="1422401"/>
                </a:lnTo>
                <a:lnTo>
                  <a:pt x="841692" y="1422401"/>
                </a:lnTo>
                <a:lnTo>
                  <a:pt x="636270" y="1422401"/>
                </a:lnTo>
                <a:lnTo>
                  <a:pt x="632777" y="1422401"/>
                </a:lnTo>
                <a:lnTo>
                  <a:pt x="629920" y="1421768"/>
                </a:lnTo>
                <a:lnTo>
                  <a:pt x="626745" y="1421135"/>
                </a:lnTo>
                <a:lnTo>
                  <a:pt x="623570" y="1420185"/>
                </a:lnTo>
                <a:lnTo>
                  <a:pt x="620713" y="1418602"/>
                </a:lnTo>
                <a:lnTo>
                  <a:pt x="617855" y="1417019"/>
                </a:lnTo>
                <a:lnTo>
                  <a:pt x="615315" y="1415119"/>
                </a:lnTo>
                <a:lnTo>
                  <a:pt x="613093" y="1413219"/>
                </a:lnTo>
                <a:lnTo>
                  <a:pt x="610870" y="1410686"/>
                </a:lnTo>
                <a:lnTo>
                  <a:pt x="608965" y="1408154"/>
                </a:lnTo>
                <a:lnTo>
                  <a:pt x="607378" y="1405304"/>
                </a:lnTo>
                <a:lnTo>
                  <a:pt x="606108" y="1402771"/>
                </a:lnTo>
                <a:lnTo>
                  <a:pt x="605155" y="1399605"/>
                </a:lnTo>
                <a:lnTo>
                  <a:pt x="603885" y="1396439"/>
                </a:lnTo>
                <a:lnTo>
                  <a:pt x="603568" y="1393273"/>
                </a:lnTo>
                <a:lnTo>
                  <a:pt x="603250" y="1389790"/>
                </a:lnTo>
                <a:lnTo>
                  <a:pt x="603250" y="1002891"/>
                </a:lnTo>
                <a:lnTo>
                  <a:pt x="603568" y="999725"/>
                </a:lnTo>
                <a:lnTo>
                  <a:pt x="603885" y="996242"/>
                </a:lnTo>
                <a:lnTo>
                  <a:pt x="605155" y="993076"/>
                </a:lnTo>
                <a:lnTo>
                  <a:pt x="606108" y="990226"/>
                </a:lnTo>
                <a:lnTo>
                  <a:pt x="607378" y="987377"/>
                </a:lnTo>
                <a:lnTo>
                  <a:pt x="608965" y="984844"/>
                </a:lnTo>
                <a:lnTo>
                  <a:pt x="610870" y="982311"/>
                </a:lnTo>
                <a:lnTo>
                  <a:pt x="613093" y="979778"/>
                </a:lnTo>
                <a:lnTo>
                  <a:pt x="615315" y="977878"/>
                </a:lnTo>
                <a:lnTo>
                  <a:pt x="617855" y="975662"/>
                </a:lnTo>
                <a:lnTo>
                  <a:pt x="620713" y="974396"/>
                </a:lnTo>
                <a:lnTo>
                  <a:pt x="623570" y="972813"/>
                </a:lnTo>
                <a:lnTo>
                  <a:pt x="626745" y="971546"/>
                </a:lnTo>
                <a:lnTo>
                  <a:pt x="629920" y="970913"/>
                </a:lnTo>
                <a:lnTo>
                  <a:pt x="632777" y="970596"/>
                </a:lnTo>
                <a:lnTo>
                  <a:pt x="636270" y="969963"/>
                </a:lnTo>
                <a:close/>
                <a:moveTo>
                  <a:pt x="1027781" y="749300"/>
                </a:moveTo>
                <a:lnTo>
                  <a:pt x="1031278" y="749300"/>
                </a:lnTo>
                <a:lnTo>
                  <a:pt x="1236940" y="749300"/>
                </a:lnTo>
                <a:lnTo>
                  <a:pt x="1240437" y="749300"/>
                </a:lnTo>
                <a:lnTo>
                  <a:pt x="1243616" y="750251"/>
                </a:lnTo>
                <a:lnTo>
                  <a:pt x="1246476" y="750885"/>
                </a:lnTo>
                <a:lnTo>
                  <a:pt x="1249655" y="751837"/>
                </a:lnTo>
                <a:lnTo>
                  <a:pt x="1252516" y="753105"/>
                </a:lnTo>
                <a:lnTo>
                  <a:pt x="1255377" y="755007"/>
                </a:lnTo>
                <a:lnTo>
                  <a:pt x="1257920" y="756592"/>
                </a:lnTo>
                <a:lnTo>
                  <a:pt x="1260145" y="758812"/>
                </a:lnTo>
                <a:lnTo>
                  <a:pt x="1262370" y="761348"/>
                </a:lnTo>
                <a:lnTo>
                  <a:pt x="1264595" y="763567"/>
                </a:lnTo>
                <a:lnTo>
                  <a:pt x="1265867" y="766421"/>
                </a:lnTo>
                <a:lnTo>
                  <a:pt x="1267138" y="769274"/>
                </a:lnTo>
                <a:lnTo>
                  <a:pt x="1268410" y="772445"/>
                </a:lnTo>
                <a:lnTo>
                  <a:pt x="1269363" y="775615"/>
                </a:lnTo>
                <a:lnTo>
                  <a:pt x="1269681" y="778786"/>
                </a:lnTo>
                <a:lnTo>
                  <a:pt x="1269999" y="782273"/>
                </a:lnTo>
                <a:lnTo>
                  <a:pt x="1269999" y="1389744"/>
                </a:lnTo>
                <a:lnTo>
                  <a:pt x="1269681" y="1393231"/>
                </a:lnTo>
                <a:lnTo>
                  <a:pt x="1269363" y="1396402"/>
                </a:lnTo>
                <a:lnTo>
                  <a:pt x="1268410" y="1399572"/>
                </a:lnTo>
                <a:lnTo>
                  <a:pt x="1267138" y="1402743"/>
                </a:lnTo>
                <a:lnTo>
                  <a:pt x="1265867" y="1405279"/>
                </a:lnTo>
                <a:lnTo>
                  <a:pt x="1264595" y="1408133"/>
                </a:lnTo>
                <a:lnTo>
                  <a:pt x="1262370" y="1410669"/>
                </a:lnTo>
                <a:lnTo>
                  <a:pt x="1260145" y="1413206"/>
                </a:lnTo>
                <a:lnTo>
                  <a:pt x="1257920" y="1415108"/>
                </a:lnTo>
                <a:lnTo>
                  <a:pt x="1255377" y="1417010"/>
                </a:lnTo>
                <a:lnTo>
                  <a:pt x="1252516" y="1418595"/>
                </a:lnTo>
                <a:lnTo>
                  <a:pt x="1249655" y="1420181"/>
                </a:lnTo>
                <a:lnTo>
                  <a:pt x="1246476" y="1421132"/>
                </a:lnTo>
                <a:lnTo>
                  <a:pt x="1243616" y="1421766"/>
                </a:lnTo>
                <a:lnTo>
                  <a:pt x="1240437" y="1422400"/>
                </a:lnTo>
                <a:lnTo>
                  <a:pt x="1236940" y="1422400"/>
                </a:lnTo>
                <a:lnTo>
                  <a:pt x="1031278" y="1422400"/>
                </a:lnTo>
                <a:lnTo>
                  <a:pt x="1027781" y="1422400"/>
                </a:lnTo>
                <a:lnTo>
                  <a:pt x="1024602" y="1421766"/>
                </a:lnTo>
                <a:lnTo>
                  <a:pt x="1021424" y="1421132"/>
                </a:lnTo>
                <a:lnTo>
                  <a:pt x="1018245" y="1420181"/>
                </a:lnTo>
                <a:lnTo>
                  <a:pt x="1015384" y="1418595"/>
                </a:lnTo>
                <a:lnTo>
                  <a:pt x="1012841" y="1417010"/>
                </a:lnTo>
                <a:lnTo>
                  <a:pt x="1010298" y="1415108"/>
                </a:lnTo>
                <a:lnTo>
                  <a:pt x="1007755" y="1413206"/>
                </a:lnTo>
                <a:lnTo>
                  <a:pt x="1005848" y="1410669"/>
                </a:lnTo>
                <a:lnTo>
                  <a:pt x="1003941" y="1408133"/>
                </a:lnTo>
                <a:lnTo>
                  <a:pt x="1002351" y="1405279"/>
                </a:lnTo>
                <a:lnTo>
                  <a:pt x="1000762" y="1402743"/>
                </a:lnTo>
                <a:lnTo>
                  <a:pt x="999808" y="1399572"/>
                </a:lnTo>
                <a:lnTo>
                  <a:pt x="999173" y="1396402"/>
                </a:lnTo>
                <a:lnTo>
                  <a:pt x="998537" y="1393231"/>
                </a:lnTo>
                <a:lnTo>
                  <a:pt x="998537" y="1389744"/>
                </a:lnTo>
                <a:lnTo>
                  <a:pt x="998537" y="782273"/>
                </a:lnTo>
                <a:lnTo>
                  <a:pt x="998537" y="778786"/>
                </a:lnTo>
                <a:lnTo>
                  <a:pt x="999173" y="775615"/>
                </a:lnTo>
                <a:lnTo>
                  <a:pt x="999808" y="772445"/>
                </a:lnTo>
                <a:lnTo>
                  <a:pt x="1000762" y="769274"/>
                </a:lnTo>
                <a:lnTo>
                  <a:pt x="1002351" y="766421"/>
                </a:lnTo>
                <a:lnTo>
                  <a:pt x="1003941" y="763567"/>
                </a:lnTo>
                <a:lnTo>
                  <a:pt x="1005848" y="761348"/>
                </a:lnTo>
                <a:lnTo>
                  <a:pt x="1007755" y="758812"/>
                </a:lnTo>
                <a:lnTo>
                  <a:pt x="1010298" y="756592"/>
                </a:lnTo>
                <a:lnTo>
                  <a:pt x="1012841" y="755007"/>
                </a:lnTo>
                <a:lnTo>
                  <a:pt x="1015384" y="753105"/>
                </a:lnTo>
                <a:lnTo>
                  <a:pt x="1018245" y="751837"/>
                </a:lnTo>
                <a:lnTo>
                  <a:pt x="1021424" y="750885"/>
                </a:lnTo>
                <a:lnTo>
                  <a:pt x="1024602" y="750251"/>
                </a:lnTo>
                <a:lnTo>
                  <a:pt x="1027781" y="749300"/>
                </a:lnTo>
                <a:close/>
                <a:moveTo>
                  <a:pt x="2147065" y="665163"/>
                </a:moveTo>
                <a:lnTo>
                  <a:pt x="2154052" y="665163"/>
                </a:lnTo>
                <a:lnTo>
                  <a:pt x="2161038" y="665163"/>
                </a:lnTo>
                <a:lnTo>
                  <a:pt x="2168025" y="665798"/>
                </a:lnTo>
                <a:lnTo>
                  <a:pt x="2175011" y="666432"/>
                </a:lnTo>
                <a:lnTo>
                  <a:pt x="2181680" y="667702"/>
                </a:lnTo>
                <a:lnTo>
                  <a:pt x="2188349" y="669288"/>
                </a:lnTo>
                <a:lnTo>
                  <a:pt x="2194700" y="670875"/>
                </a:lnTo>
                <a:lnTo>
                  <a:pt x="2201369" y="673413"/>
                </a:lnTo>
                <a:lnTo>
                  <a:pt x="2207085" y="675952"/>
                </a:lnTo>
                <a:lnTo>
                  <a:pt x="2213437" y="678173"/>
                </a:lnTo>
                <a:lnTo>
                  <a:pt x="2219471" y="681346"/>
                </a:lnTo>
                <a:lnTo>
                  <a:pt x="2224869" y="684519"/>
                </a:lnTo>
                <a:lnTo>
                  <a:pt x="2230585" y="688327"/>
                </a:lnTo>
                <a:lnTo>
                  <a:pt x="2235666" y="692135"/>
                </a:lnTo>
                <a:lnTo>
                  <a:pt x="2241065" y="695943"/>
                </a:lnTo>
                <a:lnTo>
                  <a:pt x="2245829" y="700702"/>
                </a:lnTo>
                <a:lnTo>
                  <a:pt x="2250910" y="704828"/>
                </a:lnTo>
                <a:lnTo>
                  <a:pt x="2255356" y="709587"/>
                </a:lnTo>
                <a:lnTo>
                  <a:pt x="2259484" y="714347"/>
                </a:lnTo>
                <a:lnTo>
                  <a:pt x="2263612" y="719741"/>
                </a:lnTo>
                <a:lnTo>
                  <a:pt x="2267423" y="724819"/>
                </a:lnTo>
                <a:lnTo>
                  <a:pt x="2270916" y="730530"/>
                </a:lnTo>
                <a:lnTo>
                  <a:pt x="2274092" y="736559"/>
                </a:lnTo>
                <a:lnTo>
                  <a:pt x="2277268" y="742271"/>
                </a:lnTo>
                <a:lnTo>
                  <a:pt x="2280126" y="748300"/>
                </a:lnTo>
                <a:lnTo>
                  <a:pt x="2282666" y="754646"/>
                </a:lnTo>
                <a:lnTo>
                  <a:pt x="2284572" y="760992"/>
                </a:lnTo>
                <a:lnTo>
                  <a:pt x="2286477" y="767021"/>
                </a:lnTo>
                <a:lnTo>
                  <a:pt x="2287747" y="773685"/>
                </a:lnTo>
                <a:lnTo>
                  <a:pt x="2289018" y="780349"/>
                </a:lnTo>
                <a:lnTo>
                  <a:pt x="2289970" y="787330"/>
                </a:lnTo>
                <a:lnTo>
                  <a:pt x="2290605" y="794311"/>
                </a:lnTo>
                <a:lnTo>
                  <a:pt x="2290605" y="801292"/>
                </a:lnTo>
                <a:lnTo>
                  <a:pt x="2290605" y="1286150"/>
                </a:lnTo>
                <a:lnTo>
                  <a:pt x="2884137" y="1353738"/>
                </a:lnTo>
                <a:lnTo>
                  <a:pt x="2890488" y="1354055"/>
                </a:lnTo>
                <a:lnTo>
                  <a:pt x="2898110" y="1354372"/>
                </a:lnTo>
                <a:lnTo>
                  <a:pt x="2905732" y="1355007"/>
                </a:lnTo>
                <a:lnTo>
                  <a:pt x="2913353" y="1355642"/>
                </a:lnTo>
                <a:lnTo>
                  <a:pt x="2920657" y="1357228"/>
                </a:lnTo>
                <a:lnTo>
                  <a:pt x="2927644" y="1358815"/>
                </a:lnTo>
                <a:lnTo>
                  <a:pt x="2934948" y="1361036"/>
                </a:lnTo>
                <a:lnTo>
                  <a:pt x="2941934" y="1362940"/>
                </a:lnTo>
                <a:lnTo>
                  <a:pt x="2948603" y="1365796"/>
                </a:lnTo>
                <a:lnTo>
                  <a:pt x="2955272" y="1368969"/>
                </a:lnTo>
                <a:lnTo>
                  <a:pt x="2961941" y="1372142"/>
                </a:lnTo>
                <a:lnTo>
                  <a:pt x="2968292" y="1375633"/>
                </a:lnTo>
                <a:lnTo>
                  <a:pt x="2974008" y="1379758"/>
                </a:lnTo>
                <a:lnTo>
                  <a:pt x="2980042" y="1383883"/>
                </a:lnTo>
                <a:lnTo>
                  <a:pt x="2985758" y="1388008"/>
                </a:lnTo>
                <a:lnTo>
                  <a:pt x="2990839" y="1393085"/>
                </a:lnTo>
                <a:lnTo>
                  <a:pt x="2996238" y="1397845"/>
                </a:lnTo>
                <a:lnTo>
                  <a:pt x="3001319" y="1403239"/>
                </a:lnTo>
                <a:lnTo>
                  <a:pt x="3005765" y="1408316"/>
                </a:lnTo>
                <a:lnTo>
                  <a:pt x="3010529" y="1414345"/>
                </a:lnTo>
                <a:lnTo>
                  <a:pt x="3014657" y="1419739"/>
                </a:lnTo>
                <a:lnTo>
                  <a:pt x="3018468" y="1426086"/>
                </a:lnTo>
                <a:lnTo>
                  <a:pt x="3021961" y="1432432"/>
                </a:lnTo>
                <a:lnTo>
                  <a:pt x="3025454" y="1438778"/>
                </a:lnTo>
                <a:lnTo>
                  <a:pt x="3028312" y="1445125"/>
                </a:lnTo>
                <a:lnTo>
                  <a:pt x="3030853" y="1452106"/>
                </a:lnTo>
                <a:lnTo>
                  <a:pt x="3033393" y="1459087"/>
                </a:lnTo>
                <a:lnTo>
                  <a:pt x="3035616" y="1466067"/>
                </a:lnTo>
                <a:lnTo>
                  <a:pt x="3036887" y="1473366"/>
                </a:lnTo>
                <a:lnTo>
                  <a:pt x="3038474" y="1480664"/>
                </a:lnTo>
                <a:lnTo>
                  <a:pt x="3039427" y="1488280"/>
                </a:lnTo>
                <a:lnTo>
                  <a:pt x="3040062" y="1495895"/>
                </a:lnTo>
                <a:lnTo>
                  <a:pt x="3040062" y="1503511"/>
                </a:lnTo>
                <a:lnTo>
                  <a:pt x="3040062" y="2154008"/>
                </a:lnTo>
                <a:lnTo>
                  <a:pt x="3040062" y="2161623"/>
                </a:lnTo>
                <a:lnTo>
                  <a:pt x="3039427" y="2169556"/>
                </a:lnTo>
                <a:lnTo>
                  <a:pt x="3038474" y="2177172"/>
                </a:lnTo>
                <a:lnTo>
                  <a:pt x="3036887" y="2184470"/>
                </a:lnTo>
                <a:lnTo>
                  <a:pt x="3035616" y="2191451"/>
                </a:lnTo>
                <a:lnTo>
                  <a:pt x="3033393" y="2198749"/>
                </a:lnTo>
                <a:lnTo>
                  <a:pt x="3030853" y="2205730"/>
                </a:lnTo>
                <a:lnTo>
                  <a:pt x="3028312" y="2212394"/>
                </a:lnTo>
                <a:lnTo>
                  <a:pt x="3025454" y="2219057"/>
                </a:lnTo>
                <a:lnTo>
                  <a:pt x="3021961" y="2225404"/>
                </a:lnTo>
                <a:lnTo>
                  <a:pt x="3018468" y="2231433"/>
                </a:lnTo>
                <a:lnTo>
                  <a:pt x="3014657" y="2237779"/>
                </a:lnTo>
                <a:lnTo>
                  <a:pt x="3010529" y="2243808"/>
                </a:lnTo>
                <a:lnTo>
                  <a:pt x="3005765" y="2249202"/>
                </a:lnTo>
                <a:lnTo>
                  <a:pt x="3001319" y="2254597"/>
                </a:lnTo>
                <a:lnTo>
                  <a:pt x="2996238" y="2259674"/>
                </a:lnTo>
                <a:lnTo>
                  <a:pt x="2990839" y="2264433"/>
                </a:lnTo>
                <a:lnTo>
                  <a:pt x="2985758" y="2269510"/>
                </a:lnTo>
                <a:lnTo>
                  <a:pt x="2980042" y="2273953"/>
                </a:lnTo>
                <a:lnTo>
                  <a:pt x="2974008" y="2278078"/>
                </a:lnTo>
                <a:lnTo>
                  <a:pt x="2968292" y="2281886"/>
                </a:lnTo>
                <a:lnTo>
                  <a:pt x="2961941" y="2285376"/>
                </a:lnTo>
                <a:lnTo>
                  <a:pt x="2955272" y="2288867"/>
                </a:lnTo>
                <a:lnTo>
                  <a:pt x="2948603" y="2291723"/>
                </a:lnTo>
                <a:lnTo>
                  <a:pt x="2941934" y="2294578"/>
                </a:lnTo>
                <a:lnTo>
                  <a:pt x="2934948" y="2297117"/>
                </a:lnTo>
                <a:lnTo>
                  <a:pt x="2927644" y="2298703"/>
                </a:lnTo>
                <a:lnTo>
                  <a:pt x="2920657" y="2300607"/>
                </a:lnTo>
                <a:lnTo>
                  <a:pt x="2913353" y="2301877"/>
                </a:lnTo>
                <a:lnTo>
                  <a:pt x="2905732" y="2302829"/>
                </a:lnTo>
                <a:lnTo>
                  <a:pt x="2898110" y="2303146"/>
                </a:lnTo>
                <a:lnTo>
                  <a:pt x="2890488" y="2303463"/>
                </a:lnTo>
                <a:lnTo>
                  <a:pt x="2177552" y="2303463"/>
                </a:lnTo>
                <a:lnTo>
                  <a:pt x="2173423" y="2303146"/>
                </a:lnTo>
                <a:lnTo>
                  <a:pt x="2171200" y="2303146"/>
                </a:lnTo>
                <a:lnTo>
                  <a:pt x="2169613" y="2303146"/>
                </a:lnTo>
                <a:lnTo>
                  <a:pt x="2162944" y="2303146"/>
                </a:lnTo>
                <a:lnTo>
                  <a:pt x="2156275" y="2303146"/>
                </a:lnTo>
                <a:lnTo>
                  <a:pt x="2149924" y="2302511"/>
                </a:lnTo>
                <a:lnTo>
                  <a:pt x="2143572" y="2301559"/>
                </a:lnTo>
                <a:lnTo>
                  <a:pt x="2137538" y="2300607"/>
                </a:lnTo>
                <a:lnTo>
                  <a:pt x="2131187" y="2298703"/>
                </a:lnTo>
                <a:lnTo>
                  <a:pt x="2125153" y="2297117"/>
                </a:lnTo>
                <a:lnTo>
                  <a:pt x="2119437" y="2294896"/>
                </a:lnTo>
                <a:lnTo>
                  <a:pt x="2113403" y="2292040"/>
                </a:lnTo>
                <a:lnTo>
                  <a:pt x="2107370" y="2289501"/>
                </a:lnTo>
                <a:lnTo>
                  <a:pt x="2101971" y="2286645"/>
                </a:lnTo>
                <a:lnTo>
                  <a:pt x="2096572" y="2283155"/>
                </a:lnTo>
                <a:lnTo>
                  <a:pt x="2091491" y="2279665"/>
                </a:lnTo>
                <a:lnTo>
                  <a:pt x="2086093" y="2275222"/>
                </a:lnTo>
                <a:lnTo>
                  <a:pt x="2081329" y="2271097"/>
                </a:lnTo>
                <a:lnTo>
                  <a:pt x="2076883" y="2266972"/>
                </a:lnTo>
                <a:lnTo>
                  <a:pt x="1560520" y="1751334"/>
                </a:lnTo>
                <a:lnTo>
                  <a:pt x="1556074" y="1746574"/>
                </a:lnTo>
                <a:lnTo>
                  <a:pt x="1552263" y="1741815"/>
                </a:lnTo>
                <a:lnTo>
                  <a:pt x="1548135" y="1737055"/>
                </a:lnTo>
                <a:lnTo>
                  <a:pt x="1544642" y="1731661"/>
                </a:lnTo>
                <a:lnTo>
                  <a:pt x="1541466" y="1726583"/>
                </a:lnTo>
                <a:lnTo>
                  <a:pt x="1538291" y="1720872"/>
                </a:lnTo>
                <a:lnTo>
                  <a:pt x="1535432" y="1715477"/>
                </a:lnTo>
                <a:lnTo>
                  <a:pt x="1532892" y="1709766"/>
                </a:lnTo>
                <a:lnTo>
                  <a:pt x="1530987" y="1704054"/>
                </a:lnTo>
                <a:lnTo>
                  <a:pt x="1529081" y="1698342"/>
                </a:lnTo>
                <a:lnTo>
                  <a:pt x="1527493" y="1692631"/>
                </a:lnTo>
                <a:lnTo>
                  <a:pt x="1526223" y="1686919"/>
                </a:lnTo>
                <a:lnTo>
                  <a:pt x="1525270" y="1680890"/>
                </a:lnTo>
                <a:lnTo>
                  <a:pt x="1524635" y="1674544"/>
                </a:lnTo>
                <a:lnTo>
                  <a:pt x="1524000" y="1668515"/>
                </a:lnTo>
                <a:lnTo>
                  <a:pt x="1524000" y="1662803"/>
                </a:lnTo>
                <a:lnTo>
                  <a:pt x="1524000" y="1656774"/>
                </a:lnTo>
                <a:lnTo>
                  <a:pt x="1524635" y="1650428"/>
                </a:lnTo>
                <a:lnTo>
                  <a:pt x="1525270" y="1644716"/>
                </a:lnTo>
                <a:lnTo>
                  <a:pt x="1526223" y="1638687"/>
                </a:lnTo>
                <a:lnTo>
                  <a:pt x="1527493" y="1632658"/>
                </a:lnTo>
                <a:lnTo>
                  <a:pt x="1529081" y="1626946"/>
                </a:lnTo>
                <a:lnTo>
                  <a:pt x="1530987" y="1621235"/>
                </a:lnTo>
                <a:lnTo>
                  <a:pt x="1532892" y="1615523"/>
                </a:lnTo>
                <a:lnTo>
                  <a:pt x="1535432" y="1609811"/>
                </a:lnTo>
                <a:lnTo>
                  <a:pt x="1538291" y="1604417"/>
                </a:lnTo>
                <a:lnTo>
                  <a:pt x="1541466" y="1599023"/>
                </a:lnTo>
                <a:lnTo>
                  <a:pt x="1544642" y="1593628"/>
                </a:lnTo>
                <a:lnTo>
                  <a:pt x="1548135" y="1588551"/>
                </a:lnTo>
                <a:lnTo>
                  <a:pt x="1552263" y="1583474"/>
                </a:lnTo>
                <a:lnTo>
                  <a:pt x="1556074" y="1578714"/>
                </a:lnTo>
                <a:lnTo>
                  <a:pt x="1560520" y="1574272"/>
                </a:lnTo>
                <a:lnTo>
                  <a:pt x="1564966" y="1569830"/>
                </a:lnTo>
                <a:lnTo>
                  <a:pt x="1570047" y="1565705"/>
                </a:lnTo>
                <a:lnTo>
                  <a:pt x="1574811" y="1561897"/>
                </a:lnTo>
                <a:lnTo>
                  <a:pt x="1579574" y="1558406"/>
                </a:lnTo>
                <a:lnTo>
                  <a:pt x="1584973" y="1554916"/>
                </a:lnTo>
                <a:lnTo>
                  <a:pt x="1590054" y="1552060"/>
                </a:lnTo>
                <a:lnTo>
                  <a:pt x="1595770" y="1549521"/>
                </a:lnTo>
                <a:lnTo>
                  <a:pt x="1601486" y="1546666"/>
                </a:lnTo>
                <a:lnTo>
                  <a:pt x="1606885" y="1544444"/>
                </a:lnTo>
                <a:lnTo>
                  <a:pt x="1612919" y="1542858"/>
                </a:lnTo>
                <a:lnTo>
                  <a:pt x="1618635" y="1540954"/>
                </a:lnTo>
                <a:lnTo>
                  <a:pt x="1624669" y="1539685"/>
                </a:lnTo>
                <a:lnTo>
                  <a:pt x="1630702" y="1538733"/>
                </a:lnTo>
                <a:lnTo>
                  <a:pt x="1637054" y="1538098"/>
                </a:lnTo>
                <a:lnTo>
                  <a:pt x="1642770" y="1537463"/>
                </a:lnTo>
                <a:lnTo>
                  <a:pt x="1649121" y="1537146"/>
                </a:lnTo>
                <a:lnTo>
                  <a:pt x="1655473" y="1537463"/>
                </a:lnTo>
                <a:lnTo>
                  <a:pt x="1661824" y="1538098"/>
                </a:lnTo>
                <a:lnTo>
                  <a:pt x="1667858" y="1538733"/>
                </a:lnTo>
                <a:lnTo>
                  <a:pt x="1673891" y="1539685"/>
                </a:lnTo>
                <a:lnTo>
                  <a:pt x="1679925" y="1540954"/>
                </a:lnTo>
                <a:lnTo>
                  <a:pt x="1685641" y="1542858"/>
                </a:lnTo>
                <a:lnTo>
                  <a:pt x="1691675" y="1544444"/>
                </a:lnTo>
                <a:lnTo>
                  <a:pt x="1697391" y="1546666"/>
                </a:lnTo>
                <a:lnTo>
                  <a:pt x="1702790" y="1549521"/>
                </a:lnTo>
                <a:lnTo>
                  <a:pt x="1708506" y="1552060"/>
                </a:lnTo>
                <a:lnTo>
                  <a:pt x="1713587" y="1554916"/>
                </a:lnTo>
                <a:lnTo>
                  <a:pt x="1718986" y="1558406"/>
                </a:lnTo>
                <a:lnTo>
                  <a:pt x="1723749" y="1561897"/>
                </a:lnTo>
                <a:lnTo>
                  <a:pt x="1728513" y="1565705"/>
                </a:lnTo>
                <a:lnTo>
                  <a:pt x="1733594" y="1569830"/>
                </a:lnTo>
                <a:lnTo>
                  <a:pt x="1738040" y="1574272"/>
                </a:lnTo>
                <a:lnTo>
                  <a:pt x="2017816" y="1853827"/>
                </a:lnTo>
                <a:lnTo>
                  <a:pt x="2017816" y="801292"/>
                </a:lnTo>
                <a:lnTo>
                  <a:pt x="2018133" y="794311"/>
                </a:lnTo>
                <a:lnTo>
                  <a:pt x="2018451" y="787330"/>
                </a:lnTo>
                <a:lnTo>
                  <a:pt x="2019404" y="780349"/>
                </a:lnTo>
                <a:lnTo>
                  <a:pt x="2020674" y="773685"/>
                </a:lnTo>
                <a:lnTo>
                  <a:pt x="2021944" y="767021"/>
                </a:lnTo>
                <a:lnTo>
                  <a:pt x="2024167" y="760992"/>
                </a:lnTo>
                <a:lnTo>
                  <a:pt x="2026073" y="754646"/>
                </a:lnTo>
                <a:lnTo>
                  <a:pt x="2028613" y="748300"/>
                </a:lnTo>
                <a:lnTo>
                  <a:pt x="2031471" y="742271"/>
                </a:lnTo>
                <a:lnTo>
                  <a:pt x="2034329" y="736559"/>
                </a:lnTo>
                <a:lnTo>
                  <a:pt x="2037823" y="730530"/>
                </a:lnTo>
                <a:lnTo>
                  <a:pt x="2040998" y="724819"/>
                </a:lnTo>
                <a:lnTo>
                  <a:pt x="2045127" y="719741"/>
                </a:lnTo>
                <a:lnTo>
                  <a:pt x="2048937" y="714347"/>
                </a:lnTo>
                <a:lnTo>
                  <a:pt x="2053383" y="709587"/>
                </a:lnTo>
                <a:lnTo>
                  <a:pt x="2057829" y="704828"/>
                </a:lnTo>
                <a:lnTo>
                  <a:pt x="2062275" y="700702"/>
                </a:lnTo>
                <a:lnTo>
                  <a:pt x="2067674" y="695943"/>
                </a:lnTo>
                <a:lnTo>
                  <a:pt x="2072437" y="692135"/>
                </a:lnTo>
                <a:lnTo>
                  <a:pt x="2078154" y="688327"/>
                </a:lnTo>
                <a:lnTo>
                  <a:pt x="2083552" y="684519"/>
                </a:lnTo>
                <a:lnTo>
                  <a:pt x="2089268" y="681346"/>
                </a:lnTo>
                <a:lnTo>
                  <a:pt x="2095302" y="678173"/>
                </a:lnTo>
                <a:lnTo>
                  <a:pt x="2101018" y="675952"/>
                </a:lnTo>
                <a:lnTo>
                  <a:pt x="2107370" y="673413"/>
                </a:lnTo>
                <a:lnTo>
                  <a:pt x="2113721" y="670875"/>
                </a:lnTo>
                <a:lnTo>
                  <a:pt x="2120390" y="669288"/>
                </a:lnTo>
                <a:lnTo>
                  <a:pt x="2127059" y="667702"/>
                </a:lnTo>
                <a:lnTo>
                  <a:pt x="2133728" y="666432"/>
                </a:lnTo>
                <a:lnTo>
                  <a:pt x="2140079" y="665798"/>
                </a:lnTo>
                <a:lnTo>
                  <a:pt x="2147065" y="665163"/>
                </a:lnTo>
                <a:close/>
                <a:moveTo>
                  <a:pt x="1426690" y="484188"/>
                </a:moveTo>
                <a:lnTo>
                  <a:pt x="1631151" y="484188"/>
                </a:lnTo>
                <a:lnTo>
                  <a:pt x="1634627" y="484505"/>
                </a:lnTo>
                <a:lnTo>
                  <a:pt x="1637787" y="484822"/>
                </a:lnTo>
                <a:lnTo>
                  <a:pt x="1640947" y="485773"/>
                </a:lnTo>
                <a:lnTo>
                  <a:pt x="1644107" y="486725"/>
                </a:lnTo>
                <a:lnTo>
                  <a:pt x="1646635" y="488310"/>
                </a:lnTo>
                <a:lnTo>
                  <a:pt x="1649479" y="489895"/>
                </a:lnTo>
                <a:lnTo>
                  <a:pt x="1652008" y="491798"/>
                </a:lnTo>
                <a:lnTo>
                  <a:pt x="1654536" y="493700"/>
                </a:lnTo>
                <a:lnTo>
                  <a:pt x="1656432" y="496237"/>
                </a:lnTo>
                <a:lnTo>
                  <a:pt x="1658328" y="498773"/>
                </a:lnTo>
                <a:lnTo>
                  <a:pt x="1659908" y="501310"/>
                </a:lnTo>
                <a:lnTo>
                  <a:pt x="1661488" y="504164"/>
                </a:lnTo>
                <a:lnTo>
                  <a:pt x="1662436" y="507334"/>
                </a:lnTo>
                <a:lnTo>
                  <a:pt x="1663068" y="510505"/>
                </a:lnTo>
                <a:lnTo>
                  <a:pt x="1663700" y="513676"/>
                </a:lnTo>
                <a:lnTo>
                  <a:pt x="1663700" y="517164"/>
                </a:lnTo>
                <a:lnTo>
                  <a:pt x="1663700" y="1389743"/>
                </a:lnTo>
                <a:lnTo>
                  <a:pt x="1663700" y="1393231"/>
                </a:lnTo>
                <a:lnTo>
                  <a:pt x="1663068" y="1396401"/>
                </a:lnTo>
                <a:lnTo>
                  <a:pt x="1662436" y="1399572"/>
                </a:lnTo>
                <a:lnTo>
                  <a:pt x="1661488" y="1402743"/>
                </a:lnTo>
                <a:lnTo>
                  <a:pt x="1659908" y="1405279"/>
                </a:lnTo>
                <a:lnTo>
                  <a:pt x="1658328" y="1408133"/>
                </a:lnTo>
                <a:lnTo>
                  <a:pt x="1656432" y="1410669"/>
                </a:lnTo>
                <a:lnTo>
                  <a:pt x="1654536" y="1413206"/>
                </a:lnTo>
                <a:lnTo>
                  <a:pt x="1652008" y="1415108"/>
                </a:lnTo>
                <a:lnTo>
                  <a:pt x="1649479" y="1417011"/>
                </a:lnTo>
                <a:lnTo>
                  <a:pt x="1646635" y="1418596"/>
                </a:lnTo>
                <a:lnTo>
                  <a:pt x="1644107" y="1420182"/>
                </a:lnTo>
                <a:lnTo>
                  <a:pt x="1640947" y="1421133"/>
                </a:lnTo>
                <a:lnTo>
                  <a:pt x="1637787" y="1421767"/>
                </a:lnTo>
                <a:lnTo>
                  <a:pt x="1634627" y="1422401"/>
                </a:lnTo>
                <a:lnTo>
                  <a:pt x="1631151" y="1422401"/>
                </a:lnTo>
                <a:lnTo>
                  <a:pt x="1426690" y="1422401"/>
                </a:lnTo>
                <a:lnTo>
                  <a:pt x="1423214" y="1422401"/>
                </a:lnTo>
                <a:lnTo>
                  <a:pt x="1420054" y="1421767"/>
                </a:lnTo>
                <a:lnTo>
                  <a:pt x="1416894" y="1421133"/>
                </a:lnTo>
                <a:lnTo>
                  <a:pt x="1413734" y="1420182"/>
                </a:lnTo>
                <a:lnTo>
                  <a:pt x="1411206" y="1418596"/>
                </a:lnTo>
                <a:lnTo>
                  <a:pt x="1408362" y="1417011"/>
                </a:lnTo>
                <a:lnTo>
                  <a:pt x="1405834" y="1415108"/>
                </a:lnTo>
                <a:lnTo>
                  <a:pt x="1403622" y="1413206"/>
                </a:lnTo>
                <a:lnTo>
                  <a:pt x="1401409" y="1410669"/>
                </a:lnTo>
                <a:lnTo>
                  <a:pt x="1399513" y="1408133"/>
                </a:lnTo>
                <a:lnTo>
                  <a:pt x="1397933" y="1405279"/>
                </a:lnTo>
                <a:lnTo>
                  <a:pt x="1396669" y="1402743"/>
                </a:lnTo>
                <a:lnTo>
                  <a:pt x="1395405" y="1399572"/>
                </a:lnTo>
                <a:lnTo>
                  <a:pt x="1394457" y="1396401"/>
                </a:lnTo>
                <a:lnTo>
                  <a:pt x="1394141" y="1393231"/>
                </a:lnTo>
                <a:lnTo>
                  <a:pt x="1393825" y="1389743"/>
                </a:lnTo>
                <a:lnTo>
                  <a:pt x="1393825" y="517164"/>
                </a:lnTo>
                <a:lnTo>
                  <a:pt x="1394141" y="513676"/>
                </a:lnTo>
                <a:lnTo>
                  <a:pt x="1394457" y="510505"/>
                </a:lnTo>
                <a:lnTo>
                  <a:pt x="1395405" y="507334"/>
                </a:lnTo>
                <a:lnTo>
                  <a:pt x="1396669" y="504164"/>
                </a:lnTo>
                <a:lnTo>
                  <a:pt x="1397933" y="501310"/>
                </a:lnTo>
                <a:lnTo>
                  <a:pt x="1399513" y="498773"/>
                </a:lnTo>
                <a:lnTo>
                  <a:pt x="1401409" y="496237"/>
                </a:lnTo>
                <a:lnTo>
                  <a:pt x="1403622" y="493700"/>
                </a:lnTo>
                <a:lnTo>
                  <a:pt x="1405834" y="491798"/>
                </a:lnTo>
                <a:lnTo>
                  <a:pt x="1408362" y="489895"/>
                </a:lnTo>
                <a:lnTo>
                  <a:pt x="1411206" y="488310"/>
                </a:lnTo>
                <a:lnTo>
                  <a:pt x="1413734" y="486725"/>
                </a:lnTo>
                <a:lnTo>
                  <a:pt x="1416894" y="485773"/>
                </a:lnTo>
                <a:lnTo>
                  <a:pt x="1420054" y="484822"/>
                </a:lnTo>
                <a:lnTo>
                  <a:pt x="1423214" y="484505"/>
                </a:lnTo>
                <a:lnTo>
                  <a:pt x="1426690" y="484188"/>
                </a:lnTo>
                <a:close/>
                <a:moveTo>
                  <a:pt x="183794" y="0"/>
                </a:moveTo>
                <a:lnTo>
                  <a:pt x="193952" y="0"/>
                </a:lnTo>
                <a:lnTo>
                  <a:pt x="2827060" y="0"/>
                </a:lnTo>
                <a:lnTo>
                  <a:pt x="2837218" y="0"/>
                </a:lnTo>
                <a:lnTo>
                  <a:pt x="2847059" y="952"/>
                </a:lnTo>
                <a:lnTo>
                  <a:pt x="2856582" y="2539"/>
                </a:lnTo>
                <a:lnTo>
                  <a:pt x="2866105" y="4443"/>
                </a:lnTo>
                <a:lnTo>
                  <a:pt x="2875628" y="6982"/>
                </a:lnTo>
                <a:lnTo>
                  <a:pt x="2884516" y="10156"/>
                </a:lnTo>
                <a:lnTo>
                  <a:pt x="2893721" y="13964"/>
                </a:lnTo>
                <a:lnTo>
                  <a:pt x="2902292" y="17773"/>
                </a:lnTo>
                <a:lnTo>
                  <a:pt x="2911180" y="22851"/>
                </a:lnTo>
                <a:lnTo>
                  <a:pt x="2919433" y="27611"/>
                </a:lnTo>
                <a:lnTo>
                  <a:pt x="2927369" y="33324"/>
                </a:lnTo>
                <a:lnTo>
                  <a:pt x="2935623" y="39036"/>
                </a:lnTo>
                <a:lnTo>
                  <a:pt x="2942924" y="45384"/>
                </a:lnTo>
                <a:lnTo>
                  <a:pt x="2950225" y="52366"/>
                </a:lnTo>
                <a:lnTo>
                  <a:pt x="2957525" y="59665"/>
                </a:lnTo>
                <a:lnTo>
                  <a:pt x="2964192" y="67282"/>
                </a:lnTo>
                <a:lnTo>
                  <a:pt x="2970540" y="74899"/>
                </a:lnTo>
                <a:lnTo>
                  <a:pt x="2976571" y="83468"/>
                </a:lnTo>
                <a:lnTo>
                  <a:pt x="2982285" y="92037"/>
                </a:lnTo>
                <a:lnTo>
                  <a:pt x="2987682" y="101240"/>
                </a:lnTo>
                <a:lnTo>
                  <a:pt x="2992761" y="110444"/>
                </a:lnTo>
                <a:lnTo>
                  <a:pt x="2997522" y="119965"/>
                </a:lnTo>
                <a:lnTo>
                  <a:pt x="3001649" y="130121"/>
                </a:lnTo>
                <a:lnTo>
                  <a:pt x="3005458" y="140276"/>
                </a:lnTo>
                <a:lnTo>
                  <a:pt x="3008950" y="150749"/>
                </a:lnTo>
                <a:lnTo>
                  <a:pt x="3012124" y="161540"/>
                </a:lnTo>
                <a:lnTo>
                  <a:pt x="3014663" y="172330"/>
                </a:lnTo>
                <a:lnTo>
                  <a:pt x="3016885" y="183438"/>
                </a:lnTo>
                <a:lnTo>
                  <a:pt x="3018473" y="194546"/>
                </a:lnTo>
                <a:lnTo>
                  <a:pt x="3019742" y="205971"/>
                </a:lnTo>
                <a:lnTo>
                  <a:pt x="3020695" y="218031"/>
                </a:lnTo>
                <a:lnTo>
                  <a:pt x="3021012" y="229774"/>
                </a:lnTo>
                <a:lnTo>
                  <a:pt x="3021012" y="1276768"/>
                </a:lnTo>
                <a:lnTo>
                  <a:pt x="3013711" y="1272642"/>
                </a:lnTo>
                <a:lnTo>
                  <a:pt x="3006410" y="1268833"/>
                </a:lnTo>
                <a:lnTo>
                  <a:pt x="2999109" y="1265342"/>
                </a:lnTo>
                <a:lnTo>
                  <a:pt x="2991808" y="1262169"/>
                </a:lnTo>
                <a:lnTo>
                  <a:pt x="2983872" y="1258995"/>
                </a:lnTo>
                <a:lnTo>
                  <a:pt x="2976254" y="1256139"/>
                </a:lnTo>
                <a:lnTo>
                  <a:pt x="2968318" y="1253282"/>
                </a:lnTo>
                <a:lnTo>
                  <a:pt x="2960382" y="1251061"/>
                </a:lnTo>
                <a:lnTo>
                  <a:pt x="2952129" y="1248839"/>
                </a:lnTo>
                <a:lnTo>
                  <a:pt x="2944193" y="1247252"/>
                </a:lnTo>
                <a:lnTo>
                  <a:pt x="2935940" y="1245348"/>
                </a:lnTo>
                <a:lnTo>
                  <a:pt x="2927369" y="1244079"/>
                </a:lnTo>
                <a:lnTo>
                  <a:pt x="2919116" y="1242809"/>
                </a:lnTo>
                <a:lnTo>
                  <a:pt x="2910863" y="1242175"/>
                </a:lnTo>
                <a:lnTo>
                  <a:pt x="2901975" y="1241540"/>
                </a:lnTo>
                <a:lnTo>
                  <a:pt x="2893404" y="1241540"/>
                </a:lnTo>
                <a:lnTo>
                  <a:pt x="2646123" y="1213294"/>
                </a:lnTo>
                <a:lnTo>
                  <a:pt x="2646123" y="313876"/>
                </a:lnTo>
                <a:lnTo>
                  <a:pt x="374889" y="313876"/>
                </a:lnTo>
                <a:lnTo>
                  <a:pt x="374889" y="1959424"/>
                </a:lnTo>
                <a:lnTo>
                  <a:pt x="1610021" y="1959424"/>
                </a:lnTo>
                <a:lnTo>
                  <a:pt x="1923646" y="2273300"/>
                </a:lnTo>
                <a:lnTo>
                  <a:pt x="193952" y="2273300"/>
                </a:lnTo>
                <a:lnTo>
                  <a:pt x="183794" y="2273300"/>
                </a:lnTo>
                <a:lnTo>
                  <a:pt x="173953" y="2272348"/>
                </a:lnTo>
                <a:lnTo>
                  <a:pt x="164113" y="2270761"/>
                </a:lnTo>
                <a:lnTo>
                  <a:pt x="154908" y="2268857"/>
                </a:lnTo>
                <a:lnTo>
                  <a:pt x="145385" y="2266318"/>
                </a:lnTo>
                <a:lnTo>
                  <a:pt x="136496" y="2263144"/>
                </a:lnTo>
                <a:lnTo>
                  <a:pt x="127291" y="2259336"/>
                </a:lnTo>
                <a:lnTo>
                  <a:pt x="118720" y="2255528"/>
                </a:lnTo>
                <a:lnTo>
                  <a:pt x="109832" y="2250450"/>
                </a:lnTo>
                <a:lnTo>
                  <a:pt x="101579" y="2245689"/>
                </a:lnTo>
                <a:lnTo>
                  <a:pt x="93326" y="2240294"/>
                </a:lnTo>
                <a:lnTo>
                  <a:pt x="85390" y="2234264"/>
                </a:lnTo>
                <a:lnTo>
                  <a:pt x="77771" y="2227917"/>
                </a:lnTo>
                <a:lnTo>
                  <a:pt x="70470" y="2220935"/>
                </a:lnTo>
                <a:lnTo>
                  <a:pt x="63487" y="2213635"/>
                </a:lnTo>
                <a:lnTo>
                  <a:pt x="56821" y="2206018"/>
                </a:lnTo>
                <a:lnTo>
                  <a:pt x="50472" y="2198402"/>
                </a:lnTo>
                <a:lnTo>
                  <a:pt x="44441" y="2189833"/>
                </a:lnTo>
                <a:lnTo>
                  <a:pt x="38727" y="2181264"/>
                </a:lnTo>
                <a:lnTo>
                  <a:pt x="33013" y="2172060"/>
                </a:lnTo>
                <a:lnTo>
                  <a:pt x="28252" y="2162856"/>
                </a:lnTo>
                <a:lnTo>
                  <a:pt x="23490" y="2153335"/>
                </a:lnTo>
                <a:lnTo>
                  <a:pt x="19364" y="2143180"/>
                </a:lnTo>
                <a:lnTo>
                  <a:pt x="15237" y="2133024"/>
                </a:lnTo>
                <a:lnTo>
                  <a:pt x="11745" y="2122551"/>
                </a:lnTo>
                <a:lnTo>
                  <a:pt x="8888" y="2112078"/>
                </a:lnTo>
                <a:lnTo>
                  <a:pt x="6349" y="2100970"/>
                </a:lnTo>
                <a:lnTo>
                  <a:pt x="3809" y="2089862"/>
                </a:lnTo>
                <a:lnTo>
                  <a:pt x="2540" y="2078754"/>
                </a:lnTo>
                <a:lnTo>
                  <a:pt x="952" y="2067329"/>
                </a:lnTo>
                <a:lnTo>
                  <a:pt x="318" y="2055269"/>
                </a:lnTo>
                <a:lnTo>
                  <a:pt x="0" y="2043844"/>
                </a:lnTo>
                <a:lnTo>
                  <a:pt x="0" y="229774"/>
                </a:lnTo>
                <a:lnTo>
                  <a:pt x="318" y="218031"/>
                </a:lnTo>
                <a:lnTo>
                  <a:pt x="952" y="205971"/>
                </a:lnTo>
                <a:lnTo>
                  <a:pt x="2540" y="194546"/>
                </a:lnTo>
                <a:lnTo>
                  <a:pt x="3809" y="183438"/>
                </a:lnTo>
                <a:lnTo>
                  <a:pt x="6349" y="172330"/>
                </a:lnTo>
                <a:lnTo>
                  <a:pt x="8888" y="161540"/>
                </a:lnTo>
                <a:lnTo>
                  <a:pt x="11745" y="150749"/>
                </a:lnTo>
                <a:lnTo>
                  <a:pt x="15237" y="140276"/>
                </a:lnTo>
                <a:lnTo>
                  <a:pt x="19364" y="130121"/>
                </a:lnTo>
                <a:lnTo>
                  <a:pt x="23490" y="119965"/>
                </a:lnTo>
                <a:lnTo>
                  <a:pt x="28252" y="110444"/>
                </a:lnTo>
                <a:lnTo>
                  <a:pt x="33013" y="101240"/>
                </a:lnTo>
                <a:lnTo>
                  <a:pt x="38727" y="92037"/>
                </a:lnTo>
                <a:lnTo>
                  <a:pt x="44441" y="83468"/>
                </a:lnTo>
                <a:lnTo>
                  <a:pt x="50472" y="74899"/>
                </a:lnTo>
                <a:lnTo>
                  <a:pt x="56821" y="67282"/>
                </a:lnTo>
                <a:lnTo>
                  <a:pt x="63487" y="59665"/>
                </a:lnTo>
                <a:lnTo>
                  <a:pt x="70470" y="52366"/>
                </a:lnTo>
                <a:lnTo>
                  <a:pt x="77771" y="45384"/>
                </a:lnTo>
                <a:lnTo>
                  <a:pt x="85390" y="39036"/>
                </a:lnTo>
                <a:lnTo>
                  <a:pt x="93326" y="33324"/>
                </a:lnTo>
                <a:lnTo>
                  <a:pt x="101579" y="27611"/>
                </a:lnTo>
                <a:lnTo>
                  <a:pt x="109832" y="22851"/>
                </a:lnTo>
                <a:lnTo>
                  <a:pt x="118720" y="17773"/>
                </a:lnTo>
                <a:lnTo>
                  <a:pt x="127291" y="13964"/>
                </a:lnTo>
                <a:lnTo>
                  <a:pt x="136496" y="10156"/>
                </a:lnTo>
                <a:lnTo>
                  <a:pt x="145385" y="6982"/>
                </a:lnTo>
                <a:lnTo>
                  <a:pt x="154908" y="4443"/>
                </a:lnTo>
                <a:lnTo>
                  <a:pt x="164113" y="2539"/>
                </a:lnTo>
                <a:lnTo>
                  <a:pt x="173953" y="952"/>
                </a:lnTo>
                <a:lnTo>
                  <a:pt x="183794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8327529" y="3434608"/>
            <a:ext cx="987040" cy="987040"/>
            <a:chOff x="1677608" y="2996952"/>
            <a:chExt cx="1395643" cy="1395643"/>
          </a:xfrm>
        </p:grpSpPr>
        <p:sp>
          <p:nvSpPr>
            <p:cNvPr id="9" name="Oval 60"/>
            <p:cNvSpPr>
              <a:spLocks noChangeAspect="1"/>
            </p:cNvSpPr>
            <p:nvPr/>
          </p:nvSpPr>
          <p:spPr>
            <a:xfrm>
              <a:off x="1677608" y="2996952"/>
              <a:ext cx="1395643" cy="1395643"/>
            </a:xfrm>
            <a:prstGeom prst="ellipse">
              <a:avLst/>
            </a:prstGeom>
            <a:gradFill flip="none" rotWithShape="1">
              <a:gsLst>
                <a:gs pos="100000">
                  <a:schemeClr val="bg1">
                    <a:lumMod val="81000"/>
                  </a:schemeClr>
                </a:gs>
                <a:gs pos="0">
                  <a:schemeClr val="bg1">
                    <a:lumMod val="99000"/>
                  </a:schemeClr>
                </a:gs>
              </a:gsLst>
              <a:lin ang="5400000" scaled="1"/>
              <a:tileRect/>
            </a:gradFill>
            <a:ln>
              <a:noFill/>
            </a:ln>
            <a:effectLst>
              <a:outerShdw blurRad="317500" dist="1143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76" dirty="0">
                <a:solidFill>
                  <a:prstClr val="white"/>
                </a:solidFill>
              </a:endParaRPr>
            </a:p>
          </p:txBody>
        </p:sp>
        <p:sp>
          <p:nvSpPr>
            <p:cNvPr id="10" name="Oval 29"/>
            <p:cNvSpPr>
              <a:spLocks noChangeAspect="1"/>
            </p:cNvSpPr>
            <p:nvPr/>
          </p:nvSpPr>
          <p:spPr>
            <a:xfrm>
              <a:off x="1850114" y="3169458"/>
              <a:ext cx="1050630" cy="1050630"/>
            </a:xfrm>
            <a:prstGeom prst="ellipse">
              <a:avLst/>
            </a:prstGeom>
            <a:gradFill>
              <a:gsLst>
                <a:gs pos="0">
                  <a:srgbClr val="C72319"/>
                </a:gs>
                <a:gs pos="100000">
                  <a:srgbClr val="F34347"/>
                </a:gs>
              </a:gsLst>
              <a:lin ang="5400000" scaled="1"/>
            </a:gradFill>
            <a:ln w="120650">
              <a:gradFill flip="none" rotWithShape="1">
                <a:gsLst>
                  <a:gs pos="0">
                    <a:schemeClr val="bg1">
                      <a:lumMod val="78000"/>
                    </a:schemeClr>
                  </a:gs>
                  <a:gs pos="100000">
                    <a:schemeClr val="bg1">
                      <a:lumMod val="98000"/>
                    </a:schemeClr>
                  </a:gs>
                </a:gsLst>
                <a:lin ang="5400000" scaled="1"/>
                <a:tileRect/>
              </a:gradFill>
            </a:ln>
            <a:effectLst>
              <a:innerShdw blurRad="330200" dist="165100" dir="16200000">
                <a:prstClr val="black">
                  <a:alpha val="53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952" dirty="0"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DIN-BoldItalic" pitchFamily="50" charset="0"/>
                </a:rPr>
                <a:t></a:t>
              </a: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3468255" y="4426465"/>
            <a:ext cx="987040" cy="987040"/>
            <a:chOff x="1677608" y="2996952"/>
            <a:chExt cx="1395643" cy="1395643"/>
          </a:xfrm>
        </p:grpSpPr>
        <p:sp>
          <p:nvSpPr>
            <p:cNvPr id="12" name="Oval 60"/>
            <p:cNvSpPr>
              <a:spLocks noChangeAspect="1"/>
            </p:cNvSpPr>
            <p:nvPr/>
          </p:nvSpPr>
          <p:spPr>
            <a:xfrm>
              <a:off x="1677608" y="2996952"/>
              <a:ext cx="1395643" cy="1395643"/>
            </a:xfrm>
            <a:prstGeom prst="ellipse">
              <a:avLst/>
            </a:prstGeom>
            <a:gradFill flip="none" rotWithShape="1">
              <a:gsLst>
                <a:gs pos="100000">
                  <a:schemeClr val="bg1">
                    <a:lumMod val="81000"/>
                  </a:schemeClr>
                </a:gs>
                <a:gs pos="0">
                  <a:schemeClr val="bg1">
                    <a:lumMod val="99000"/>
                  </a:schemeClr>
                </a:gs>
              </a:gsLst>
              <a:lin ang="5400000" scaled="1"/>
              <a:tileRect/>
            </a:gradFill>
            <a:ln>
              <a:noFill/>
            </a:ln>
            <a:effectLst>
              <a:outerShdw blurRad="317500" dist="1143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76" dirty="0">
                <a:solidFill>
                  <a:prstClr val="white"/>
                </a:solidFill>
              </a:endParaRPr>
            </a:p>
          </p:txBody>
        </p:sp>
        <p:sp>
          <p:nvSpPr>
            <p:cNvPr id="13" name="Oval 29"/>
            <p:cNvSpPr>
              <a:spLocks noChangeAspect="1"/>
            </p:cNvSpPr>
            <p:nvPr/>
          </p:nvSpPr>
          <p:spPr>
            <a:xfrm>
              <a:off x="1850114" y="3169458"/>
              <a:ext cx="1050630" cy="1050630"/>
            </a:xfrm>
            <a:prstGeom prst="ellipse">
              <a:avLst/>
            </a:prstGeom>
            <a:gradFill>
              <a:gsLst>
                <a:gs pos="0">
                  <a:srgbClr val="026C68"/>
                </a:gs>
                <a:gs pos="100000">
                  <a:srgbClr val="059188"/>
                </a:gs>
              </a:gsLst>
              <a:lin ang="5400000" scaled="1"/>
            </a:gradFill>
            <a:ln w="120650">
              <a:gradFill flip="none" rotWithShape="1">
                <a:gsLst>
                  <a:gs pos="0">
                    <a:schemeClr val="bg1">
                      <a:lumMod val="78000"/>
                    </a:schemeClr>
                  </a:gs>
                  <a:gs pos="100000">
                    <a:schemeClr val="bg1">
                      <a:lumMod val="98000"/>
                    </a:schemeClr>
                  </a:gs>
                </a:gsLst>
                <a:lin ang="5400000" scaled="1"/>
                <a:tileRect/>
              </a:gradFill>
            </a:ln>
            <a:effectLst>
              <a:innerShdw blurRad="330200" dist="165100" dir="16200000">
                <a:prstClr val="black">
                  <a:alpha val="53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952" dirty="0"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DIN-BoldItalic" pitchFamily="50" charset="0"/>
                </a:rPr>
                <a:t></a:t>
              </a: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8327529" y="5438553"/>
            <a:ext cx="987040" cy="987040"/>
            <a:chOff x="1677608" y="2996952"/>
            <a:chExt cx="1395643" cy="1395643"/>
          </a:xfrm>
        </p:grpSpPr>
        <p:sp>
          <p:nvSpPr>
            <p:cNvPr id="18" name="Oval 60"/>
            <p:cNvSpPr>
              <a:spLocks noChangeAspect="1"/>
            </p:cNvSpPr>
            <p:nvPr/>
          </p:nvSpPr>
          <p:spPr>
            <a:xfrm>
              <a:off x="1677608" y="2996952"/>
              <a:ext cx="1395643" cy="1395643"/>
            </a:xfrm>
            <a:prstGeom prst="ellipse">
              <a:avLst/>
            </a:prstGeom>
            <a:gradFill flip="none" rotWithShape="1">
              <a:gsLst>
                <a:gs pos="100000">
                  <a:schemeClr val="bg1">
                    <a:lumMod val="81000"/>
                  </a:schemeClr>
                </a:gs>
                <a:gs pos="0">
                  <a:schemeClr val="bg1">
                    <a:lumMod val="99000"/>
                  </a:schemeClr>
                </a:gs>
              </a:gsLst>
              <a:lin ang="5400000" scaled="1"/>
              <a:tileRect/>
            </a:gradFill>
            <a:ln>
              <a:noFill/>
            </a:ln>
            <a:effectLst>
              <a:outerShdw blurRad="317500" dist="1143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76" dirty="0">
                <a:solidFill>
                  <a:prstClr val="white"/>
                </a:solidFill>
              </a:endParaRPr>
            </a:p>
          </p:txBody>
        </p:sp>
        <p:sp>
          <p:nvSpPr>
            <p:cNvPr id="19" name="Oval 29"/>
            <p:cNvSpPr>
              <a:spLocks noChangeAspect="1"/>
            </p:cNvSpPr>
            <p:nvPr/>
          </p:nvSpPr>
          <p:spPr>
            <a:xfrm>
              <a:off x="1850114" y="3169458"/>
              <a:ext cx="1050630" cy="1050630"/>
            </a:xfrm>
            <a:prstGeom prst="ellipse">
              <a:avLst/>
            </a:prstGeom>
            <a:gradFill>
              <a:gsLst>
                <a:gs pos="0">
                  <a:srgbClr val="03435C"/>
                </a:gs>
                <a:gs pos="100000">
                  <a:srgbClr val="037A9B"/>
                </a:gs>
              </a:gsLst>
              <a:lin ang="5400000" scaled="1"/>
            </a:gradFill>
            <a:ln w="120650">
              <a:gradFill flip="none" rotWithShape="1">
                <a:gsLst>
                  <a:gs pos="0">
                    <a:schemeClr val="bg1">
                      <a:lumMod val="78000"/>
                    </a:schemeClr>
                  </a:gs>
                  <a:gs pos="100000">
                    <a:schemeClr val="bg1">
                      <a:lumMod val="98000"/>
                    </a:schemeClr>
                  </a:gs>
                </a:gsLst>
                <a:lin ang="5400000" scaled="1"/>
                <a:tileRect/>
              </a:gradFill>
            </a:ln>
            <a:effectLst>
              <a:innerShdw blurRad="330200" dist="165100" dir="16200000">
                <a:prstClr val="black">
                  <a:alpha val="53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952" dirty="0"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DIN-BoldItalic" pitchFamily="50" charset="0"/>
                </a:rPr>
                <a:t></a:t>
              </a:r>
            </a:p>
          </p:txBody>
        </p:sp>
      </p:grpSp>
      <p:sp>
        <p:nvSpPr>
          <p:cNvPr id="20" name="KSO_Shape"/>
          <p:cNvSpPr/>
          <p:nvPr/>
        </p:nvSpPr>
        <p:spPr bwMode="auto">
          <a:xfrm>
            <a:off x="8661086" y="3805978"/>
            <a:ext cx="339149" cy="288842"/>
          </a:xfrm>
          <a:custGeom>
            <a:avLst/>
            <a:gdLst>
              <a:gd name="T0" fmla="*/ 432030 w 2125663"/>
              <a:gd name="T1" fmla="*/ 1344893 h 1811338"/>
              <a:gd name="T2" fmla="*/ 462740 w 2125663"/>
              <a:gd name="T3" fmla="*/ 1477960 h 1811338"/>
              <a:gd name="T4" fmla="*/ 513638 w 2125663"/>
              <a:gd name="T5" fmla="*/ 1557743 h 1811338"/>
              <a:gd name="T6" fmla="*/ 516481 w 2125663"/>
              <a:gd name="T7" fmla="*/ 1336346 h 1811338"/>
              <a:gd name="T8" fmla="*/ 503401 w 2125663"/>
              <a:gd name="T9" fmla="*/ 1310416 h 1811338"/>
              <a:gd name="T10" fmla="*/ 515913 w 2125663"/>
              <a:gd name="T11" fmla="*/ 1250009 h 1811338"/>
              <a:gd name="T12" fmla="*/ 618846 w 2125663"/>
              <a:gd name="T13" fmla="*/ 1242885 h 1811338"/>
              <a:gd name="T14" fmla="*/ 643583 w 2125663"/>
              <a:gd name="T15" fmla="*/ 1263116 h 1811338"/>
              <a:gd name="T16" fmla="*/ 642446 w 2125663"/>
              <a:gd name="T17" fmla="*/ 1324948 h 1811338"/>
              <a:gd name="T18" fmla="*/ 619414 w 2125663"/>
              <a:gd name="T19" fmla="*/ 1342899 h 1811338"/>
              <a:gd name="T20" fmla="*/ 664057 w 2125663"/>
              <a:gd name="T21" fmla="*/ 1524691 h 1811338"/>
              <a:gd name="T22" fmla="*/ 704434 w 2125663"/>
              <a:gd name="T23" fmla="*/ 1417553 h 1811338"/>
              <a:gd name="T24" fmla="*/ 725191 w 2125663"/>
              <a:gd name="T25" fmla="*/ 1259697 h 1811338"/>
              <a:gd name="T26" fmla="*/ 857412 w 2125663"/>
              <a:gd name="T27" fmla="*/ 1192451 h 1811338"/>
              <a:gd name="T28" fmla="*/ 923096 w 2125663"/>
              <a:gd name="T29" fmla="*/ 1212682 h 1811338"/>
              <a:gd name="T30" fmla="*/ 970013 w 2125663"/>
              <a:gd name="T31" fmla="*/ 1259697 h 1811338"/>
              <a:gd name="T32" fmla="*/ 990201 w 2125663"/>
              <a:gd name="T33" fmla="*/ 1325233 h 1811338"/>
              <a:gd name="T34" fmla="*/ 980818 w 2125663"/>
              <a:gd name="T35" fmla="*/ 1537228 h 1811338"/>
              <a:gd name="T36" fmla="*/ 935891 w 2125663"/>
              <a:gd name="T37" fmla="*/ 1570566 h 1811338"/>
              <a:gd name="T38" fmla="*/ 798837 w 2125663"/>
              <a:gd name="T39" fmla="*/ 1607608 h 1811338"/>
              <a:gd name="T40" fmla="*/ 617424 w 2125663"/>
              <a:gd name="T41" fmla="*/ 1622140 h 1811338"/>
              <a:gd name="T42" fmla="*/ 428049 w 2125663"/>
              <a:gd name="T43" fmla="*/ 1615872 h 1811338"/>
              <a:gd name="T44" fmla="*/ 264551 w 2125663"/>
              <a:gd name="T45" fmla="*/ 1588232 h 1811338"/>
              <a:gd name="T46" fmla="*/ 180669 w 2125663"/>
              <a:gd name="T47" fmla="*/ 1549481 h 1811338"/>
              <a:gd name="T48" fmla="*/ 159912 w 2125663"/>
              <a:gd name="T49" fmla="*/ 1517283 h 1811338"/>
              <a:gd name="T50" fmla="*/ 167873 w 2125663"/>
              <a:gd name="T51" fmla="*/ 1284201 h 1811338"/>
              <a:gd name="T52" fmla="*/ 205123 w 2125663"/>
              <a:gd name="T53" fmla="*/ 1228638 h 1811338"/>
              <a:gd name="T54" fmla="*/ 264266 w 2125663"/>
              <a:gd name="T55" fmla="*/ 1196440 h 1811338"/>
              <a:gd name="T56" fmla="*/ 421225 w 2125663"/>
              <a:gd name="T57" fmla="*/ 1183048 h 1811338"/>
              <a:gd name="T58" fmla="*/ 433514 w 2125663"/>
              <a:gd name="T59" fmla="*/ 761303 h 1811338"/>
              <a:gd name="T60" fmla="*/ 391450 w 2125663"/>
              <a:gd name="T61" fmla="*/ 813630 h 1811338"/>
              <a:gd name="T62" fmla="*/ 379229 w 2125663"/>
              <a:gd name="T63" fmla="*/ 902075 h 1811338"/>
              <a:gd name="T64" fmla="*/ 414756 w 2125663"/>
              <a:gd name="T65" fmla="*/ 1016114 h 1811338"/>
              <a:gd name="T66" fmla="*/ 487516 w 2125663"/>
              <a:gd name="T67" fmla="*/ 1099439 h 1811338"/>
              <a:gd name="T68" fmla="*/ 567666 w 2125663"/>
              <a:gd name="T69" fmla="*/ 1135272 h 1811338"/>
              <a:gd name="T70" fmla="*/ 645542 w 2125663"/>
              <a:gd name="T71" fmla="*/ 1111099 h 1811338"/>
              <a:gd name="T72" fmla="*/ 722282 w 2125663"/>
              <a:gd name="T73" fmla="*/ 1035452 h 1811338"/>
              <a:gd name="T74" fmla="*/ 767757 w 2125663"/>
              <a:gd name="T75" fmla="*/ 926248 h 1811338"/>
              <a:gd name="T76" fmla="*/ 666290 w 2125663"/>
              <a:gd name="T77" fmla="*/ 863967 h 1811338"/>
              <a:gd name="T78" fmla="*/ 546918 w 2125663"/>
              <a:gd name="T79" fmla="*/ 832116 h 1811338"/>
              <a:gd name="T80" fmla="*/ 484389 w 2125663"/>
              <a:gd name="T81" fmla="*/ 790595 h 1811338"/>
              <a:gd name="T82" fmla="*/ 452273 w 2125663"/>
              <a:gd name="T83" fmla="*/ 760734 h 1811338"/>
              <a:gd name="T84" fmla="*/ 568234 w 2125663"/>
              <a:gd name="T85" fmla="*/ 587258 h 1811338"/>
              <a:gd name="T86" fmla="*/ 631616 w 2125663"/>
              <a:gd name="T87" fmla="*/ 594937 h 1811338"/>
              <a:gd name="T88" fmla="*/ 705513 w 2125663"/>
              <a:gd name="T89" fmla="*/ 631054 h 1811338"/>
              <a:gd name="T90" fmla="*/ 790210 w 2125663"/>
              <a:gd name="T91" fmla="*/ 732864 h 1811338"/>
              <a:gd name="T92" fmla="*/ 826306 w 2125663"/>
              <a:gd name="T93" fmla="*/ 873920 h 1811338"/>
              <a:gd name="T94" fmla="*/ 818064 w 2125663"/>
              <a:gd name="T95" fmla="*/ 959237 h 1811338"/>
              <a:gd name="T96" fmla="*/ 780831 w 2125663"/>
              <a:gd name="T97" fmla="*/ 1048534 h 1811338"/>
              <a:gd name="T98" fmla="*/ 687607 w 2125663"/>
              <a:gd name="T99" fmla="*/ 1148922 h 1811338"/>
              <a:gd name="T100" fmla="*/ 588983 w 2125663"/>
              <a:gd name="T101" fmla="*/ 1190727 h 1811338"/>
              <a:gd name="T102" fmla="*/ 525033 w 2125663"/>
              <a:gd name="T103" fmla="*/ 1182480 h 1811338"/>
              <a:gd name="T104" fmla="*/ 421293 w 2125663"/>
              <a:gd name="T105" fmla="*/ 1115081 h 1811338"/>
              <a:gd name="T106" fmla="*/ 345406 w 2125663"/>
              <a:gd name="T107" fmla="*/ 1002463 h 1811338"/>
              <a:gd name="T108" fmla="*/ 325511 w 2125663"/>
              <a:gd name="T109" fmla="*/ 929092 h 1811338"/>
              <a:gd name="T110" fmla="*/ 330627 w 2125663"/>
              <a:gd name="T111" fmla="*/ 813915 h 1811338"/>
              <a:gd name="T112" fmla="*/ 388324 w 2125663"/>
              <a:gd name="T113" fmla="*/ 686510 h 1811338"/>
              <a:gd name="T114" fmla="*/ 482400 w 2125663"/>
              <a:gd name="T115" fmla="*/ 608303 h 1811338"/>
              <a:gd name="T116" fmla="*/ 542939 w 2125663"/>
              <a:gd name="T117" fmla="*/ 589534 h 1811338"/>
              <a:gd name="T118" fmla="*/ 0 w 2125663"/>
              <a:gd name="T119" fmla="*/ 0 h 1811338"/>
              <a:gd name="T120" fmla="*/ 174993 w 2125663"/>
              <a:gd name="T121" fmla="*/ 1118883 h 1811338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0" t="0" r="r" b="b"/>
            <a:pathLst>
              <a:path w="2125663" h="1811338">
                <a:moveTo>
                  <a:pt x="470017" y="1320800"/>
                </a:moveTo>
                <a:lnTo>
                  <a:pt x="470335" y="1343069"/>
                </a:lnTo>
                <a:lnTo>
                  <a:pt x="471286" y="1364382"/>
                </a:lnTo>
                <a:lnTo>
                  <a:pt x="472238" y="1385696"/>
                </a:lnTo>
                <a:lnTo>
                  <a:pt x="473190" y="1406374"/>
                </a:lnTo>
                <a:lnTo>
                  <a:pt x="474459" y="1426415"/>
                </a:lnTo>
                <a:lnTo>
                  <a:pt x="476363" y="1446139"/>
                </a:lnTo>
                <a:lnTo>
                  <a:pt x="478267" y="1464908"/>
                </a:lnTo>
                <a:lnTo>
                  <a:pt x="480170" y="1483677"/>
                </a:lnTo>
                <a:lnTo>
                  <a:pt x="482074" y="1501491"/>
                </a:lnTo>
                <a:lnTo>
                  <a:pt x="484612" y="1518988"/>
                </a:lnTo>
                <a:lnTo>
                  <a:pt x="487468" y="1535530"/>
                </a:lnTo>
                <a:lnTo>
                  <a:pt x="490323" y="1552072"/>
                </a:lnTo>
                <a:lnTo>
                  <a:pt x="493179" y="1567660"/>
                </a:lnTo>
                <a:lnTo>
                  <a:pt x="496352" y="1582611"/>
                </a:lnTo>
                <a:lnTo>
                  <a:pt x="500159" y="1597563"/>
                </a:lnTo>
                <a:lnTo>
                  <a:pt x="503649" y="1611560"/>
                </a:lnTo>
                <a:lnTo>
                  <a:pt x="507774" y="1624921"/>
                </a:lnTo>
                <a:lnTo>
                  <a:pt x="511899" y="1637646"/>
                </a:lnTo>
                <a:lnTo>
                  <a:pt x="516341" y="1650052"/>
                </a:lnTo>
                <a:lnTo>
                  <a:pt x="520783" y="1661505"/>
                </a:lnTo>
                <a:lnTo>
                  <a:pt x="525859" y="1672639"/>
                </a:lnTo>
                <a:lnTo>
                  <a:pt x="530936" y="1683137"/>
                </a:lnTo>
                <a:lnTo>
                  <a:pt x="536329" y="1692998"/>
                </a:lnTo>
                <a:lnTo>
                  <a:pt x="541723" y="1702224"/>
                </a:lnTo>
                <a:lnTo>
                  <a:pt x="547752" y="1710813"/>
                </a:lnTo>
                <a:lnTo>
                  <a:pt x="553463" y="1718766"/>
                </a:lnTo>
                <a:lnTo>
                  <a:pt x="559808" y="1726083"/>
                </a:lnTo>
                <a:lnTo>
                  <a:pt x="566154" y="1732763"/>
                </a:lnTo>
                <a:lnTo>
                  <a:pt x="573134" y="1739125"/>
                </a:lnTo>
                <a:lnTo>
                  <a:pt x="580114" y="1744215"/>
                </a:lnTo>
                <a:lnTo>
                  <a:pt x="587412" y="1749305"/>
                </a:lnTo>
                <a:lnTo>
                  <a:pt x="594709" y="1753123"/>
                </a:lnTo>
                <a:lnTo>
                  <a:pt x="594709" y="1499901"/>
                </a:lnTo>
                <a:lnTo>
                  <a:pt x="591537" y="1499264"/>
                </a:lnTo>
                <a:lnTo>
                  <a:pt x="588047" y="1498310"/>
                </a:lnTo>
                <a:lnTo>
                  <a:pt x="584874" y="1497038"/>
                </a:lnTo>
                <a:lnTo>
                  <a:pt x="582018" y="1495765"/>
                </a:lnTo>
                <a:lnTo>
                  <a:pt x="579163" y="1494175"/>
                </a:lnTo>
                <a:lnTo>
                  <a:pt x="576307" y="1491948"/>
                </a:lnTo>
                <a:lnTo>
                  <a:pt x="573769" y="1489721"/>
                </a:lnTo>
                <a:lnTo>
                  <a:pt x="571548" y="1487494"/>
                </a:lnTo>
                <a:lnTo>
                  <a:pt x="569327" y="1484949"/>
                </a:lnTo>
                <a:lnTo>
                  <a:pt x="567106" y="1482404"/>
                </a:lnTo>
                <a:lnTo>
                  <a:pt x="565519" y="1479223"/>
                </a:lnTo>
                <a:lnTo>
                  <a:pt x="564250" y="1476360"/>
                </a:lnTo>
                <a:lnTo>
                  <a:pt x="563298" y="1473179"/>
                </a:lnTo>
                <a:lnTo>
                  <a:pt x="562347" y="1469998"/>
                </a:lnTo>
                <a:lnTo>
                  <a:pt x="562029" y="1466180"/>
                </a:lnTo>
                <a:lnTo>
                  <a:pt x="561712" y="1462999"/>
                </a:lnTo>
                <a:lnTo>
                  <a:pt x="561712" y="1425143"/>
                </a:lnTo>
                <a:lnTo>
                  <a:pt x="562029" y="1421007"/>
                </a:lnTo>
                <a:lnTo>
                  <a:pt x="562664" y="1417508"/>
                </a:lnTo>
                <a:lnTo>
                  <a:pt x="563616" y="1414009"/>
                </a:lnTo>
                <a:lnTo>
                  <a:pt x="564885" y="1410191"/>
                </a:lnTo>
                <a:lnTo>
                  <a:pt x="566154" y="1407010"/>
                </a:lnTo>
                <a:lnTo>
                  <a:pt x="568375" y="1403829"/>
                </a:lnTo>
                <a:lnTo>
                  <a:pt x="570596" y="1400966"/>
                </a:lnTo>
                <a:lnTo>
                  <a:pt x="572817" y="1398103"/>
                </a:lnTo>
                <a:lnTo>
                  <a:pt x="575673" y="1395558"/>
                </a:lnTo>
                <a:lnTo>
                  <a:pt x="578528" y="1393649"/>
                </a:lnTo>
                <a:lnTo>
                  <a:pt x="581701" y="1391741"/>
                </a:lnTo>
                <a:lnTo>
                  <a:pt x="584874" y="1390150"/>
                </a:lnTo>
                <a:lnTo>
                  <a:pt x="588364" y="1388878"/>
                </a:lnTo>
                <a:lnTo>
                  <a:pt x="592171" y="1387605"/>
                </a:lnTo>
                <a:lnTo>
                  <a:pt x="595979" y="1386969"/>
                </a:lnTo>
                <a:lnTo>
                  <a:pt x="599786" y="1386969"/>
                </a:lnTo>
                <a:lnTo>
                  <a:pt x="682597" y="1386969"/>
                </a:lnTo>
                <a:lnTo>
                  <a:pt x="686721" y="1386969"/>
                </a:lnTo>
                <a:lnTo>
                  <a:pt x="690529" y="1387605"/>
                </a:lnTo>
                <a:lnTo>
                  <a:pt x="694019" y="1388878"/>
                </a:lnTo>
                <a:lnTo>
                  <a:pt x="697826" y="1390150"/>
                </a:lnTo>
                <a:lnTo>
                  <a:pt x="700999" y="1391741"/>
                </a:lnTo>
                <a:lnTo>
                  <a:pt x="704172" y="1393649"/>
                </a:lnTo>
                <a:lnTo>
                  <a:pt x="707345" y="1395558"/>
                </a:lnTo>
                <a:lnTo>
                  <a:pt x="709883" y="1398103"/>
                </a:lnTo>
                <a:lnTo>
                  <a:pt x="712104" y="1400966"/>
                </a:lnTo>
                <a:lnTo>
                  <a:pt x="714325" y="1403829"/>
                </a:lnTo>
                <a:lnTo>
                  <a:pt x="716229" y="1407010"/>
                </a:lnTo>
                <a:lnTo>
                  <a:pt x="718132" y="1410191"/>
                </a:lnTo>
                <a:lnTo>
                  <a:pt x="719402" y="1414009"/>
                </a:lnTo>
                <a:lnTo>
                  <a:pt x="720353" y="1417508"/>
                </a:lnTo>
                <a:lnTo>
                  <a:pt x="720671" y="1421007"/>
                </a:lnTo>
                <a:lnTo>
                  <a:pt x="720988" y="1425143"/>
                </a:lnTo>
                <a:lnTo>
                  <a:pt x="720988" y="1462999"/>
                </a:lnTo>
                <a:lnTo>
                  <a:pt x="720988" y="1466180"/>
                </a:lnTo>
                <a:lnTo>
                  <a:pt x="720353" y="1469998"/>
                </a:lnTo>
                <a:lnTo>
                  <a:pt x="719719" y="1473179"/>
                </a:lnTo>
                <a:lnTo>
                  <a:pt x="718450" y="1476360"/>
                </a:lnTo>
                <a:lnTo>
                  <a:pt x="716863" y="1479223"/>
                </a:lnTo>
                <a:lnTo>
                  <a:pt x="715277" y="1482404"/>
                </a:lnTo>
                <a:lnTo>
                  <a:pt x="713373" y="1484949"/>
                </a:lnTo>
                <a:lnTo>
                  <a:pt x="711469" y="1487494"/>
                </a:lnTo>
                <a:lnTo>
                  <a:pt x="708931" y="1489721"/>
                </a:lnTo>
                <a:lnTo>
                  <a:pt x="706710" y="1491948"/>
                </a:lnTo>
                <a:lnTo>
                  <a:pt x="703537" y="1494175"/>
                </a:lnTo>
                <a:lnTo>
                  <a:pt x="700682" y="1495765"/>
                </a:lnTo>
                <a:lnTo>
                  <a:pt x="697826" y="1497038"/>
                </a:lnTo>
                <a:lnTo>
                  <a:pt x="694653" y="1498310"/>
                </a:lnTo>
                <a:lnTo>
                  <a:pt x="691163" y="1499264"/>
                </a:lnTo>
                <a:lnTo>
                  <a:pt x="687991" y="1499901"/>
                </a:lnTo>
                <a:lnTo>
                  <a:pt x="687991" y="1753123"/>
                </a:lnTo>
                <a:lnTo>
                  <a:pt x="695605" y="1749305"/>
                </a:lnTo>
                <a:lnTo>
                  <a:pt x="702586" y="1744215"/>
                </a:lnTo>
                <a:lnTo>
                  <a:pt x="709566" y="1739125"/>
                </a:lnTo>
                <a:lnTo>
                  <a:pt x="716229" y="1732763"/>
                </a:lnTo>
                <a:lnTo>
                  <a:pt x="722892" y="1726083"/>
                </a:lnTo>
                <a:lnTo>
                  <a:pt x="729237" y="1718766"/>
                </a:lnTo>
                <a:lnTo>
                  <a:pt x="734948" y="1710813"/>
                </a:lnTo>
                <a:lnTo>
                  <a:pt x="740977" y="1702224"/>
                </a:lnTo>
                <a:lnTo>
                  <a:pt x="746371" y="1692998"/>
                </a:lnTo>
                <a:lnTo>
                  <a:pt x="751447" y="1683137"/>
                </a:lnTo>
                <a:lnTo>
                  <a:pt x="756841" y="1672639"/>
                </a:lnTo>
                <a:lnTo>
                  <a:pt x="761600" y="1661505"/>
                </a:lnTo>
                <a:lnTo>
                  <a:pt x="766359" y="1650052"/>
                </a:lnTo>
                <a:lnTo>
                  <a:pt x="770801" y="1637646"/>
                </a:lnTo>
                <a:lnTo>
                  <a:pt x="774926" y="1624921"/>
                </a:lnTo>
                <a:lnTo>
                  <a:pt x="779051" y="1611560"/>
                </a:lnTo>
                <a:lnTo>
                  <a:pt x="782541" y="1597563"/>
                </a:lnTo>
                <a:lnTo>
                  <a:pt x="786031" y="1582611"/>
                </a:lnTo>
                <a:lnTo>
                  <a:pt x="789521" y="1567660"/>
                </a:lnTo>
                <a:lnTo>
                  <a:pt x="792377" y="1552072"/>
                </a:lnTo>
                <a:lnTo>
                  <a:pt x="795232" y="1535530"/>
                </a:lnTo>
                <a:lnTo>
                  <a:pt x="797770" y="1518988"/>
                </a:lnTo>
                <a:lnTo>
                  <a:pt x="800626" y="1501491"/>
                </a:lnTo>
                <a:lnTo>
                  <a:pt x="802530" y="1483677"/>
                </a:lnTo>
                <a:lnTo>
                  <a:pt x="804751" y="1464908"/>
                </a:lnTo>
                <a:lnTo>
                  <a:pt x="806337" y="1446139"/>
                </a:lnTo>
                <a:lnTo>
                  <a:pt x="807923" y="1426415"/>
                </a:lnTo>
                <a:lnTo>
                  <a:pt x="809193" y="1406374"/>
                </a:lnTo>
                <a:lnTo>
                  <a:pt x="810779" y="1385696"/>
                </a:lnTo>
                <a:lnTo>
                  <a:pt x="811731" y="1364382"/>
                </a:lnTo>
                <a:lnTo>
                  <a:pt x="812365" y="1343069"/>
                </a:lnTo>
                <a:lnTo>
                  <a:pt x="813000" y="1320800"/>
                </a:lnTo>
                <a:lnTo>
                  <a:pt x="840921" y="1322709"/>
                </a:lnTo>
                <a:lnTo>
                  <a:pt x="866621" y="1324300"/>
                </a:lnTo>
                <a:lnTo>
                  <a:pt x="909771" y="1327481"/>
                </a:lnTo>
                <a:lnTo>
                  <a:pt x="938644" y="1330026"/>
                </a:lnTo>
                <a:lnTo>
                  <a:pt x="948797" y="1330980"/>
                </a:lnTo>
                <a:lnTo>
                  <a:pt x="956729" y="1331298"/>
                </a:lnTo>
                <a:lnTo>
                  <a:pt x="964661" y="1331934"/>
                </a:lnTo>
                <a:lnTo>
                  <a:pt x="972593" y="1332889"/>
                </a:lnTo>
                <a:lnTo>
                  <a:pt x="980208" y="1334161"/>
                </a:lnTo>
                <a:lnTo>
                  <a:pt x="987823" y="1335752"/>
                </a:lnTo>
                <a:lnTo>
                  <a:pt x="995437" y="1337979"/>
                </a:lnTo>
                <a:lnTo>
                  <a:pt x="1002418" y="1340205"/>
                </a:lnTo>
                <a:lnTo>
                  <a:pt x="1009715" y="1343387"/>
                </a:lnTo>
                <a:lnTo>
                  <a:pt x="1016378" y="1346250"/>
                </a:lnTo>
                <a:lnTo>
                  <a:pt x="1023358" y="1349749"/>
                </a:lnTo>
                <a:lnTo>
                  <a:pt x="1030021" y="1353885"/>
                </a:lnTo>
                <a:lnTo>
                  <a:pt x="1036050" y="1357702"/>
                </a:lnTo>
                <a:lnTo>
                  <a:pt x="1042395" y="1361837"/>
                </a:lnTo>
                <a:lnTo>
                  <a:pt x="1048106" y="1366927"/>
                </a:lnTo>
                <a:lnTo>
                  <a:pt x="1053817" y="1371699"/>
                </a:lnTo>
                <a:lnTo>
                  <a:pt x="1059211" y="1377107"/>
                </a:lnTo>
                <a:lnTo>
                  <a:pt x="1064605" y="1382197"/>
                </a:lnTo>
                <a:lnTo>
                  <a:pt x="1069364" y="1388241"/>
                </a:lnTo>
                <a:lnTo>
                  <a:pt x="1073806" y="1393967"/>
                </a:lnTo>
                <a:lnTo>
                  <a:pt x="1078248" y="1400012"/>
                </a:lnTo>
                <a:lnTo>
                  <a:pt x="1082373" y="1406374"/>
                </a:lnTo>
                <a:lnTo>
                  <a:pt x="1085863" y="1413054"/>
                </a:lnTo>
                <a:lnTo>
                  <a:pt x="1089670" y="1419735"/>
                </a:lnTo>
                <a:lnTo>
                  <a:pt x="1092843" y="1426734"/>
                </a:lnTo>
                <a:lnTo>
                  <a:pt x="1095381" y="1433732"/>
                </a:lnTo>
                <a:lnTo>
                  <a:pt x="1097920" y="1441049"/>
                </a:lnTo>
                <a:lnTo>
                  <a:pt x="1100141" y="1448684"/>
                </a:lnTo>
                <a:lnTo>
                  <a:pt x="1101727" y="1456000"/>
                </a:lnTo>
                <a:lnTo>
                  <a:pt x="1103314" y="1463635"/>
                </a:lnTo>
                <a:lnTo>
                  <a:pt x="1104265" y="1471588"/>
                </a:lnTo>
                <a:lnTo>
                  <a:pt x="1104900" y="1479541"/>
                </a:lnTo>
                <a:lnTo>
                  <a:pt x="1104900" y="1487494"/>
                </a:lnTo>
                <a:lnTo>
                  <a:pt x="1104900" y="1686000"/>
                </a:lnTo>
                <a:lnTo>
                  <a:pt x="1104900" y="1690135"/>
                </a:lnTo>
                <a:lnTo>
                  <a:pt x="1104265" y="1693953"/>
                </a:lnTo>
                <a:lnTo>
                  <a:pt x="1103631" y="1697770"/>
                </a:lnTo>
                <a:lnTo>
                  <a:pt x="1102362" y="1701906"/>
                </a:lnTo>
                <a:lnTo>
                  <a:pt x="1101093" y="1705405"/>
                </a:lnTo>
                <a:lnTo>
                  <a:pt x="1099189" y="1709222"/>
                </a:lnTo>
                <a:lnTo>
                  <a:pt x="1096968" y="1713040"/>
                </a:lnTo>
                <a:lnTo>
                  <a:pt x="1094430" y="1716221"/>
                </a:lnTo>
                <a:lnTo>
                  <a:pt x="1091891" y="1719720"/>
                </a:lnTo>
                <a:lnTo>
                  <a:pt x="1089036" y="1722901"/>
                </a:lnTo>
                <a:lnTo>
                  <a:pt x="1085546" y="1726719"/>
                </a:lnTo>
                <a:lnTo>
                  <a:pt x="1082056" y="1729900"/>
                </a:lnTo>
                <a:lnTo>
                  <a:pt x="1078248" y="1732763"/>
                </a:lnTo>
                <a:lnTo>
                  <a:pt x="1074124" y="1736262"/>
                </a:lnTo>
                <a:lnTo>
                  <a:pt x="1069682" y="1739125"/>
                </a:lnTo>
                <a:lnTo>
                  <a:pt x="1065240" y="1741989"/>
                </a:lnTo>
                <a:lnTo>
                  <a:pt x="1055404" y="1748033"/>
                </a:lnTo>
                <a:lnTo>
                  <a:pt x="1044299" y="1753441"/>
                </a:lnTo>
                <a:lnTo>
                  <a:pt x="1032560" y="1758531"/>
                </a:lnTo>
                <a:lnTo>
                  <a:pt x="1019868" y="1763939"/>
                </a:lnTo>
                <a:lnTo>
                  <a:pt x="1005908" y="1768392"/>
                </a:lnTo>
                <a:lnTo>
                  <a:pt x="991630" y="1773164"/>
                </a:lnTo>
                <a:lnTo>
                  <a:pt x="976718" y="1777300"/>
                </a:lnTo>
                <a:lnTo>
                  <a:pt x="960854" y="1781117"/>
                </a:lnTo>
                <a:lnTo>
                  <a:pt x="944038" y="1784934"/>
                </a:lnTo>
                <a:lnTo>
                  <a:pt x="927222" y="1788434"/>
                </a:lnTo>
                <a:lnTo>
                  <a:pt x="909454" y="1791615"/>
                </a:lnTo>
                <a:lnTo>
                  <a:pt x="891369" y="1794796"/>
                </a:lnTo>
                <a:lnTo>
                  <a:pt x="872332" y="1797341"/>
                </a:lnTo>
                <a:lnTo>
                  <a:pt x="853295" y="1799886"/>
                </a:lnTo>
                <a:lnTo>
                  <a:pt x="833941" y="1801795"/>
                </a:lnTo>
                <a:lnTo>
                  <a:pt x="813952" y="1804022"/>
                </a:lnTo>
                <a:lnTo>
                  <a:pt x="793328" y="1805930"/>
                </a:lnTo>
                <a:lnTo>
                  <a:pt x="773022" y="1807203"/>
                </a:lnTo>
                <a:lnTo>
                  <a:pt x="752399" y="1808475"/>
                </a:lnTo>
                <a:lnTo>
                  <a:pt x="731458" y="1809748"/>
                </a:lnTo>
                <a:lnTo>
                  <a:pt x="710200" y="1810384"/>
                </a:lnTo>
                <a:lnTo>
                  <a:pt x="688942" y="1811020"/>
                </a:lnTo>
                <a:lnTo>
                  <a:pt x="667684" y="1811338"/>
                </a:lnTo>
                <a:lnTo>
                  <a:pt x="646427" y="1811338"/>
                </a:lnTo>
                <a:lnTo>
                  <a:pt x="625486" y="1811338"/>
                </a:lnTo>
                <a:lnTo>
                  <a:pt x="603911" y="1811020"/>
                </a:lnTo>
                <a:lnTo>
                  <a:pt x="582653" y="1810384"/>
                </a:lnTo>
                <a:lnTo>
                  <a:pt x="561395" y="1809748"/>
                </a:lnTo>
                <a:lnTo>
                  <a:pt x="540137" y="1808475"/>
                </a:lnTo>
                <a:lnTo>
                  <a:pt x="518879" y="1807203"/>
                </a:lnTo>
                <a:lnTo>
                  <a:pt x="498573" y="1805930"/>
                </a:lnTo>
                <a:lnTo>
                  <a:pt x="477632" y="1804022"/>
                </a:lnTo>
                <a:lnTo>
                  <a:pt x="457326" y="1801795"/>
                </a:lnTo>
                <a:lnTo>
                  <a:pt x="437337" y="1799886"/>
                </a:lnTo>
                <a:lnTo>
                  <a:pt x="417983" y="1797341"/>
                </a:lnTo>
                <a:lnTo>
                  <a:pt x="398629" y="1794796"/>
                </a:lnTo>
                <a:lnTo>
                  <a:pt x="379909" y="1791615"/>
                </a:lnTo>
                <a:lnTo>
                  <a:pt x="361824" y="1788434"/>
                </a:lnTo>
                <a:lnTo>
                  <a:pt x="344056" y="1784934"/>
                </a:lnTo>
                <a:lnTo>
                  <a:pt x="327240" y="1781117"/>
                </a:lnTo>
                <a:lnTo>
                  <a:pt x="310741" y="1777300"/>
                </a:lnTo>
                <a:lnTo>
                  <a:pt x="295195" y="1773164"/>
                </a:lnTo>
                <a:lnTo>
                  <a:pt x="280600" y="1768392"/>
                </a:lnTo>
                <a:lnTo>
                  <a:pt x="266322" y="1763939"/>
                </a:lnTo>
                <a:lnTo>
                  <a:pt x="252996" y="1758531"/>
                </a:lnTo>
                <a:lnTo>
                  <a:pt x="240622" y="1753441"/>
                </a:lnTo>
                <a:lnTo>
                  <a:pt x="229517" y="1748033"/>
                </a:lnTo>
                <a:lnTo>
                  <a:pt x="219047" y="1741989"/>
                </a:lnTo>
                <a:lnTo>
                  <a:pt x="214288" y="1739125"/>
                </a:lnTo>
                <a:lnTo>
                  <a:pt x="209846" y="1736262"/>
                </a:lnTo>
                <a:lnTo>
                  <a:pt x="205404" y="1732763"/>
                </a:lnTo>
                <a:lnTo>
                  <a:pt x="201596" y="1729900"/>
                </a:lnTo>
                <a:lnTo>
                  <a:pt x="198106" y="1726719"/>
                </a:lnTo>
                <a:lnTo>
                  <a:pt x="194299" y="1722901"/>
                </a:lnTo>
                <a:lnTo>
                  <a:pt x="191443" y="1719720"/>
                </a:lnTo>
                <a:lnTo>
                  <a:pt x="188588" y="1716221"/>
                </a:lnTo>
                <a:lnTo>
                  <a:pt x="186367" y="1713040"/>
                </a:lnTo>
                <a:lnTo>
                  <a:pt x="183828" y="1709222"/>
                </a:lnTo>
                <a:lnTo>
                  <a:pt x="181925" y="1705405"/>
                </a:lnTo>
                <a:lnTo>
                  <a:pt x="180338" y="1701906"/>
                </a:lnTo>
                <a:lnTo>
                  <a:pt x="179386" y="1697770"/>
                </a:lnTo>
                <a:lnTo>
                  <a:pt x="178435" y="1693953"/>
                </a:lnTo>
                <a:lnTo>
                  <a:pt x="177800" y="1690135"/>
                </a:lnTo>
                <a:lnTo>
                  <a:pt x="177800" y="1686000"/>
                </a:lnTo>
                <a:lnTo>
                  <a:pt x="177800" y="1487494"/>
                </a:lnTo>
                <a:lnTo>
                  <a:pt x="178117" y="1479541"/>
                </a:lnTo>
                <a:lnTo>
                  <a:pt x="178435" y="1471588"/>
                </a:lnTo>
                <a:lnTo>
                  <a:pt x="179386" y="1463635"/>
                </a:lnTo>
                <a:lnTo>
                  <a:pt x="180973" y="1456000"/>
                </a:lnTo>
                <a:lnTo>
                  <a:pt x="182559" y="1448684"/>
                </a:lnTo>
                <a:lnTo>
                  <a:pt x="184463" y="1441049"/>
                </a:lnTo>
                <a:lnTo>
                  <a:pt x="187318" y="1433732"/>
                </a:lnTo>
                <a:lnTo>
                  <a:pt x="190174" y="1426734"/>
                </a:lnTo>
                <a:lnTo>
                  <a:pt x="193030" y="1419735"/>
                </a:lnTo>
                <a:lnTo>
                  <a:pt x="196520" y="1413054"/>
                </a:lnTo>
                <a:lnTo>
                  <a:pt x="200327" y="1406374"/>
                </a:lnTo>
                <a:lnTo>
                  <a:pt x="204452" y="1400012"/>
                </a:lnTo>
                <a:lnTo>
                  <a:pt x="208576" y="1393967"/>
                </a:lnTo>
                <a:lnTo>
                  <a:pt x="213336" y="1388241"/>
                </a:lnTo>
                <a:lnTo>
                  <a:pt x="218095" y="1382197"/>
                </a:lnTo>
                <a:lnTo>
                  <a:pt x="223489" y="1377107"/>
                </a:lnTo>
                <a:lnTo>
                  <a:pt x="228883" y="1371699"/>
                </a:lnTo>
                <a:lnTo>
                  <a:pt x="234594" y="1366927"/>
                </a:lnTo>
                <a:lnTo>
                  <a:pt x="240305" y="1361837"/>
                </a:lnTo>
                <a:lnTo>
                  <a:pt x="246650" y="1357702"/>
                </a:lnTo>
                <a:lnTo>
                  <a:pt x="252679" y="1353885"/>
                </a:lnTo>
                <a:lnTo>
                  <a:pt x="259659" y="1349749"/>
                </a:lnTo>
                <a:lnTo>
                  <a:pt x="266005" y="1346250"/>
                </a:lnTo>
                <a:lnTo>
                  <a:pt x="272985" y="1343387"/>
                </a:lnTo>
                <a:lnTo>
                  <a:pt x="280282" y="1340205"/>
                </a:lnTo>
                <a:lnTo>
                  <a:pt x="287263" y="1337979"/>
                </a:lnTo>
                <a:lnTo>
                  <a:pt x="294877" y="1335752"/>
                </a:lnTo>
                <a:lnTo>
                  <a:pt x="302492" y="1334161"/>
                </a:lnTo>
                <a:lnTo>
                  <a:pt x="310107" y="1332889"/>
                </a:lnTo>
                <a:lnTo>
                  <a:pt x="318039" y="1331934"/>
                </a:lnTo>
                <a:lnTo>
                  <a:pt x="325971" y="1331298"/>
                </a:lnTo>
                <a:lnTo>
                  <a:pt x="333903" y="1330980"/>
                </a:lnTo>
                <a:lnTo>
                  <a:pt x="344056" y="1330026"/>
                </a:lnTo>
                <a:lnTo>
                  <a:pt x="372929" y="1327481"/>
                </a:lnTo>
                <a:lnTo>
                  <a:pt x="415762" y="1324300"/>
                </a:lnTo>
                <a:lnTo>
                  <a:pt x="441779" y="1322709"/>
                </a:lnTo>
                <a:lnTo>
                  <a:pt x="470017" y="1320800"/>
                </a:lnTo>
                <a:close/>
                <a:moveTo>
                  <a:pt x="1004887" y="995363"/>
                </a:moveTo>
                <a:lnTo>
                  <a:pt x="1176337" y="995363"/>
                </a:lnTo>
                <a:lnTo>
                  <a:pt x="1176337" y="1265238"/>
                </a:lnTo>
                <a:lnTo>
                  <a:pt x="1004887" y="1265238"/>
                </a:lnTo>
                <a:lnTo>
                  <a:pt x="1004887" y="995363"/>
                </a:lnTo>
                <a:close/>
                <a:moveTo>
                  <a:pt x="493561" y="847408"/>
                </a:moveTo>
                <a:lnTo>
                  <a:pt x="491024" y="847726"/>
                </a:lnTo>
                <a:lnTo>
                  <a:pt x="488804" y="848043"/>
                </a:lnTo>
                <a:lnTo>
                  <a:pt x="485950" y="848996"/>
                </a:lnTo>
                <a:lnTo>
                  <a:pt x="483730" y="849948"/>
                </a:lnTo>
                <a:lnTo>
                  <a:pt x="481510" y="851218"/>
                </a:lnTo>
                <a:lnTo>
                  <a:pt x="479290" y="852806"/>
                </a:lnTo>
                <a:lnTo>
                  <a:pt x="475167" y="856933"/>
                </a:lnTo>
                <a:lnTo>
                  <a:pt x="470727" y="861061"/>
                </a:lnTo>
                <a:lnTo>
                  <a:pt x="466604" y="865823"/>
                </a:lnTo>
                <a:lnTo>
                  <a:pt x="462482" y="871221"/>
                </a:lnTo>
                <a:lnTo>
                  <a:pt x="454553" y="882651"/>
                </a:lnTo>
                <a:lnTo>
                  <a:pt x="448527" y="890906"/>
                </a:lnTo>
                <a:lnTo>
                  <a:pt x="442819" y="899478"/>
                </a:lnTo>
                <a:lnTo>
                  <a:pt x="436793" y="908368"/>
                </a:lnTo>
                <a:lnTo>
                  <a:pt x="431402" y="917893"/>
                </a:lnTo>
                <a:lnTo>
                  <a:pt x="429499" y="926783"/>
                </a:lnTo>
                <a:lnTo>
                  <a:pt x="427596" y="935673"/>
                </a:lnTo>
                <a:lnTo>
                  <a:pt x="426010" y="945198"/>
                </a:lnTo>
                <a:lnTo>
                  <a:pt x="424742" y="954406"/>
                </a:lnTo>
                <a:lnTo>
                  <a:pt x="423790" y="963931"/>
                </a:lnTo>
                <a:lnTo>
                  <a:pt x="423156" y="973773"/>
                </a:lnTo>
                <a:lnTo>
                  <a:pt x="422839" y="982981"/>
                </a:lnTo>
                <a:lnTo>
                  <a:pt x="422839" y="992823"/>
                </a:lnTo>
                <a:lnTo>
                  <a:pt x="423156" y="1007111"/>
                </a:lnTo>
                <a:lnTo>
                  <a:pt x="424107" y="1020764"/>
                </a:lnTo>
                <a:lnTo>
                  <a:pt x="426010" y="1034099"/>
                </a:lnTo>
                <a:lnTo>
                  <a:pt x="428547" y="1047434"/>
                </a:lnTo>
                <a:lnTo>
                  <a:pt x="432036" y="1060769"/>
                </a:lnTo>
                <a:lnTo>
                  <a:pt x="435525" y="1073469"/>
                </a:lnTo>
                <a:lnTo>
                  <a:pt x="439965" y="1086169"/>
                </a:lnTo>
                <a:lnTo>
                  <a:pt x="445039" y="1098551"/>
                </a:lnTo>
                <a:lnTo>
                  <a:pt x="450430" y="1110934"/>
                </a:lnTo>
                <a:lnTo>
                  <a:pt x="456456" y="1122999"/>
                </a:lnTo>
                <a:lnTo>
                  <a:pt x="462799" y="1134429"/>
                </a:lnTo>
                <a:lnTo>
                  <a:pt x="469459" y="1145541"/>
                </a:lnTo>
                <a:lnTo>
                  <a:pt x="477070" y="1156019"/>
                </a:lnTo>
                <a:lnTo>
                  <a:pt x="484364" y="1166496"/>
                </a:lnTo>
                <a:lnTo>
                  <a:pt x="492293" y="1176656"/>
                </a:lnTo>
                <a:lnTo>
                  <a:pt x="500539" y="1186181"/>
                </a:lnTo>
                <a:lnTo>
                  <a:pt x="508784" y="1195389"/>
                </a:lnTo>
                <a:lnTo>
                  <a:pt x="517347" y="1204279"/>
                </a:lnTo>
                <a:lnTo>
                  <a:pt x="526227" y="1212216"/>
                </a:lnTo>
                <a:lnTo>
                  <a:pt x="535107" y="1220154"/>
                </a:lnTo>
                <a:lnTo>
                  <a:pt x="543987" y="1227456"/>
                </a:lnTo>
                <a:lnTo>
                  <a:pt x="553184" y="1234124"/>
                </a:lnTo>
                <a:lnTo>
                  <a:pt x="562381" y="1240474"/>
                </a:lnTo>
                <a:lnTo>
                  <a:pt x="571578" y="1245871"/>
                </a:lnTo>
                <a:lnTo>
                  <a:pt x="580775" y="1250951"/>
                </a:lnTo>
                <a:lnTo>
                  <a:pt x="589655" y="1255079"/>
                </a:lnTo>
                <a:lnTo>
                  <a:pt x="598853" y="1258889"/>
                </a:lnTo>
                <a:lnTo>
                  <a:pt x="607732" y="1262381"/>
                </a:lnTo>
                <a:lnTo>
                  <a:pt x="616612" y="1264604"/>
                </a:lnTo>
                <a:lnTo>
                  <a:pt x="624858" y="1266509"/>
                </a:lnTo>
                <a:lnTo>
                  <a:pt x="633421" y="1267461"/>
                </a:lnTo>
                <a:lnTo>
                  <a:pt x="641349" y="1267779"/>
                </a:lnTo>
                <a:lnTo>
                  <a:pt x="649595" y="1267461"/>
                </a:lnTo>
                <a:lnTo>
                  <a:pt x="657524" y="1266509"/>
                </a:lnTo>
                <a:lnTo>
                  <a:pt x="666404" y="1264604"/>
                </a:lnTo>
                <a:lnTo>
                  <a:pt x="674967" y="1262381"/>
                </a:lnTo>
                <a:lnTo>
                  <a:pt x="684164" y="1258889"/>
                </a:lnTo>
                <a:lnTo>
                  <a:pt x="692726" y="1255079"/>
                </a:lnTo>
                <a:lnTo>
                  <a:pt x="701924" y="1250951"/>
                </a:lnTo>
                <a:lnTo>
                  <a:pt x="711121" y="1245871"/>
                </a:lnTo>
                <a:lnTo>
                  <a:pt x="720318" y="1240474"/>
                </a:lnTo>
                <a:lnTo>
                  <a:pt x="729515" y="1234124"/>
                </a:lnTo>
                <a:lnTo>
                  <a:pt x="738395" y="1227456"/>
                </a:lnTo>
                <a:lnTo>
                  <a:pt x="747592" y="1220154"/>
                </a:lnTo>
                <a:lnTo>
                  <a:pt x="756472" y="1212216"/>
                </a:lnTo>
                <a:lnTo>
                  <a:pt x="765352" y="1204279"/>
                </a:lnTo>
                <a:lnTo>
                  <a:pt x="773915" y="1195389"/>
                </a:lnTo>
                <a:lnTo>
                  <a:pt x="782160" y="1186181"/>
                </a:lnTo>
                <a:lnTo>
                  <a:pt x="790406" y="1176656"/>
                </a:lnTo>
                <a:lnTo>
                  <a:pt x="798652" y="1166496"/>
                </a:lnTo>
                <a:lnTo>
                  <a:pt x="805946" y="1156019"/>
                </a:lnTo>
                <a:lnTo>
                  <a:pt x="813240" y="1145541"/>
                </a:lnTo>
                <a:lnTo>
                  <a:pt x="819900" y="1134429"/>
                </a:lnTo>
                <a:lnTo>
                  <a:pt x="826243" y="1122999"/>
                </a:lnTo>
                <a:lnTo>
                  <a:pt x="831952" y="1110934"/>
                </a:lnTo>
                <a:lnTo>
                  <a:pt x="837660" y="1098551"/>
                </a:lnTo>
                <a:lnTo>
                  <a:pt x="842417" y="1086169"/>
                </a:lnTo>
                <a:lnTo>
                  <a:pt x="847174" y="1073469"/>
                </a:lnTo>
                <a:lnTo>
                  <a:pt x="850980" y="1060769"/>
                </a:lnTo>
                <a:lnTo>
                  <a:pt x="853834" y="1047434"/>
                </a:lnTo>
                <a:lnTo>
                  <a:pt x="856689" y="1034099"/>
                </a:lnTo>
                <a:lnTo>
                  <a:pt x="858592" y="1020764"/>
                </a:lnTo>
                <a:lnTo>
                  <a:pt x="859543" y="1007111"/>
                </a:lnTo>
                <a:lnTo>
                  <a:pt x="860177" y="992823"/>
                </a:lnTo>
                <a:lnTo>
                  <a:pt x="859860" y="984886"/>
                </a:lnTo>
                <a:lnTo>
                  <a:pt x="859543" y="976313"/>
                </a:lnTo>
                <a:lnTo>
                  <a:pt x="837343" y="975361"/>
                </a:lnTo>
                <a:lnTo>
                  <a:pt x="814509" y="973773"/>
                </a:lnTo>
                <a:lnTo>
                  <a:pt x="791040" y="970916"/>
                </a:lnTo>
                <a:lnTo>
                  <a:pt x="767255" y="968058"/>
                </a:lnTo>
                <a:lnTo>
                  <a:pt x="743469" y="964566"/>
                </a:lnTo>
                <a:lnTo>
                  <a:pt x="719366" y="960438"/>
                </a:lnTo>
                <a:lnTo>
                  <a:pt x="695898" y="955041"/>
                </a:lnTo>
                <a:lnTo>
                  <a:pt x="684481" y="952501"/>
                </a:lnTo>
                <a:lnTo>
                  <a:pt x="673064" y="949643"/>
                </a:lnTo>
                <a:lnTo>
                  <a:pt x="661964" y="946468"/>
                </a:lnTo>
                <a:lnTo>
                  <a:pt x="651181" y="943293"/>
                </a:lnTo>
                <a:lnTo>
                  <a:pt x="640398" y="940118"/>
                </a:lnTo>
                <a:lnTo>
                  <a:pt x="629932" y="936308"/>
                </a:lnTo>
                <a:lnTo>
                  <a:pt x="620101" y="932816"/>
                </a:lnTo>
                <a:lnTo>
                  <a:pt x="610270" y="929006"/>
                </a:lnTo>
                <a:lnTo>
                  <a:pt x="601073" y="924878"/>
                </a:lnTo>
                <a:lnTo>
                  <a:pt x="592510" y="921068"/>
                </a:lnTo>
                <a:lnTo>
                  <a:pt x="583947" y="916941"/>
                </a:lnTo>
                <a:lnTo>
                  <a:pt x="576018" y="912178"/>
                </a:lnTo>
                <a:lnTo>
                  <a:pt x="568724" y="907733"/>
                </a:lnTo>
                <a:lnTo>
                  <a:pt x="561747" y="903288"/>
                </a:lnTo>
                <a:lnTo>
                  <a:pt x="555404" y="898208"/>
                </a:lnTo>
                <a:lnTo>
                  <a:pt x="550013" y="893128"/>
                </a:lnTo>
                <a:lnTo>
                  <a:pt x="544938" y="887731"/>
                </a:lnTo>
                <a:lnTo>
                  <a:pt x="540498" y="882651"/>
                </a:lnTo>
                <a:lnTo>
                  <a:pt x="536376" y="876936"/>
                </a:lnTo>
                <a:lnTo>
                  <a:pt x="532253" y="872173"/>
                </a:lnTo>
                <a:lnTo>
                  <a:pt x="528447" y="867728"/>
                </a:lnTo>
                <a:lnTo>
                  <a:pt x="524641" y="863601"/>
                </a:lnTo>
                <a:lnTo>
                  <a:pt x="520836" y="860426"/>
                </a:lnTo>
                <a:lnTo>
                  <a:pt x="517347" y="857251"/>
                </a:lnTo>
                <a:lnTo>
                  <a:pt x="514176" y="854393"/>
                </a:lnTo>
                <a:lnTo>
                  <a:pt x="511004" y="852488"/>
                </a:lnTo>
                <a:lnTo>
                  <a:pt x="507833" y="850583"/>
                </a:lnTo>
                <a:lnTo>
                  <a:pt x="504661" y="849313"/>
                </a:lnTo>
                <a:lnTo>
                  <a:pt x="501807" y="848361"/>
                </a:lnTo>
                <a:lnTo>
                  <a:pt x="499270" y="847726"/>
                </a:lnTo>
                <a:lnTo>
                  <a:pt x="496099" y="847408"/>
                </a:lnTo>
                <a:lnTo>
                  <a:pt x="493561" y="847408"/>
                </a:lnTo>
                <a:close/>
                <a:moveTo>
                  <a:pt x="1304925" y="828675"/>
                </a:moveTo>
                <a:lnTo>
                  <a:pt x="1476375" y="828675"/>
                </a:lnTo>
                <a:lnTo>
                  <a:pt x="1476375" y="1252538"/>
                </a:lnTo>
                <a:lnTo>
                  <a:pt x="1304925" y="1252538"/>
                </a:lnTo>
                <a:lnTo>
                  <a:pt x="1304925" y="828675"/>
                </a:lnTo>
                <a:close/>
                <a:moveTo>
                  <a:pt x="634055" y="655638"/>
                </a:moveTo>
                <a:lnTo>
                  <a:pt x="641349" y="655638"/>
                </a:lnTo>
                <a:lnTo>
                  <a:pt x="648644" y="655638"/>
                </a:lnTo>
                <a:lnTo>
                  <a:pt x="655938" y="655956"/>
                </a:lnTo>
                <a:lnTo>
                  <a:pt x="662915" y="656591"/>
                </a:lnTo>
                <a:lnTo>
                  <a:pt x="669892" y="657226"/>
                </a:lnTo>
                <a:lnTo>
                  <a:pt x="677187" y="658178"/>
                </a:lnTo>
                <a:lnTo>
                  <a:pt x="684164" y="659766"/>
                </a:lnTo>
                <a:lnTo>
                  <a:pt x="691141" y="661036"/>
                </a:lnTo>
                <a:lnTo>
                  <a:pt x="698118" y="662623"/>
                </a:lnTo>
                <a:lnTo>
                  <a:pt x="704778" y="664211"/>
                </a:lnTo>
                <a:lnTo>
                  <a:pt x="711438" y="666433"/>
                </a:lnTo>
                <a:lnTo>
                  <a:pt x="718415" y="668338"/>
                </a:lnTo>
                <a:lnTo>
                  <a:pt x="724758" y="670878"/>
                </a:lnTo>
                <a:lnTo>
                  <a:pt x="731418" y="673418"/>
                </a:lnTo>
                <a:lnTo>
                  <a:pt x="737761" y="676276"/>
                </a:lnTo>
                <a:lnTo>
                  <a:pt x="744421" y="679133"/>
                </a:lnTo>
                <a:lnTo>
                  <a:pt x="750446" y="682308"/>
                </a:lnTo>
                <a:lnTo>
                  <a:pt x="763132" y="688976"/>
                </a:lnTo>
                <a:lnTo>
                  <a:pt x="775500" y="696596"/>
                </a:lnTo>
                <a:lnTo>
                  <a:pt x="787235" y="704533"/>
                </a:lnTo>
                <a:lnTo>
                  <a:pt x="798652" y="713423"/>
                </a:lnTo>
                <a:lnTo>
                  <a:pt x="809435" y="722631"/>
                </a:lnTo>
                <a:lnTo>
                  <a:pt x="819900" y="732791"/>
                </a:lnTo>
                <a:lnTo>
                  <a:pt x="830049" y="743586"/>
                </a:lnTo>
                <a:lnTo>
                  <a:pt x="839880" y="754698"/>
                </a:lnTo>
                <a:lnTo>
                  <a:pt x="849394" y="766446"/>
                </a:lnTo>
                <a:lnTo>
                  <a:pt x="858274" y="778511"/>
                </a:lnTo>
                <a:lnTo>
                  <a:pt x="866520" y="791211"/>
                </a:lnTo>
                <a:lnTo>
                  <a:pt x="874449" y="804546"/>
                </a:lnTo>
                <a:lnTo>
                  <a:pt x="881743" y="818198"/>
                </a:lnTo>
                <a:lnTo>
                  <a:pt x="888403" y="832168"/>
                </a:lnTo>
                <a:lnTo>
                  <a:pt x="894746" y="847091"/>
                </a:lnTo>
                <a:lnTo>
                  <a:pt x="900137" y="861696"/>
                </a:lnTo>
                <a:lnTo>
                  <a:pt x="905529" y="876936"/>
                </a:lnTo>
                <a:lnTo>
                  <a:pt x="909651" y="892811"/>
                </a:lnTo>
                <a:lnTo>
                  <a:pt x="913457" y="908686"/>
                </a:lnTo>
                <a:lnTo>
                  <a:pt x="916946" y="924878"/>
                </a:lnTo>
                <a:lnTo>
                  <a:pt x="919166" y="941706"/>
                </a:lnTo>
                <a:lnTo>
                  <a:pt x="921068" y="958533"/>
                </a:lnTo>
                <a:lnTo>
                  <a:pt x="922020" y="975678"/>
                </a:lnTo>
                <a:lnTo>
                  <a:pt x="922337" y="992823"/>
                </a:lnTo>
                <a:lnTo>
                  <a:pt x="922337" y="1002031"/>
                </a:lnTo>
                <a:lnTo>
                  <a:pt x="922020" y="1010921"/>
                </a:lnTo>
                <a:lnTo>
                  <a:pt x="921386" y="1019811"/>
                </a:lnTo>
                <a:lnTo>
                  <a:pt x="920434" y="1028384"/>
                </a:lnTo>
                <a:lnTo>
                  <a:pt x="919483" y="1037274"/>
                </a:lnTo>
                <a:lnTo>
                  <a:pt x="918214" y="1045846"/>
                </a:lnTo>
                <a:lnTo>
                  <a:pt x="916628" y="1054419"/>
                </a:lnTo>
                <a:lnTo>
                  <a:pt x="915043" y="1062674"/>
                </a:lnTo>
                <a:lnTo>
                  <a:pt x="912823" y="1070929"/>
                </a:lnTo>
                <a:lnTo>
                  <a:pt x="910603" y="1079501"/>
                </a:lnTo>
                <a:lnTo>
                  <a:pt x="908383" y="1087756"/>
                </a:lnTo>
                <a:lnTo>
                  <a:pt x="906163" y="1095694"/>
                </a:lnTo>
                <a:lnTo>
                  <a:pt x="903309" y="1103631"/>
                </a:lnTo>
                <a:lnTo>
                  <a:pt x="900137" y="1111569"/>
                </a:lnTo>
                <a:lnTo>
                  <a:pt x="897283" y="1119189"/>
                </a:lnTo>
                <a:lnTo>
                  <a:pt x="894111" y="1126809"/>
                </a:lnTo>
                <a:lnTo>
                  <a:pt x="887134" y="1141731"/>
                </a:lnTo>
                <a:lnTo>
                  <a:pt x="879523" y="1156336"/>
                </a:lnTo>
                <a:lnTo>
                  <a:pt x="871277" y="1170624"/>
                </a:lnTo>
                <a:lnTo>
                  <a:pt x="862714" y="1184276"/>
                </a:lnTo>
                <a:lnTo>
                  <a:pt x="853517" y="1197611"/>
                </a:lnTo>
                <a:lnTo>
                  <a:pt x="843686" y="1209994"/>
                </a:lnTo>
                <a:lnTo>
                  <a:pt x="833854" y="1222376"/>
                </a:lnTo>
                <a:lnTo>
                  <a:pt x="823389" y="1233806"/>
                </a:lnTo>
                <a:lnTo>
                  <a:pt x="812606" y="1244919"/>
                </a:lnTo>
                <a:lnTo>
                  <a:pt x="801823" y="1255396"/>
                </a:lnTo>
                <a:lnTo>
                  <a:pt x="790406" y="1265239"/>
                </a:lnTo>
                <a:lnTo>
                  <a:pt x="778989" y="1274446"/>
                </a:lnTo>
                <a:lnTo>
                  <a:pt x="767255" y="1282701"/>
                </a:lnTo>
                <a:lnTo>
                  <a:pt x="755521" y="1290956"/>
                </a:lnTo>
                <a:lnTo>
                  <a:pt x="743786" y="1298259"/>
                </a:lnTo>
                <a:lnTo>
                  <a:pt x="732052" y="1304609"/>
                </a:lnTo>
                <a:lnTo>
                  <a:pt x="720318" y="1310641"/>
                </a:lnTo>
                <a:lnTo>
                  <a:pt x="708584" y="1315721"/>
                </a:lnTo>
                <a:lnTo>
                  <a:pt x="696849" y="1320166"/>
                </a:lnTo>
                <a:lnTo>
                  <a:pt x="685432" y="1323659"/>
                </a:lnTo>
                <a:lnTo>
                  <a:pt x="674015" y="1326516"/>
                </a:lnTo>
                <a:lnTo>
                  <a:pt x="662915" y="1328421"/>
                </a:lnTo>
                <a:lnTo>
                  <a:pt x="657207" y="1329374"/>
                </a:lnTo>
                <a:lnTo>
                  <a:pt x="652132" y="1329691"/>
                </a:lnTo>
                <a:lnTo>
                  <a:pt x="646424" y="1330009"/>
                </a:lnTo>
                <a:lnTo>
                  <a:pt x="641349" y="1330326"/>
                </a:lnTo>
                <a:lnTo>
                  <a:pt x="635958" y="1330009"/>
                </a:lnTo>
                <a:lnTo>
                  <a:pt x="630884" y="1329691"/>
                </a:lnTo>
                <a:lnTo>
                  <a:pt x="625492" y="1329374"/>
                </a:lnTo>
                <a:lnTo>
                  <a:pt x="620101" y="1328421"/>
                </a:lnTo>
                <a:lnTo>
                  <a:pt x="609001" y="1326516"/>
                </a:lnTo>
                <a:lnTo>
                  <a:pt x="597584" y="1323659"/>
                </a:lnTo>
                <a:lnTo>
                  <a:pt x="585850" y="1320166"/>
                </a:lnTo>
                <a:lnTo>
                  <a:pt x="574433" y="1315721"/>
                </a:lnTo>
                <a:lnTo>
                  <a:pt x="562698" y="1310641"/>
                </a:lnTo>
                <a:lnTo>
                  <a:pt x="550647" y="1304609"/>
                </a:lnTo>
                <a:lnTo>
                  <a:pt x="538913" y="1298259"/>
                </a:lnTo>
                <a:lnTo>
                  <a:pt x="527179" y="1290956"/>
                </a:lnTo>
                <a:lnTo>
                  <a:pt x="515444" y="1282701"/>
                </a:lnTo>
                <a:lnTo>
                  <a:pt x="503710" y="1274446"/>
                </a:lnTo>
                <a:lnTo>
                  <a:pt x="492293" y="1265239"/>
                </a:lnTo>
                <a:lnTo>
                  <a:pt x="481193" y="1255396"/>
                </a:lnTo>
                <a:lnTo>
                  <a:pt x="470093" y="1244919"/>
                </a:lnTo>
                <a:lnTo>
                  <a:pt x="459310" y="1233806"/>
                </a:lnTo>
                <a:lnTo>
                  <a:pt x="448845" y="1222376"/>
                </a:lnTo>
                <a:lnTo>
                  <a:pt x="438696" y="1209994"/>
                </a:lnTo>
                <a:lnTo>
                  <a:pt x="429499" y="1197611"/>
                </a:lnTo>
                <a:lnTo>
                  <a:pt x="419985" y="1184276"/>
                </a:lnTo>
                <a:lnTo>
                  <a:pt x="411422" y="1170624"/>
                </a:lnTo>
                <a:lnTo>
                  <a:pt x="403176" y="1156336"/>
                </a:lnTo>
                <a:lnTo>
                  <a:pt x="395565" y="1141731"/>
                </a:lnTo>
                <a:lnTo>
                  <a:pt x="388588" y="1126809"/>
                </a:lnTo>
                <a:lnTo>
                  <a:pt x="385416" y="1119189"/>
                </a:lnTo>
                <a:lnTo>
                  <a:pt x="382245" y="1111569"/>
                </a:lnTo>
                <a:lnTo>
                  <a:pt x="379390" y="1103631"/>
                </a:lnTo>
                <a:lnTo>
                  <a:pt x="376853" y="1095694"/>
                </a:lnTo>
                <a:lnTo>
                  <a:pt x="374316" y="1087756"/>
                </a:lnTo>
                <a:lnTo>
                  <a:pt x="372096" y="1079501"/>
                </a:lnTo>
                <a:lnTo>
                  <a:pt x="369559" y="1070929"/>
                </a:lnTo>
                <a:lnTo>
                  <a:pt x="367656" y="1062674"/>
                </a:lnTo>
                <a:lnTo>
                  <a:pt x="366071" y="1054419"/>
                </a:lnTo>
                <a:lnTo>
                  <a:pt x="364485" y="1045846"/>
                </a:lnTo>
                <a:lnTo>
                  <a:pt x="363216" y="1037274"/>
                </a:lnTo>
                <a:lnTo>
                  <a:pt x="362265" y="1028384"/>
                </a:lnTo>
                <a:lnTo>
                  <a:pt x="361313" y="1019811"/>
                </a:lnTo>
                <a:lnTo>
                  <a:pt x="360996" y="1010921"/>
                </a:lnTo>
                <a:lnTo>
                  <a:pt x="360362" y="1002031"/>
                </a:lnTo>
                <a:lnTo>
                  <a:pt x="360362" y="992823"/>
                </a:lnTo>
                <a:lnTo>
                  <a:pt x="360679" y="975678"/>
                </a:lnTo>
                <a:lnTo>
                  <a:pt x="361948" y="958533"/>
                </a:lnTo>
                <a:lnTo>
                  <a:pt x="363533" y="941706"/>
                </a:lnTo>
                <a:lnTo>
                  <a:pt x="366071" y="924878"/>
                </a:lnTo>
                <a:lnTo>
                  <a:pt x="368925" y="908686"/>
                </a:lnTo>
                <a:lnTo>
                  <a:pt x="373048" y="892811"/>
                </a:lnTo>
                <a:lnTo>
                  <a:pt x="377171" y="876936"/>
                </a:lnTo>
                <a:lnTo>
                  <a:pt x="382245" y="861696"/>
                </a:lnTo>
                <a:lnTo>
                  <a:pt x="387953" y="847091"/>
                </a:lnTo>
                <a:lnTo>
                  <a:pt x="393979" y="832168"/>
                </a:lnTo>
                <a:lnTo>
                  <a:pt x="400956" y="818198"/>
                </a:lnTo>
                <a:lnTo>
                  <a:pt x="408568" y="804546"/>
                </a:lnTo>
                <a:lnTo>
                  <a:pt x="416179" y="791211"/>
                </a:lnTo>
                <a:lnTo>
                  <a:pt x="424425" y="778511"/>
                </a:lnTo>
                <a:lnTo>
                  <a:pt x="433305" y="766446"/>
                </a:lnTo>
                <a:lnTo>
                  <a:pt x="442819" y="754698"/>
                </a:lnTo>
                <a:lnTo>
                  <a:pt x="452650" y="743586"/>
                </a:lnTo>
                <a:lnTo>
                  <a:pt x="462482" y="732791"/>
                </a:lnTo>
                <a:lnTo>
                  <a:pt x="473264" y="722631"/>
                </a:lnTo>
                <a:lnTo>
                  <a:pt x="484047" y="713423"/>
                </a:lnTo>
                <a:lnTo>
                  <a:pt x="495464" y="704533"/>
                </a:lnTo>
                <a:lnTo>
                  <a:pt x="507516" y="696596"/>
                </a:lnTo>
                <a:lnTo>
                  <a:pt x="519567" y="688976"/>
                </a:lnTo>
                <a:lnTo>
                  <a:pt x="531936" y="682308"/>
                </a:lnTo>
                <a:lnTo>
                  <a:pt x="538278" y="679133"/>
                </a:lnTo>
                <a:lnTo>
                  <a:pt x="544938" y="676276"/>
                </a:lnTo>
                <a:lnTo>
                  <a:pt x="551281" y="673418"/>
                </a:lnTo>
                <a:lnTo>
                  <a:pt x="557941" y="670878"/>
                </a:lnTo>
                <a:lnTo>
                  <a:pt x="564284" y="668338"/>
                </a:lnTo>
                <a:lnTo>
                  <a:pt x="571261" y="666433"/>
                </a:lnTo>
                <a:lnTo>
                  <a:pt x="577921" y="664211"/>
                </a:lnTo>
                <a:lnTo>
                  <a:pt x="584898" y="662623"/>
                </a:lnTo>
                <a:lnTo>
                  <a:pt x="591875" y="661036"/>
                </a:lnTo>
                <a:lnTo>
                  <a:pt x="598535" y="659766"/>
                </a:lnTo>
                <a:lnTo>
                  <a:pt x="605830" y="658178"/>
                </a:lnTo>
                <a:lnTo>
                  <a:pt x="612490" y="657226"/>
                </a:lnTo>
                <a:lnTo>
                  <a:pt x="619784" y="656591"/>
                </a:lnTo>
                <a:lnTo>
                  <a:pt x="627078" y="655956"/>
                </a:lnTo>
                <a:lnTo>
                  <a:pt x="634055" y="655638"/>
                </a:lnTo>
                <a:close/>
                <a:moveTo>
                  <a:pt x="1604962" y="463550"/>
                </a:moveTo>
                <a:lnTo>
                  <a:pt x="1776412" y="463550"/>
                </a:lnTo>
                <a:lnTo>
                  <a:pt x="1776412" y="1252538"/>
                </a:lnTo>
                <a:lnTo>
                  <a:pt x="1604962" y="1252538"/>
                </a:lnTo>
                <a:lnTo>
                  <a:pt x="1604962" y="463550"/>
                </a:lnTo>
                <a:close/>
                <a:moveTo>
                  <a:pt x="0" y="0"/>
                </a:moveTo>
                <a:lnTo>
                  <a:pt x="2125663" y="0"/>
                </a:lnTo>
                <a:lnTo>
                  <a:pt x="2125663" y="171553"/>
                </a:lnTo>
                <a:lnTo>
                  <a:pt x="2039621" y="171553"/>
                </a:lnTo>
                <a:lnTo>
                  <a:pt x="2039621" y="1577975"/>
                </a:lnTo>
                <a:lnTo>
                  <a:pt x="1252220" y="1577975"/>
                </a:lnTo>
                <a:lnTo>
                  <a:pt x="1252220" y="1449310"/>
                </a:lnTo>
                <a:lnTo>
                  <a:pt x="1911033" y="1449310"/>
                </a:lnTo>
                <a:lnTo>
                  <a:pt x="1911033" y="171553"/>
                </a:lnTo>
                <a:lnTo>
                  <a:pt x="195263" y="171553"/>
                </a:lnTo>
                <a:lnTo>
                  <a:pt x="195263" y="1249164"/>
                </a:lnTo>
                <a:lnTo>
                  <a:pt x="66675" y="1249164"/>
                </a:lnTo>
                <a:lnTo>
                  <a:pt x="66675" y="171553"/>
                </a:lnTo>
                <a:lnTo>
                  <a:pt x="0" y="171553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1C666E"/>
              </a:solidFill>
              <a:ea typeface="宋体" panose="02010600030101010101" pitchFamily="2" charset="-122"/>
            </a:endParaRPr>
          </a:p>
        </p:txBody>
      </p:sp>
      <p:sp>
        <p:nvSpPr>
          <p:cNvPr id="21" name="KSO_Shape"/>
          <p:cNvSpPr/>
          <p:nvPr/>
        </p:nvSpPr>
        <p:spPr bwMode="auto">
          <a:xfrm>
            <a:off x="3794369" y="4790987"/>
            <a:ext cx="334811" cy="331463"/>
          </a:xfrm>
          <a:custGeom>
            <a:avLst/>
            <a:gdLst>
              <a:gd name="T0" fmla="*/ 615878 w 2390775"/>
              <a:gd name="T1" fmla="*/ 1467970 h 2365376"/>
              <a:gd name="T2" fmla="*/ 587250 w 2390775"/>
              <a:gd name="T3" fmla="*/ 1401697 h 2365376"/>
              <a:gd name="T4" fmla="*/ 1282649 w 2390775"/>
              <a:gd name="T5" fmla="*/ 1393474 h 2365376"/>
              <a:gd name="T6" fmla="*/ 1180915 w 2390775"/>
              <a:gd name="T7" fmla="*/ 1446870 h 2365376"/>
              <a:gd name="T8" fmla="*/ 1210073 w 2390775"/>
              <a:gd name="T9" fmla="*/ 1382167 h 2365376"/>
              <a:gd name="T10" fmla="*/ 653657 w 2390775"/>
              <a:gd name="T11" fmla="*/ 1314699 h 2365376"/>
              <a:gd name="T12" fmla="*/ 646041 w 2390775"/>
              <a:gd name="T13" fmla="*/ 1180275 h 2365376"/>
              <a:gd name="T14" fmla="*/ 589870 w 2390775"/>
              <a:gd name="T15" fmla="*/ 1105327 h 2365376"/>
              <a:gd name="T16" fmla="*/ 599516 w 2390775"/>
              <a:gd name="T17" fmla="*/ 1141280 h 2365376"/>
              <a:gd name="T18" fmla="*/ 579914 w 2390775"/>
              <a:gd name="T19" fmla="*/ 1158779 h 2365376"/>
              <a:gd name="T20" fmla="*/ 541333 w 2390775"/>
              <a:gd name="T21" fmla="*/ 1105965 h 2365376"/>
              <a:gd name="T22" fmla="*/ 1137260 w 2390775"/>
              <a:gd name="T23" fmla="*/ 1009231 h 2365376"/>
              <a:gd name="T24" fmla="*/ 1143562 w 2390775"/>
              <a:gd name="T25" fmla="*/ 1026145 h 2365376"/>
              <a:gd name="T26" fmla="*/ 1096615 w 2390775"/>
              <a:gd name="T27" fmla="*/ 1069549 h 2365376"/>
              <a:gd name="T28" fmla="*/ 1102602 w 2390775"/>
              <a:gd name="T29" fmla="*/ 1001572 h 2365376"/>
              <a:gd name="T30" fmla="*/ 972739 w 2390775"/>
              <a:gd name="T31" fmla="*/ 835988 h 2365376"/>
              <a:gd name="T32" fmla="*/ 989500 w 2390775"/>
              <a:gd name="T33" fmla="*/ 1138672 h 2365376"/>
              <a:gd name="T34" fmla="*/ 639427 w 2390775"/>
              <a:gd name="T35" fmla="*/ 1423644 h 2365376"/>
              <a:gd name="T36" fmla="*/ 599898 w 2390775"/>
              <a:gd name="T37" fmla="*/ 1003302 h 2365376"/>
              <a:gd name="T38" fmla="*/ 529694 w 2390775"/>
              <a:gd name="T39" fmla="*/ 1090596 h 2365376"/>
              <a:gd name="T40" fmla="*/ 602428 w 2390775"/>
              <a:gd name="T41" fmla="*/ 868249 h 2365376"/>
              <a:gd name="T42" fmla="*/ 861740 w 2390775"/>
              <a:gd name="T43" fmla="*/ 924231 h 2365376"/>
              <a:gd name="T44" fmla="*/ 755609 w 2390775"/>
              <a:gd name="T45" fmla="*/ 542052 h 2365376"/>
              <a:gd name="T46" fmla="*/ 929665 w 2390775"/>
              <a:gd name="T47" fmla="*/ 525915 h 2365376"/>
              <a:gd name="T48" fmla="*/ 909019 w 2390775"/>
              <a:gd name="T49" fmla="*/ 571798 h 2365376"/>
              <a:gd name="T50" fmla="*/ 936652 w 2390775"/>
              <a:gd name="T51" fmla="*/ 586353 h 2365376"/>
              <a:gd name="T52" fmla="*/ 928394 w 2390775"/>
              <a:gd name="T53" fmla="*/ 688879 h 2365376"/>
              <a:gd name="T54" fmla="*/ 840414 w 2390775"/>
              <a:gd name="T55" fmla="*/ 772101 h 2365376"/>
              <a:gd name="T56" fmla="*/ 742269 w 2390775"/>
              <a:gd name="T57" fmla="*/ 675588 h 2365376"/>
              <a:gd name="T58" fmla="*/ 738139 w 2390775"/>
              <a:gd name="T59" fmla="*/ 608504 h 2365376"/>
              <a:gd name="T60" fmla="*/ 761643 w 2390775"/>
              <a:gd name="T61" fmla="*/ 510093 h 2365376"/>
              <a:gd name="T62" fmla="*/ 617010 w 2390775"/>
              <a:gd name="T63" fmla="*/ 449064 h 2365376"/>
              <a:gd name="T64" fmla="*/ 350272 w 2390775"/>
              <a:gd name="T65" fmla="*/ 638327 h 2365376"/>
              <a:gd name="T66" fmla="*/ 215163 w 2390775"/>
              <a:gd name="T67" fmla="*/ 939947 h 2365376"/>
              <a:gd name="T68" fmla="*/ 256613 w 2390775"/>
              <a:gd name="T69" fmla="*/ 1277331 h 2365376"/>
              <a:gd name="T70" fmla="*/ 458486 w 2390775"/>
              <a:gd name="T71" fmla="*/ 1534008 h 2365376"/>
              <a:gd name="T72" fmla="*/ 767308 w 2390775"/>
              <a:gd name="T73" fmla="*/ 1655225 h 2365376"/>
              <a:gd name="T74" fmla="*/ 1101127 w 2390775"/>
              <a:gd name="T75" fmla="*/ 1596674 h 2365376"/>
              <a:gd name="T76" fmla="*/ 1347614 w 2390775"/>
              <a:gd name="T77" fmla="*/ 1383040 h 2365376"/>
              <a:gd name="T78" fmla="*/ 1453614 w 2390775"/>
              <a:gd name="T79" fmla="*/ 1066861 h 2365376"/>
              <a:gd name="T80" fmla="*/ 1378939 w 2390775"/>
              <a:gd name="T81" fmla="*/ 738024 h 2365376"/>
              <a:gd name="T82" fmla="*/ 1153652 w 2390775"/>
              <a:gd name="T83" fmla="*/ 501602 h 2365376"/>
              <a:gd name="T84" fmla="*/ 831224 w 2390775"/>
              <a:gd name="T85" fmla="*/ 411085 h 2365376"/>
              <a:gd name="T86" fmla="*/ 989432 w 2390775"/>
              <a:gd name="T87" fmla="*/ 315187 h 2365376"/>
              <a:gd name="T88" fmla="*/ 1471649 w 2390775"/>
              <a:gd name="T89" fmla="*/ 671876 h 2365376"/>
              <a:gd name="T90" fmla="*/ 1554866 w 2390775"/>
              <a:gd name="T91" fmla="*/ 1171938 h 2365376"/>
              <a:gd name="T92" fmla="*/ 1239716 w 2390775"/>
              <a:gd name="T93" fmla="*/ 1647313 h 2365376"/>
              <a:gd name="T94" fmla="*/ 646121 w 2390775"/>
              <a:gd name="T95" fmla="*/ 1748275 h 2365376"/>
              <a:gd name="T96" fmla="*/ 110112 w 2390775"/>
              <a:gd name="T97" fmla="*/ 1186813 h 2365376"/>
              <a:gd name="T98" fmla="*/ 251551 w 2390775"/>
              <a:gd name="T99" fmla="*/ 580725 h 2365376"/>
              <a:gd name="T100" fmla="*/ 1549044 w 2390775"/>
              <a:gd name="T101" fmla="*/ 160116 h 2365376"/>
              <a:gd name="T102" fmla="*/ 1461002 w 2390775"/>
              <a:gd name="T103" fmla="*/ 284475 h 2365376"/>
              <a:gd name="T104" fmla="*/ 1550307 w 2390775"/>
              <a:gd name="T105" fmla="*/ 426554 h 2365376"/>
              <a:gd name="T106" fmla="*/ 1719764 w 2390775"/>
              <a:gd name="T107" fmla="*/ 380038 h 2365376"/>
              <a:gd name="T108" fmla="*/ 1735543 w 2390775"/>
              <a:gd name="T109" fmla="*/ 232579 h 2365376"/>
              <a:gd name="T110" fmla="*/ 1705909 w 2390775"/>
              <a:gd name="T111" fmla="*/ 94508 h 2365376"/>
              <a:gd name="T112" fmla="*/ 1774050 w 2390775"/>
              <a:gd name="T113" fmla="*/ 148403 h 2365376"/>
              <a:gd name="T114" fmla="*/ 1781614 w 2390775"/>
              <a:gd name="T115" fmla="*/ 428769 h 2365376"/>
              <a:gd name="T116" fmla="*/ 1600166 w 2390775"/>
              <a:gd name="T117" fmla="*/ 516104 h 2365376"/>
              <a:gd name="T118" fmla="*/ 1452167 w 2390775"/>
              <a:gd name="T119" fmla="*/ 455349 h 2365376"/>
              <a:gd name="T120" fmla="*/ 1310478 w 2390775"/>
              <a:gd name="T121" fmla="*/ 259477 h 2365376"/>
              <a:gd name="T122" fmla="*/ 1562614 w 2390775"/>
              <a:gd name="T123" fmla="*/ 74046 h 236537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0" t="0" r="r" b="b"/>
            <a:pathLst>
              <a:path w="2390775" h="2365376">
                <a:moveTo>
                  <a:pt x="761351" y="1739900"/>
                </a:moveTo>
                <a:lnTo>
                  <a:pt x="791690" y="1805294"/>
                </a:lnTo>
                <a:lnTo>
                  <a:pt x="794883" y="1808051"/>
                </a:lnTo>
                <a:lnTo>
                  <a:pt x="797278" y="1811991"/>
                </a:lnTo>
                <a:lnTo>
                  <a:pt x="800871" y="1817112"/>
                </a:lnTo>
                <a:lnTo>
                  <a:pt x="803266" y="1822233"/>
                </a:lnTo>
                <a:lnTo>
                  <a:pt x="804065" y="1825384"/>
                </a:lnTo>
                <a:lnTo>
                  <a:pt x="804863" y="1828536"/>
                </a:lnTo>
                <a:lnTo>
                  <a:pt x="804863" y="1831687"/>
                </a:lnTo>
                <a:lnTo>
                  <a:pt x="804863" y="1834839"/>
                </a:lnTo>
                <a:lnTo>
                  <a:pt x="804065" y="1837990"/>
                </a:lnTo>
                <a:lnTo>
                  <a:pt x="802867" y="1841142"/>
                </a:lnTo>
                <a:lnTo>
                  <a:pt x="801670" y="1842718"/>
                </a:lnTo>
                <a:lnTo>
                  <a:pt x="799674" y="1844687"/>
                </a:lnTo>
                <a:lnTo>
                  <a:pt x="797278" y="1845475"/>
                </a:lnTo>
                <a:lnTo>
                  <a:pt x="794484" y="1845869"/>
                </a:lnTo>
                <a:lnTo>
                  <a:pt x="790891" y="1846263"/>
                </a:lnTo>
                <a:lnTo>
                  <a:pt x="787698" y="1845869"/>
                </a:lnTo>
                <a:lnTo>
                  <a:pt x="784105" y="1845475"/>
                </a:lnTo>
                <a:lnTo>
                  <a:pt x="780512" y="1844293"/>
                </a:lnTo>
                <a:lnTo>
                  <a:pt x="776520" y="1842718"/>
                </a:lnTo>
                <a:lnTo>
                  <a:pt x="772927" y="1841142"/>
                </a:lnTo>
                <a:lnTo>
                  <a:pt x="768935" y="1839172"/>
                </a:lnTo>
                <a:lnTo>
                  <a:pt x="765343" y="1836809"/>
                </a:lnTo>
                <a:lnTo>
                  <a:pt x="761750" y="1834051"/>
                </a:lnTo>
                <a:lnTo>
                  <a:pt x="758955" y="1831294"/>
                </a:lnTo>
                <a:lnTo>
                  <a:pt x="756161" y="1827748"/>
                </a:lnTo>
                <a:lnTo>
                  <a:pt x="754165" y="1824597"/>
                </a:lnTo>
                <a:lnTo>
                  <a:pt x="748975" y="1815536"/>
                </a:lnTo>
                <a:lnTo>
                  <a:pt x="745782" y="1808839"/>
                </a:lnTo>
                <a:lnTo>
                  <a:pt x="743387" y="1803718"/>
                </a:lnTo>
                <a:lnTo>
                  <a:pt x="742588" y="1799385"/>
                </a:lnTo>
                <a:lnTo>
                  <a:pt x="742588" y="1795051"/>
                </a:lnTo>
                <a:lnTo>
                  <a:pt x="743387" y="1790718"/>
                </a:lnTo>
                <a:lnTo>
                  <a:pt x="746181" y="1778112"/>
                </a:lnTo>
                <a:lnTo>
                  <a:pt x="746979" y="1774173"/>
                </a:lnTo>
                <a:lnTo>
                  <a:pt x="746979" y="1772203"/>
                </a:lnTo>
                <a:lnTo>
                  <a:pt x="746181" y="1771021"/>
                </a:lnTo>
                <a:lnTo>
                  <a:pt x="745383" y="1770627"/>
                </a:lnTo>
                <a:lnTo>
                  <a:pt x="742987" y="1770627"/>
                </a:lnTo>
                <a:lnTo>
                  <a:pt x="742189" y="1770233"/>
                </a:lnTo>
                <a:lnTo>
                  <a:pt x="741790" y="1769839"/>
                </a:lnTo>
                <a:lnTo>
                  <a:pt x="738596" y="1761961"/>
                </a:lnTo>
                <a:lnTo>
                  <a:pt x="736999" y="1758021"/>
                </a:lnTo>
                <a:lnTo>
                  <a:pt x="736600" y="1756052"/>
                </a:lnTo>
                <a:lnTo>
                  <a:pt x="736600" y="1754476"/>
                </a:lnTo>
                <a:lnTo>
                  <a:pt x="742189" y="1750536"/>
                </a:lnTo>
                <a:lnTo>
                  <a:pt x="747379" y="1747385"/>
                </a:lnTo>
                <a:lnTo>
                  <a:pt x="750971" y="1745021"/>
                </a:lnTo>
                <a:lnTo>
                  <a:pt x="754165" y="1743839"/>
                </a:lnTo>
                <a:lnTo>
                  <a:pt x="758556" y="1741870"/>
                </a:lnTo>
                <a:lnTo>
                  <a:pt x="759754" y="1741870"/>
                </a:lnTo>
                <a:lnTo>
                  <a:pt x="761351" y="1739900"/>
                </a:lnTo>
                <a:close/>
                <a:moveTo>
                  <a:pt x="1554438" y="1730375"/>
                </a:moveTo>
                <a:lnTo>
                  <a:pt x="1565575" y="1730375"/>
                </a:lnTo>
                <a:lnTo>
                  <a:pt x="1575916" y="1730375"/>
                </a:lnTo>
                <a:lnTo>
                  <a:pt x="1586258" y="1731163"/>
                </a:lnTo>
                <a:lnTo>
                  <a:pt x="1591031" y="1731951"/>
                </a:lnTo>
                <a:lnTo>
                  <a:pt x="1595008" y="1733133"/>
                </a:lnTo>
                <a:lnTo>
                  <a:pt x="1598986" y="1734314"/>
                </a:lnTo>
                <a:lnTo>
                  <a:pt x="1602168" y="1735890"/>
                </a:lnTo>
                <a:lnTo>
                  <a:pt x="1605350" y="1737860"/>
                </a:lnTo>
                <a:lnTo>
                  <a:pt x="1607339" y="1739830"/>
                </a:lnTo>
                <a:lnTo>
                  <a:pt x="1608929" y="1741799"/>
                </a:lnTo>
                <a:lnTo>
                  <a:pt x="1609725" y="1744951"/>
                </a:lnTo>
                <a:lnTo>
                  <a:pt x="1609725" y="1747708"/>
                </a:lnTo>
                <a:lnTo>
                  <a:pt x="1608929" y="1751648"/>
                </a:lnTo>
                <a:lnTo>
                  <a:pt x="1607339" y="1755193"/>
                </a:lnTo>
                <a:lnTo>
                  <a:pt x="1604554" y="1759920"/>
                </a:lnTo>
                <a:lnTo>
                  <a:pt x="1600577" y="1764648"/>
                </a:lnTo>
                <a:lnTo>
                  <a:pt x="1595804" y="1769769"/>
                </a:lnTo>
                <a:lnTo>
                  <a:pt x="1589042" y="1776072"/>
                </a:lnTo>
                <a:lnTo>
                  <a:pt x="1582678" y="1781193"/>
                </a:lnTo>
                <a:lnTo>
                  <a:pt x="1576314" y="1786314"/>
                </a:lnTo>
                <a:lnTo>
                  <a:pt x="1570348" y="1790647"/>
                </a:lnTo>
                <a:lnTo>
                  <a:pt x="1563586" y="1794193"/>
                </a:lnTo>
                <a:lnTo>
                  <a:pt x="1557222" y="1797738"/>
                </a:lnTo>
                <a:lnTo>
                  <a:pt x="1550461" y="1800496"/>
                </a:lnTo>
                <a:lnTo>
                  <a:pt x="1544097" y="1802466"/>
                </a:lnTo>
                <a:lnTo>
                  <a:pt x="1537733" y="1804829"/>
                </a:lnTo>
                <a:lnTo>
                  <a:pt x="1530971" y="1806799"/>
                </a:lnTo>
                <a:lnTo>
                  <a:pt x="1524607" y="1807981"/>
                </a:lnTo>
                <a:lnTo>
                  <a:pt x="1518243" y="1809163"/>
                </a:lnTo>
                <a:lnTo>
                  <a:pt x="1505117" y="1811132"/>
                </a:lnTo>
                <a:lnTo>
                  <a:pt x="1491992" y="1812314"/>
                </a:lnTo>
                <a:lnTo>
                  <a:pt x="1486026" y="1813102"/>
                </a:lnTo>
                <a:lnTo>
                  <a:pt x="1483241" y="1813890"/>
                </a:lnTo>
                <a:lnTo>
                  <a:pt x="1482048" y="1814678"/>
                </a:lnTo>
                <a:lnTo>
                  <a:pt x="1481253" y="1815072"/>
                </a:lnTo>
                <a:lnTo>
                  <a:pt x="1480855" y="1815859"/>
                </a:lnTo>
                <a:lnTo>
                  <a:pt x="1480855" y="1817041"/>
                </a:lnTo>
                <a:lnTo>
                  <a:pt x="1481253" y="1818617"/>
                </a:lnTo>
                <a:lnTo>
                  <a:pt x="1482048" y="1819799"/>
                </a:lnTo>
                <a:lnTo>
                  <a:pt x="1482048" y="1821375"/>
                </a:lnTo>
                <a:lnTo>
                  <a:pt x="1482048" y="1821769"/>
                </a:lnTo>
                <a:lnTo>
                  <a:pt x="1480855" y="1822556"/>
                </a:lnTo>
                <a:lnTo>
                  <a:pt x="1471309" y="1830829"/>
                </a:lnTo>
                <a:lnTo>
                  <a:pt x="1465343" y="1834375"/>
                </a:lnTo>
                <a:lnTo>
                  <a:pt x="1463354" y="1835556"/>
                </a:lnTo>
                <a:lnTo>
                  <a:pt x="1461365" y="1836738"/>
                </a:lnTo>
                <a:lnTo>
                  <a:pt x="1452615" y="1830041"/>
                </a:lnTo>
                <a:lnTo>
                  <a:pt x="1445853" y="1824132"/>
                </a:lnTo>
                <a:lnTo>
                  <a:pt x="1440285" y="1819405"/>
                </a:lnTo>
                <a:lnTo>
                  <a:pt x="1437103" y="1815072"/>
                </a:lnTo>
                <a:lnTo>
                  <a:pt x="1434716" y="1812314"/>
                </a:lnTo>
                <a:lnTo>
                  <a:pt x="1433125" y="1810344"/>
                </a:lnTo>
                <a:lnTo>
                  <a:pt x="1432330" y="1808375"/>
                </a:lnTo>
                <a:lnTo>
                  <a:pt x="1428750" y="1806799"/>
                </a:lnTo>
                <a:lnTo>
                  <a:pt x="1512675" y="1734314"/>
                </a:lnTo>
                <a:lnTo>
                  <a:pt x="1518641" y="1733527"/>
                </a:lnTo>
                <a:lnTo>
                  <a:pt x="1533755" y="1731951"/>
                </a:lnTo>
                <a:lnTo>
                  <a:pt x="1543699" y="1731163"/>
                </a:lnTo>
                <a:lnTo>
                  <a:pt x="1554438" y="1730375"/>
                </a:lnTo>
                <a:close/>
                <a:moveTo>
                  <a:pt x="588962" y="1535113"/>
                </a:moveTo>
                <a:lnTo>
                  <a:pt x="694496" y="1535113"/>
                </a:lnTo>
                <a:lnTo>
                  <a:pt x="694496" y="1557872"/>
                </a:lnTo>
                <a:lnTo>
                  <a:pt x="694894" y="1558271"/>
                </a:lnTo>
                <a:lnTo>
                  <a:pt x="696885" y="1560268"/>
                </a:lnTo>
                <a:lnTo>
                  <a:pt x="698478" y="1560667"/>
                </a:lnTo>
                <a:lnTo>
                  <a:pt x="700469" y="1561466"/>
                </a:lnTo>
                <a:lnTo>
                  <a:pt x="704053" y="1561865"/>
                </a:lnTo>
                <a:lnTo>
                  <a:pt x="707239" y="1561865"/>
                </a:lnTo>
                <a:lnTo>
                  <a:pt x="711222" y="1561865"/>
                </a:lnTo>
                <a:lnTo>
                  <a:pt x="714407" y="1561466"/>
                </a:lnTo>
                <a:lnTo>
                  <a:pt x="716797" y="1560667"/>
                </a:lnTo>
                <a:lnTo>
                  <a:pt x="718390" y="1560268"/>
                </a:lnTo>
                <a:lnTo>
                  <a:pt x="720381" y="1558271"/>
                </a:lnTo>
                <a:lnTo>
                  <a:pt x="720779" y="1557872"/>
                </a:lnTo>
                <a:lnTo>
                  <a:pt x="720779" y="1535113"/>
                </a:lnTo>
                <a:lnTo>
                  <a:pt x="820737" y="1535113"/>
                </a:lnTo>
                <a:lnTo>
                  <a:pt x="820737" y="1644117"/>
                </a:lnTo>
                <a:lnTo>
                  <a:pt x="820339" y="1648908"/>
                </a:lnTo>
                <a:lnTo>
                  <a:pt x="819144" y="1652901"/>
                </a:lnTo>
                <a:lnTo>
                  <a:pt x="816755" y="1656894"/>
                </a:lnTo>
                <a:lnTo>
                  <a:pt x="814365" y="1660088"/>
                </a:lnTo>
                <a:lnTo>
                  <a:pt x="810781" y="1663283"/>
                </a:lnTo>
                <a:lnTo>
                  <a:pt x="806799" y="1665279"/>
                </a:lnTo>
                <a:lnTo>
                  <a:pt x="802418" y="1666477"/>
                </a:lnTo>
                <a:lnTo>
                  <a:pt x="797639" y="1666876"/>
                </a:lnTo>
                <a:lnTo>
                  <a:pt x="612060" y="1666876"/>
                </a:lnTo>
                <a:lnTo>
                  <a:pt x="607281" y="1666477"/>
                </a:lnTo>
                <a:lnTo>
                  <a:pt x="602901" y="1665279"/>
                </a:lnTo>
                <a:lnTo>
                  <a:pt x="598918" y="1663283"/>
                </a:lnTo>
                <a:lnTo>
                  <a:pt x="595732" y="1660088"/>
                </a:lnTo>
                <a:lnTo>
                  <a:pt x="592546" y="1656894"/>
                </a:lnTo>
                <a:lnTo>
                  <a:pt x="590555" y="1652901"/>
                </a:lnTo>
                <a:lnTo>
                  <a:pt x="589360" y="1648908"/>
                </a:lnTo>
                <a:lnTo>
                  <a:pt x="588962" y="1644117"/>
                </a:lnTo>
                <a:lnTo>
                  <a:pt x="588962" y="1535113"/>
                </a:lnTo>
                <a:close/>
                <a:moveTo>
                  <a:pt x="612060" y="1476375"/>
                </a:moveTo>
                <a:lnTo>
                  <a:pt x="797639" y="1476375"/>
                </a:lnTo>
                <a:lnTo>
                  <a:pt x="802418" y="1476769"/>
                </a:lnTo>
                <a:lnTo>
                  <a:pt x="806799" y="1477950"/>
                </a:lnTo>
                <a:lnTo>
                  <a:pt x="810781" y="1480312"/>
                </a:lnTo>
                <a:lnTo>
                  <a:pt x="814365" y="1483068"/>
                </a:lnTo>
                <a:lnTo>
                  <a:pt x="816755" y="1486611"/>
                </a:lnTo>
                <a:lnTo>
                  <a:pt x="819144" y="1490155"/>
                </a:lnTo>
                <a:lnTo>
                  <a:pt x="820339" y="1494485"/>
                </a:lnTo>
                <a:lnTo>
                  <a:pt x="820737" y="1498816"/>
                </a:lnTo>
                <a:lnTo>
                  <a:pt x="820737" y="1525588"/>
                </a:lnTo>
                <a:lnTo>
                  <a:pt x="588962" y="1525588"/>
                </a:lnTo>
                <a:lnTo>
                  <a:pt x="588962" y="1498816"/>
                </a:lnTo>
                <a:lnTo>
                  <a:pt x="589360" y="1494485"/>
                </a:lnTo>
                <a:lnTo>
                  <a:pt x="590555" y="1490155"/>
                </a:lnTo>
                <a:lnTo>
                  <a:pt x="592546" y="1486611"/>
                </a:lnTo>
                <a:lnTo>
                  <a:pt x="595732" y="1483068"/>
                </a:lnTo>
                <a:lnTo>
                  <a:pt x="598918" y="1480312"/>
                </a:lnTo>
                <a:lnTo>
                  <a:pt x="602901" y="1477950"/>
                </a:lnTo>
                <a:lnTo>
                  <a:pt x="607281" y="1476769"/>
                </a:lnTo>
                <a:lnTo>
                  <a:pt x="612060" y="1476375"/>
                </a:lnTo>
                <a:close/>
                <a:moveTo>
                  <a:pt x="725449" y="1381125"/>
                </a:moveTo>
                <a:lnTo>
                  <a:pt x="730525" y="1381524"/>
                </a:lnTo>
                <a:lnTo>
                  <a:pt x="732087" y="1381524"/>
                </a:lnTo>
                <a:lnTo>
                  <a:pt x="734430" y="1382322"/>
                </a:lnTo>
                <a:lnTo>
                  <a:pt x="737554" y="1384317"/>
                </a:lnTo>
                <a:lnTo>
                  <a:pt x="740287" y="1386312"/>
                </a:lnTo>
                <a:lnTo>
                  <a:pt x="743411" y="1389505"/>
                </a:lnTo>
                <a:lnTo>
                  <a:pt x="746535" y="1393096"/>
                </a:lnTo>
                <a:lnTo>
                  <a:pt x="749659" y="1397486"/>
                </a:lnTo>
                <a:lnTo>
                  <a:pt x="755906" y="1407063"/>
                </a:lnTo>
                <a:lnTo>
                  <a:pt x="761373" y="1417837"/>
                </a:lnTo>
                <a:lnTo>
                  <a:pt x="766059" y="1427813"/>
                </a:lnTo>
                <a:lnTo>
                  <a:pt x="769182" y="1437390"/>
                </a:lnTo>
                <a:lnTo>
                  <a:pt x="770744" y="1441780"/>
                </a:lnTo>
                <a:lnTo>
                  <a:pt x="771525" y="1445770"/>
                </a:lnTo>
                <a:lnTo>
                  <a:pt x="771525" y="1448164"/>
                </a:lnTo>
                <a:lnTo>
                  <a:pt x="771525" y="1450159"/>
                </a:lnTo>
                <a:lnTo>
                  <a:pt x="770744" y="1451357"/>
                </a:lnTo>
                <a:lnTo>
                  <a:pt x="769182" y="1452155"/>
                </a:lnTo>
                <a:lnTo>
                  <a:pt x="768011" y="1452155"/>
                </a:lnTo>
                <a:lnTo>
                  <a:pt x="766449" y="1450958"/>
                </a:lnTo>
                <a:lnTo>
                  <a:pt x="764887" y="1449760"/>
                </a:lnTo>
                <a:lnTo>
                  <a:pt x="762544" y="1448563"/>
                </a:lnTo>
                <a:lnTo>
                  <a:pt x="759030" y="1444174"/>
                </a:lnTo>
                <a:lnTo>
                  <a:pt x="755516" y="1439784"/>
                </a:lnTo>
                <a:lnTo>
                  <a:pt x="753173" y="1434996"/>
                </a:lnTo>
                <a:lnTo>
                  <a:pt x="752392" y="1433400"/>
                </a:lnTo>
                <a:lnTo>
                  <a:pt x="752392" y="1431404"/>
                </a:lnTo>
                <a:lnTo>
                  <a:pt x="752001" y="1428611"/>
                </a:lnTo>
                <a:lnTo>
                  <a:pt x="750830" y="1426616"/>
                </a:lnTo>
                <a:lnTo>
                  <a:pt x="748878" y="1425419"/>
                </a:lnTo>
                <a:lnTo>
                  <a:pt x="746925" y="1425020"/>
                </a:lnTo>
                <a:lnTo>
                  <a:pt x="746144" y="1425419"/>
                </a:lnTo>
                <a:lnTo>
                  <a:pt x="745363" y="1425818"/>
                </a:lnTo>
                <a:lnTo>
                  <a:pt x="744582" y="1426616"/>
                </a:lnTo>
                <a:lnTo>
                  <a:pt x="743411" y="1427414"/>
                </a:lnTo>
                <a:lnTo>
                  <a:pt x="742630" y="1428611"/>
                </a:lnTo>
                <a:lnTo>
                  <a:pt x="742240" y="1430207"/>
                </a:lnTo>
                <a:lnTo>
                  <a:pt x="741849" y="1432602"/>
                </a:lnTo>
                <a:lnTo>
                  <a:pt x="741849" y="1434597"/>
                </a:lnTo>
                <a:lnTo>
                  <a:pt x="741459" y="1439385"/>
                </a:lnTo>
                <a:lnTo>
                  <a:pt x="740678" y="1443376"/>
                </a:lnTo>
                <a:lnTo>
                  <a:pt x="739897" y="1445371"/>
                </a:lnTo>
                <a:lnTo>
                  <a:pt x="739116" y="1446967"/>
                </a:lnTo>
                <a:lnTo>
                  <a:pt x="737944" y="1448164"/>
                </a:lnTo>
                <a:lnTo>
                  <a:pt x="735992" y="1449361"/>
                </a:lnTo>
                <a:lnTo>
                  <a:pt x="734430" y="1450558"/>
                </a:lnTo>
                <a:lnTo>
                  <a:pt x="732868" y="1452155"/>
                </a:lnTo>
                <a:lnTo>
                  <a:pt x="730525" y="1452953"/>
                </a:lnTo>
                <a:lnTo>
                  <a:pt x="727792" y="1453352"/>
                </a:lnTo>
                <a:lnTo>
                  <a:pt x="721935" y="1454150"/>
                </a:lnTo>
                <a:lnTo>
                  <a:pt x="715297" y="1454150"/>
                </a:lnTo>
                <a:lnTo>
                  <a:pt x="712173" y="1453751"/>
                </a:lnTo>
                <a:lnTo>
                  <a:pt x="709049" y="1452953"/>
                </a:lnTo>
                <a:lnTo>
                  <a:pt x="706706" y="1452155"/>
                </a:lnTo>
                <a:lnTo>
                  <a:pt x="703973" y="1450558"/>
                </a:lnTo>
                <a:lnTo>
                  <a:pt x="701240" y="1448962"/>
                </a:lnTo>
                <a:lnTo>
                  <a:pt x="699287" y="1447366"/>
                </a:lnTo>
                <a:lnTo>
                  <a:pt x="694992" y="1442977"/>
                </a:lnTo>
                <a:lnTo>
                  <a:pt x="691478" y="1438188"/>
                </a:lnTo>
                <a:lnTo>
                  <a:pt x="687963" y="1432602"/>
                </a:lnTo>
                <a:lnTo>
                  <a:pt x="685230" y="1427015"/>
                </a:lnTo>
                <a:lnTo>
                  <a:pt x="682497" y="1421029"/>
                </a:lnTo>
                <a:lnTo>
                  <a:pt x="680544" y="1415044"/>
                </a:lnTo>
                <a:lnTo>
                  <a:pt x="678982" y="1409058"/>
                </a:lnTo>
                <a:lnTo>
                  <a:pt x="676249" y="1399082"/>
                </a:lnTo>
                <a:lnTo>
                  <a:pt x="675078" y="1392298"/>
                </a:lnTo>
                <a:lnTo>
                  <a:pt x="674687" y="1389106"/>
                </a:lnTo>
                <a:lnTo>
                  <a:pt x="674687" y="1388707"/>
                </a:lnTo>
                <a:lnTo>
                  <a:pt x="675078" y="1388308"/>
                </a:lnTo>
                <a:lnTo>
                  <a:pt x="676249" y="1387909"/>
                </a:lnTo>
                <a:lnTo>
                  <a:pt x="679373" y="1387111"/>
                </a:lnTo>
                <a:lnTo>
                  <a:pt x="683278" y="1385913"/>
                </a:lnTo>
                <a:lnTo>
                  <a:pt x="689525" y="1384716"/>
                </a:lnTo>
                <a:lnTo>
                  <a:pt x="698897" y="1383120"/>
                </a:lnTo>
                <a:lnTo>
                  <a:pt x="715297" y="1381524"/>
                </a:lnTo>
                <a:lnTo>
                  <a:pt x="725449" y="1381125"/>
                </a:lnTo>
                <a:close/>
                <a:moveTo>
                  <a:pt x="1433588" y="1247775"/>
                </a:moveTo>
                <a:lnTo>
                  <a:pt x="1439124" y="1247775"/>
                </a:lnTo>
                <a:lnTo>
                  <a:pt x="1444264" y="1248175"/>
                </a:lnTo>
                <a:lnTo>
                  <a:pt x="1448614" y="1248976"/>
                </a:lnTo>
                <a:lnTo>
                  <a:pt x="1451382" y="1249776"/>
                </a:lnTo>
                <a:lnTo>
                  <a:pt x="1453359" y="1250977"/>
                </a:lnTo>
                <a:lnTo>
                  <a:pt x="1454150" y="1252178"/>
                </a:lnTo>
                <a:lnTo>
                  <a:pt x="1454150" y="1253779"/>
                </a:lnTo>
                <a:lnTo>
                  <a:pt x="1453359" y="1255380"/>
                </a:lnTo>
                <a:lnTo>
                  <a:pt x="1452173" y="1256981"/>
                </a:lnTo>
                <a:lnTo>
                  <a:pt x="1450196" y="1258582"/>
                </a:lnTo>
                <a:lnTo>
                  <a:pt x="1447428" y="1260183"/>
                </a:lnTo>
                <a:lnTo>
                  <a:pt x="1441892" y="1262985"/>
                </a:lnTo>
                <a:lnTo>
                  <a:pt x="1435565" y="1264986"/>
                </a:lnTo>
                <a:lnTo>
                  <a:pt x="1432402" y="1265387"/>
                </a:lnTo>
                <a:lnTo>
                  <a:pt x="1429634" y="1265787"/>
                </a:lnTo>
                <a:lnTo>
                  <a:pt x="1427261" y="1265787"/>
                </a:lnTo>
                <a:lnTo>
                  <a:pt x="1425284" y="1265387"/>
                </a:lnTo>
                <a:lnTo>
                  <a:pt x="1423703" y="1264986"/>
                </a:lnTo>
                <a:lnTo>
                  <a:pt x="1422516" y="1264586"/>
                </a:lnTo>
                <a:lnTo>
                  <a:pt x="1420539" y="1264586"/>
                </a:lnTo>
                <a:lnTo>
                  <a:pt x="1419353" y="1264986"/>
                </a:lnTo>
                <a:lnTo>
                  <a:pt x="1418562" y="1265787"/>
                </a:lnTo>
                <a:lnTo>
                  <a:pt x="1417376" y="1266588"/>
                </a:lnTo>
                <a:lnTo>
                  <a:pt x="1416980" y="1267388"/>
                </a:lnTo>
                <a:lnTo>
                  <a:pt x="1416585" y="1268589"/>
                </a:lnTo>
                <a:lnTo>
                  <a:pt x="1416190" y="1269790"/>
                </a:lnTo>
                <a:lnTo>
                  <a:pt x="1416585" y="1270990"/>
                </a:lnTo>
                <a:lnTo>
                  <a:pt x="1416585" y="1272191"/>
                </a:lnTo>
                <a:lnTo>
                  <a:pt x="1417376" y="1273392"/>
                </a:lnTo>
                <a:lnTo>
                  <a:pt x="1418562" y="1274993"/>
                </a:lnTo>
                <a:lnTo>
                  <a:pt x="1419748" y="1276194"/>
                </a:lnTo>
                <a:lnTo>
                  <a:pt x="1422121" y="1277395"/>
                </a:lnTo>
                <a:lnTo>
                  <a:pt x="1424098" y="1278596"/>
                </a:lnTo>
                <a:lnTo>
                  <a:pt x="1428843" y="1280597"/>
                </a:lnTo>
                <a:lnTo>
                  <a:pt x="1430820" y="1282198"/>
                </a:lnTo>
                <a:lnTo>
                  <a:pt x="1432402" y="1283799"/>
                </a:lnTo>
                <a:lnTo>
                  <a:pt x="1433588" y="1285000"/>
                </a:lnTo>
                <a:lnTo>
                  <a:pt x="1435170" y="1287001"/>
                </a:lnTo>
                <a:lnTo>
                  <a:pt x="1436356" y="1289003"/>
                </a:lnTo>
                <a:lnTo>
                  <a:pt x="1436751" y="1291404"/>
                </a:lnTo>
                <a:lnTo>
                  <a:pt x="1437542" y="1293406"/>
                </a:lnTo>
                <a:lnTo>
                  <a:pt x="1437542" y="1296608"/>
                </a:lnTo>
                <a:lnTo>
                  <a:pt x="1437542" y="1299009"/>
                </a:lnTo>
                <a:lnTo>
                  <a:pt x="1437147" y="1302612"/>
                </a:lnTo>
                <a:lnTo>
                  <a:pt x="1436356" y="1305414"/>
                </a:lnTo>
                <a:lnTo>
                  <a:pt x="1435170" y="1309416"/>
                </a:lnTo>
                <a:lnTo>
                  <a:pt x="1431611" y="1317422"/>
                </a:lnTo>
                <a:lnTo>
                  <a:pt x="1430029" y="1320624"/>
                </a:lnTo>
                <a:lnTo>
                  <a:pt x="1428052" y="1323826"/>
                </a:lnTo>
                <a:lnTo>
                  <a:pt x="1425680" y="1326628"/>
                </a:lnTo>
                <a:lnTo>
                  <a:pt x="1423307" y="1328629"/>
                </a:lnTo>
                <a:lnTo>
                  <a:pt x="1420539" y="1331431"/>
                </a:lnTo>
                <a:lnTo>
                  <a:pt x="1417771" y="1333032"/>
                </a:lnTo>
                <a:lnTo>
                  <a:pt x="1414608" y="1334633"/>
                </a:lnTo>
                <a:lnTo>
                  <a:pt x="1411445" y="1336635"/>
                </a:lnTo>
                <a:lnTo>
                  <a:pt x="1404722" y="1338636"/>
                </a:lnTo>
                <a:lnTo>
                  <a:pt x="1397605" y="1340237"/>
                </a:lnTo>
                <a:lnTo>
                  <a:pt x="1390487" y="1341038"/>
                </a:lnTo>
                <a:lnTo>
                  <a:pt x="1383370" y="1341438"/>
                </a:lnTo>
                <a:lnTo>
                  <a:pt x="1376252" y="1341438"/>
                </a:lnTo>
                <a:lnTo>
                  <a:pt x="1369530" y="1341038"/>
                </a:lnTo>
                <a:lnTo>
                  <a:pt x="1358063" y="1339437"/>
                </a:lnTo>
                <a:lnTo>
                  <a:pt x="1350154" y="1338236"/>
                </a:lnTo>
                <a:lnTo>
                  <a:pt x="1347386" y="1337435"/>
                </a:lnTo>
                <a:lnTo>
                  <a:pt x="1347386" y="1337835"/>
                </a:lnTo>
                <a:lnTo>
                  <a:pt x="1346991" y="1337435"/>
                </a:lnTo>
                <a:lnTo>
                  <a:pt x="1346200" y="1337035"/>
                </a:lnTo>
                <a:lnTo>
                  <a:pt x="1346200" y="1334633"/>
                </a:lnTo>
                <a:lnTo>
                  <a:pt x="1346991" y="1331831"/>
                </a:lnTo>
                <a:lnTo>
                  <a:pt x="1347782" y="1326228"/>
                </a:lnTo>
                <a:lnTo>
                  <a:pt x="1349363" y="1318623"/>
                </a:lnTo>
                <a:lnTo>
                  <a:pt x="1351736" y="1307415"/>
                </a:lnTo>
                <a:lnTo>
                  <a:pt x="1355295" y="1296608"/>
                </a:lnTo>
                <a:lnTo>
                  <a:pt x="1357667" y="1287402"/>
                </a:lnTo>
                <a:lnTo>
                  <a:pt x="1361621" y="1275794"/>
                </a:lnTo>
                <a:lnTo>
                  <a:pt x="1363994" y="1270190"/>
                </a:lnTo>
                <a:lnTo>
                  <a:pt x="1364785" y="1268589"/>
                </a:lnTo>
                <a:lnTo>
                  <a:pt x="1366762" y="1265787"/>
                </a:lnTo>
                <a:lnTo>
                  <a:pt x="1369925" y="1262985"/>
                </a:lnTo>
                <a:lnTo>
                  <a:pt x="1373484" y="1260183"/>
                </a:lnTo>
                <a:lnTo>
                  <a:pt x="1378229" y="1258182"/>
                </a:lnTo>
                <a:lnTo>
                  <a:pt x="1383765" y="1256181"/>
                </a:lnTo>
                <a:lnTo>
                  <a:pt x="1389301" y="1253779"/>
                </a:lnTo>
                <a:lnTo>
                  <a:pt x="1395628" y="1252578"/>
                </a:lnTo>
                <a:lnTo>
                  <a:pt x="1401954" y="1250977"/>
                </a:lnTo>
                <a:lnTo>
                  <a:pt x="1415399" y="1248976"/>
                </a:lnTo>
                <a:lnTo>
                  <a:pt x="1428052" y="1248175"/>
                </a:lnTo>
                <a:lnTo>
                  <a:pt x="1433588" y="1247775"/>
                </a:lnTo>
                <a:close/>
                <a:moveTo>
                  <a:pt x="1155700" y="965200"/>
                </a:moveTo>
                <a:lnTo>
                  <a:pt x="1161653" y="965597"/>
                </a:lnTo>
                <a:lnTo>
                  <a:pt x="1167209" y="966787"/>
                </a:lnTo>
                <a:lnTo>
                  <a:pt x="1172766" y="968770"/>
                </a:lnTo>
                <a:lnTo>
                  <a:pt x="1177925" y="971944"/>
                </a:lnTo>
                <a:lnTo>
                  <a:pt x="1182687" y="975514"/>
                </a:lnTo>
                <a:lnTo>
                  <a:pt x="1187450" y="980274"/>
                </a:lnTo>
                <a:lnTo>
                  <a:pt x="1192213" y="985431"/>
                </a:lnTo>
                <a:lnTo>
                  <a:pt x="1196181" y="991381"/>
                </a:lnTo>
                <a:lnTo>
                  <a:pt x="1200150" y="998125"/>
                </a:lnTo>
                <a:lnTo>
                  <a:pt x="1204119" y="1005265"/>
                </a:lnTo>
                <a:lnTo>
                  <a:pt x="1207691" y="1012802"/>
                </a:lnTo>
                <a:lnTo>
                  <a:pt x="1211659" y="1021133"/>
                </a:lnTo>
                <a:lnTo>
                  <a:pt x="1214437" y="1029860"/>
                </a:lnTo>
                <a:lnTo>
                  <a:pt x="1217613" y="1038984"/>
                </a:lnTo>
                <a:lnTo>
                  <a:pt x="1220787" y="1048504"/>
                </a:lnTo>
                <a:lnTo>
                  <a:pt x="1225947" y="1068338"/>
                </a:lnTo>
                <a:lnTo>
                  <a:pt x="1230313" y="1089363"/>
                </a:lnTo>
                <a:lnTo>
                  <a:pt x="1234678" y="1111180"/>
                </a:lnTo>
                <a:lnTo>
                  <a:pt x="1237853" y="1133792"/>
                </a:lnTo>
                <a:lnTo>
                  <a:pt x="1241028" y="1155609"/>
                </a:lnTo>
                <a:lnTo>
                  <a:pt x="1243013" y="1177824"/>
                </a:lnTo>
                <a:lnTo>
                  <a:pt x="1245394" y="1198848"/>
                </a:lnTo>
                <a:lnTo>
                  <a:pt x="1246981" y="1219476"/>
                </a:lnTo>
                <a:lnTo>
                  <a:pt x="1246187" y="1186551"/>
                </a:lnTo>
                <a:lnTo>
                  <a:pt x="1342231" y="1244467"/>
                </a:lnTo>
                <a:lnTo>
                  <a:pt x="1323181" y="1340465"/>
                </a:lnTo>
                <a:lnTo>
                  <a:pt x="1248966" y="1309524"/>
                </a:lnTo>
                <a:lnTo>
                  <a:pt x="1245394" y="1284929"/>
                </a:lnTo>
                <a:lnTo>
                  <a:pt x="1239441" y="1242087"/>
                </a:lnTo>
                <a:lnTo>
                  <a:pt x="1231106" y="1373787"/>
                </a:lnTo>
                <a:lnTo>
                  <a:pt x="1230709" y="1379737"/>
                </a:lnTo>
                <a:lnTo>
                  <a:pt x="1230313" y="1386084"/>
                </a:lnTo>
                <a:lnTo>
                  <a:pt x="1230709" y="1392431"/>
                </a:lnTo>
                <a:lnTo>
                  <a:pt x="1232297" y="1399968"/>
                </a:lnTo>
                <a:lnTo>
                  <a:pt x="1234281" y="1407902"/>
                </a:lnTo>
                <a:lnTo>
                  <a:pt x="1237059" y="1417422"/>
                </a:lnTo>
                <a:lnTo>
                  <a:pt x="1241822" y="1428133"/>
                </a:lnTo>
                <a:lnTo>
                  <a:pt x="1247775" y="1440430"/>
                </a:lnTo>
                <a:lnTo>
                  <a:pt x="1231106" y="1440430"/>
                </a:lnTo>
                <a:lnTo>
                  <a:pt x="1242219" y="1446380"/>
                </a:lnTo>
                <a:lnTo>
                  <a:pt x="1256109" y="1453124"/>
                </a:lnTo>
                <a:lnTo>
                  <a:pt x="1287066" y="1467405"/>
                </a:lnTo>
                <a:lnTo>
                  <a:pt x="1313259" y="1479305"/>
                </a:lnTo>
                <a:lnTo>
                  <a:pt x="1323975" y="1483669"/>
                </a:lnTo>
                <a:lnTo>
                  <a:pt x="1501775" y="1720491"/>
                </a:lnTo>
                <a:lnTo>
                  <a:pt x="1401763" y="1798638"/>
                </a:lnTo>
                <a:lnTo>
                  <a:pt x="1210469" y="1576494"/>
                </a:lnTo>
                <a:lnTo>
                  <a:pt x="1080294" y="1561816"/>
                </a:lnTo>
                <a:lnTo>
                  <a:pt x="1080294" y="1563800"/>
                </a:lnTo>
                <a:lnTo>
                  <a:pt x="1080294" y="1567370"/>
                </a:lnTo>
                <a:lnTo>
                  <a:pt x="1079500" y="1575700"/>
                </a:lnTo>
                <a:lnTo>
                  <a:pt x="1077516" y="1587601"/>
                </a:lnTo>
                <a:lnTo>
                  <a:pt x="1074341" y="1601088"/>
                </a:lnTo>
                <a:lnTo>
                  <a:pt x="1066403" y="1633220"/>
                </a:lnTo>
                <a:lnTo>
                  <a:pt x="1056878" y="1669318"/>
                </a:lnTo>
                <a:lnTo>
                  <a:pt x="1046956" y="1703830"/>
                </a:lnTo>
                <a:lnTo>
                  <a:pt x="1038622" y="1733582"/>
                </a:lnTo>
                <a:lnTo>
                  <a:pt x="1030288" y="1762540"/>
                </a:lnTo>
                <a:lnTo>
                  <a:pt x="802481" y="1785548"/>
                </a:lnTo>
                <a:lnTo>
                  <a:pt x="770731" y="1731201"/>
                </a:lnTo>
                <a:lnTo>
                  <a:pt x="904081" y="1706210"/>
                </a:lnTo>
                <a:lnTo>
                  <a:pt x="903685" y="1489619"/>
                </a:lnTo>
                <a:lnTo>
                  <a:pt x="871935" y="1482479"/>
                </a:lnTo>
                <a:lnTo>
                  <a:pt x="869950" y="1471768"/>
                </a:lnTo>
                <a:lnTo>
                  <a:pt x="867966" y="1461851"/>
                </a:lnTo>
                <a:lnTo>
                  <a:pt x="866378" y="1453124"/>
                </a:lnTo>
                <a:lnTo>
                  <a:pt x="864791" y="1445190"/>
                </a:lnTo>
                <a:lnTo>
                  <a:pt x="863600" y="1428926"/>
                </a:lnTo>
                <a:lnTo>
                  <a:pt x="862806" y="1413455"/>
                </a:lnTo>
                <a:lnTo>
                  <a:pt x="862013" y="1373787"/>
                </a:lnTo>
                <a:lnTo>
                  <a:pt x="860822" y="1346812"/>
                </a:lnTo>
                <a:lnTo>
                  <a:pt x="858044" y="1312697"/>
                </a:lnTo>
                <a:lnTo>
                  <a:pt x="854472" y="1175444"/>
                </a:lnTo>
                <a:lnTo>
                  <a:pt x="843756" y="1181791"/>
                </a:lnTo>
                <a:lnTo>
                  <a:pt x="818753" y="1197658"/>
                </a:lnTo>
                <a:lnTo>
                  <a:pt x="802878" y="1208369"/>
                </a:lnTo>
                <a:lnTo>
                  <a:pt x="786606" y="1219476"/>
                </a:lnTo>
                <a:lnTo>
                  <a:pt x="770731" y="1230980"/>
                </a:lnTo>
                <a:lnTo>
                  <a:pt x="756841" y="1242087"/>
                </a:lnTo>
                <a:lnTo>
                  <a:pt x="754460" y="1250021"/>
                </a:lnTo>
                <a:lnTo>
                  <a:pt x="752872" y="1258351"/>
                </a:lnTo>
                <a:lnTo>
                  <a:pt x="752078" y="1266681"/>
                </a:lnTo>
                <a:lnTo>
                  <a:pt x="751285" y="1275805"/>
                </a:lnTo>
                <a:lnTo>
                  <a:pt x="751285" y="1284532"/>
                </a:lnTo>
                <a:lnTo>
                  <a:pt x="751681" y="1292863"/>
                </a:lnTo>
                <a:lnTo>
                  <a:pt x="752078" y="1301590"/>
                </a:lnTo>
                <a:lnTo>
                  <a:pt x="752872" y="1310317"/>
                </a:lnTo>
                <a:lnTo>
                  <a:pt x="754856" y="1325788"/>
                </a:lnTo>
                <a:lnTo>
                  <a:pt x="756444" y="1339275"/>
                </a:lnTo>
                <a:lnTo>
                  <a:pt x="758031" y="1350382"/>
                </a:lnTo>
                <a:lnTo>
                  <a:pt x="758031" y="1354349"/>
                </a:lnTo>
                <a:lnTo>
                  <a:pt x="756841" y="1357523"/>
                </a:lnTo>
                <a:lnTo>
                  <a:pt x="727869" y="1355539"/>
                </a:lnTo>
                <a:lnTo>
                  <a:pt x="715566" y="1354746"/>
                </a:lnTo>
                <a:lnTo>
                  <a:pt x="709613" y="1354746"/>
                </a:lnTo>
                <a:lnTo>
                  <a:pt x="704453" y="1355143"/>
                </a:lnTo>
                <a:lnTo>
                  <a:pt x="698897" y="1355539"/>
                </a:lnTo>
                <a:lnTo>
                  <a:pt x="693341" y="1356729"/>
                </a:lnTo>
                <a:lnTo>
                  <a:pt x="687785" y="1357919"/>
                </a:lnTo>
                <a:lnTo>
                  <a:pt x="682228" y="1359903"/>
                </a:lnTo>
                <a:lnTo>
                  <a:pt x="677069" y="1361886"/>
                </a:lnTo>
                <a:lnTo>
                  <a:pt x="671116" y="1364663"/>
                </a:lnTo>
                <a:lnTo>
                  <a:pt x="664766" y="1367836"/>
                </a:lnTo>
                <a:lnTo>
                  <a:pt x="658416" y="1372200"/>
                </a:lnTo>
                <a:lnTo>
                  <a:pt x="657225" y="1367043"/>
                </a:lnTo>
                <a:lnTo>
                  <a:pt x="655241" y="1361093"/>
                </a:lnTo>
                <a:lnTo>
                  <a:pt x="654050" y="1355143"/>
                </a:lnTo>
                <a:lnTo>
                  <a:pt x="653256" y="1348399"/>
                </a:lnTo>
                <a:lnTo>
                  <a:pt x="651669" y="1333325"/>
                </a:lnTo>
                <a:lnTo>
                  <a:pt x="650875" y="1316267"/>
                </a:lnTo>
                <a:lnTo>
                  <a:pt x="650875" y="1296830"/>
                </a:lnTo>
                <a:lnTo>
                  <a:pt x="651272" y="1274615"/>
                </a:lnTo>
                <a:lnTo>
                  <a:pt x="652066" y="1251211"/>
                </a:lnTo>
                <a:lnTo>
                  <a:pt x="653653" y="1225029"/>
                </a:lnTo>
                <a:lnTo>
                  <a:pt x="660797" y="1208369"/>
                </a:lnTo>
                <a:lnTo>
                  <a:pt x="667147" y="1194881"/>
                </a:lnTo>
                <a:lnTo>
                  <a:pt x="670322" y="1188931"/>
                </a:lnTo>
                <a:lnTo>
                  <a:pt x="673497" y="1183774"/>
                </a:lnTo>
                <a:lnTo>
                  <a:pt x="680244" y="1174254"/>
                </a:lnTo>
                <a:lnTo>
                  <a:pt x="687388" y="1164733"/>
                </a:lnTo>
                <a:lnTo>
                  <a:pt x="696119" y="1155213"/>
                </a:lnTo>
                <a:lnTo>
                  <a:pt x="706438" y="1143312"/>
                </a:lnTo>
                <a:lnTo>
                  <a:pt x="718741" y="1129031"/>
                </a:lnTo>
                <a:lnTo>
                  <a:pt x="738585" y="1108007"/>
                </a:lnTo>
                <a:lnTo>
                  <a:pt x="756047" y="1088966"/>
                </a:lnTo>
                <a:lnTo>
                  <a:pt x="785416" y="1057231"/>
                </a:lnTo>
                <a:lnTo>
                  <a:pt x="797719" y="1043744"/>
                </a:lnTo>
                <a:lnTo>
                  <a:pt x="809228" y="1032240"/>
                </a:lnTo>
                <a:lnTo>
                  <a:pt x="820738" y="1021926"/>
                </a:lnTo>
                <a:lnTo>
                  <a:pt x="831056" y="1012802"/>
                </a:lnTo>
                <a:lnTo>
                  <a:pt x="836613" y="1008439"/>
                </a:lnTo>
                <a:lnTo>
                  <a:pt x="842169" y="1004869"/>
                </a:lnTo>
                <a:lnTo>
                  <a:pt x="848122" y="1000902"/>
                </a:lnTo>
                <a:lnTo>
                  <a:pt x="854075" y="997331"/>
                </a:lnTo>
                <a:lnTo>
                  <a:pt x="860028" y="994555"/>
                </a:lnTo>
                <a:lnTo>
                  <a:pt x="866378" y="991381"/>
                </a:lnTo>
                <a:lnTo>
                  <a:pt x="873125" y="988208"/>
                </a:lnTo>
                <a:lnTo>
                  <a:pt x="880269" y="985828"/>
                </a:lnTo>
                <a:lnTo>
                  <a:pt x="895350" y="980274"/>
                </a:lnTo>
                <a:lnTo>
                  <a:pt x="912416" y="975117"/>
                </a:lnTo>
                <a:lnTo>
                  <a:pt x="932260" y="970753"/>
                </a:lnTo>
                <a:lnTo>
                  <a:pt x="954881" y="965597"/>
                </a:lnTo>
                <a:lnTo>
                  <a:pt x="963613" y="965993"/>
                </a:lnTo>
                <a:lnTo>
                  <a:pt x="979488" y="966787"/>
                </a:lnTo>
                <a:lnTo>
                  <a:pt x="1004491" y="968373"/>
                </a:lnTo>
                <a:lnTo>
                  <a:pt x="1089819" y="1240103"/>
                </a:lnTo>
                <a:lnTo>
                  <a:pt x="1081484" y="1159179"/>
                </a:lnTo>
                <a:lnTo>
                  <a:pt x="1077516" y="1013199"/>
                </a:lnTo>
                <a:lnTo>
                  <a:pt x="1071959" y="999315"/>
                </a:lnTo>
                <a:lnTo>
                  <a:pt x="1083072" y="980671"/>
                </a:lnTo>
                <a:lnTo>
                  <a:pt x="1107281" y="980671"/>
                </a:lnTo>
                <a:lnTo>
                  <a:pt x="1117600" y="999315"/>
                </a:lnTo>
                <a:lnTo>
                  <a:pt x="1112837" y="1015579"/>
                </a:lnTo>
                <a:lnTo>
                  <a:pt x="1142206" y="1228203"/>
                </a:lnTo>
                <a:lnTo>
                  <a:pt x="1137841" y="971944"/>
                </a:lnTo>
                <a:lnTo>
                  <a:pt x="1146572" y="967580"/>
                </a:lnTo>
                <a:lnTo>
                  <a:pt x="1148953" y="966390"/>
                </a:lnTo>
                <a:lnTo>
                  <a:pt x="1149350" y="965597"/>
                </a:lnTo>
                <a:lnTo>
                  <a:pt x="1155700" y="965200"/>
                </a:lnTo>
                <a:close/>
                <a:moveTo>
                  <a:pt x="931148" y="736601"/>
                </a:moveTo>
                <a:lnTo>
                  <a:pt x="929554" y="751285"/>
                </a:lnTo>
                <a:lnTo>
                  <a:pt x="928757" y="762794"/>
                </a:lnTo>
                <a:lnTo>
                  <a:pt x="929155" y="762794"/>
                </a:lnTo>
                <a:lnTo>
                  <a:pt x="929554" y="751285"/>
                </a:lnTo>
                <a:lnTo>
                  <a:pt x="930351" y="746126"/>
                </a:lnTo>
                <a:lnTo>
                  <a:pt x="931148" y="741363"/>
                </a:lnTo>
                <a:lnTo>
                  <a:pt x="931148" y="736601"/>
                </a:lnTo>
                <a:close/>
                <a:moveTo>
                  <a:pt x="949086" y="679054"/>
                </a:moveTo>
                <a:lnTo>
                  <a:pt x="948289" y="679847"/>
                </a:lnTo>
                <a:lnTo>
                  <a:pt x="945499" y="681435"/>
                </a:lnTo>
                <a:lnTo>
                  <a:pt x="943904" y="683419"/>
                </a:lnTo>
                <a:lnTo>
                  <a:pt x="941911" y="686991"/>
                </a:lnTo>
                <a:lnTo>
                  <a:pt x="945897" y="682625"/>
                </a:lnTo>
                <a:lnTo>
                  <a:pt x="948289" y="681038"/>
                </a:lnTo>
                <a:lnTo>
                  <a:pt x="950282" y="679054"/>
                </a:lnTo>
                <a:lnTo>
                  <a:pt x="949086" y="679054"/>
                </a:lnTo>
                <a:close/>
                <a:moveTo>
                  <a:pt x="1038375" y="620713"/>
                </a:moveTo>
                <a:lnTo>
                  <a:pt x="1049138" y="620713"/>
                </a:lnTo>
                <a:lnTo>
                  <a:pt x="1059502" y="621110"/>
                </a:lnTo>
                <a:lnTo>
                  <a:pt x="1069866" y="622300"/>
                </a:lnTo>
                <a:lnTo>
                  <a:pt x="1079432" y="623491"/>
                </a:lnTo>
                <a:lnTo>
                  <a:pt x="1088999" y="625872"/>
                </a:lnTo>
                <a:lnTo>
                  <a:pt x="1098167" y="627857"/>
                </a:lnTo>
                <a:lnTo>
                  <a:pt x="1106937" y="630238"/>
                </a:lnTo>
                <a:lnTo>
                  <a:pt x="1115307" y="633413"/>
                </a:lnTo>
                <a:lnTo>
                  <a:pt x="1123678" y="636191"/>
                </a:lnTo>
                <a:lnTo>
                  <a:pt x="1130853" y="639763"/>
                </a:lnTo>
                <a:lnTo>
                  <a:pt x="1138028" y="642938"/>
                </a:lnTo>
                <a:lnTo>
                  <a:pt x="1144805" y="646510"/>
                </a:lnTo>
                <a:lnTo>
                  <a:pt x="1156365" y="652860"/>
                </a:lnTo>
                <a:lnTo>
                  <a:pt x="1166729" y="659607"/>
                </a:lnTo>
                <a:lnTo>
                  <a:pt x="1174701" y="664766"/>
                </a:lnTo>
                <a:lnTo>
                  <a:pt x="1180680" y="669529"/>
                </a:lnTo>
                <a:lnTo>
                  <a:pt x="1185862" y="673497"/>
                </a:lnTo>
                <a:lnTo>
                  <a:pt x="1185862" y="676275"/>
                </a:lnTo>
                <a:lnTo>
                  <a:pt x="1185862" y="684213"/>
                </a:lnTo>
                <a:lnTo>
                  <a:pt x="1185065" y="688975"/>
                </a:lnTo>
                <a:lnTo>
                  <a:pt x="1183869" y="694532"/>
                </a:lnTo>
                <a:lnTo>
                  <a:pt x="1182274" y="700088"/>
                </a:lnTo>
                <a:lnTo>
                  <a:pt x="1180281" y="704850"/>
                </a:lnTo>
                <a:lnTo>
                  <a:pt x="1179086" y="707629"/>
                </a:lnTo>
                <a:lnTo>
                  <a:pt x="1177093" y="710010"/>
                </a:lnTo>
                <a:lnTo>
                  <a:pt x="1175498" y="711994"/>
                </a:lnTo>
                <a:lnTo>
                  <a:pt x="1173505" y="713979"/>
                </a:lnTo>
                <a:lnTo>
                  <a:pt x="1170715" y="715963"/>
                </a:lnTo>
                <a:lnTo>
                  <a:pt x="1168323" y="717154"/>
                </a:lnTo>
                <a:lnTo>
                  <a:pt x="1165533" y="718344"/>
                </a:lnTo>
                <a:lnTo>
                  <a:pt x="1161945" y="719138"/>
                </a:lnTo>
                <a:lnTo>
                  <a:pt x="1158756" y="719535"/>
                </a:lnTo>
                <a:lnTo>
                  <a:pt x="1154770" y="719535"/>
                </a:lnTo>
                <a:lnTo>
                  <a:pt x="1150784" y="719138"/>
                </a:lnTo>
                <a:lnTo>
                  <a:pt x="1146001" y="718344"/>
                </a:lnTo>
                <a:lnTo>
                  <a:pt x="1140819" y="717154"/>
                </a:lnTo>
                <a:lnTo>
                  <a:pt x="1135238" y="715566"/>
                </a:lnTo>
                <a:lnTo>
                  <a:pt x="1129259" y="712788"/>
                </a:lnTo>
                <a:lnTo>
                  <a:pt x="1123678" y="710010"/>
                </a:lnTo>
                <a:lnTo>
                  <a:pt x="1120091" y="708819"/>
                </a:lnTo>
                <a:lnTo>
                  <a:pt x="1114112" y="707629"/>
                </a:lnTo>
                <a:lnTo>
                  <a:pt x="1098964" y="704850"/>
                </a:lnTo>
                <a:lnTo>
                  <a:pt x="1083418" y="702072"/>
                </a:lnTo>
                <a:lnTo>
                  <a:pt x="1077439" y="700882"/>
                </a:lnTo>
                <a:lnTo>
                  <a:pt x="1073852" y="700088"/>
                </a:lnTo>
                <a:lnTo>
                  <a:pt x="1104545" y="714772"/>
                </a:lnTo>
                <a:lnTo>
                  <a:pt x="1118895" y="721122"/>
                </a:lnTo>
                <a:lnTo>
                  <a:pt x="1125671" y="723504"/>
                </a:lnTo>
                <a:lnTo>
                  <a:pt x="1132448" y="725885"/>
                </a:lnTo>
                <a:lnTo>
                  <a:pt x="1138826" y="728266"/>
                </a:lnTo>
                <a:lnTo>
                  <a:pt x="1144805" y="729457"/>
                </a:lnTo>
                <a:lnTo>
                  <a:pt x="1150784" y="730647"/>
                </a:lnTo>
                <a:lnTo>
                  <a:pt x="1155966" y="731044"/>
                </a:lnTo>
                <a:lnTo>
                  <a:pt x="1161148" y="730647"/>
                </a:lnTo>
                <a:lnTo>
                  <a:pt x="1165931" y="729457"/>
                </a:lnTo>
                <a:lnTo>
                  <a:pt x="1170316" y="727869"/>
                </a:lnTo>
                <a:lnTo>
                  <a:pt x="1174302" y="725091"/>
                </a:lnTo>
                <a:lnTo>
                  <a:pt x="1175498" y="735410"/>
                </a:lnTo>
                <a:lnTo>
                  <a:pt x="1175897" y="744935"/>
                </a:lnTo>
                <a:lnTo>
                  <a:pt x="1175498" y="753666"/>
                </a:lnTo>
                <a:lnTo>
                  <a:pt x="1175099" y="762397"/>
                </a:lnTo>
                <a:lnTo>
                  <a:pt x="1176694" y="761207"/>
                </a:lnTo>
                <a:lnTo>
                  <a:pt x="1177491" y="760413"/>
                </a:lnTo>
                <a:lnTo>
                  <a:pt x="1178687" y="760016"/>
                </a:lnTo>
                <a:lnTo>
                  <a:pt x="1179086" y="760413"/>
                </a:lnTo>
                <a:lnTo>
                  <a:pt x="1179484" y="761207"/>
                </a:lnTo>
                <a:lnTo>
                  <a:pt x="1179883" y="763985"/>
                </a:lnTo>
                <a:lnTo>
                  <a:pt x="1180281" y="767954"/>
                </a:lnTo>
                <a:lnTo>
                  <a:pt x="1180281" y="773113"/>
                </a:lnTo>
                <a:lnTo>
                  <a:pt x="1179086" y="785813"/>
                </a:lnTo>
                <a:lnTo>
                  <a:pt x="1177491" y="800498"/>
                </a:lnTo>
                <a:lnTo>
                  <a:pt x="1175498" y="814388"/>
                </a:lnTo>
                <a:lnTo>
                  <a:pt x="1173505" y="826294"/>
                </a:lnTo>
                <a:lnTo>
                  <a:pt x="1171911" y="833438"/>
                </a:lnTo>
                <a:lnTo>
                  <a:pt x="1170715" y="834629"/>
                </a:lnTo>
                <a:lnTo>
                  <a:pt x="1170316" y="834232"/>
                </a:lnTo>
                <a:lnTo>
                  <a:pt x="1169519" y="842169"/>
                </a:lnTo>
                <a:lnTo>
                  <a:pt x="1168323" y="849710"/>
                </a:lnTo>
                <a:lnTo>
                  <a:pt x="1166729" y="856854"/>
                </a:lnTo>
                <a:lnTo>
                  <a:pt x="1165134" y="863998"/>
                </a:lnTo>
                <a:lnTo>
                  <a:pt x="1162742" y="870744"/>
                </a:lnTo>
                <a:lnTo>
                  <a:pt x="1160351" y="877491"/>
                </a:lnTo>
                <a:lnTo>
                  <a:pt x="1157959" y="883841"/>
                </a:lnTo>
                <a:lnTo>
                  <a:pt x="1154770" y="890191"/>
                </a:lnTo>
                <a:lnTo>
                  <a:pt x="1151980" y="896541"/>
                </a:lnTo>
                <a:lnTo>
                  <a:pt x="1148791" y="902098"/>
                </a:lnTo>
                <a:lnTo>
                  <a:pt x="1145602" y="907654"/>
                </a:lnTo>
                <a:lnTo>
                  <a:pt x="1141616" y="913210"/>
                </a:lnTo>
                <a:lnTo>
                  <a:pt x="1138028" y="918370"/>
                </a:lnTo>
                <a:lnTo>
                  <a:pt x="1134042" y="923529"/>
                </a:lnTo>
                <a:lnTo>
                  <a:pt x="1126070" y="932260"/>
                </a:lnTo>
                <a:lnTo>
                  <a:pt x="1117699" y="940595"/>
                </a:lnTo>
                <a:lnTo>
                  <a:pt x="1108531" y="947738"/>
                </a:lnTo>
                <a:lnTo>
                  <a:pt x="1099762" y="954088"/>
                </a:lnTo>
                <a:lnTo>
                  <a:pt x="1090593" y="959248"/>
                </a:lnTo>
                <a:lnTo>
                  <a:pt x="1081027" y="963216"/>
                </a:lnTo>
                <a:lnTo>
                  <a:pt x="1077041" y="964804"/>
                </a:lnTo>
                <a:lnTo>
                  <a:pt x="1072257" y="966391"/>
                </a:lnTo>
                <a:lnTo>
                  <a:pt x="1067474" y="967185"/>
                </a:lnTo>
                <a:lnTo>
                  <a:pt x="1063488" y="967979"/>
                </a:lnTo>
                <a:lnTo>
                  <a:pt x="1059103" y="968376"/>
                </a:lnTo>
                <a:lnTo>
                  <a:pt x="1054719" y="968376"/>
                </a:lnTo>
                <a:lnTo>
                  <a:pt x="1051530" y="968376"/>
                </a:lnTo>
                <a:lnTo>
                  <a:pt x="1047543" y="967979"/>
                </a:lnTo>
                <a:lnTo>
                  <a:pt x="1043956" y="967185"/>
                </a:lnTo>
                <a:lnTo>
                  <a:pt x="1039970" y="965995"/>
                </a:lnTo>
                <a:lnTo>
                  <a:pt x="1031998" y="962820"/>
                </a:lnTo>
                <a:lnTo>
                  <a:pt x="1023627" y="958851"/>
                </a:lnTo>
                <a:lnTo>
                  <a:pt x="1014857" y="953295"/>
                </a:lnTo>
                <a:lnTo>
                  <a:pt x="1006088" y="947341"/>
                </a:lnTo>
                <a:lnTo>
                  <a:pt x="997318" y="939801"/>
                </a:lnTo>
                <a:lnTo>
                  <a:pt x="988549" y="931863"/>
                </a:lnTo>
                <a:lnTo>
                  <a:pt x="979779" y="922338"/>
                </a:lnTo>
                <a:lnTo>
                  <a:pt x="971807" y="912813"/>
                </a:lnTo>
                <a:lnTo>
                  <a:pt x="963835" y="902098"/>
                </a:lnTo>
                <a:lnTo>
                  <a:pt x="956660" y="890985"/>
                </a:lnTo>
                <a:lnTo>
                  <a:pt x="949883" y="878682"/>
                </a:lnTo>
                <a:lnTo>
                  <a:pt x="943904" y="865982"/>
                </a:lnTo>
                <a:lnTo>
                  <a:pt x="941512" y="859632"/>
                </a:lnTo>
                <a:lnTo>
                  <a:pt x="938722" y="852885"/>
                </a:lnTo>
                <a:lnTo>
                  <a:pt x="936729" y="846138"/>
                </a:lnTo>
                <a:lnTo>
                  <a:pt x="934736" y="839391"/>
                </a:lnTo>
                <a:lnTo>
                  <a:pt x="933540" y="843757"/>
                </a:lnTo>
                <a:lnTo>
                  <a:pt x="931547" y="847329"/>
                </a:lnTo>
                <a:lnTo>
                  <a:pt x="929554" y="849710"/>
                </a:lnTo>
                <a:lnTo>
                  <a:pt x="928757" y="850107"/>
                </a:lnTo>
                <a:lnTo>
                  <a:pt x="927960" y="850504"/>
                </a:lnTo>
                <a:lnTo>
                  <a:pt x="926764" y="850107"/>
                </a:lnTo>
                <a:lnTo>
                  <a:pt x="925568" y="849710"/>
                </a:lnTo>
                <a:lnTo>
                  <a:pt x="924372" y="848123"/>
                </a:lnTo>
                <a:lnTo>
                  <a:pt x="923575" y="846535"/>
                </a:lnTo>
                <a:lnTo>
                  <a:pt x="921582" y="842963"/>
                </a:lnTo>
                <a:lnTo>
                  <a:pt x="920386" y="837407"/>
                </a:lnTo>
                <a:lnTo>
                  <a:pt x="918791" y="831057"/>
                </a:lnTo>
                <a:lnTo>
                  <a:pt x="917596" y="823516"/>
                </a:lnTo>
                <a:lnTo>
                  <a:pt x="917197" y="815182"/>
                </a:lnTo>
                <a:lnTo>
                  <a:pt x="916798" y="806054"/>
                </a:lnTo>
                <a:lnTo>
                  <a:pt x="917197" y="798116"/>
                </a:lnTo>
                <a:lnTo>
                  <a:pt x="917596" y="790576"/>
                </a:lnTo>
                <a:lnTo>
                  <a:pt x="918393" y="783829"/>
                </a:lnTo>
                <a:lnTo>
                  <a:pt x="919987" y="777479"/>
                </a:lnTo>
                <a:lnTo>
                  <a:pt x="921183" y="772319"/>
                </a:lnTo>
                <a:lnTo>
                  <a:pt x="922379" y="767954"/>
                </a:lnTo>
                <a:lnTo>
                  <a:pt x="924372" y="764779"/>
                </a:lnTo>
                <a:lnTo>
                  <a:pt x="925169" y="763588"/>
                </a:lnTo>
                <a:lnTo>
                  <a:pt x="926365" y="763191"/>
                </a:lnTo>
                <a:lnTo>
                  <a:pt x="923176" y="759619"/>
                </a:lnTo>
                <a:lnTo>
                  <a:pt x="920785" y="756444"/>
                </a:lnTo>
                <a:lnTo>
                  <a:pt x="918393" y="752476"/>
                </a:lnTo>
                <a:lnTo>
                  <a:pt x="916798" y="748507"/>
                </a:lnTo>
                <a:lnTo>
                  <a:pt x="915204" y="744538"/>
                </a:lnTo>
                <a:lnTo>
                  <a:pt x="914407" y="739776"/>
                </a:lnTo>
                <a:lnTo>
                  <a:pt x="913609" y="735807"/>
                </a:lnTo>
                <a:lnTo>
                  <a:pt x="913211" y="731044"/>
                </a:lnTo>
                <a:lnTo>
                  <a:pt x="912812" y="727076"/>
                </a:lnTo>
                <a:lnTo>
                  <a:pt x="912812" y="721916"/>
                </a:lnTo>
                <a:lnTo>
                  <a:pt x="913609" y="712391"/>
                </a:lnTo>
                <a:lnTo>
                  <a:pt x="915204" y="703263"/>
                </a:lnTo>
                <a:lnTo>
                  <a:pt x="917197" y="694135"/>
                </a:lnTo>
                <a:lnTo>
                  <a:pt x="920386" y="685007"/>
                </a:lnTo>
                <a:lnTo>
                  <a:pt x="923575" y="676672"/>
                </a:lnTo>
                <a:lnTo>
                  <a:pt x="927162" y="668735"/>
                </a:lnTo>
                <a:lnTo>
                  <a:pt x="930750" y="661988"/>
                </a:lnTo>
                <a:lnTo>
                  <a:pt x="934337" y="656035"/>
                </a:lnTo>
                <a:lnTo>
                  <a:pt x="937526" y="651272"/>
                </a:lnTo>
                <a:lnTo>
                  <a:pt x="940715" y="647700"/>
                </a:lnTo>
                <a:lnTo>
                  <a:pt x="943107" y="646113"/>
                </a:lnTo>
                <a:lnTo>
                  <a:pt x="955862" y="639763"/>
                </a:lnTo>
                <a:lnTo>
                  <a:pt x="968219" y="634604"/>
                </a:lnTo>
                <a:lnTo>
                  <a:pt x="980178" y="630238"/>
                </a:lnTo>
                <a:lnTo>
                  <a:pt x="992535" y="627063"/>
                </a:lnTo>
                <a:lnTo>
                  <a:pt x="1004493" y="624285"/>
                </a:lnTo>
                <a:lnTo>
                  <a:pt x="1016053" y="622300"/>
                </a:lnTo>
                <a:lnTo>
                  <a:pt x="1027214" y="621110"/>
                </a:lnTo>
                <a:lnTo>
                  <a:pt x="1038375" y="620713"/>
                </a:lnTo>
                <a:close/>
                <a:moveTo>
                  <a:pt x="1043186" y="515586"/>
                </a:moveTo>
                <a:lnTo>
                  <a:pt x="1022934" y="515983"/>
                </a:lnTo>
                <a:lnTo>
                  <a:pt x="1002682" y="516777"/>
                </a:lnTo>
                <a:lnTo>
                  <a:pt x="982827" y="518364"/>
                </a:lnTo>
                <a:lnTo>
                  <a:pt x="962972" y="519952"/>
                </a:lnTo>
                <a:lnTo>
                  <a:pt x="943514" y="521937"/>
                </a:lnTo>
                <a:lnTo>
                  <a:pt x="924056" y="525113"/>
                </a:lnTo>
                <a:lnTo>
                  <a:pt x="904598" y="527891"/>
                </a:lnTo>
                <a:lnTo>
                  <a:pt x="885140" y="531861"/>
                </a:lnTo>
                <a:lnTo>
                  <a:pt x="866476" y="535830"/>
                </a:lnTo>
                <a:lnTo>
                  <a:pt x="847812" y="540594"/>
                </a:lnTo>
                <a:lnTo>
                  <a:pt x="829148" y="545754"/>
                </a:lnTo>
                <a:lnTo>
                  <a:pt x="810485" y="550914"/>
                </a:lnTo>
                <a:lnTo>
                  <a:pt x="792218" y="556869"/>
                </a:lnTo>
                <a:lnTo>
                  <a:pt x="774348" y="563220"/>
                </a:lnTo>
                <a:lnTo>
                  <a:pt x="756082" y="569968"/>
                </a:lnTo>
                <a:lnTo>
                  <a:pt x="738609" y="577113"/>
                </a:lnTo>
                <a:lnTo>
                  <a:pt x="721137" y="585449"/>
                </a:lnTo>
                <a:lnTo>
                  <a:pt x="704061" y="593388"/>
                </a:lnTo>
                <a:lnTo>
                  <a:pt x="686986" y="601724"/>
                </a:lnTo>
                <a:lnTo>
                  <a:pt x="670308" y="610457"/>
                </a:lnTo>
                <a:lnTo>
                  <a:pt x="653630" y="619587"/>
                </a:lnTo>
                <a:lnTo>
                  <a:pt x="637745" y="629114"/>
                </a:lnTo>
                <a:lnTo>
                  <a:pt x="621861" y="639037"/>
                </a:lnTo>
                <a:lnTo>
                  <a:pt x="605977" y="649755"/>
                </a:lnTo>
                <a:lnTo>
                  <a:pt x="590490" y="660473"/>
                </a:lnTo>
                <a:lnTo>
                  <a:pt x="575400" y="671190"/>
                </a:lnTo>
                <a:lnTo>
                  <a:pt x="559913" y="682702"/>
                </a:lnTo>
                <a:lnTo>
                  <a:pt x="545617" y="694610"/>
                </a:lnTo>
                <a:lnTo>
                  <a:pt x="531322" y="706519"/>
                </a:lnTo>
                <a:lnTo>
                  <a:pt x="517026" y="719221"/>
                </a:lnTo>
                <a:lnTo>
                  <a:pt x="503525" y="731924"/>
                </a:lnTo>
                <a:lnTo>
                  <a:pt x="490023" y="745023"/>
                </a:lnTo>
                <a:lnTo>
                  <a:pt x="476919" y="758520"/>
                </a:lnTo>
                <a:lnTo>
                  <a:pt x="464212" y="772413"/>
                </a:lnTo>
                <a:lnTo>
                  <a:pt x="451504" y="786306"/>
                </a:lnTo>
                <a:lnTo>
                  <a:pt x="439591" y="800596"/>
                </a:lnTo>
                <a:lnTo>
                  <a:pt x="427678" y="815680"/>
                </a:lnTo>
                <a:lnTo>
                  <a:pt x="416162" y="830368"/>
                </a:lnTo>
                <a:lnTo>
                  <a:pt x="405441" y="845452"/>
                </a:lnTo>
                <a:lnTo>
                  <a:pt x="394322" y="860933"/>
                </a:lnTo>
                <a:lnTo>
                  <a:pt x="383997" y="876811"/>
                </a:lnTo>
                <a:lnTo>
                  <a:pt x="374070" y="892689"/>
                </a:lnTo>
                <a:lnTo>
                  <a:pt x="364539" y="908964"/>
                </a:lnTo>
                <a:lnTo>
                  <a:pt x="355009" y="925636"/>
                </a:lnTo>
                <a:lnTo>
                  <a:pt x="346272" y="941911"/>
                </a:lnTo>
                <a:lnTo>
                  <a:pt x="337933" y="959377"/>
                </a:lnTo>
                <a:lnTo>
                  <a:pt x="329594" y="976048"/>
                </a:lnTo>
                <a:lnTo>
                  <a:pt x="322049" y="993911"/>
                </a:lnTo>
                <a:lnTo>
                  <a:pt x="314901" y="1011377"/>
                </a:lnTo>
                <a:lnTo>
                  <a:pt x="308151" y="1029240"/>
                </a:lnTo>
                <a:lnTo>
                  <a:pt x="301797" y="1047500"/>
                </a:lnTo>
                <a:lnTo>
                  <a:pt x="295840" y="1065362"/>
                </a:lnTo>
                <a:lnTo>
                  <a:pt x="290678" y="1084019"/>
                </a:lnTo>
                <a:lnTo>
                  <a:pt x="285516" y="1102676"/>
                </a:lnTo>
                <a:lnTo>
                  <a:pt x="280751" y="1121729"/>
                </a:lnTo>
                <a:lnTo>
                  <a:pt x="276780" y="1140783"/>
                </a:lnTo>
                <a:lnTo>
                  <a:pt x="272809" y="1159440"/>
                </a:lnTo>
                <a:lnTo>
                  <a:pt x="270029" y="1178890"/>
                </a:lnTo>
                <a:lnTo>
                  <a:pt x="266852" y="1198341"/>
                </a:lnTo>
                <a:lnTo>
                  <a:pt x="264867" y="1218188"/>
                </a:lnTo>
                <a:lnTo>
                  <a:pt x="263278" y="1237639"/>
                </a:lnTo>
                <a:lnTo>
                  <a:pt x="261690" y="1257883"/>
                </a:lnTo>
                <a:lnTo>
                  <a:pt x="260896" y="1277731"/>
                </a:lnTo>
                <a:lnTo>
                  <a:pt x="260498" y="1297975"/>
                </a:lnTo>
                <a:lnTo>
                  <a:pt x="260896" y="1318220"/>
                </a:lnTo>
                <a:lnTo>
                  <a:pt x="261690" y="1338067"/>
                </a:lnTo>
                <a:lnTo>
                  <a:pt x="263278" y="1357915"/>
                </a:lnTo>
                <a:lnTo>
                  <a:pt x="264867" y="1377763"/>
                </a:lnTo>
                <a:lnTo>
                  <a:pt x="266852" y="1397213"/>
                </a:lnTo>
                <a:lnTo>
                  <a:pt x="270029" y="1416664"/>
                </a:lnTo>
                <a:lnTo>
                  <a:pt x="272809" y="1436114"/>
                </a:lnTo>
                <a:lnTo>
                  <a:pt x="276780" y="1455168"/>
                </a:lnTo>
                <a:lnTo>
                  <a:pt x="280751" y="1474222"/>
                </a:lnTo>
                <a:lnTo>
                  <a:pt x="285516" y="1493275"/>
                </a:lnTo>
                <a:lnTo>
                  <a:pt x="290678" y="1511535"/>
                </a:lnTo>
                <a:lnTo>
                  <a:pt x="295840" y="1530192"/>
                </a:lnTo>
                <a:lnTo>
                  <a:pt x="301797" y="1548452"/>
                </a:lnTo>
                <a:lnTo>
                  <a:pt x="308151" y="1566314"/>
                </a:lnTo>
                <a:lnTo>
                  <a:pt x="314901" y="1584177"/>
                </a:lnTo>
                <a:lnTo>
                  <a:pt x="322049" y="1602040"/>
                </a:lnTo>
                <a:lnTo>
                  <a:pt x="329594" y="1619109"/>
                </a:lnTo>
                <a:lnTo>
                  <a:pt x="337933" y="1636575"/>
                </a:lnTo>
                <a:lnTo>
                  <a:pt x="346272" y="1653247"/>
                </a:lnTo>
                <a:lnTo>
                  <a:pt x="355009" y="1670316"/>
                </a:lnTo>
                <a:lnTo>
                  <a:pt x="364539" y="1686591"/>
                </a:lnTo>
                <a:lnTo>
                  <a:pt x="374070" y="1703262"/>
                </a:lnTo>
                <a:lnTo>
                  <a:pt x="383997" y="1719140"/>
                </a:lnTo>
                <a:lnTo>
                  <a:pt x="394322" y="1734622"/>
                </a:lnTo>
                <a:lnTo>
                  <a:pt x="405441" y="1750500"/>
                </a:lnTo>
                <a:lnTo>
                  <a:pt x="416162" y="1765584"/>
                </a:lnTo>
                <a:lnTo>
                  <a:pt x="427678" y="1780271"/>
                </a:lnTo>
                <a:lnTo>
                  <a:pt x="439591" y="1794958"/>
                </a:lnTo>
                <a:lnTo>
                  <a:pt x="451504" y="1809248"/>
                </a:lnTo>
                <a:lnTo>
                  <a:pt x="464212" y="1823142"/>
                </a:lnTo>
                <a:lnTo>
                  <a:pt x="476919" y="1837035"/>
                </a:lnTo>
                <a:lnTo>
                  <a:pt x="490023" y="1850531"/>
                </a:lnTo>
                <a:lnTo>
                  <a:pt x="503525" y="1863631"/>
                </a:lnTo>
                <a:lnTo>
                  <a:pt x="517026" y="1876333"/>
                </a:lnTo>
                <a:lnTo>
                  <a:pt x="531322" y="1889035"/>
                </a:lnTo>
                <a:lnTo>
                  <a:pt x="545617" y="1900944"/>
                </a:lnTo>
                <a:lnTo>
                  <a:pt x="559913" y="1912852"/>
                </a:lnTo>
                <a:lnTo>
                  <a:pt x="575400" y="1923967"/>
                </a:lnTo>
                <a:lnTo>
                  <a:pt x="590490" y="1935479"/>
                </a:lnTo>
                <a:lnTo>
                  <a:pt x="605977" y="1945799"/>
                </a:lnTo>
                <a:lnTo>
                  <a:pt x="621861" y="1956517"/>
                </a:lnTo>
                <a:lnTo>
                  <a:pt x="637745" y="1966044"/>
                </a:lnTo>
                <a:lnTo>
                  <a:pt x="653630" y="1975968"/>
                </a:lnTo>
                <a:lnTo>
                  <a:pt x="670308" y="1985097"/>
                </a:lnTo>
                <a:lnTo>
                  <a:pt x="686986" y="1994227"/>
                </a:lnTo>
                <a:lnTo>
                  <a:pt x="704061" y="2002563"/>
                </a:lnTo>
                <a:lnTo>
                  <a:pt x="721137" y="2010502"/>
                </a:lnTo>
                <a:lnTo>
                  <a:pt x="738609" y="2018044"/>
                </a:lnTo>
                <a:lnTo>
                  <a:pt x="756082" y="2025189"/>
                </a:lnTo>
                <a:lnTo>
                  <a:pt x="774348" y="2032335"/>
                </a:lnTo>
                <a:lnTo>
                  <a:pt x="792218" y="2038686"/>
                </a:lnTo>
                <a:lnTo>
                  <a:pt x="810485" y="2044640"/>
                </a:lnTo>
                <a:lnTo>
                  <a:pt x="829148" y="2050197"/>
                </a:lnTo>
                <a:lnTo>
                  <a:pt x="847812" y="2055358"/>
                </a:lnTo>
                <a:lnTo>
                  <a:pt x="866476" y="2059724"/>
                </a:lnTo>
                <a:lnTo>
                  <a:pt x="885140" y="2064091"/>
                </a:lnTo>
                <a:lnTo>
                  <a:pt x="904598" y="2067266"/>
                </a:lnTo>
                <a:lnTo>
                  <a:pt x="924056" y="2070839"/>
                </a:lnTo>
                <a:lnTo>
                  <a:pt x="943514" y="2073220"/>
                </a:lnTo>
                <a:lnTo>
                  <a:pt x="962972" y="2075999"/>
                </a:lnTo>
                <a:lnTo>
                  <a:pt x="982827" y="2077587"/>
                </a:lnTo>
                <a:lnTo>
                  <a:pt x="1002682" y="2078778"/>
                </a:lnTo>
                <a:lnTo>
                  <a:pt x="1022934" y="2079572"/>
                </a:lnTo>
                <a:lnTo>
                  <a:pt x="1043186" y="2079572"/>
                </a:lnTo>
                <a:lnTo>
                  <a:pt x="1063041" y="2079572"/>
                </a:lnTo>
                <a:lnTo>
                  <a:pt x="1083293" y="2078778"/>
                </a:lnTo>
                <a:lnTo>
                  <a:pt x="1103148" y="2077587"/>
                </a:lnTo>
                <a:lnTo>
                  <a:pt x="1122606" y="2075999"/>
                </a:lnTo>
                <a:lnTo>
                  <a:pt x="1142064" y="2073220"/>
                </a:lnTo>
                <a:lnTo>
                  <a:pt x="1161919" y="2070839"/>
                </a:lnTo>
                <a:lnTo>
                  <a:pt x="1180980" y="2067266"/>
                </a:lnTo>
                <a:lnTo>
                  <a:pt x="1200438" y="2064091"/>
                </a:lnTo>
                <a:lnTo>
                  <a:pt x="1219499" y="2059724"/>
                </a:lnTo>
                <a:lnTo>
                  <a:pt x="1237766" y="2055358"/>
                </a:lnTo>
                <a:lnTo>
                  <a:pt x="1256827" y="2050197"/>
                </a:lnTo>
                <a:lnTo>
                  <a:pt x="1275093" y="2044640"/>
                </a:lnTo>
                <a:lnTo>
                  <a:pt x="1293757" y="2038686"/>
                </a:lnTo>
                <a:lnTo>
                  <a:pt x="1311627" y="2032335"/>
                </a:lnTo>
                <a:lnTo>
                  <a:pt x="1329496" y="2025189"/>
                </a:lnTo>
                <a:lnTo>
                  <a:pt x="1347366" y="2018044"/>
                </a:lnTo>
                <a:lnTo>
                  <a:pt x="1364441" y="2010502"/>
                </a:lnTo>
                <a:lnTo>
                  <a:pt x="1381914" y="2002563"/>
                </a:lnTo>
                <a:lnTo>
                  <a:pt x="1398592" y="1994227"/>
                </a:lnTo>
                <a:lnTo>
                  <a:pt x="1415667" y="1985097"/>
                </a:lnTo>
                <a:lnTo>
                  <a:pt x="1431949" y="1975968"/>
                </a:lnTo>
                <a:lnTo>
                  <a:pt x="1447833" y="1966044"/>
                </a:lnTo>
                <a:lnTo>
                  <a:pt x="1464114" y="1956517"/>
                </a:lnTo>
                <a:lnTo>
                  <a:pt x="1479998" y="1945799"/>
                </a:lnTo>
                <a:lnTo>
                  <a:pt x="1495088" y="1935479"/>
                </a:lnTo>
                <a:lnTo>
                  <a:pt x="1510575" y="1923967"/>
                </a:lnTo>
                <a:lnTo>
                  <a:pt x="1525665" y="1912852"/>
                </a:lnTo>
                <a:lnTo>
                  <a:pt x="1539960" y="1900944"/>
                </a:lnTo>
                <a:lnTo>
                  <a:pt x="1554256" y="1889035"/>
                </a:lnTo>
                <a:lnTo>
                  <a:pt x="1568551" y="1876333"/>
                </a:lnTo>
                <a:lnTo>
                  <a:pt x="1582053" y="1863631"/>
                </a:lnTo>
                <a:lnTo>
                  <a:pt x="1595555" y="1850531"/>
                </a:lnTo>
                <a:lnTo>
                  <a:pt x="1608659" y="1837035"/>
                </a:lnTo>
                <a:lnTo>
                  <a:pt x="1621763" y="1823142"/>
                </a:lnTo>
                <a:lnTo>
                  <a:pt x="1634073" y="1809248"/>
                </a:lnTo>
                <a:lnTo>
                  <a:pt x="1646383" y="1794958"/>
                </a:lnTo>
                <a:lnTo>
                  <a:pt x="1657899" y="1780271"/>
                </a:lnTo>
                <a:lnTo>
                  <a:pt x="1669415" y="1765584"/>
                </a:lnTo>
                <a:lnTo>
                  <a:pt x="1680534" y="1750500"/>
                </a:lnTo>
                <a:lnTo>
                  <a:pt x="1691256" y="1734622"/>
                </a:lnTo>
                <a:lnTo>
                  <a:pt x="1701581" y="1719140"/>
                </a:lnTo>
                <a:lnTo>
                  <a:pt x="1711508" y="1703262"/>
                </a:lnTo>
                <a:lnTo>
                  <a:pt x="1721436" y="1686591"/>
                </a:lnTo>
                <a:lnTo>
                  <a:pt x="1730569" y="1670316"/>
                </a:lnTo>
                <a:lnTo>
                  <a:pt x="1739305" y="1653247"/>
                </a:lnTo>
                <a:lnTo>
                  <a:pt x="1748041" y="1636575"/>
                </a:lnTo>
                <a:lnTo>
                  <a:pt x="1755983" y="1619109"/>
                </a:lnTo>
                <a:lnTo>
                  <a:pt x="1763529" y="1602040"/>
                </a:lnTo>
                <a:lnTo>
                  <a:pt x="1770676" y="1584177"/>
                </a:lnTo>
                <a:lnTo>
                  <a:pt x="1777427" y="1566314"/>
                </a:lnTo>
                <a:lnTo>
                  <a:pt x="1783781" y="1548452"/>
                </a:lnTo>
                <a:lnTo>
                  <a:pt x="1789737" y="1530192"/>
                </a:lnTo>
                <a:lnTo>
                  <a:pt x="1795694" y="1511535"/>
                </a:lnTo>
                <a:lnTo>
                  <a:pt x="1800459" y="1493275"/>
                </a:lnTo>
                <a:lnTo>
                  <a:pt x="1804827" y="1474222"/>
                </a:lnTo>
                <a:lnTo>
                  <a:pt x="1809195" y="1455168"/>
                </a:lnTo>
                <a:lnTo>
                  <a:pt x="1812769" y="1436114"/>
                </a:lnTo>
                <a:lnTo>
                  <a:pt x="1816343" y="1416664"/>
                </a:lnTo>
                <a:lnTo>
                  <a:pt x="1818726" y="1397213"/>
                </a:lnTo>
                <a:lnTo>
                  <a:pt x="1820711" y="1377763"/>
                </a:lnTo>
                <a:lnTo>
                  <a:pt x="1823094" y="1357915"/>
                </a:lnTo>
                <a:lnTo>
                  <a:pt x="1824285" y="1338067"/>
                </a:lnTo>
                <a:lnTo>
                  <a:pt x="1824682" y="1318220"/>
                </a:lnTo>
                <a:lnTo>
                  <a:pt x="1825079" y="1297975"/>
                </a:lnTo>
                <a:lnTo>
                  <a:pt x="1824682" y="1277731"/>
                </a:lnTo>
                <a:lnTo>
                  <a:pt x="1824285" y="1257883"/>
                </a:lnTo>
                <a:lnTo>
                  <a:pt x="1823094" y="1237639"/>
                </a:lnTo>
                <a:lnTo>
                  <a:pt x="1820711" y="1218188"/>
                </a:lnTo>
                <a:lnTo>
                  <a:pt x="1818726" y="1198341"/>
                </a:lnTo>
                <a:lnTo>
                  <a:pt x="1816343" y="1178890"/>
                </a:lnTo>
                <a:lnTo>
                  <a:pt x="1812769" y="1159440"/>
                </a:lnTo>
                <a:lnTo>
                  <a:pt x="1809195" y="1140783"/>
                </a:lnTo>
                <a:lnTo>
                  <a:pt x="1804827" y="1121729"/>
                </a:lnTo>
                <a:lnTo>
                  <a:pt x="1800459" y="1102676"/>
                </a:lnTo>
                <a:lnTo>
                  <a:pt x="1795694" y="1084019"/>
                </a:lnTo>
                <a:lnTo>
                  <a:pt x="1789737" y="1065362"/>
                </a:lnTo>
                <a:lnTo>
                  <a:pt x="1783781" y="1047500"/>
                </a:lnTo>
                <a:lnTo>
                  <a:pt x="1777427" y="1029240"/>
                </a:lnTo>
                <a:lnTo>
                  <a:pt x="1770676" y="1011377"/>
                </a:lnTo>
                <a:lnTo>
                  <a:pt x="1763529" y="993911"/>
                </a:lnTo>
                <a:lnTo>
                  <a:pt x="1755983" y="976048"/>
                </a:lnTo>
                <a:lnTo>
                  <a:pt x="1748041" y="959377"/>
                </a:lnTo>
                <a:lnTo>
                  <a:pt x="1739305" y="941911"/>
                </a:lnTo>
                <a:lnTo>
                  <a:pt x="1730569" y="925636"/>
                </a:lnTo>
                <a:lnTo>
                  <a:pt x="1721436" y="908964"/>
                </a:lnTo>
                <a:lnTo>
                  <a:pt x="1711508" y="892689"/>
                </a:lnTo>
                <a:lnTo>
                  <a:pt x="1701581" y="876811"/>
                </a:lnTo>
                <a:lnTo>
                  <a:pt x="1691256" y="860933"/>
                </a:lnTo>
                <a:lnTo>
                  <a:pt x="1680534" y="845452"/>
                </a:lnTo>
                <a:lnTo>
                  <a:pt x="1669415" y="830368"/>
                </a:lnTo>
                <a:lnTo>
                  <a:pt x="1657899" y="815680"/>
                </a:lnTo>
                <a:lnTo>
                  <a:pt x="1646383" y="800596"/>
                </a:lnTo>
                <a:lnTo>
                  <a:pt x="1634073" y="786306"/>
                </a:lnTo>
                <a:lnTo>
                  <a:pt x="1621763" y="772413"/>
                </a:lnTo>
                <a:lnTo>
                  <a:pt x="1608659" y="758520"/>
                </a:lnTo>
                <a:lnTo>
                  <a:pt x="1595555" y="745023"/>
                </a:lnTo>
                <a:lnTo>
                  <a:pt x="1582053" y="731924"/>
                </a:lnTo>
                <a:lnTo>
                  <a:pt x="1568551" y="719221"/>
                </a:lnTo>
                <a:lnTo>
                  <a:pt x="1554256" y="706519"/>
                </a:lnTo>
                <a:lnTo>
                  <a:pt x="1539960" y="694610"/>
                </a:lnTo>
                <a:lnTo>
                  <a:pt x="1525665" y="682702"/>
                </a:lnTo>
                <a:lnTo>
                  <a:pt x="1510575" y="671190"/>
                </a:lnTo>
                <a:lnTo>
                  <a:pt x="1495088" y="660473"/>
                </a:lnTo>
                <a:lnTo>
                  <a:pt x="1479998" y="649755"/>
                </a:lnTo>
                <a:lnTo>
                  <a:pt x="1464114" y="639037"/>
                </a:lnTo>
                <a:lnTo>
                  <a:pt x="1447833" y="629114"/>
                </a:lnTo>
                <a:lnTo>
                  <a:pt x="1431949" y="619587"/>
                </a:lnTo>
                <a:lnTo>
                  <a:pt x="1415667" y="610457"/>
                </a:lnTo>
                <a:lnTo>
                  <a:pt x="1398592" y="601724"/>
                </a:lnTo>
                <a:lnTo>
                  <a:pt x="1381914" y="593388"/>
                </a:lnTo>
                <a:lnTo>
                  <a:pt x="1364441" y="585449"/>
                </a:lnTo>
                <a:lnTo>
                  <a:pt x="1347366" y="577113"/>
                </a:lnTo>
                <a:lnTo>
                  <a:pt x="1329496" y="569968"/>
                </a:lnTo>
                <a:lnTo>
                  <a:pt x="1311627" y="563220"/>
                </a:lnTo>
                <a:lnTo>
                  <a:pt x="1293757" y="556869"/>
                </a:lnTo>
                <a:lnTo>
                  <a:pt x="1275093" y="550914"/>
                </a:lnTo>
                <a:lnTo>
                  <a:pt x="1256827" y="545754"/>
                </a:lnTo>
                <a:lnTo>
                  <a:pt x="1237766" y="540594"/>
                </a:lnTo>
                <a:lnTo>
                  <a:pt x="1219499" y="535830"/>
                </a:lnTo>
                <a:lnTo>
                  <a:pt x="1200438" y="531861"/>
                </a:lnTo>
                <a:lnTo>
                  <a:pt x="1180980" y="527891"/>
                </a:lnTo>
                <a:lnTo>
                  <a:pt x="1161919" y="525113"/>
                </a:lnTo>
                <a:lnTo>
                  <a:pt x="1142064" y="521937"/>
                </a:lnTo>
                <a:lnTo>
                  <a:pt x="1122606" y="519952"/>
                </a:lnTo>
                <a:lnTo>
                  <a:pt x="1103148" y="518364"/>
                </a:lnTo>
                <a:lnTo>
                  <a:pt x="1083293" y="516777"/>
                </a:lnTo>
                <a:lnTo>
                  <a:pt x="1063041" y="515983"/>
                </a:lnTo>
                <a:lnTo>
                  <a:pt x="1043186" y="515586"/>
                </a:lnTo>
                <a:close/>
                <a:moveTo>
                  <a:pt x="803734" y="280988"/>
                </a:moveTo>
                <a:lnTo>
                  <a:pt x="862902" y="391340"/>
                </a:lnTo>
                <a:lnTo>
                  <a:pt x="884743" y="387371"/>
                </a:lnTo>
                <a:lnTo>
                  <a:pt x="906980" y="383798"/>
                </a:lnTo>
                <a:lnTo>
                  <a:pt x="929218" y="380622"/>
                </a:lnTo>
                <a:lnTo>
                  <a:pt x="951456" y="378241"/>
                </a:lnTo>
                <a:lnTo>
                  <a:pt x="974488" y="376256"/>
                </a:lnTo>
                <a:lnTo>
                  <a:pt x="997122" y="374668"/>
                </a:lnTo>
                <a:lnTo>
                  <a:pt x="1019757" y="373874"/>
                </a:lnTo>
                <a:lnTo>
                  <a:pt x="1043186" y="373477"/>
                </a:lnTo>
                <a:lnTo>
                  <a:pt x="1059865" y="373874"/>
                </a:lnTo>
                <a:lnTo>
                  <a:pt x="1076940" y="374271"/>
                </a:lnTo>
                <a:lnTo>
                  <a:pt x="1093618" y="375462"/>
                </a:lnTo>
                <a:lnTo>
                  <a:pt x="1110693" y="376256"/>
                </a:lnTo>
                <a:lnTo>
                  <a:pt x="1127372" y="377844"/>
                </a:lnTo>
                <a:lnTo>
                  <a:pt x="1144050" y="379432"/>
                </a:lnTo>
                <a:lnTo>
                  <a:pt x="1160331" y="381019"/>
                </a:lnTo>
                <a:lnTo>
                  <a:pt x="1176612" y="383798"/>
                </a:lnTo>
                <a:lnTo>
                  <a:pt x="1193291" y="386180"/>
                </a:lnTo>
                <a:lnTo>
                  <a:pt x="1209572" y="388958"/>
                </a:lnTo>
                <a:lnTo>
                  <a:pt x="1225853" y="392134"/>
                </a:lnTo>
                <a:lnTo>
                  <a:pt x="1241737" y="395310"/>
                </a:lnTo>
                <a:lnTo>
                  <a:pt x="1257621" y="399279"/>
                </a:lnTo>
                <a:lnTo>
                  <a:pt x="1273505" y="403249"/>
                </a:lnTo>
                <a:lnTo>
                  <a:pt x="1289389" y="407218"/>
                </a:lnTo>
                <a:lnTo>
                  <a:pt x="1304876" y="411982"/>
                </a:lnTo>
                <a:lnTo>
                  <a:pt x="1370398" y="304805"/>
                </a:lnTo>
                <a:lnTo>
                  <a:pt x="1611439" y="417142"/>
                </a:lnTo>
                <a:lnTo>
                  <a:pt x="1570140" y="539800"/>
                </a:lnTo>
                <a:lnTo>
                  <a:pt x="1592775" y="555678"/>
                </a:lnTo>
                <a:lnTo>
                  <a:pt x="1614615" y="572747"/>
                </a:lnTo>
                <a:lnTo>
                  <a:pt x="1636059" y="589815"/>
                </a:lnTo>
                <a:lnTo>
                  <a:pt x="1656708" y="608075"/>
                </a:lnTo>
                <a:lnTo>
                  <a:pt x="1676960" y="626732"/>
                </a:lnTo>
                <a:lnTo>
                  <a:pt x="1696815" y="645389"/>
                </a:lnTo>
                <a:lnTo>
                  <a:pt x="1715876" y="665236"/>
                </a:lnTo>
                <a:lnTo>
                  <a:pt x="1734540" y="685481"/>
                </a:lnTo>
                <a:lnTo>
                  <a:pt x="1752410" y="706519"/>
                </a:lnTo>
                <a:lnTo>
                  <a:pt x="1769882" y="728351"/>
                </a:lnTo>
                <a:lnTo>
                  <a:pt x="1786560" y="750184"/>
                </a:lnTo>
                <a:lnTo>
                  <a:pt x="1802841" y="772413"/>
                </a:lnTo>
                <a:lnTo>
                  <a:pt x="1818329" y="795436"/>
                </a:lnTo>
                <a:lnTo>
                  <a:pt x="1832624" y="818856"/>
                </a:lnTo>
                <a:lnTo>
                  <a:pt x="1846920" y="842673"/>
                </a:lnTo>
                <a:lnTo>
                  <a:pt x="1860024" y="866887"/>
                </a:lnTo>
                <a:lnTo>
                  <a:pt x="1994642" y="834337"/>
                </a:lnTo>
                <a:lnTo>
                  <a:pt x="2085975" y="1084019"/>
                </a:lnTo>
                <a:lnTo>
                  <a:pt x="1954931" y="1149516"/>
                </a:lnTo>
                <a:lnTo>
                  <a:pt x="1958108" y="1167776"/>
                </a:lnTo>
                <a:lnTo>
                  <a:pt x="1960491" y="1185638"/>
                </a:lnTo>
                <a:lnTo>
                  <a:pt x="1962476" y="1204295"/>
                </a:lnTo>
                <a:lnTo>
                  <a:pt x="1964462" y="1222952"/>
                </a:lnTo>
                <a:lnTo>
                  <a:pt x="1965653" y="1241212"/>
                </a:lnTo>
                <a:lnTo>
                  <a:pt x="1966447" y="1259868"/>
                </a:lnTo>
                <a:lnTo>
                  <a:pt x="1967242" y="1278922"/>
                </a:lnTo>
                <a:lnTo>
                  <a:pt x="1967242" y="1297975"/>
                </a:lnTo>
                <a:lnTo>
                  <a:pt x="1967242" y="1315441"/>
                </a:lnTo>
                <a:lnTo>
                  <a:pt x="1966845" y="1332907"/>
                </a:lnTo>
                <a:lnTo>
                  <a:pt x="1966050" y="1349976"/>
                </a:lnTo>
                <a:lnTo>
                  <a:pt x="1964859" y="1367839"/>
                </a:lnTo>
                <a:lnTo>
                  <a:pt x="1962873" y="1385305"/>
                </a:lnTo>
                <a:lnTo>
                  <a:pt x="1961285" y="1401977"/>
                </a:lnTo>
                <a:lnTo>
                  <a:pt x="1959300" y="1419442"/>
                </a:lnTo>
                <a:lnTo>
                  <a:pt x="1957314" y="1436114"/>
                </a:lnTo>
                <a:lnTo>
                  <a:pt x="1954137" y="1453183"/>
                </a:lnTo>
                <a:lnTo>
                  <a:pt x="1951357" y="1469855"/>
                </a:lnTo>
                <a:lnTo>
                  <a:pt x="1947784" y="1486527"/>
                </a:lnTo>
                <a:lnTo>
                  <a:pt x="1944210" y="1503199"/>
                </a:lnTo>
                <a:lnTo>
                  <a:pt x="1940239" y="1519871"/>
                </a:lnTo>
                <a:lnTo>
                  <a:pt x="1935871" y="1535749"/>
                </a:lnTo>
                <a:lnTo>
                  <a:pt x="1931899" y="1552024"/>
                </a:lnTo>
                <a:lnTo>
                  <a:pt x="1926737" y="1568299"/>
                </a:lnTo>
                <a:lnTo>
                  <a:pt x="2061355" y="1650468"/>
                </a:lnTo>
                <a:lnTo>
                  <a:pt x="1949372" y="1891020"/>
                </a:lnTo>
                <a:lnTo>
                  <a:pt x="1791723" y="1838623"/>
                </a:lnTo>
                <a:lnTo>
                  <a:pt x="1776633" y="1859264"/>
                </a:lnTo>
                <a:lnTo>
                  <a:pt x="1761146" y="1879112"/>
                </a:lnTo>
                <a:lnTo>
                  <a:pt x="1744468" y="1898165"/>
                </a:lnTo>
                <a:lnTo>
                  <a:pt x="1728186" y="1917219"/>
                </a:lnTo>
                <a:lnTo>
                  <a:pt x="1710714" y="1935876"/>
                </a:lnTo>
                <a:lnTo>
                  <a:pt x="1693241" y="1954135"/>
                </a:lnTo>
                <a:lnTo>
                  <a:pt x="1674975" y="1971204"/>
                </a:lnTo>
                <a:lnTo>
                  <a:pt x="1655914" y="1988670"/>
                </a:lnTo>
                <a:lnTo>
                  <a:pt x="1636853" y="2004945"/>
                </a:lnTo>
                <a:lnTo>
                  <a:pt x="1616998" y="2021220"/>
                </a:lnTo>
                <a:lnTo>
                  <a:pt x="1597143" y="2036701"/>
                </a:lnTo>
                <a:lnTo>
                  <a:pt x="1576494" y="2051388"/>
                </a:lnTo>
                <a:lnTo>
                  <a:pt x="1555844" y="2066075"/>
                </a:lnTo>
                <a:lnTo>
                  <a:pt x="1534401" y="2079572"/>
                </a:lnTo>
                <a:lnTo>
                  <a:pt x="1512957" y="2093068"/>
                </a:lnTo>
                <a:lnTo>
                  <a:pt x="1491117" y="2105770"/>
                </a:lnTo>
                <a:lnTo>
                  <a:pt x="1531621" y="2274474"/>
                </a:lnTo>
                <a:lnTo>
                  <a:pt x="1281844" y="2365376"/>
                </a:lnTo>
                <a:lnTo>
                  <a:pt x="1202821" y="2207787"/>
                </a:lnTo>
                <a:lnTo>
                  <a:pt x="1183363" y="2210962"/>
                </a:lnTo>
                <a:lnTo>
                  <a:pt x="1163508" y="2213741"/>
                </a:lnTo>
                <a:lnTo>
                  <a:pt x="1144050" y="2216123"/>
                </a:lnTo>
                <a:lnTo>
                  <a:pt x="1124195" y="2218504"/>
                </a:lnTo>
                <a:lnTo>
                  <a:pt x="1103943" y="2219695"/>
                </a:lnTo>
                <a:lnTo>
                  <a:pt x="1083690" y="2220886"/>
                </a:lnTo>
                <a:lnTo>
                  <a:pt x="1063438" y="2221680"/>
                </a:lnTo>
                <a:lnTo>
                  <a:pt x="1043186" y="2221680"/>
                </a:lnTo>
                <a:lnTo>
                  <a:pt x="1013007" y="2221283"/>
                </a:lnTo>
                <a:lnTo>
                  <a:pt x="983224" y="2220092"/>
                </a:lnTo>
                <a:lnTo>
                  <a:pt x="954235" y="2217711"/>
                </a:lnTo>
                <a:lnTo>
                  <a:pt x="924850" y="2214535"/>
                </a:lnTo>
                <a:lnTo>
                  <a:pt x="895862" y="2210565"/>
                </a:lnTo>
                <a:lnTo>
                  <a:pt x="867270" y="2205405"/>
                </a:lnTo>
                <a:lnTo>
                  <a:pt x="839076" y="2199451"/>
                </a:lnTo>
                <a:lnTo>
                  <a:pt x="810882" y="2192703"/>
                </a:lnTo>
                <a:lnTo>
                  <a:pt x="715180" y="2341162"/>
                </a:lnTo>
                <a:lnTo>
                  <a:pt x="474536" y="2229222"/>
                </a:lnTo>
                <a:lnTo>
                  <a:pt x="524968" y="2062900"/>
                </a:lnTo>
                <a:lnTo>
                  <a:pt x="504716" y="2049006"/>
                </a:lnTo>
                <a:lnTo>
                  <a:pt x="484464" y="2033525"/>
                </a:lnTo>
                <a:lnTo>
                  <a:pt x="465006" y="2018441"/>
                </a:lnTo>
                <a:lnTo>
                  <a:pt x="445945" y="2002960"/>
                </a:lnTo>
                <a:lnTo>
                  <a:pt x="427281" y="1986288"/>
                </a:lnTo>
                <a:lnTo>
                  <a:pt x="408617" y="1969616"/>
                </a:lnTo>
                <a:lnTo>
                  <a:pt x="390748" y="1952151"/>
                </a:lnTo>
                <a:lnTo>
                  <a:pt x="373672" y="1934685"/>
                </a:lnTo>
                <a:lnTo>
                  <a:pt x="356597" y="1916028"/>
                </a:lnTo>
                <a:lnTo>
                  <a:pt x="340316" y="1897371"/>
                </a:lnTo>
                <a:lnTo>
                  <a:pt x="324432" y="1878715"/>
                </a:lnTo>
                <a:lnTo>
                  <a:pt x="308548" y="1858867"/>
                </a:lnTo>
                <a:lnTo>
                  <a:pt x="293855" y="1839020"/>
                </a:lnTo>
                <a:lnTo>
                  <a:pt x="279559" y="1818775"/>
                </a:lnTo>
                <a:lnTo>
                  <a:pt x="265661" y="1797737"/>
                </a:lnTo>
                <a:lnTo>
                  <a:pt x="252556" y="1776301"/>
                </a:lnTo>
                <a:lnTo>
                  <a:pt x="91333" y="1811630"/>
                </a:lnTo>
                <a:lnTo>
                  <a:pt x="0" y="1562345"/>
                </a:lnTo>
                <a:lnTo>
                  <a:pt x="138191" y="1488512"/>
                </a:lnTo>
                <a:lnTo>
                  <a:pt x="133426" y="1465092"/>
                </a:lnTo>
                <a:lnTo>
                  <a:pt x="129852" y="1441672"/>
                </a:lnTo>
                <a:lnTo>
                  <a:pt x="126278" y="1418251"/>
                </a:lnTo>
                <a:lnTo>
                  <a:pt x="123498" y="1394434"/>
                </a:lnTo>
                <a:lnTo>
                  <a:pt x="121513" y="1370220"/>
                </a:lnTo>
                <a:lnTo>
                  <a:pt x="119527" y="1346403"/>
                </a:lnTo>
                <a:lnTo>
                  <a:pt x="118733" y="1322189"/>
                </a:lnTo>
                <a:lnTo>
                  <a:pt x="118336" y="1297975"/>
                </a:lnTo>
                <a:lnTo>
                  <a:pt x="118733" y="1269395"/>
                </a:lnTo>
                <a:lnTo>
                  <a:pt x="119924" y="1240418"/>
                </a:lnTo>
                <a:lnTo>
                  <a:pt x="122704" y="1211837"/>
                </a:lnTo>
                <a:lnTo>
                  <a:pt x="125484" y="1184051"/>
                </a:lnTo>
                <a:lnTo>
                  <a:pt x="129455" y="1155867"/>
                </a:lnTo>
                <a:lnTo>
                  <a:pt x="134220" y="1128478"/>
                </a:lnTo>
                <a:lnTo>
                  <a:pt x="139780" y="1101088"/>
                </a:lnTo>
                <a:lnTo>
                  <a:pt x="146133" y="1074095"/>
                </a:lnTo>
                <a:lnTo>
                  <a:pt x="24223" y="995896"/>
                </a:lnTo>
                <a:lnTo>
                  <a:pt x="136603" y="755344"/>
                </a:lnTo>
                <a:lnTo>
                  <a:pt x="268043" y="794642"/>
                </a:lnTo>
                <a:lnTo>
                  <a:pt x="283530" y="772016"/>
                </a:lnTo>
                <a:lnTo>
                  <a:pt x="299017" y="750184"/>
                </a:lnTo>
                <a:lnTo>
                  <a:pt x="315696" y="728351"/>
                </a:lnTo>
                <a:lnTo>
                  <a:pt x="332771" y="707313"/>
                </a:lnTo>
                <a:lnTo>
                  <a:pt x="350243" y="686274"/>
                </a:lnTo>
                <a:lnTo>
                  <a:pt x="368907" y="666824"/>
                </a:lnTo>
                <a:lnTo>
                  <a:pt x="387571" y="646976"/>
                </a:lnTo>
                <a:lnTo>
                  <a:pt x="407426" y="627923"/>
                </a:lnTo>
                <a:lnTo>
                  <a:pt x="427281" y="609266"/>
                </a:lnTo>
                <a:lnTo>
                  <a:pt x="447930" y="591403"/>
                </a:lnTo>
                <a:lnTo>
                  <a:pt x="468977" y="574334"/>
                </a:lnTo>
                <a:lnTo>
                  <a:pt x="490420" y="557662"/>
                </a:lnTo>
                <a:lnTo>
                  <a:pt x="512261" y="541784"/>
                </a:lnTo>
                <a:lnTo>
                  <a:pt x="535293" y="526303"/>
                </a:lnTo>
                <a:lnTo>
                  <a:pt x="557928" y="511616"/>
                </a:lnTo>
                <a:lnTo>
                  <a:pt x="581754" y="497723"/>
                </a:lnTo>
                <a:lnTo>
                  <a:pt x="554354" y="371890"/>
                </a:lnTo>
                <a:lnTo>
                  <a:pt x="803734" y="280988"/>
                </a:lnTo>
                <a:close/>
                <a:moveTo>
                  <a:pt x="2013752" y="186531"/>
                </a:moveTo>
                <a:lnTo>
                  <a:pt x="2001871" y="186928"/>
                </a:lnTo>
                <a:lnTo>
                  <a:pt x="1989594" y="188119"/>
                </a:lnTo>
                <a:lnTo>
                  <a:pt x="1978109" y="190103"/>
                </a:lnTo>
                <a:lnTo>
                  <a:pt x="1966624" y="192881"/>
                </a:lnTo>
                <a:lnTo>
                  <a:pt x="1955139" y="196453"/>
                </a:lnTo>
                <a:lnTo>
                  <a:pt x="1944050" y="200819"/>
                </a:lnTo>
                <a:lnTo>
                  <a:pt x="1932962" y="205978"/>
                </a:lnTo>
                <a:lnTo>
                  <a:pt x="1922269" y="211534"/>
                </a:lnTo>
                <a:lnTo>
                  <a:pt x="1914348" y="216297"/>
                </a:lnTo>
                <a:lnTo>
                  <a:pt x="1906823" y="221853"/>
                </a:lnTo>
                <a:lnTo>
                  <a:pt x="1899695" y="227409"/>
                </a:lnTo>
                <a:lnTo>
                  <a:pt x="1892962" y="233363"/>
                </a:lnTo>
                <a:lnTo>
                  <a:pt x="1886230" y="239713"/>
                </a:lnTo>
                <a:lnTo>
                  <a:pt x="1880289" y="246063"/>
                </a:lnTo>
                <a:lnTo>
                  <a:pt x="1874349" y="252809"/>
                </a:lnTo>
                <a:lnTo>
                  <a:pt x="1869200" y="259953"/>
                </a:lnTo>
                <a:lnTo>
                  <a:pt x="1864052" y="267097"/>
                </a:lnTo>
                <a:lnTo>
                  <a:pt x="1859300" y="274241"/>
                </a:lnTo>
                <a:lnTo>
                  <a:pt x="1855339" y="281781"/>
                </a:lnTo>
                <a:lnTo>
                  <a:pt x="1850983" y="289719"/>
                </a:lnTo>
                <a:lnTo>
                  <a:pt x="1847419" y="297656"/>
                </a:lnTo>
                <a:lnTo>
                  <a:pt x="1844646" y="305594"/>
                </a:lnTo>
                <a:lnTo>
                  <a:pt x="1841874" y="313928"/>
                </a:lnTo>
                <a:lnTo>
                  <a:pt x="1839102" y="322263"/>
                </a:lnTo>
                <a:lnTo>
                  <a:pt x="1837518" y="330597"/>
                </a:lnTo>
                <a:lnTo>
                  <a:pt x="1835934" y="339328"/>
                </a:lnTo>
                <a:lnTo>
                  <a:pt x="1834350" y="348059"/>
                </a:lnTo>
                <a:lnTo>
                  <a:pt x="1833557" y="356791"/>
                </a:lnTo>
                <a:lnTo>
                  <a:pt x="1833557" y="365125"/>
                </a:lnTo>
                <a:lnTo>
                  <a:pt x="1833557" y="373856"/>
                </a:lnTo>
                <a:lnTo>
                  <a:pt x="1833953" y="382984"/>
                </a:lnTo>
                <a:lnTo>
                  <a:pt x="1835142" y="391716"/>
                </a:lnTo>
                <a:lnTo>
                  <a:pt x="1836726" y="400050"/>
                </a:lnTo>
                <a:lnTo>
                  <a:pt x="1838310" y="409178"/>
                </a:lnTo>
                <a:lnTo>
                  <a:pt x="1840290" y="417513"/>
                </a:lnTo>
                <a:lnTo>
                  <a:pt x="1843458" y="426244"/>
                </a:lnTo>
                <a:lnTo>
                  <a:pt x="1846230" y="434578"/>
                </a:lnTo>
                <a:lnTo>
                  <a:pt x="1850191" y="443310"/>
                </a:lnTo>
                <a:lnTo>
                  <a:pt x="1853755" y="451247"/>
                </a:lnTo>
                <a:lnTo>
                  <a:pt x="1858507" y="459581"/>
                </a:lnTo>
                <a:lnTo>
                  <a:pt x="1864844" y="469503"/>
                </a:lnTo>
                <a:lnTo>
                  <a:pt x="1871973" y="479028"/>
                </a:lnTo>
                <a:lnTo>
                  <a:pt x="1879497" y="488156"/>
                </a:lnTo>
                <a:lnTo>
                  <a:pt x="1887418" y="496888"/>
                </a:lnTo>
                <a:lnTo>
                  <a:pt x="1896527" y="504428"/>
                </a:lnTo>
                <a:lnTo>
                  <a:pt x="1905239" y="511969"/>
                </a:lnTo>
                <a:lnTo>
                  <a:pt x="1914744" y="518716"/>
                </a:lnTo>
                <a:lnTo>
                  <a:pt x="1924645" y="524669"/>
                </a:lnTo>
                <a:lnTo>
                  <a:pt x="1934942" y="529828"/>
                </a:lnTo>
                <a:lnTo>
                  <a:pt x="1945635" y="534988"/>
                </a:lnTo>
                <a:lnTo>
                  <a:pt x="1956723" y="538956"/>
                </a:lnTo>
                <a:lnTo>
                  <a:pt x="1967812" y="542131"/>
                </a:lnTo>
                <a:lnTo>
                  <a:pt x="1979297" y="545306"/>
                </a:lnTo>
                <a:lnTo>
                  <a:pt x="1990782" y="546894"/>
                </a:lnTo>
                <a:lnTo>
                  <a:pt x="2002267" y="548085"/>
                </a:lnTo>
                <a:lnTo>
                  <a:pt x="2014544" y="548481"/>
                </a:lnTo>
                <a:lnTo>
                  <a:pt x="2026425" y="548085"/>
                </a:lnTo>
                <a:lnTo>
                  <a:pt x="2038306" y="546894"/>
                </a:lnTo>
                <a:lnTo>
                  <a:pt x="2049791" y="544910"/>
                </a:lnTo>
                <a:lnTo>
                  <a:pt x="2061672" y="542131"/>
                </a:lnTo>
                <a:lnTo>
                  <a:pt x="2073157" y="538560"/>
                </a:lnTo>
                <a:lnTo>
                  <a:pt x="2084246" y="534194"/>
                </a:lnTo>
                <a:lnTo>
                  <a:pt x="2095335" y="529035"/>
                </a:lnTo>
                <a:lnTo>
                  <a:pt x="2106028" y="523081"/>
                </a:lnTo>
                <a:lnTo>
                  <a:pt x="2113552" y="518716"/>
                </a:lnTo>
                <a:lnTo>
                  <a:pt x="2121077" y="513556"/>
                </a:lnTo>
                <a:lnTo>
                  <a:pt x="2128206" y="508000"/>
                </a:lnTo>
                <a:lnTo>
                  <a:pt x="2134938" y="502047"/>
                </a:lnTo>
                <a:lnTo>
                  <a:pt x="2141275" y="496491"/>
                </a:lnTo>
                <a:lnTo>
                  <a:pt x="2147215" y="490141"/>
                </a:lnTo>
                <a:lnTo>
                  <a:pt x="2153156" y="483394"/>
                </a:lnTo>
                <a:lnTo>
                  <a:pt x="2158304" y="476647"/>
                </a:lnTo>
                <a:lnTo>
                  <a:pt x="2163452" y="469503"/>
                </a:lnTo>
                <a:lnTo>
                  <a:pt x="2168601" y="461566"/>
                </a:lnTo>
                <a:lnTo>
                  <a:pt x="2172957" y="454025"/>
                </a:lnTo>
                <a:lnTo>
                  <a:pt x="2176917" y="446485"/>
                </a:lnTo>
                <a:lnTo>
                  <a:pt x="2180482" y="438150"/>
                </a:lnTo>
                <a:lnTo>
                  <a:pt x="2183650" y="430213"/>
                </a:lnTo>
                <a:lnTo>
                  <a:pt x="2186818" y="421481"/>
                </a:lnTo>
                <a:lnTo>
                  <a:pt x="2189195" y="412750"/>
                </a:lnTo>
                <a:lnTo>
                  <a:pt x="2191175" y="404019"/>
                </a:lnTo>
                <a:lnTo>
                  <a:pt x="2192363" y="395288"/>
                </a:lnTo>
                <a:lnTo>
                  <a:pt x="2193947" y="386159"/>
                </a:lnTo>
                <a:lnTo>
                  <a:pt x="2194739" y="377428"/>
                </a:lnTo>
                <a:lnTo>
                  <a:pt x="2194739" y="368697"/>
                </a:lnTo>
                <a:lnTo>
                  <a:pt x="2194739" y="359569"/>
                </a:lnTo>
                <a:lnTo>
                  <a:pt x="2194343" y="351234"/>
                </a:lnTo>
                <a:lnTo>
                  <a:pt x="2192759" y="342503"/>
                </a:lnTo>
                <a:lnTo>
                  <a:pt x="2191571" y="333375"/>
                </a:lnTo>
                <a:lnTo>
                  <a:pt x="2189591" y="325041"/>
                </a:lnTo>
                <a:lnTo>
                  <a:pt x="2187610" y="316706"/>
                </a:lnTo>
                <a:lnTo>
                  <a:pt x="2184838" y="308372"/>
                </a:lnTo>
                <a:lnTo>
                  <a:pt x="2181670" y="299641"/>
                </a:lnTo>
                <a:lnTo>
                  <a:pt x="2178106" y="291703"/>
                </a:lnTo>
                <a:lnTo>
                  <a:pt x="2174145" y="283766"/>
                </a:lnTo>
                <a:lnTo>
                  <a:pt x="2169789" y="275828"/>
                </a:lnTo>
                <a:lnTo>
                  <a:pt x="2163452" y="265509"/>
                </a:lnTo>
                <a:lnTo>
                  <a:pt x="2156324" y="255984"/>
                </a:lnTo>
                <a:lnTo>
                  <a:pt x="2148799" y="247253"/>
                </a:lnTo>
                <a:lnTo>
                  <a:pt x="2140879" y="238522"/>
                </a:lnTo>
                <a:lnTo>
                  <a:pt x="2131770" y="230584"/>
                </a:lnTo>
                <a:lnTo>
                  <a:pt x="2123057" y="223441"/>
                </a:lnTo>
                <a:lnTo>
                  <a:pt x="2113552" y="216694"/>
                </a:lnTo>
                <a:lnTo>
                  <a:pt x="2103255" y="210344"/>
                </a:lnTo>
                <a:lnTo>
                  <a:pt x="2093355" y="204788"/>
                </a:lnTo>
                <a:lnTo>
                  <a:pt x="2082662" y="200422"/>
                </a:lnTo>
                <a:lnTo>
                  <a:pt x="2071969" y="196056"/>
                </a:lnTo>
                <a:lnTo>
                  <a:pt x="2060484" y="192881"/>
                </a:lnTo>
                <a:lnTo>
                  <a:pt x="2048999" y="190103"/>
                </a:lnTo>
                <a:lnTo>
                  <a:pt x="2037118" y="188119"/>
                </a:lnTo>
                <a:lnTo>
                  <a:pt x="2025633" y="186928"/>
                </a:lnTo>
                <a:lnTo>
                  <a:pt x="2013752" y="186531"/>
                </a:lnTo>
                <a:close/>
                <a:moveTo>
                  <a:pt x="2066028" y="0"/>
                </a:moveTo>
                <a:lnTo>
                  <a:pt x="2156324" y="23812"/>
                </a:lnTo>
                <a:lnTo>
                  <a:pt x="2146027" y="100013"/>
                </a:lnTo>
                <a:lnTo>
                  <a:pt x="2140916" y="118533"/>
                </a:lnTo>
                <a:lnTo>
                  <a:pt x="2134542" y="115094"/>
                </a:lnTo>
                <a:lnTo>
                  <a:pt x="2132671" y="114357"/>
                </a:lnTo>
                <a:lnTo>
                  <a:pt x="2132562" y="114300"/>
                </a:lnTo>
                <a:lnTo>
                  <a:pt x="2123453" y="110728"/>
                </a:lnTo>
                <a:lnTo>
                  <a:pt x="2132671" y="114357"/>
                </a:lnTo>
                <a:lnTo>
                  <a:pt x="2140879" y="118666"/>
                </a:lnTo>
                <a:lnTo>
                  <a:pt x="2140916" y="118533"/>
                </a:lnTo>
                <a:lnTo>
                  <a:pt x="2144839" y="120650"/>
                </a:lnTo>
                <a:lnTo>
                  <a:pt x="2153552" y="125413"/>
                </a:lnTo>
                <a:lnTo>
                  <a:pt x="2167413" y="133747"/>
                </a:lnTo>
                <a:lnTo>
                  <a:pt x="2174145" y="138113"/>
                </a:lnTo>
                <a:lnTo>
                  <a:pt x="2180878" y="142875"/>
                </a:lnTo>
                <a:lnTo>
                  <a:pt x="2181274" y="143272"/>
                </a:lnTo>
                <a:lnTo>
                  <a:pt x="2187610" y="148034"/>
                </a:lnTo>
                <a:lnTo>
                  <a:pt x="2193947" y="153194"/>
                </a:lnTo>
                <a:lnTo>
                  <a:pt x="2205432" y="163909"/>
                </a:lnTo>
                <a:lnTo>
                  <a:pt x="2212560" y="170656"/>
                </a:lnTo>
                <a:lnTo>
                  <a:pt x="2221273" y="180181"/>
                </a:lnTo>
                <a:lnTo>
                  <a:pt x="2226433" y="186128"/>
                </a:lnTo>
                <a:lnTo>
                  <a:pt x="2226422" y="186134"/>
                </a:lnTo>
                <a:lnTo>
                  <a:pt x="2229194" y="189309"/>
                </a:lnTo>
                <a:lnTo>
                  <a:pt x="2226433" y="186128"/>
                </a:lnTo>
                <a:lnTo>
                  <a:pt x="2244639" y="175419"/>
                </a:lnTo>
                <a:lnTo>
                  <a:pt x="2315925" y="143669"/>
                </a:lnTo>
                <a:lnTo>
                  <a:pt x="2363053" y="224234"/>
                </a:lnTo>
                <a:lnTo>
                  <a:pt x="2302064" y="270669"/>
                </a:lnTo>
                <a:lnTo>
                  <a:pt x="2280282" y="283369"/>
                </a:lnTo>
                <a:lnTo>
                  <a:pt x="2284242" y="296466"/>
                </a:lnTo>
                <a:lnTo>
                  <a:pt x="2287015" y="309166"/>
                </a:lnTo>
                <a:lnTo>
                  <a:pt x="2289787" y="322263"/>
                </a:lnTo>
                <a:lnTo>
                  <a:pt x="2291371" y="335359"/>
                </a:lnTo>
                <a:lnTo>
                  <a:pt x="2292559" y="348456"/>
                </a:lnTo>
                <a:lnTo>
                  <a:pt x="2293351" y="361553"/>
                </a:lnTo>
                <a:lnTo>
                  <a:pt x="2293351" y="374650"/>
                </a:lnTo>
                <a:lnTo>
                  <a:pt x="2292559" y="387350"/>
                </a:lnTo>
                <a:lnTo>
                  <a:pt x="2318301" y="394097"/>
                </a:lnTo>
                <a:lnTo>
                  <a:pt x="2390775" y="422275"/>
                </a:lnTo>
                <a:lnTo>
                  <a:pt x="2367409" y="512763"/>
                </a:lnTo>
                <a:lnTo>
                  <a:pt x="2291371" y="502047"/>
                </a:lnTo>
                <a:lnTo>
                  <a:pt x="2262857" y="494506"/>
                </a:lnTo>
                <a:lnTo>
                  <a:pt x="2256916" y="506016"/>
                </a:lnTo>
                <a:lnTo>
                  <a:pt x="2250183" y="517128"/>
                </a:lnTo>
                <a:lnTo>
                  <a:pt x="2243451" y="527447"/>
                </a:lnTo>
                <a:lnTo>
                  <a:pt x="2235926" y="537766"/>
                </a:lnTo>
                <a:lnTo>
                  <a:pt x="2228006" y="547688"/>
                </a:lnTo>
                <a:lnTo>
                  <a:pt x="2219293" y="557610"/>
                </a:lnTo>
                <a:lnTo>
                  <a:pt x="2210580" y="566738"/>
                </a:lnTo>
                <a:lnTo>
                  <a:pt x="2201075" y="575469"/>
                </a:lnTo>
                <a:lnTo>
                  <a:pt x="2216125" y="601266"/>
                </a:lnTo>
                <a:lnTo>
                  <a:pt x="2247807" y="671910"/>
                </a:lnTo>
                <a:lnTo>
                  <a:pt x="2167413" y="719932"/>
                </a:lnTo>
                <a:lnTo>
                  <a:pt x="2121077" y="658416"/>
                </a:lnTo>
                <a:lnTo>
                  <a:pt x="2105632" y="632222"/>
                </a:lnTo>
                <a:lnTo>
                  <a:pt x="2110780" y="629841"/>
                </a:lnTo>
                <a:lnTo>
                  <a:pt x="2115929" y="627857"/>
                </a:lnTo>
                <a:lnTo>
                  <a:pt x="2104048" y="632222"/>
                </a:lnTo>
                <a:lnTo>
                  <a:pt x="2092563" y="635794"/>
                </a:lnTo>
                <a:lnTo>
                  <a:pt x="2083058" y="638969"/>
                </a:lnTo>
                <a:lnTo>
                  <a:pt x="2067217" y="642541"/>
                </a:lnTo>
                <a:lnTo>
                  <a:pt x="2059296" y="643732"/>
                </a:lnTo>
                <a:lnTo>
                  <a:pt x="2050583" y="644922"/>
                </a:lnTo>
                <a:lnTo>
                  <a:pt x="2048999" y="644922"/>
                </a:lnTo>
                <a:lnTo>
                  <a:pt x="2033554" y="646907"/>
                </a:lnTo>
                <a:lnTo>
                  <a:pt x="2018505" y="647303"/>
                </a:lnTo>
                <a:lnTo>
                  <a:pt x="2014544" y="647700"/>
                </a:lnTo>
                <a:lnTo>
                  <a:pt x="2008208" y="647303"/>
                </a:lnTo>
                <a:lnTo>
                  <a:pt x="2002617" y="647117"/>
                </a:lnTo>
                <a:lnTo>
                  <a:pt x="1994743" y="646510"/>
                </a:lnTo>
                <a:lnTo>
                  <a:pt x="1984842" y="645716"/>
                </a:lnTo>
                <a:lnTo>
                  <a:pt x="1996327" y="646907"/>
                </a:lnTo>
                <a:lnTo>
                  <a:pt x="2002617" y="647117"/>
                </a:lnTo>
                <a:lnTo>
                  <a:pt x="2005039" y="647303"/>
                </a:lnTo>
                <a:lnTo>
                  <a:pt x="1994347" y="687785"/>
                </a:lnTo>
                <a:lnTo>
                  <a:pt x="1970189" y="747713"/>
                </a:lnTo>
                <a:lnTo>
                  <a:pt x="1879497" y="724297"/>
                </a:lnTo>
                <a:lnTo>
                  <a:pt x="1886230" y="662385"/>
                </a:lnTo>
                <a:lnTo>
                  <a:pt x="1896923" y="621507"/>
                </a:lnTo>
                <a:lnTo>
                  <a:pt x="1904447" y="625078"/>
                </a:lnTo>
                <a:lnTo>
                  <a:pt x="1893754" y="619919"/>
                </a:lnTo>
                <a:lnTo>
                  <a:pt x="1883061" y="614363"/>
                </a:lnTo>
                <a:lnTo>
                  <a:pt x="1874745" y="609997"/>
                </a:lnTo>
                <a:lnTo>
                  <a:pt x="1860884" y="601663"/>
                </a:lnTo>
                <a:lnTo>
                  <a:pt x="1854151" y="596900"/>
                </a:lnTo>
                <a:lnTo>
                  <a:pt x="1847419" y="592535"/>
                </a:lnTo>
                <a:lnTo>
                  <a:pt x="1846627" y="592138"/>
                </a:lnTo>
                <a:lnTo>
                  <a:pt x="1840290" y="586978"/>
                </a:lnTo>
                <a:lnTo>
                  <a:pt x="1834350" y="581819"/>
                </a:lnTo>
                <a:lnTo>
                  <a:pt x="1822469" y="571103"/>
                </a:lnTo>
                <a:lnTo>
                  <a:pt x="1815736" y="564356"/>
                </a:lnTo>
                <a:lnTo>
                  <a:pt x="1809516" y="557841"/>
                </a:lnTo>
                <a:lnTo>
                  <a:pt x="1805439" y="553244"/>
                </a:lnTo>
                <a:lnTo>
                  <a:pt x="1799103" y="545703"/>
                </a:lnTo>
                <a:lnTo>
                  <a:pt x="1807023" y="555228"/>
                </a:lnTo>
                <a:lnTo>
                  <a:pt x="1809516" y="557841"/>
                </a:lnTo>
                <a:lnTo>
                  <a:pt x="1811776" y="560388"/>
                </a:lnTo>
                <a:lnTo>
                  <a:pt x="1779697" y="579438"/>
                </a:lnTo>
                <a:lnTo>
                  <a:pt x="1720292" y="604044"/>
                </a:lnTo>
                <a:lnTo>
                  <a:pt x="1673164" y="523875"/>
                </a:lnTo>
                <a:lnTo>
                  <a:pt x="1721480" y="484585"/>
                </a:lnTo>
                <a:lnTo>
                  <a:pt x="1752767" y="465931"/>
                </a:lnTo>
                <a:lnTo>
                  <a:pt x="1748410" y="452835"/>
                </a:lnTo>
                <a:lnTo>
                  <a:pt x="1744450" y="439341"/>
                </a:lnTo>
                <a:lnTo>
                  <a:pt x="1741282" y="425847"/>
                </a:lnTo>
                <a:lnTo>
                  <a:pt x="1738510" y="412353"/>
                </a:lnTo>
                <a:lnTo>
                  <a:pt x="1736530" y="398860"/>
                </a:lnTo>
                <a:lnTo>
                  <a:pt x="1735737" y="385366"/>
                </a:lnTo>
                <a:lnTo>
                  <a:pt x="1734945" y="371475"/>
                </a:lnTo>
                <a:lnTo>
                  <a:pt x="1735341" y="357981"/>
                </a:lnTo>
                <a:lnTo>
                  <a:pt x="1704451" y="350441"/>
                </a:lnTo>
                <a:lnTo>
                  <a:pt x="1644650" y="325438"/>
                </a:lnTo>
                <a:lnTo>
                  <a:pt x="1668412" y="235347"/>
                </a:lnTo>
                <a:lnTo>
                  <a:pt x="1730193" y="242094"/>
                </a:lnTo>
                <a:lnTo>
                  <a:pt x="1760687" y="250031"/>
                </a:lnTo>
                <a:lnTo>
                  <a:pt x="1766628" y="237331"/>
                </a:lnTo>
                <a:lnTo>
                  <a:pt x="1773361" y="225028"/>
                </a:lnTo>
                <a:lnTo>
                  <a:pt x="1781281" y="213519"/>
                </a:lnTo>
                <a:lnTo>
                  <a:pt x="1789202" y="201613"/>
                </a:lnTo>
                <a:lnTo>
                  <a:pt x="1797915" y="190500"/>
                </a:lnTo>
                <a:lnTo>
                  <a:pt x="1807023" y="179784"/>
                </a:lnTo>
                <a:lnTo>
                  <a:pt x="1816924" y="169069"/>
                </a:lnTo>
                <a:lnTo>
                  <a:pt x="1827221" y="159544"/>
                </a:lnTo>
                <a:lnTo>
                  <a:pt x="1812964" y="135334"/>
                </a:lnTo>
                <a:lnTo>
                  <a:pt x="1788410" y="75406"/>
                </a:lnTo>
                <a:lnTo>
                  <a:pt x="1868804" y="27781"/>
                </a:lnTo>
                <a:lnTo>
                  <a:pt x="1907219" y="76994"/>
                </a:lnTo>
                <a:lnTo>
                  <a:pt x="1923061" y="102791"/>
                </a:lnTo>
                <a:lnTo>
                  <a:pt x="1917516" y="105172"/>
                </a:lnTo>
                <a:lnTo>
                  <a:pt x="1912368" y="107156"/>
                </a:lnTo>
                <a:lnTo>
                  <a:pt x="1924249" y="102791"/>
                </a:lnTo>
                <a:lnTo>
                  <a:pt x="1935734" y="99219"/>
                </a:lnTo>
                <a:lnTo>
                  <a:pt x="1945239" y="96044"/>
                </a:lnTo>
                <a:lnTo>
                  <a:pt x="1961080" y="92869"/>
                </a:lnTo>
                <a:lnTo>
                  <a:pt x="1969001" y="91281"/>
                </a:lnTo>
                <a:lnTo>
                  <a:pt x="1977317" y="89694"/>
                </a:lnTo>
                <a:lnTo>
                  <a:pt x="1979297" y="89694"/>
                </a:lnTo>
                <a:lnTo>
                  <a:pt x="1994347" y="88106"/>
                </a:lnTo>
                <a:lnTo>
                  <a:pt x="2009792" y="87709"/>
                </a:lnTo>
                <a:lnTo>
                  <a:pt x="2013752" y="87709"/>
                </a:lnTo>
                <a:lnTo>
                  <a:pt x="2019693" y="87709"/>
                </a:lnTo>
                <a:lnTo>
                  <a:pt x="2031970" y="88503"/>
                </a:lnTo>
                <a:lnTo>
                  <a:pt x="2043455" y="89297"/>
                </a:lnTo>
                <a:lnTo>
                  <a:pt x="2034346" y="88503"/>
                </a:lnTo>
                <a:lnTo>
                  <a:pt x="2038306" y="72628"/>
                </a:lnTo>
                <a:lnTo>
                  <a:pt x="2066028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1C666E"/>
              </a:solidFill>
              <a:ea typeface="宋体" panose="02010600030101010101" pitchFamily="2" charset="-122"/>
            </a:endParaRPr>
          </a:p>
        </p:txBody>
      </p:sp>
      <p:sp>
        <p:nvSpPr>
          <p:cNvPr id="22" name="KSO_Shape"/>
          <p:cNvSpPr/>
          <p:nvPr/>
        </p:nvSpPr>
        <p:spPr bwMode="auto">
          <a:xfrm>
            <a:off x="8659517" y="5795131"/>
            <a:ext cx="365503" cy="310676"/>
          </a:xfrm>
          <a:custGeom>
            <a:avLst/>
            <a:gdLst>
              <a:gd name="T0" fmla="*/ 1221908 w 2276475"/>
              <a:gd name="T1" fmla="*/ 1328927 h 1936751"/>
              <a:gd name="T2" fmla="*/ 1196654 w 2276475"/>
              <a:gd name="T3" fmla="*/ 1388292 h 1936751"/>
              <a:gd name="T4" fmla="*/ 691864 w 2276475"/>
              <a:gd name="T5" fmla="*/ 1376845 h 1936751"/>
              <a:gd name="T6" fmla="*/ 695585 w 2276475"/>
              <a:gd name="T7" fmla="*/ 1314285 h 1936751"/>
              <a:gd name="T8" fmla="*/ 1104489 w 2276475"/>
              <a:gd name="T9" fmla="*/ 1115137 h 1936751"/>
              <a:gd name="T10" fmla="*/ 1117497 w 2276475"/>
              <a:gd name="T11" fmla="*/ 1168850 h 1936751"/>
              <a:gd name="T12" fmla="*/ 811396 w 2276475"/>
              <a:gd name="T13" fmla="*/ 1188695 h 1936751"/>
              <a:gd name="T14" fmla="*/ 783254 w 2276475"/>
              <a:gd name="T15" fmla="*/ 1141068 h 1936751"/>
              <a:gd name="T16" fmla="*/ 309026 w 2276475"/>
              <a:gd name="T17" fmla="*/ 898551 h 1936751"/>
              <a:gd name="T18" fmla="*/ 798665 w 2276475"/>
              <a:gd name="T19" fmla="*/ 935449 h 1936751"/>
              <a:gd name="T20" fmla="*/ 759855 w 2276475"/>
              <a:gd name="T21" fmla="*/ 989335 h 1936751"/>
              <a:gd name="T22" fmla="*/ 259317 w 2276475"/>
              <a:gd name="T23" fmla="*/ 967303 h 1936751"/>
              <a:gd name="T24" fmla="*/ 277393 w 2276475"/>
              <a:gd name="T25" fmla="*/ 906514 h 1936751"/>
              <a:gd name="T26" fmla="*/ 1086287 w 2276475"/>
              <a:gd name="T27" fmla="*/ 817903 h 1936751"/>
              <a:gd name="T28" fmla="*/ 1028372 w 2276475"/>
              <a:gd name="T29" fmla="*/ 919230 h 1936751"/>
              <a:gd name="T30" fmla="*/ 999280 w 2276475"/>
              <a:gd name="T31" fmla="*/ 917630 h 1936751"/>
              <a:gd name="T32" fmla="*/ 289574 w 2276475"/>
              <a:gd name="T33" fmla="*/ 706099 h 1936751"/>
              <a:gd name="T34" fmla="*/ 590631 w 2276475"/>
              <a:gd name="T35" fmla="*/ 735033 h 1936751"/>
              <a:gd name="T36" fmla="*/ 567535 w 2276475"/>
              <a:gd name="T37" fmla="*/ 784938 h 1936751"/>
              <a:gd name="T38" fmla="*/ 259309 w 2276475"/>
              <a:gd name="T39" fmla="*/ 770073 h 1936751"/>
              <a:gd name="T40" fmla="*/ 267273 w 2276475"/>
              <a:gd name="T41" fmla="*/ 715124 h 1936751"/>
              <a:gd name="T42" fmla="*/ 836933 w 2276475"/>
              <a:gd name="T43" fmla="*/ 505684 h 1936751"/>
              <a:gd name="T44" fmla="*/ 846494 w 2276475"/>
              <a:gd name="T45" fmla="*/ 574170 h 1936751"/>
              <a:gd name="T46" fmla="*/ 268069 w 2276475"/>
              <a:gd name="T47" fmla="*/ 592752 h 1936751"/>
              <a:gd name="T48" fmla="*/ 238855 w 2276475"/>
              <a:gd name="T49" fmla="*/ 530105 h 1936751"/>
              <a:gd name="T50" fmla="*/ 1467818 w 2276475"/>
              <a:gd name="T51" fmla="*/ 344025 h 1936751"/>
              <a:gd name="T52" fmla="*/ 1566759 w 2276475"/>
              <a:gd name="T53" fmla="*/ 428438 h 1936751"/>
              <a:gd name="T54" fmla="*/ 1578461 w 2276475"/>
              <a:gd name="T55" fmla="*/ 479936 h 1936751"/>
              <a:gd name="T56" fmla="*/ 1197862 w 2276475"/>
              <a:gd name="T57" fmla="*/ 846789 h 1936751"/>
              <a:gd name="T58" fmla="*/ 1138817 w 2276475"/>
              <a:gd name="T59" fmla="*/ 842806 h 1936751"/>
              <a:gd name="T60" fmla="*/ 1093869 w 2276475"/>
              <a:gd name="T61" fmla="*/ 799538 h 1936751"/>
              <a:gd name="T62" fmla="*/ 1075782 w 2276475"/>
              <a:gd name="T63" fmla="*/ 737423 h 1936751"/>
              <a:gd name="T64" fmla="*/ 1456382 w 2276475"/>
              <a:gd name="T65" fmla="*/ 344821 h 1936751"/>
              <a:gd name="T66" fmla="*/ 199469 w 2276475"/>
              <a:gd name="T67" fmla="*/ 367345 h 1936751"/>
              <a:gd name="T68" fmla="*/ 114475 w 2276475"/>
              <a:gd name="T69" fmla="*/ 448541 h 1936751"/>
              <a:gd name="T70" fmla="*/ 103321 w 2276475"/>
              <a:gd name="T71" fmla="*/ 1407238 h 1936751"/>
              <a:gd name="T72" fmla="*/ 171315 w 2276475"/>
              <a:gd name="T73" fmla="*/ 1503559 h 1936751"/>
              <a:gd name="T74" fmla="*/ 1382734 w 2276475"/>
              <a:gd name="T75" fmla="*/ 1530890 h 1936751"/>
              <a:gd name="T76" fmla="*/ 1488975 w 2276475"/>
              <a:gd name="T77" fmla="*/ 1477289 h 1936751"/>
              <a:gd name="T78" fmla="*/ 1531737 w 2276475"/>
              <a:gd name="T79" fmla="*/ 1365845 h 1936751"/>
              <a:gd name="T80" fmla="*/ 1605841 w 2276475"/>
              <a:gd name="T81" fmla="*/ 1539381 h 1936751"/>
              <a:gd name="T82" fmla="*/ 1513146 w 2276475"/>
              <a:gd name="T83" fmla="*/ 1611821 h 1936751"/>
              <a:gd name="T84" fmla="*/ 101461 w 2276475"/>
              <a:gd name="T85" fmla="*/ 1605982 h 1936751"/>
              <a:gd name="T86" fmla="*/ 16468 w 2276475"/>
              <a:gd name="T87" fmla="*/ 1525317 h 1936751"/>
              <a:gd name="T88" fmla="*/ 5312 w 2276475"/>
              <a:gd name="T89" fmla="*/ 391226 h 1936751"/>
              <a:gd name="T90" fmla="*/ 73307 w 2276475"/>
              <a:gd name="T91" fmla="*/ 295170 h 1936751"/>
              <a:gd name="T92" fmla="*/ 1746529 w 2276475"/>
              <a:gd name="T93" fmla="*/ 88926 h 1936751"/>
              <a:gd name="T94" fmla="*/ 1805153 w 2276475"/>
              <a:gd name="T95" fmla="*/ 114614 h 1936751"/>
              <a:gd name="T96" fmla="*/ 1838312 w 2276475"/>
              <a:gd name="T97" fmla="*/ 176846 h 1936751"/>
              <a:gd name="T98" fmla="*/ 1821600 w 2276475"/>
              <a:gd name="T99" fmla="*/ 237490 h 1936751"/>
              <a:gd name="T100" fmla="*/ 1620792 w 2276475"/>
              <a:gd name="T101" fmla="*/ 421806 h 1936751"/>
              <a:gd name="T102" fmla="*/ 1543068 w 2276475"/>
              <a:gd name="T103" fmla="*/ 339447 h 1936751"/>
              <a:gd name="T104" fmla="*/ 1506460 w 2276475"/>
              <a:gd name="T105" fmla="*/ 289925 h 1936751"/>
              <a:gd name="T106" fmla="*/ 1716818 w 2276475"/>
              <a:gd name="T107" fmla="*/ 92634 h 1936751"/>
              <a:gd name="T108" fmla="*/ 1893521 w 2276475"/>
              <a:gd name="T109" fmla="*/ 35131 h 1936751"/>
              <a:gd name="T110" fmla="*/ 1889783 w 2276475"/>
              <a:gd name="T111" fmla="*/ 106078 h 1936751"/>
              <a:gd name="T112" fmla="*/ 1844400 w 2276475"/>
              <a:gd name="T113" fmla="*/ 105545 h 1936751"/>
              <a:gd name="T114" fmla="*/ 1793944 w 2276475"/>
              <a:gd name="T115" fmla="*/ 59669 h 1936751"/>
              <a:gd name="T116" fmla="*/ 1847069 w 2276475"/>
              <a:gd name="T117" fmla="*/ 16194 h 1936751"/>
              <a:gd name="T118" fmla="*/ 1697756 w 2276475"/>
              <a:gd name="T119" fmla="*/ 22017 h 1936751"/>
              <a:gd name="T120" fmla="*/ 1364698 w 2276475"/>
              <a:gd name="T121" fmla="*/ 383050 h 1936751"/>
              <a:gd name="T122" fmla="*/ 1317840 w 2276475"/>
              <a:gd name="T123" fmla="*/ 375887 h 1936751"/>
              <a:gd name="T124" fmla="*/ 1320237 w 2276475"/>
              <a:gd name="T125" fmla="*/ 329200 h 1936751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2276475" h="1936751">
                <a:moveTo>
                  <a:pt x="872202" y="1555750"/>
                </a:moveTo>
                <a:lnTo>
                  <a:pt x="879190" y="1555750"/>
                </a:lnTo>
                <a:lnTo>
                  <a:pt x="1397284" y="1555750"/>
                </a:lnTo>
                <a:lnTo>
                  <a:pt x="1404272" y="1555750"/>
                </a:lnTo>
                <a:lnTo>
                  <a:pt x="1410943" y="1557024"/>
                </a:lnTo>
                <a:lnTo>
                  <a:pt x="1417614" y="1557979"/>
                </a:lnTo>
                <a:lnTo>
                  <a:pt x="1423649" y="1560208"/>
                </a:lnTo>
                <a:lnTo>
                  <a:pt x="1430002" y="1562437"/>
                </a:lnTo>
                <a:lnTo>
                  <a:pt x="1435403" y="1565303"/>
                </a:lnTo>
                <a:lnTo>
                  <a:pt x="1440485" y="1568168"/>
                </a:lnTo>
                <a:lnTo>
                  <a:pt x="1445567" y="1571989"/>
                </a:lnTo>
                <a:lnTo>
                  <a:pt x="1450015" y="1576128"/>
                </a:lnTo>
                <a:lnTo>
                  <a:pt x="1453509" y="1580268"/>
                </a:lnTo>
                <a:lnTo>
                  <a:pt x="1457321" y="1584726"/>
                </a:lnTo>
                <a:lnTo>
                  <a:pt x="1460180" y="1589502"/>
                </a:lnTo>
                <a:lnTo>
                  <a:pt x="1462403" y="1594915"/>
                </a:lnTo>
                <a:lnTo>
                  <a:pt x="1463674" y="1600009"/>
                </a:lnTo>
                <a:lnTo>
                  <a:pt x="1464944" y="1605741"/>
                </a:lnTo>
                <a:lnTo>
                  <a:pt x="1465262" y="1611472"/>
                </a:lnTo>
                <a:lnTo>
                  <a:pt x="1464944" y="1617203"/>
                </a:lnTo>
                <a:lnTo>
                  <a:pt x="1463674" y="1622935"/>
                </a:lnTo>
                <a:lnTo>
                  <a:pt x="1462403" y="1628029"/>
                </a:lnTo>
                <a:lnTo>
                  <a:pt x="1460180" y="1633124"/>
                </a:lnTo>
                <a:lnTo>
                  <a:pt x="1457321" y="1638218"/>
                </a:lnTo>
                <a:lnTo>
                  <a:pt x="1453509" y="1642358"/>
                </a:lnTo>
                <a:lnTo>
                  <a:pt x="1450015" y="1646815"/>
                </a:lnTo>
                <a:lnTo>
                  <a:pt x="1445567" y="1650955"/>
                </a:lnTo>
                <a:lnTo>
                  <a:pt x="1440485" y="1654457"/>
                </a:lnTo>
                <a:lnTo>
                  <a:pt x="1435403" y="1657641"/>
                </a:lnTo>
                <a:lnTo>
                  <a:pt x="1430002" y="1660507"/>
                </a:lnTo>
                <a:lnTo>
                  <a:pt x="1423649" y="1662736"/>
                </a:lnTo>
                <a:lnTo>
                  <a:pt x="1417614" y="1664328"/>
                </a:lnTo>
                <a:lnTo>
                  <a:pt x="1410943" y="1665920"/>
                </a:lnTo>
                <a:lnTo>
                  <a:pt x="1404272" y="1666875"/>
                </a:lnTo>
                <a:lnTo>
                  <a:pt x="1397284" y="1666875"/>
                </a:lnTo>
                <a:lnTo>
                  <a:pt x="879190" y="1666875"/>
                </a:lnTo>
                <a:lnTo>
                  <a:pt x="872202" y="1666875"/>
                </a:lnTo>
                <a:lnTo>
                  <a:pt x="865531" y="1665920"/>
                </a:lnTo>
                <a:lnTo>
                  <a:pt x="858860" y="1664328"/>
                </a:lnTo>
                <a:lnTo>
                  <a:pt x="852507" y="1662736"/>
                </a:lnTo>
                <a:lnTo>
                  <a:pt x="846790" y="1660507"/>
                </a:lnTo>
                <a:lnTo>
                  <a:pt x="841389" y="1657641"/>
                </a:lnTo>
                <a:lnTo>
                  <a:pt x="835989" y="1654139"/>
                </a:lnTo>
                <a:lnTo>
                  <a:pt x="831224" y="1650955"/>
                </a:lnTo>
                <a:lnTo>
                  <a:pt x="826777" y="1646815"/>
                </a:lnTo>
                <a:lnTo>
                  <a:pt x="822648" y="1642358"/>
                </a:lnTo>
                <a:lnTo>
                  <a:pt x="819471" y="1637900"/>
                </a:lnTo>
                <a:lnTo>
                  <a:pt x="816612" y="1633124"/>
                </a:lnTo>
                <a:lnTo>
                  <a:pt x="814389" y="1628029"/>
                </a:lnTo>
                <a:lnTo>
                  <a:pt x="812483" y="1622935"/>
                </a:lnTo>
                <a:lnTo>
                  <a:pt x="811530" y="1617203"/>
                </a:lnTo>
                <a:lnTo>
                  <a:pt x="811212" y="1611472"/>
                </a:lnTo>
                <a:lnTo>
                  <a:pt x="811530" y="1605741"/>
                </a:lnTo>
                <a:lnTo>
                  <a:pt x="812483" y="1600009"/>
                </a:lnTo>
                <a:lnTo>
                  <a:pt x="814389" y="1594915"/>
                </a:lnTo>
                <a:lnTo>
                  <a:pt x="816612" y="1589820"/>
                </a:lnTo>
                <a:lnTo>
                  <a:pt x="819471" y="1584726"/>
                </a:lnTo>
                <a:lnTo>
                  <a:pt x="822648" y="1580268"/>
                </a:lnTo>
                <a:lnTo>
                  <a:pt x="826777" y="1576128"/>
                </a:lnTo>
                <a:lnTo>
                  <a:pt x="831224" y="1571989"/>
                </a:lnTo>
                <a:lnTo>
                  <a:pt x="835989" y="1568168"/>
                </a:lnTo>
                <a:lnTo>
                  <a:pt x="841389" y="1565303"/>
                </a:lnTo>
                <a:lnTo>
                  <a:pt x="846790" y="1562437"/>
                </a:lnTo>
                <a:lnTo>
                  <a:pt x="852507" y="1560208"/>
                </a:lnTo>
                <a:lnTo>
                  <a:pt x="858860" y="1558298"/>
                </a:lnTo>
                <a:lnTo>
                  <a:pt x="865531" y="1557024"/>
                </a:lnTo>
                <a:lnTo>
                  <a:pt x="872202" y="1555750"/>
                </a:lnTo>
                <a:close/>
                <a:moveTo>
                  <a:pt x="984211" y="1325563"/>
                </a:moveTo>
                <a:lnTo>
                  <a:pt x="1292263" y="1325563"/>
                </a:lnTo>
                <a:lnTo>
                  <a:pt x="1297339" y="1325880"/>
                </a:lnTo>
                <a:lnTo>
                  <a:pt x="1302415" y="1326513"/>
                </a:lnTo>
                <a:lnTo>
                  <a:pt x="1307174" y="1327779"/>
                </a:lnTo>
                <a:lnTo>
                  <a:pt x="1311615" y="1329361"/>
                </a:lnTo>
                <a:lnTo>
                  <a:pt x="1315740" y="1331260"/>
                </a:lnTo>
                <a:lnTo>
                  <a:pt x="1319864" y="1333792"/>
                </a:lnTo>
                <a:lnTo>
                  <a:pt x="1323671" y="1336640"/>
                </a:lnTo>
                <a:lnTo>
                  <a:pt x="1327161" y="1340121"/>
                </a:lnTo>
                <a:lnTo>
                  <a:pt x="1330333" y="1343286"/>
                </a:lnTo>
                <a:lnTo>
                  <a:pt x="1332871" y="1347400"/>
                </a:lnTo>
                <a:lnTo>
                  <a:pt x="1335409" y="1351198"/>
                </a:lnTo>
                <a:lnTo>
                  <a:pt x="1337630" y="1355629"/>
                </a:lnTo>
                <a:lnTo>
                  <a:pt x="1339216" y="1360059"/>
                </a:lnTo>
                <a:lnTo>
                  <a:pt x="1340485" y="1364807"/>
                </a:lnTo>
                <a:lnTo>
                  <a:pt x="1341437" y="1369870"/>
                </a:lnTo>
                <a:lnTo>
                  <a:pt x="1341437" y="1374934"/>
                </a:lnTo>
                <a:lnTo>
                  <a:pt x="1341437" y="1379681"/>
                </a:lnTo>
                <a:lnTo>
                  <a:pt x="1340485" y="1384745"/>
                </a:lnTo>
                <a:lnTo>
                  <a:pt x="1339216" y="1389492"/>
                </a:lnTo>
                <a:lnTo>
                  <a:pt x="1337630" y="1393923"/>
                </a:lnTo>
                <a:lnTo>
                  <a:pt x="1335409" y="1398037"/>
                </a:lnTo>
                <a:lnTo>
                  <a:pt x="1332871" y="1402151"/>
                </a:lnTo>
                <a:lnTo>
                  <a:pt x="1330016" y="1405632"/>
                </a:lnTo>
                <a:lnTo>
                  <a:pt x="1327161" y="1409430"/>
                </a:lnTo>
                <a:lnTo>
                  <a:pt x="1323671" y="1412595"/>
                </a:lnTo>
                <a:lnTo>
                  <a:pt x="1319864" y="1415443"/>
                </a:lnTo>
                <a:lnTo>
                  <a:pt x="1315740" y="1417659"/>
                </a:lnTo>
                <a:lnTo>
                  <a:pt x="1311615" y="1419874"/>
                </a:lnTo>
                <a:lnTo>
                  <a:pt x="1306857" y="1421773"/>
                </a:lnTo>
                <a:lnTo>
                  <a:pt x="1302415" y="1422722"/>
                </a:lnTo>
                <a:lnTo>
                  <a:pt x="1297339" y="1423672"/>
                </a:lnTo>
                <a:lnTo>
                  <a:pt x="1292263" y="1423988"/>
                </a:lnTo>
                <a:lnTo>
                  <a:pt x="984211" y="1423988"/>
                </a:lnTo>
                <a:lnTo>
                  <a:pt x="979453" y="1423672"/>
                </a:lnTo>
                <a:lnTo>
                  <a:pt x="974377" y="1422722"/>
                </a:lnTo>
                <a:lnTo>
                  <a:pt x="969618" y="1421773"/>
                </a:lnTo>
                <a:lnTo>
                  <a:pt x="965176" y="1419874"/>
                </a:lnTo>
                <a:lnTo>
                  <a:pt x="960735" y="1417659"/>
                </a:lnTo>
                <a:lnTo>
                  <a:pt x="956928" y="1415443"/>
                </a:lnTo>
                <a:lnTo>
                  <a:pt x="952803" y="1412595"/>
                </a:lnTo>
                <a:lnTo>
                  <a:pt x="949631" y="1409430"/>
                </a:lnTo>
                <a:lnTo>
                  <a:pt x="946141" y="1405632"/>
                </a:lnTo>
                <a:lnTo>
                  <a:pt x="943286" y="1402151"/>
                </a:lnTo>
                <a:lnTo>
                  <a:pt x="941065" y="1398037"/>
                </a:lnTo>
                <a:lnTo>
                  <a:pt x="938844" y="1393923"/>
                </a:lnTo>
                <a:lnTo>
                  <a:pt x="937258" y="1389492"/>
                </a:lnTo>
                <a:lnTo>
                  <a:pt x="935989" y="1384745"/>
                </a:lnTo>
                <a:lnTo>
                  <a:pt x="935355" y="1379681"/>
                </a:lnTo>
                <a:lnTo>
                  <a:pt x="935037" y="1374934"/>
                </a:lnTo>
                <a:lnTo>
                  <a:pt x="935355" y="1369870"/>
                </a:lnTo>
                <a:lnTo>
                  <a:pt x="935989" y="1364807"/>
                </a:lnTo>
                <a:lnTo>
                  <a:pt x="937258" y="1360059"/>
                </a:lnTo>
                <a:lnTo>
                  <a:pt x="938844" y="1355629"/>
                </a:lnTo>
                <a:lnTo>
                  <a:pt x="940748" y="1351198"/>
                </a:lnTo>
                <a:lnTo>
                  <a:pt x="943286" y="1347400"/>
                </a:lnTo>
                <a:lnTo>
                  <a:pt x="946141" y="1343286"/>
                </a:lnTo>
                <a:lnTo>
                  <a:pt x="949631" y="1340121"/>
                </a:lnTo>
                <a:lnTo>
                  <a:pt x="952803" y="1336640"/>
                </a:lnTo>
                <a:lnTo>
                  <a:pt x="956928" y="1333792"/>
                </a:lnTo>
                <a:lnTo>
                  <a:pt x="960735" y="1331260"/>
                </a:lnTo>
                <a:lnTo>
                  <a:pt x="965176" y="1329361"/>
                </a:lnTo>
                <a:lnTo>
                  <a:pt x="969618" y="1327779"/>
                </a:lnTo>
                <a:lnTo>
                  <a:pt x="974377" y="1326513"/>
                </a:lnTo>
                <a:lnTo>
                  <a:pt x="979453" y="1325880"/>
                </a:lnTo>
                <a:lnTo>
                  <a:pt x="984211" y="1325563"/>
                </a:lnTo>
                <a:close/>
                <a:moveTo>
                  <a:pt x="369286" y="1074738"/>
                </a:moveTo>
                <a:lnTo>
                  <a:pt x="887697" y="1074738"/>
                </a:lnTo>
                <a:lnTo>
                  <a:pt x="894368" y="1075056"/>
                </a:lnTo>
                <a:lnTo>
                  <a:pt x="901356" y="1076008"/>
                </a:lnTo>
                <a:lnTo>
                  <a:pt x="908027" y="1077278"/>
                </a:lnTo>
                <a:lnTo>
                  <a:pt x="914063" y="1079183"/>
                </a:lnTo>
                <a:lnTo>
                  <a:pt x="920098" y="1081406"/>
                </a:lnTo>
                <a:lnTo>
                  <a:pt x="925816" y="1084263"/>
                </a:lnTo>
                <a:lnTo>
                  <a:pt x="930898" y="1087438"/>
                </a:lnTo>
                <a:lnTo>
                  <a:pt x="935663" y="1090931"/>
                </a:lnTo>
                <a:lnTo>
                  <a:pt x="940110" y="1094741"/>
                </a:lnTo>
                <a:lnTo>
                  <a:pt x="944240" y="1099186"/>
                </a:lnTo>
                <a:lnTo>
                  <a:pt x="947416" y="1103948"/>
                </a:lnTo>
                <a:lnTo>
                  <a:pt x="950275" y="1108711"/>
                </a:lnTo>
                <a:lnTo>
                  <a:pt x="952499" y="1113791"/>
                </a:lnTo>
                <a:lnTo>
                  <a:pt x="954405" y="1118871"/>
                </a:lnTo>
                <a:lnTo>
                  <a:pt x="955358" y="1124903"/>
                </a:lnTo>
                <a:lnTo>
                  <a:pt x="955675" y="1130301"/>
                </a:lnTo>
                <a:lnTo>
                  <a:pt x="955358" y="1136016"/>
                </a:lnTo>
                <a:lnTo>
                  <a:pt x="954405" y="1141413"/>
                </a:lnTo>
                <a:lnTo>
                  <a:pt x="952499" y="1147128"/>
                </a:lnTo>
                <a:lnTo>
                  <a:pt x="950275" y="1152208"/>
                </a:lnTo>
                <a:lnTo>
                  <a:pt x="947416" y="1156971"/>
                </a:lnTo>
                <a:lnTo>
                  <a:pt x="944240" y="1161098"/>
                </a:lnTo>
                <a:lnTo>
                  <a:pt x="940110" y="1165543"/>
                </a:lnTo>
                <a:lnTo>
                  <a:pt x="935663" y="1169671"/>
                </a:lnTo>
                <a:lnTo>
                  <a:pt x="930898" y="1173163"/>
                </a:lnTo>
                <a:lnTo>
                  <a:pt x="925816" y="1176656"/>
                </a:lnTo>
                <a:lnTo>
                  <a:pt x="920098" y="1179196"/>
                </a:lnTo>
                <a:lnTo>
                  <a:pt x="914063" y="1181736"/>
                </a:lnTo>
                <a:lnTo>
                  <a:pt x="908027" y="1183323"/>
                </a:lnTo>
                <a:lnTo>
                  <a:pt x="901356" y="1184593"/>
                </a:lnTo>
                <a:lnTo>
                  <a:pt x="894368" y="1185546"/>
                </a:lnTo>
                <a:lnTo>
                  <a:pt x="887697" y="1185863"/>
                </a:lnTo>
                <a:lnTo>
                  <a:pt x="369286" y="1185863"/>
                </a:lnTo>
                <a:lnTo>
                  <a:pt x="362615" y="1185546"/>
                </a:lnTo>
                <a:lnTo>
                  <a:pt x="355944" y="1184593"/>
                </a:lnTo>
                <a:lnTo>
                  <a:pt x="349273" y="1183323"/>
                </a:lnTo>
                <a:lnTo>
                  <a:pt x="343238" y="1181736"/>
                </a:lnTo>
                <a:lnTo>
                  <a:pt x="337203" y="1179196"/>
                </a:lnTo>
                <a:lnTo>
                  <a:pt x="331485" y="1176656"/>
                </a:lnTo>
                <a:lnTo>
                  <a:pt x="326402" y="1173163"/>
                </a:lnTo>
                <a:lnTo>
                  <a:pt x="321637" y="1169671"/>
                </a:lnTo>
                <a:lnTo>
                  <a:pt x="317190" y="1165543"/>
                </a:lnTo>
                <a:lnTo>
                  <a:pt x="313378" y="1161098"/>
                </a:lnTo>
                <a:lnTo>
                  <a:pt x="309884" y="1156971"/>
                </a:lnTo>
                <a:lnTo>
                  <a:pt x="307025" y="1152208"/>
                </a:lnTo>
                <a:lnTo>
                  <a:pt x="304802" y="1147128"/>
                </a:lnTo>
                <a:lnTo>
                  <a:pt x="302896" y="1141413"/>
                </a:lnTo>
                <a:lnTo>
                  <a:pt x="301943" y="1136016"/>
                </a:lnTo>
                <a:lnTo>
                  <a:pt x="301625" y="1130301"/>
                </a:lnTo>
                <a:lnTo>
                  <a:pt x="301943" y="1124903"/>
                </a:lnTo>
                <a:lnTo>
                  <a:pt x="302896" y="1119188"/>
                </a:lnTo>
                <a:lnTo>
                  <a:pt x="304802" y="1113791"/>
                </a:lnTo>
                <a:lnTo>
                  <a:pt x="307025" y="1108711"/>
                </a:lnTo>
                <a:lnTo>
                  <a:pt x="309884" y="1103948"/>
                </a:lnTo>
                <a:lnTo>
                  <a:pt x="313378" y="1099186"/>
                </a:lnTo>
                <a:lnTo>
                  <a:pt x="317190" y="1094741"/>
                </a:lnTo>
                <a:lnTo>
                  <a:pt x="321637" y="1091248"/>
                </a:lnTo>
                <a:lnTo>
                  <a:pt x="326402" y="1087438"/>
                </a:lnTo>
                <a:lnTo>
                  <a:pt x="331485" y="1084263"/>
                </a:lnTo>
                <a:lnTo>
                  <a:pt x="337203" y="1081406"/>
                </a:lnTo>
                <a:lnTo>
                  <a:pt x="343238" y="1079183"/>
                </a:lnTo>
                <a:lnTo>
                  <a:pt x="349273" y="1077278"/>
                </a:lnTo>
                <a:lnTo>
                  <a:pt x="355944" y="1076008"/>
                </a:lnTo>
                <a:lnTo>
                  <a:pt x="362615" y="1075056"/>
                </a:lnTo>
                <a:lnTo>
                  <a:pt x="369286" y="1074738"/>
                </a:lnTo>
                <a:close/>
                <a:moveTo>
                  <a:pt x="1261435" y="965200"/>
                </a:moveTo>
                <a:lnTo>
                  <a:pt x="1264624" y="965200"/>
                </a:lnTo>
                <a:lnTo>
                  <a:pt x="1267814" y="965200"/>
                </a:lnTo>
                <a:lnTo>
                  <a:pt x="1271322" y="965838"/>
                </a:lnTo>
                <a:lnTo>
                  <a:pt x="1275149" y="967114"/>
                </a:lnTo>
                <a:lnTo>
                  <a:pt x="1278977" y="968390"/>
                </a:lnTo>
                <a:lnTo>
                  <a:pt x="1282804" y="969984"/>
                </a:lnTo>
                <a:lnTo>
                  <a:pt x="1290777" y="973811"/>
                </a:lnTo>
                <a:lnTo>
                  <a:pt x="1298113" y="978277"/>
                </a:lnTo>
                <a:lnTo>
                  <a:pt x="1304491" y="982742"/>
                </a:lnTo>
                <a:lnTo>
                  <a:pt x="1308637" y="986250"/>
                </a:lnTo>
                <a:lnTo>
                  <a:pt x="1312784" y="990715"/>
                </a:lnTo>
                <a:lnTo>
                  <a:pt x="1317249" y="997094"/>
                </a:lnTo>
                <a:lnTo>
                  <a:pt x="1321395" y="1004429"/>
                </a:lnTo>
                <a:lnTo>
                  <a:pt x="1325222" y="1012403"/>
                </a:lnTo>
                <a:lnTo>
                  <a:pt x="1326817" y="1016549"/>
                </a:lnTo>
                <a:lnTo>
                  <a:pt x="1328092" y="1020057"/>
                </a:lnTo>
                <a:lnTo>
                  <a:pt x="1329368" y="1024203"/>
                </a:lnTo>
                <a:lnTo>
                  <a:pt x="1330006" y="1027711"/>
                </a:lnTo>
                <a:lnTo>
                  <a:pt x="1330325" y="1030901"/>
                </a:lnTo>
                <a:lnTo>
                  <a:pt x="1330006" y="1034090"/>
                </a:lnTo>
                <a:lnTo>
                  <a:pt x="1329368" y="1036004"/>
                </a:lnTo>
                <a:lnTo>
                  <a:pt x="1327774" y="1038236"/>
                </a:lnTo>
                <a:lnTo>
                  <a:pt x="1228904" y="1099472"/>
                </a:lnTo>
                <a:lnTo>
                  <a:pt x="1226990" y="1101066"/>
                </a:lnTo>
                <a:lnTo>
                  <a:pt x="1225396" y="1102342"/>
                </a:lnTo>
                <a:lnTo>
                  <a:pt x="1223163" y="1103618"/>
                </a:lnTo>
                <a:lnTo>
                  <a:pt x="1220930" y="1104575"/>
                </a:lnTo>
                <a:lnTo>
                  <a:pt x="1219017" y="1105213"/>
                </a:lnTo>
                <a:lnTo>
                  <a:pt x="1216784" y="1105850"/>
                </a:lnTo>
                <a:lnTo>
                  <a:pt x="1212000" y="1106488"/>
                </a:lnTo>
                <a:lnTo>
                  <a:pt x="1207854" y="1105850"/>
                </a:lnTo>
                <a:lnTo>
                  <a:pt x="1205622" y="1105213"/>
                </a:lnTo>
                <a:lnTo>
                  <a:pt x="1203389" y="1104575"/>
                </a:lnTo>
                <a:lnTo>
                  <a:pt x="1201475" y="1103618"/>
                </a:lnTo>
                <a:lnTo>
                  <a:pt x="1199243" y="1102342"/>
                </a:lnTo>
                <a:lnTo>
                  <a:pt x="1197329" y="1101066"/>
                </a:lnTo>
                <a:lnTo>
                  <a:pt x="1195735" y="1099472"/>
                </a:lnTo>
                <a:lnTo>
                  <a:pt x="1194140" y="1097558"/>
                </a:lnTo>
                <a:lnTo>
                  <a:pt x="1192864" y="1095963"/>
                </a:lnTo>
                <a:lnTo>
                  <a:pt x="1191588" y="1093731"/>
                </a:lnTo>
                <a:lnTo>
                  <a:pt x="1190632" y="1091817"/>
                </a:lnTo>
                <a:lnTo>
                  <a:pt x="1189356" y="1087352"/>
                </a:lnTo>
                <a:lnTo>
                  <a:pt x="1189037" y="1082887"/>
                </a:lnTo>
                <a:lnTo>
                  <a:pt x="1189356" y="1078741"/>
                </a:lnTo>
                <a:lnTo>
                  <a:pt x="1190632" y="1074276"/>
                </a:lnTo>
                <a:lnTo>
                  <a:pt x="1191588" y="1072043"/>
                </a:lnTo>
                <a:lnTo>
                  <a:pt x="1192864" y="1070130"/>
                </a:lnTo>
                <a:lnTo>
                  <a:pt x="1194140" y="1068535"/>
                </a:lnTo>
                <a:lnTo>
                  <a:pt x="1195735" y="1066621"/>
                </a:lnTo>
                <a:lnTo>
                  <a:pt x="1257289" y="967433"/>
                </a:lnTo>
                <a:lnTo>
                  <a:pt x="1258884" y="965838"/>
                </a:lnTo>
                <a:lnTo>
                  <a:pt x="1261435" y="965200"/>
                </a:lnTo>
                <a:close/>
                <a:moveTo>
                  <a:pt x="346041" y="844550"/>
                </a:moveTo>
                <a:lnTo>
                  <a:pt x="350799" y="844550"/>
                </a:lnTo>
                <a:lnTo>
                  <a:pt x="658851" y="844550"/>
                </a:lnTo>
                <a:lnTo>
                  <a:pt x="663927" y="844550"/>
                </a:lnTo>
                <a:lnTo>
                  <a:pt x="669003" y="845185"/>
                </a:lnTo>
                <a:lnTo>
                  <a:pt x="673762" y="846773"/>
                </a:lnTo>
                <a:lnTo>
                  <a:pt x="678204" y="848043"/>
                </a:lnTo>
                <a:lnTo>
                  <a:pt x="682645" y="850265"/>
                </a:lnTo>
                <a:lnTo>
                  <a:pt x="686452" y="852805"/>
                </a:lnTo>
                <a:lnTo>
                  <a:pt x="690259" y="855345"/>
                </a:lnTo>
                <a:lnTo>
                  <a:pt x="693749" y="858838"/>
                </a:lnTo>
                <a:lnTo>
                  <a:pt x="697239" y="862330"/>
                </a:lnTo>
                <a:lnTo>
                  <a:pt x="699777" y="865823"/>
                </a:lnTo>
                <a:lnTo>
                  <a:pt x="702315" y="869950"/>
                </a:lnTo>
                <a:lnTo>
                  <a:pt x="704218" y="874395"/>
                </a:lnTo>
                <a:lnTo>
                  <a:pt x="705804" y="879158"/>
                </a:lnTo>
                <a:lnTo>
                  <a:pt x="707391" y="883920"/>
                </a:lnTo>
                <a:lnTo>
                  <a:pt x="708025" y="888683"/>
                </a:lnTo>
                <a:lnTo>
                  <a:pt x="708025" y="893763"/>
                </a:lnTo>
                <a:lnTo>
                  <a:pt x="708025" y="898843"/>
                </a:lnTo>
                <a:lnTo>
                  <a:pt x="707391" y="903605"/>
                </a:lnTo>
                <a:lnTo>
                  <a:pt x="705804" y="908368"/>
                </a:lnTo>
                <a:lnTo>
                  <a:pt x="704218" y="912495"/>
                </a:lnTo>
                <a:lnTo>
                  <a:pt x="702315" y="916940"/>
                </a:lnTo>
                <a:lnTo>
                  <a:pt x="699777" y="921068"/>
                </a:lnTo>
                <a:lnTo>
                  <a:pt x="697239" y="924878"/>
                </a:lnTo>
                <a:lnTo>
                  <a:pt x="693749" y="928370"/>
                </a:lnTo>
                <a:lnTo>
                  <a:pt x="690259" y="931545"/>
                </a:lnTo>
                <a:lnTo>
                  <a:pt x="686452" y="934403"/>
                </a:lnTo>
                <a:lnTo>
                  <a:pt x="682645" y="936943"/>
                </a:lnTo>
                <a:lnTo>
                  <a:pt x="678204" y="938848"/>
                </a:lnTo>
                <a:lnTo>
                  <a:pt x="673762" y="940753"/>
                </a:lnTo>
                <a:lnTo>
                  <a:pt x="669003" y="941705"/>
                </a:lnTo>
                <a:lnTo>
                  <a:pt x="663927" y="942658"/>
                </a:lnTo>
                <a:lnTo>
                  <a:pt x="658851" y="942975"/>
                </a:lnTo>
                <a:lnTo>
                  <a:pt x="350799" y="942975"/>
                </a:lnTo>
                <a:lnTo>
                  <a:pt x="346041" y="942658"/>
                </a:lnTo>
                <a:lnTo>
                  <a:pt x="340965" y="941705"/>
                </a:lnTo>
                <a:lnTo>
                  <a:pt x="336206" y="940753"/>
                </a:lnTo>
                <a:lnTo>
                  <a:pt x="331764" y="938848"/>
                </a:lnTo>
                <a:lnTo>
                  <a:pt x="327323" y="936943"/>
                </a:lnTo>
                <a:lnTo>
                  <a:pt x="323516" y="934403"/>
                </a:lnTo>
                <a:lnTo>
                  <a:pt x="319391" y="931545"/>
                </a:lnTo>
                <a:lnTo>
                  <a:pt x="316219" y="928370"/>
                </a:lnTo>
                <a:lnTo>
                  <a:pt x="312729" y="924878"/>
                </a:lnTo>
                <a:lnTo>
                  <a:pt x="309874" y="921068"/>
                </a:lnTo>
                <a:lnTo>
                  <a:pt x="307653" y="916940"/>
                </a:lnTo>
                <a:lnTo>
                  <a:pt x="305432" y="912495"/>
                </a:lnTo>
                <a:lnTo>
                  <a:pt x="303846" y="908368"/>
                </a:lnTo>
                <a:lnTo>
                  <a:pt x="302577" y="903605"/>
                </a:lnTo>
                <a:lnTo>
                  <a:pt x="301943" y="898843"/>
                </a:lnTo>
                <a:lnTo>
                  <a:pt x="301625" y="893763"/>
                </a:lnTo>
                <a:lnTo>
                  <a:pt x="301943" y="888683"/>
                </a:lnTo>
                <a:lnTo>
                  <a:pt x="302577" y="883920"/>
                </a:lnTo>
                <a:lnTo>
                  <a:pt x="303846" y="879158"/>
                </a:lnTo>
                <a:lnTo>
                  <a:pt x="305432" y="874395"/>
                </a:lnTo>
                <a:lnTo>
                  <a:pt x="307336" y="869950"/>
                </a:lnTo>
                <a:lnTo>
                  <a:pt x="309874" y="865823"/>
                </a:lnTo>
                <a:lnTo>
                  <a:pt x="312729" y="862330"/>
                </a:lnTo>
                <a:lnTo>
                  <a:pt x="316219" y="858838"/>
                </a:lnTo>
                <a:lnTo>
                  <a:pt x="319391" y="855345"/>
                </a:lnTo>
                <a:lnTo>
                  <a:pt x="323516" y="852805"/>
                </a:lnTo>
                <a:lnTo>
                  <a:pt x="327323" y="850265"/>
                </a:lnTo>
                <a:lnTo>
                  <a:pt x="331764" y="848043"/>
                </a:lnTo>
                <a:lnTo>
                  <a:pt x="336206" y="846773"/>
                </a:lnTo>
                <a:lnTo>
                  <a:pt x="340965" y="845185"/>
                </a:lnTo>
                <a:lnTo>
                  <a:pt x="346041" y="844550"/>
                </a:lnTo>
                <a:close/>
                <a:moveTo>
                  <a:pt x="344144" y="590550"/>
                </a:moveTo>
                <a:lnTo>
                  <a:pt x="960782" y="590550"/>
                </a:lnTo>
                <a:lnTo>
                  <a:pt x="966812" y="591185"/>
                </a:lnTo>
                <a:lnTo>
                  <a:pt x="973159" y="592138"/>
                </a:lnTo>
                <a:lnTo>
                  <a:pt x="978871" y="593725"/>
                </a:lnTo>
                <a:lnTo>
                  <a:pt x="984584" y="595630"/>
                </a:lnTo>
                <a:lnTo>
                  <a:pt x="990296" y="598488"/>
                </a:lnTo>
                <a:lnTo>
                  <a:pt x="995374" y="601345"/>
                </a:lnTo>
                <a:lnTo>
                  <a:pt x="1000135" y="604838"/>
                </a:lnTo>
                <a:lnTo>
                  <a:pt x="1004260" y="608965"/>
                </a:lnTo>
                <a:lnTo>
                  <a:pt x="1008386" y="613410"/>
                </a:lnTo>
                <a:lnTo>
                  <a:pt x="1011560" y="617855"/>
                </a:lnTo>
                <a:lnTo>
                  <a:pt x="1015051" y="623253"/>
                </a:lnTo>
                <a:lnTo>
                  <a:pt x="1017590" y="628650"/>
                </a:lnTo>
                <a:lnTo>
                  <a:pt x="1019811" y="634048"/>
                </a:lnTo>
                <a:lnTo>
                  <a:pt x="1021081" y="639763"/>
                </a:lnTo>
                <a:lnTo>
                  <a:pt x="1021715" y="646113"/>
                </a:lnTo>
                <a:lnTo>
                  <a:pt x="1022350" y="652145"/>
                </a:lnTo>
                <a:lnTo>
                  <a:pt x="1021715" y="658813"/>
                </a:lnTo>
                <a:lnTo>
                  <a:pt x="1021081" y="664528"/>
                </a:lnTo>
                <a:lnTo>
                  <a:pt x="1019811" y="670878"/>
                </a:lnTo>
                <a:lnTo>
                  <a:pt x="1017590" y="676275"/>
                </a:lnTo>
                <a:lnTo>
                  <a:pt x="1015051" y="681673"/>
                </a:lnTo>
                <a:lnTo>
                  <a:pt x="1011560" y="686753"/>
                </a:lnTo>
                <a:lnTo>
                  <a:pt x="1008386" y="691515"/>
                </a:lnTo>
                <a:lnTo>
                  <a:pt x="1004260" y="695960"/>
                </a:lnTo>
                <a:lnTo>
                  <a:pt x="1000135" y="700088"/>
                </a:lnTo>
                <a:lnTo>
                  <a:pt x="995374" y="703580"/>
                </a:lnTo>
                <a:lnTo>
                  <a:pt x="990296" y="706438"/>
                </a:lnTo>
                <a:lnTo>
                  <a:pt x="984584" y="708978"/>
                </a:lnTo>
                <a:lnTo>
                  <a:pt x="978871" y="711200"/>
                </a:lnTo>
                <a:lnTo>
                  <a:pt x="973159" y="712788"/>
                </a:lnTo>
                <a:lnTo>
                  <a:pt x="966812" y="713740"/>
                </a:lnTo>
                <a:lnTo>
                  <a:pt x="960782" y="714375"/>
                </a:lnTo>
                <a:lnTo>
                  <a:pt x="344144" y="714375"/>
                </a:lnTo>
                <a:lnTo>
                  <a:pt x="338114" y="713740"/>
                </a:lnTo>
                <a:lnTo>
                  <a:pt x="331767" y="712788"/>
                </a:lnTo>
                <a:lnTo>
                  <a:pt x="326054" y="711200"/>
                </a:lnTo>
                <a:lnTo>
                  <a:pt x="320342" y="708978"/>
                </a:lnTo>
                <a:lnTo>
                  <a:pt x="314946" y="706438"/>
                </a:lnTo>
                <a:lnTo>
                  <a:pt x="309869" y="703580"/>
                </a:lnTo>
                <a:lnTo>
                  <a:pt x="305108" y="700088"/>
                </a:lnTo>
                <a:lnTo>
                  <a:pt x="300982" y="695960"/>
                </a:lnTo>
                <a:lnTo>
                  <a:pt x="296857" y="691515"/>
                </a:lnTo>
                <a:lnTo>
                  <a:pt x="293366" y="686753"/>
                </a:lnTo>
                <a:lnTo>
                  <a:pt x="290192" y="681673"/>
                </a:lnTo>
                <a:lnTo>
                  <a:pt x="287653" y="676275"/>
                </a:lnTo>
                <a:lnTo>
                  <a:pt x="285432" y="670878"/>
                </a:lnTo>
                <a:lnTo>
                  <a:pt x="284162" y="664528"/>
                </a:lnTo>
                <a:lnTo>
                  <a:pt x="282893" y="658813"/>
                </a:lnTo>
                <a:lnTo>
                  <a:pt x="282575" y="652145"/>
                </a:lnTo>
                <a:lnTo>
                  <a:pt x="282893" y="646113"/>
                </a:lnTo>
                <a:lnTo>
                  <a:pt x="284162" y="639763"/>
                </a:lnTo>
                <a:lnTo>
                  <a:pt x="285432" y="634048"/>
                </a:lnTo>
                <a:lnTo>
                  <a:pt x="287653" y="628650"/>
                </a:lnTo>
                <a:lnTo>
                  <a:pt x="290192" y="623253"/>
                </a:lnTo>
                <a:lnTo>
                  <a:pt x="293366" y="617855"/>
                </a:lnTo>
                <a:lnTo>
                  <a:pt x="296857" y="613410"/>
                </a:lnTo>
                <a:lnTo>
                  <a:pt x="300982" y="608965"/>
                </a:lnTo>
                <a:lnTo>
                  <a:pt x="305108" y="604838"/>
                </a:lnTo>
                <a:lnTo>
                  <a:pt x="309869" y="601345"/>
                </a:lnTo>
                <a:lnTo>
                  <a:pt x="314946" y="598488"/>
                </a:lnTo>
                <a:lnTo>
                  <a:pt x="320342" y="595630"/>
                </a:lnTo>
                <a:lnTo>
                  <a:pt x="326054" y="593725"/>
                </a:lnTo>
                <a:lnTo>
                  <a:pt x="331767" y="592138"/>
                </a:lnTo>
                <a:lnTo>
                  <a:pt x="338114" y="591185"/>
                </a:lnTo>
                <a:lnTo>
                  <a:pt x="344144" y="590550"/>
                </a:lnTo>
                <a:close/>
                <a:moveTo>
                  <a:pt x="1750865" y="411163"/>
                </a:moveTo>
                <a:lnTo>
                  <a:pt x="1754043" y="411481"/>
                </a:lnTo>
                <a:lnTo>
                  <a:pt x="1757540" y="411798"/>
                </a:lnTo>
                <a:lnTo>
                  <a:pt x="1760718" y="413068"/>
                </a:lnTo>
                <a:lnTo>
                  <a:pt x="1764214" y="414021"/>
                </a:lnTo>
                <a:lnTo>
                  <a:pt x="1767710" y="414973"/>
                </a:lnTo>
                <a:lnTo>
                  <a:pt x="1770889" y="416878"/>
                </a:lnTo>
                <a:lnTo>
                  <a:pt x="1777563" y="421006"/>
                </a:lnTo>
                <a:lnTo>
                  <a:pt x="1784555" y="425768"/>
                </a:lnTo>
                <a:lnTo>
                  <a:pt x="1790912" y="431166"/>
                </a:lnTo>
                <a:lnTo>
                  <a:pt x="1797904" y="437198"/>
                </a:lnTo>
                <a:lnTo>
                  <a:pt x="1812207" y="451486"/>
                </a:lnTo>
                <a:lnTo>
                  <a:pt x="1827145" y="466408"/>
                </a:lnTo>
                <a:lnTo>
                  <a:pt x="1836680" y="476251"/>
                </a:lnTo>
                <a:lnTo>
                  <a:pt x="1851935" y="491173"/>
                </a:lnTo>
                <a:lnTo>
                  <a:pt x="1865920" y="505461"/>
                </a:lnTo>
                <a:lnTo>
                  <a:pt x="1872277" y="512446"/>
                </a:lnTo>
                <a:lnTo>
                  <a:pt x="1877680" y="519431"/>
                </a:lnTo>
                <a:lnTo>
                  <a:pt x="1882447" y="525781"/>
                </a:lnTo>
                <a:lnTo>
                  <a:pt x="1886579" y="532766"/>
                </a:lnTo>
                <a:lnTo>
                  <a:pt x="1888486" y="536258"/>
                </a:lnTo>
                <a:lnTo>
                  <a:pt x="1889439" y="539433"/>
                </a:lnTo>
                <a:lnTo>
                  <a:pt x="1891029" y="542608"/>
                </a:lnTo>
                <a:lnTo>
                  <a:pt x="1891664" y="546101"/>
                </a:lnTo>
                <a:lnTo>
                  <a:pt x="1891982" y="549593"/>
                </a:lnTo>
                <a:lnTo>
                  <a:pt x="1892300" y="552768"/>
                </a:lnTo>
                <a:lnTo>
                  <a:pt x="1892300" y="556261"/>
                </a:lnTo>
                <a:lnTo>
                  <a:pt x="1891664" y="559753"/>
                </a:lnTo>
                <a:lnTo>
                  <a:pt x="1891029" y="562928"/>
                </a:lnTo>
                <a:lnTo>
                  <a:pt x="1889757" y="566738"/>
                </a:lnTo>
                <a:lnTo>
                  <a:pt x="1888486" y="570231"/>
                </a:lnTo>
                <a:lnTo>
                  <a:pt x="1886261" y="574041"/>
                </a:lnTo>
                <a:lnTo>
                  <a:pt x="1884036" y="577533"/>
                </a:lnTo>
                <a:lnTo>
                  <a:pt x="1881176" y="581343"/>
                </a:lnTo>
                <a:lnTo>
                  <a:pt x="1877680" y="585153"/>
                </a:lnTo>
                <a:lnTo>
                  <a:pt x="1874184" y="588963"/>
                </a:lnTo>
                <a:lnTo>
                  <a:pt x="1476895" y="985838"/>
                </a:lnTo>
                <a:lnTo>
                  <a:pt x="1472763" y="989966"/>
                </a:lnTo>
                <a:lnTo>
                  <a:pt x="1468313" y="993458"/>
                </a:lnTo>
                <a:lnTo>
                  <a:pt x="1464182" y="996633"/>
                </a:lnTo>
                <a:lnTo>
                  <a:pt x="1459732" y="999808"/>
                </a:lnTo>
                <a:lnTo>
                  <a:pt x="1455282" y="1002348"/>
                </a:lnTo>
                <a:lnTo>
                  <a:pt x="1450515" y="1004888"/>
                </a:lnTo>
                <a:lnTo>
                  <a:pt x="1446065" y="1007111"/>
                </a:lnTo>
                <a:lnTo>
                  <a:pt x="1440980" y="1009016"/>
                </a:lnTo>
                <a:lnTo>
                  <a:pt x="1436212" y="1010921"/>
                </a:lnTo>
                <a:lnTo>
                  <a:pt x="1431445" y="1012826"/>
                </a:lnTo>
                <a:lnTo>
                  <a:pt x="1426360" y="1013778"/>
                </a:lnTo>
                <a:lnTo>
                  <a:pt x="1421274" y="1015366"/>
                </a:lnTo>
                <a:lnTo>
                  <a:pt x="1416507" y="1016001"/>
                </a:lnTo>
                <a:lnTo>
                  <a:pt x="1411422" y="1016953"/>
                </a:lnTo>
                <a:lnTo>
                  <a:pt x="1406336" y="1017271"/>
                </a:lnTo>
                <a:lnTo>
                  <a:pt x="1401569" y="1017588"/>
                </a:lnTo>
                <a:lnTo>
                  <a:pt x="1396484" y="1017588"/>
                </a:lnTo>
                <a:lnTo>
                  <a:pt x="1391716" y="1017271"/>
                </a:lnTo>
                <a:lnTo>
                  <a:pt x="1386949" y="1016953"/>
                </a:lnTo>
                <a:lnTo>
                  <a:pt x="1382499" y="1015683"/>
                </a:lnTo>
                <a:lnTo>
                  <a:pt x="1377731" y="1015048"/>
                </a:lnTo>
                <a:lnTo>
                  <a:pt x="1373282" y="1013461"/>
                </a:lnTo>
                <a:lnTo>
                  <a:pt x="1368832" y="1012191"/>
                </a:lnTo>
                <a:lnTo>
                  <a:pt x="1364700" y="1010286"/>
                </a:lnTo>
                <a:lnTo>
                  <a:pt x="1360886" y="1008063"/>
                </a:lnTo>
                <a:lnTo>
                  <a:pt x="1357072" y="1005523"/>
                </a:lnTo>
                <a:lnTo>
                  <a:pt x="1353576" y="1002983"/>
                </a:lnTo>
                <a:lnTo>
                  <a:pt x="1350080" y="1000126"/>
                </a:lnTo>
                <a:lnTo>
                  <a:pt x="1347220" y="996633"/>
                </a:lnTo>
                <a:lnTo>
                  <a:pt x="1344359" y="993458"/>
                </a:lnTo>
                <a:lnTo>
                  <a:pt x="1341817" y="989331"/>
                </a:lnTo>
                <a:lnTo>
                  <a:pt x="1339274" y="985521"/>
                </a:lnTo>
                <a:lnTo>
                  <a:pt x="1337367" y="981076"/>
                </a:lnTo>
                <a:lnTo>
                  <a:pt x="1335778" y="976313"/>
                </a:lnTo>
                <a:lnTo>
                  <a:pt x="1326561" y="967106"/>
                </a:lnTo>
                <a:lnTo>
                  <a:pt x="1322111" y="965518"/>
                </a:lnTo>
                <a:lnTo>
                  <a:pt x="1317979" y="963296"/>
                </a:lnTo>
                <a:lnTo>
                  <a:pt x="1314165" y="961073"/>
                </a:lnTo>
                <a:lnTo>
                  <a:pt x="1310351" y="958851"/>
                </a:lnTo>
                <a:lnTo>
                  <a:pt x="1307173" y="956311"/>
                </a:lnTo>
                <a:lnTo>
                  <a:pt x="1303995" y="953453"/>
                </a:lnTo>
                <a:lnTo>
                  <a:pt x="1301134" y="950913"/>
                </a:lnTo>
                <a:lnTo>
                  <a:pt x="1298274" y="948056"/>
                </a:lnTo>
                <a:lnTo>
                  <a:pt x="1295731" y="944563"/>
                </a:lnTo>
                <a:lnTo>
                  <a:pt x="1293824" y="941706"/>
                </a:lnTo>
                <a:lnTo>
                  <a:pt x="1291599" y="938531"/>
                </a:lnTo>
                <a:lnTo>
                  <a:pt x="1289692" y="935038"/>
                </a:lnTo>
                <a:lnTo>
                  <a:pt x="1288103" y="931546"/>
                </a:lnTo>
                <a:lnTo>
                  <a:pt x="1286832" y="928371"/>
                </a:lnTo>
                <a:lnTo>
                  <a:pt x="1284607" y="921068"/>
                </a:lnTo>
                <a:lnTo>
                  <a:pt x="1283336" y="913448"/>
                </a:lnTo>
                <a:lnTo>
                  <a:pt x="1282700" y="905511"/>
                </a:lnTo>
                <a:lnTo>
                  <a:pt x="1283018" y="897573"/>
                </a:lnTo>
                <a:lnTo>
                  <a:pt x="1283971" y="889953"/>
                </a:lnTo>
                <a:lnTo>
                  <a:pt x="1285560" y="882016"/>
                </a:lnTo>
                <a:lnTo>
                  <a:pt x="1287785" y="874078"/>
                </a:lnTo>
                <a:lnTo>
                  <a:pt x="1290646" y="866141"/>
                </a:lnTo>
                <a:lnTo>
                  <a:pt x="1294142" y="858521"/>
                </a:lnTo>
                <a:lnTo>
                  <a:pt x="1298909" y="849948"/>
                </a:lnTo>
                <a:lnTo>
                  <a:pt x="1304313" y="841376"/>
                </a:lnTo>
                <a:lnTo>
                  <a:pt x="1310351" y="833756"/>
                </a:lnTo>
                <a:lnTo>
                  <a:pt x="1317026" y="826136"/>
                </a:lnTo>
                <a:lnTo>
                  <a:pt x="1714315" y="429261"/>
                </a:lnTo>
                <a:lnTo>
                  <a:pt x="1718446" y="425768"/>
                </a:lnTo>
                <a:lnTo>
                  <a:pt x="1721943" y="422276"/>
                </a:lnTo>
                <a:lnTo>
                  <a:pt x="1726074" y="419736"/>
                </a:lnTo>
                <a:lnTo>
                  <a:pt x="1729571" y="417196"/>
                </a:lnTo>
                <a:lnTo>
                  <a:pt x="1733384" y="415608"/>
                </a:lnTo>
                <a:lnTo>
                  <a:pt x="1736881" y="414021"/>
                </a:lnTo>
                <a:lnTo>
                  <a:pt x="1740377" y="412433"/>
                </a:lnTo>
                <a:lnTo>
                  <a:pt x="1743873" y="411798"/>
                </a:lnTo>
                <a:lnTo>
                  <a:pt x="1747051" y="411481"/>
                </a:lnTo>
                <a:lnTo>
                  <a:pt x="1750865" y="411163"/>
                </a:lnTo>
                <a:close/>
                <a:moveTo>
                  <a:pt x="198373" y="319088"/>
                </a:moveTo>
                <a:lnTo>
                  <a:pt x="1557783" y="319088"/>
                </a:lnTo>
                <a:lnTo>
                  <a:pt x="1453042" y="423822"/>
                </a:lnTo>
                <a:lnTo>
                  <a:pt x="315492" y="423822"/>
                </a:lnTo>
                <a:lnTo>
                  <a:pt x="305336" y="424140"/>
                </a:lnTo>
                <a:lnTo>
                  <a:pt x="295179" y="424774"/>
                </a:lnTo>
                <a:lnTo>
                  <a:pt x="285340" y="426361"/>
                </a:lnTo>
                <a:lnTo>
                  <a:pt x="275500" y="427631"/>
                </a:lnTo>
                <a:lnTo>
                  <a:pt x="265979" y="429852"/>
                </a:lnTo>
                <a:lnTo>
                  <a:pt x="256457" y="433026"/>
                </a:lnTo>
                <a:lnTo>
                  <a:pt x="247570" y="435882"/>
                </a:lnTo>
                <a:lnTo>
                  <a:pt x="238365" y="439374"/>
                </a:lnTo>
                <a:lnTo>
                  <a:pt x="229478" y="443499"/>
                </a:lnTo>
                <a:lnTo>
                  <a:pt x="221226" y="447943"/>
                </a:lnTo>
                <a:lnTo>
                  <a:pt x="212973" y="452703"/>
                </a:lnTo>
                <a:lnTo>
                  <a:pt x="204721" y="457781"/>
                </a:lnTo>
                <a:lnTo>
                  <a:pt x="196786" y="463494"/>
                </a:lnTo>
                <a:lnTo>
                  <a:pt x="189486" y="469207"/>
                </a:lnTo>
                <a:lnTo>
                  <a:pt x="182186" y="475554"/>
                </a:lnTo>
                <a:lnTo>
                  <a:pt x="175203" y="481902"/>
                </a:lnTo>
                <a:lnTo>
                  <a:pt x="168855" y="488884"/>
                </a:lnTo>
                <a:lnTo>
                  <a:pt x="162507" y="496184"/>
                </a:lnTo>
                <a:lnTo>
                  <a:pt x="156794" y="503483"/>
                </a:lnTo>
                <a:lnTo>
                  <a:pt x="151398" y="511100"/>
                </a:lnTo>
                <a:lnTo>
                  <a:pt x="145685" y="519670"/>
                </a:lnTo>
                <a:lnTo>
                  <a:pt x="140924" y="527604"/>
                </a:lnTo>
                <a:lnTo>
                  <a:pt x="136798" y="536490"/>
                </a:lnTo>
                <a:lnTo>
                  <a:pt x="132672" y="545060"/>
                </a:lnTo>
                <a:lnTo>
                  <a:pt x="129498" y="554263"/>
                </a:lnTo>
                <a:lnTo>
                  <a:pt x="126007" y="563150"/>
                </a:lnTo>
                <a:lnTo>
                  <a:pt x="123468" y="572671"/>
                </a:lnTo>
                <a:lnTo>
                  <a:pt x="121246" y="582193"/>
                </a:lnTo>
                <a:lnTo>
                  <a:pt x="119659" y="592031"/>
                </a:lnTo>
                <a:lnTo>
                  <a:pt x="118072" y="601870"/>
                </a:lnTo>
                <a:lnTo>
                  <a:pt x="117437" y="612026"/>
                </a:lnTo>
                <a:lnTo>
                  <a:pt x="117437" y="622182"/>
                </a:lnTo>
                <a:lnTo>
                  <a:pt x="117437" y="1633658"/>
                </a:lnTo>
                <a:lnTo>
                  <a:pt x="117437" y="1643814"/>
                </a:lnTo>
                <a:lnTo>
                  <a:pt x="118072" y="1653970"/>
                </a:lnTo>
                <a:lnTo>
                  <a:pt x="119659" y="1663808"/>
                </a:lnTo>
                <a:lnTo>
                  <a:pt x="121246" y="1673647"/>
                </a:lnTo>
                <a:lnTo>
                  <a:pt x="123468" y="1683168"/>
                </a:lnTo>
                <a:lnTo>
                  <a:pt x="126007" y="1692689"/>
                </a:lnTo>
                <a:lnTo>
                  <a:pt x="129498" y="1701576"/>
                </a:lnTo>
                <a:lnTo>
                  <a:pt x="132672" y="1710780"/>
                </a:lnTo>
                <a:lnTo>
                  <a:pt x="136798" y="1719666"/>
                </a:lnTo>
                <a:lnTo>
                  <a:pt x="140924" y="1728235"/>
                </a:lnTo>
                <a:lnTo>
                  <a:pt x="145685" y="1736170"/>
                </a:lnTo>
                <a:lnTo>
                  <a:pt x="151398" y="1744739"/>
                </a:lnTo>
                <a:lnTo>
                  <a:pt x="156794" y="1752356"/>
                </a:lnTo>
                <a:lnTo>
                  <a:pt x="162507" y="1759656"/>
                </a:lnTo>
                <a:lnTo>
                  <a:pt x="168855" y="1766955"/>
                </a:lnTo>
                <a:lnTo>
                  <a:pt x="175203" y="1773938"/>
                </a:lnTo>
                <a:lnTo>
                  <a:pt x="182186" y="1780285"/>
                </a:lnTo>
                <a:lnTo>
                  <a:pt x="189486" y="1786633"/>
                </a:lnTo>
                <a:lnTo>
                  <a:pt x="196786" y="1792345"/>
                </a:lnTo>
                <a:lnTo>
                  <a:pt x="204721" y="1798375"/>
                </a:lnTo>
                <a:lnTo>
                  <a:pt x="212973" y="1803453"/>
                </a:lnTo>
                <a:lnTo>
                  <a:pt x="221226" y="1808214"/>
                </a:lnTo>
                <a:lnTo>
                  <a:pt x="229478" y="1812340"/>
                </a:lnTo>
                <a:lnTo>
                  <a:pt x="238365" y="1816466"/>
                </a:lnTo>
                <a:lnTo>
                  <a:pt x="247570" y="1819640"/>
                </a:lnTo>
                <a:lnTo>
                  <a:pt x="256457" y="1823131"/>
                </a:lnTo>
                <a:lnTo>
                  <a:pt x="265979" y="1825670"/>
                </a:lnTo>
                <a:lnTo>
                  <a:pt x="275500" y="1827891"/>
                </a:lnTo>
                <a:lnTo>
                  <a:pt x="285340" y="1829478"/>
                </a:lnTo>
                <a:lnTo>
                  <a:pt x="295179" y="1831065"/>
                </a:lnTo>
                <a:lnTo>
                  <a:pt x="305336" y="1831700"/>
                </a:lnTo>
                <a:lnTo>
                  <a:pt x="315492" y="1831700"/>
                </a:lnTo>
                <a:lnTo>
                  <a:pt x="1632371" y="1831700"/>
                </a:lnTo>
                <a:lnTo>
                  <a:pt x="1642527" y="1831700"/>
                </a:lnTo>
                <a:lnTo>
                  <a:pt x="1652367" y="1831065"/>
                </a:lnTo>
                <a:lnTo>
                  <a:pt x="1662523" y="1829478"/>
                </a:lnTo>
                <a:lnTo>
                  <a:pt x="1672045" y="1827891"/>
                </a:lnTo>
                <a:lnTo>
                  <a:pt x="1681885" y="1825670"/>
                </a:lnTo>
                <a:lnTo>
                  <a:pt x="1691089" y="1823131"/>
                </a:lnTo>
                <a:lnTo>
                  <a:pt x="1700611" y="1819640"/>
                </a:lnTo>
                <a:lnTo>
                  <a:pt x="1709181" y="1816466"/>
                </a:lnTo>
                <a:lnTo>
                  <a:pt x="1718385" y="1812340"/>
                </a:lnTo>
                <a:lnTo>
                  <a:pt x="1726637" y="1808214"/>
                </a:lnTo>
                <a:lnTo>
                  <a:pt x="1735207" y="1803453"/>
                </a:lnTo>
                <a:lnTo>
                  <a:pt x="1743142" y="1798375"/>
                </a:lnTo>
                <a:lnTo>
                  <a:pt x="1750760" y="1792345"/>
                </a:lnTo>
                <a:lnTo>
                  <a:pt x="1758377" y="1786633"/>
                </a:lnTo>
                <a:lnTo>
                  <a:pt x="1765677" y="1780285"/>
                </a:lnTo>
                <a:lnTo>
                  <a:pt x="1772660" y="1773938"/>
                </a:lnTo>
                <a:lnTo>
                  <a:pt x="1779325" y="1766955"/>
                </a:lnTo>
                <a:lnTo>
                  <a:pt x="1785356" y="1759973"/>
                </a:lnTo>
                <a:lnTo>
                  <a:pt x="1791069" y="1752356"/>
                </a:lnTo>
                <a:lnTo>
                  <a:pt x="1796782" y="1744739"/>
                </a:lnTo>
                <a:lnTo>
                  <a:pt x="1801861" y="1736805"/>
                </a:lnTo>
                <a:lnTo>
                  <a:pt x="1806621" y="1728235"/>
                </a:lnTo>
                <a:lnTo>
                  <a:pt x="1810748" y="1719666"/>
                </a:lnTo>
                <a:lnTo>
                  <a:pt x="1814874" y="1710780"/>
                </a:lnTo>
                <a:lnTo>
                  <a:pt x="1818683" y="1702211"/>
                </a:lnTo>
                <a:lnTo>
                  <a:pt x="1821857" y="1692689"/>
                </a:lnTo>
                <a:lnTo>
                  <a:pt x="1824396" y="1683168"/>
                </a:lnTo>
                <a:lnTo>
                  <a:pt x="1826617" y="1673647"/>
                </a:lnTo>
                <a:lnTo>
                  <a:pt x="1828522" y="1663808"/>
                </a:lnTo>
                <a:lnTo>
                  <a:pt x="1829474" y="1653970"/>
                </a:lnTo>
                <a:lnTo>
                  <a:pt x="1830109" y="1643814"/>
                </a:lnTo>
                <a:lnTo>
                  <a:pt x="1830426" y="1633658"/>
                </a:lnTo>
                <a:lnTo>
                  <a:pt x="1830426" y="1113162"/>
                </a:lnTo>
                <a:lnTo>
                  <a:pt x="1830426" y="773570"/>
                </a:lnTo>
                <a:lnTo>
                  <a:pt x="1947863" y="656458"/>
                </a:lnTo>
                <a:lnTo>
                  <a:pt x="1947863" y="1738391"/>
                </a:lnTo>
                <a:lnTo>
                  <a:pt x="1947546" y="1748865"/>
                </a:lnTo>
                <a:lnTo>
                  <a:pt x="1946911" y="1758704"/>
                </a:lnTo>
                <a:lnTo>
                  <a:pt x="1945324" y="1768860"/>
                </a:lnTo>
                <a:lnTo>
                  <a:pt x="1943419" y="1778063"/>
                </a:lnTo>
                <a:lnTo>
                  <a:pt x="1941198" y="1787902"/>
                </a:lnTo>
                <a:lnTo>
                  <a:pt x="1938659" y="1797423"/>
                </a:lnTo>
                <a:lnTo>
                  <a:pt x="1935802" y="1806627"/>
                </a:lnTo>
                <a:lnTo>
                  <a:pt x="1932311" y="1815831"/>
                </a:lnTo>
                <a:lnTo>
                  <a:pt x="1928184" y="1824400"/>
                </a:lnTo>
                <a:lnTo>
                  <a:pt x="1923741" y="1832969"/>
                </a:lnTo>
                <a:lnTo>
                  <a:pt x="1918980" y="1841221"/>
                </a:lnTo>
                <a:lnTo>
                  <a:pt x="1913902" y="1849156"/>
                </a:lnTo>
                <a:lnTo>
                  <a:pt x="1908188" y="1856773"/>
                </a:lnTo>
                <a:lnTo>
                  <a:pt x="1902475" y="1864707"/>
                </a:lnTo>
                <a:lnTo>
                  <a:pt x="1896127" y="1871689"/>
                </a:lnTo>
                <a:lnTo>
                  <a:pt x="1889462" y="1878671"/>
                </a:lnTo>
                <a:lnTo>
                  <a:pt x="1882797" y="1885336"/>
                </a:lnTo>
                <a:lnTo>
                  <a:pt x="1875497" y="1891366"/>
                </a:lnTo>
                <a:lnTo>
                  <a:pt x="1868197" y="1897397"/>
                </a:lnTo>
                <a:lnTo>
                  <a:pt x="1860579" y="1902792"/>
                </a:lnTo>
                <a:lnTo>
                  <a:pt x="1852327" y="1907870"/>
                </a:lnTo>
                <a:lnTo>
                  <a:pt x="1844074" y="1912631"/>
                </a:lnTo>
                <a:lnTo>
                  <a:pt x="1835187" y="1917074"/>
                </a:lnTo>
                <a:lnTo>
                  <a:pt x="1826617" y="1920882"/>
                </a:lnTo>
                <a:lnTo>
                  <a:pt x="1817413" y="1924691"/>
                </a:lnTo>
                <a:lnTo>
                  <a:pt x="1808209" y="1927865"/>
                </a:lnTo>
                <a:lnTo>
                  <a:pt x="1799004" y="1930404"/>
                </a:lnTo>
                <a:lnTo>
                  <a:pt x="1789482" y="1932625"/>
                </a:lnTo>
                <a:lnTo>
                  <a:pt x="1779643" y="1934530"/>
                </a:lnTo>
                <a:lnTo>
                  <a:pt x="1769803" y="1935482"/>
                </a:lnTo>
                <a:lnTo>
                  <a:pt x="1759647" y="1936434"/>
                </a:lnTo>
                <a:lnTo>
                  <a:pt x="1749173" y="1936751"/>
                </a:lnTo>
                <a:lnTo>
                  <a:pt x="198373" y="1936751"/>
                </a:lnTo>
                <a:lnTo>
                  <a:pt x="188216" y="1936434"/>
                </a:lnTo>
                <a:lnTo>
                  <a:pt x="178377" y="1935482"/>
                </a:lnTo>
                <a:lnTo>
                  <a:pt x="168538" y="1934530"/>
                </a:lnTo>
                <a:lnTo>
                  <a:pt x="158699" y="1932625"/>
                </a:lnTo>
                <a:lnTo>
                  <a:pt x="148859" y="1930404"/>
                </a:lnTo>
                <a:lnTo>
                  <a:pt x="139655" y="1927865"/>
                </a:lnTo>
                <a:lnTo>
                  <a:pt x="130133" y="1924691"/>
                </a:lnTo>
                <a:lnTo>
                  <a:pt x="121246" y="1920882"/>
                </a:lnTo>
                <a:lnTo>
                  <a:pt x="112359" y="1917074"/>
                </a:lnTo>
                <a:lnTo>
                  <a:pt x="103789" y="1912631"/>
                </a:lnTo>
                <a:lnTo>
                  <a:pt x="95537" y="1907870"/>
                </a:lnTo>
                <a:lnTo>
                  <a:pt x="87602" y="1902792"/>
                </a:lnTo>
                <a:lnTo>
                  <a:pt x="79984" y="1897397"/>
                </a:lnTo>
                <a:lnTo>
                  <a:pt x="72049" y="1891366"/>
                </a:lnTo>
                <a:lnTo>
                  <a:pt x="65067" y="1885336"/>
                </a:lnTo>
                <a:lnTo>
                  <a:pt x="58084" y="1878671"/>
                </a:lnTo>
                <a:lnTo>
                  <a:pt x="51418" y="1871689"/>
                </a:lnTo>
                <a:lnTo>
                  <a:pt x="45388" y="1864707"/>
                </a:lnTo>
                <a:lnTo>
                  <a:pt x="39357" y="1856773"/>
                </a:lnTo>
                <a:lnTo>
                  <a:pt x="33962" y="1849156"/>
                </a:lnTo>
                <a:lnTo>
                  <a:pt x="28883" y="1841221"/>
                </a:lnTo>
                <a:lnTo>
                  <a:pt x="24122" y="1832969"/>
                </a:lnTo>
                <a:lnTo>
                  <a:pt x="19679" y="1824400"/>
                </a:lnTo>
                <a:lnTo>
                  <a:pt x="15870" y="1815831"/>
                </a:lnTo>
                <a:lnTo>
                  <a:pt x="12061" y="1806627"/>
                </a:lnTo>
                <a:lnTo>
                  <a:pt x="8887" y="1797423"/>
                </a:lnTo>
                <a:lnTo>
                  <a:pt x="6348" y="1787902"/>
                </a:lnTo>
                <a:lnTo>
                  <a:pt x="4126" y="1778063"/>
                </a:lnTo>
                <a:lnTo>
                  <a:pt x="2222" y="1768860"/>
                </a:lnTo>
                <a:lnTo>
                  <a:pt x="1270" y="1758704"/>
                </a:lnTo>
                <a:lnTo>
                  <a:pt x="318" y="1748865"/>
                </a:lnTo>
                <a:lnTo>
                  <a:pt x="0" y="1738391"/>
                </a:lnTo>
                <a:lnTo>
                  <a:pt x="0" y="517448"/>
                </a:lnTo>
                <a:lnTo>
                  <a:pt x="318" y="507292"/>
                </a:lnTo>
                <a:lnTo>
                  <a:pt x="1270" y="497453"/>
                </a:lnTo>
                <a:lnTo>
                  <a:pt x="2222" y="487297"/>
                </a:lnTo>
                <a:lnTo>
                  <a:pt x="4126" y="477776"/>
                </a:lnTo>
                <a:lnTo>
                  <a:pt x="6348" y="467937"/>
                </a:lnTo>
                <a:lnTo>
                  <a:pt x="8887" y="458416"/>
                </a:lnTo>
                <a:lnTo>
                  <a:pt x="12061" y="449212"/>
                </a:lnTo>
                <a:lnTo>
                  <a:pt x="15870" y="440008"/>
                </a:lnTo>
                <a:lnTo>
                  <a:pt x="19679" y="431439"/>
                </a:lnTo>
                <a:lnTo>
                  <a:pt x="24122" y="423187"/>
                </a:lnTo>
                <a:lnTo>
                  <a:pt x="28883" y="414618"/>
                </a:lnTo>
                <a:lnTo>
                  <a:pt x="33962" y="406684"/>
                </a:lnTo>
                <a:lnTo>
                  <a:pt x="39357" y="399067"/>
                </a:lnTo>
                <a:lnTo>
                  <a:pt x="45388" y="391450"/>
                </a:lnTo>
                <a:lnTo>
                  <a:pt x="51418" y="384150"/>
                </a:lnTo>
                <a:lnTo>
                  <a:pt x="58084" y="377168"/>
                </a:lnTo>
                <a:lnTo>
                  <a:pt x="65067" y="370503"/>
                </a:lnTo>
                <a:lnTo>
                  <a:pt x="72049" y="364473"/>
                </a:lnTo>
                <a:lnTo>
                  <a:pt x="79984" y="358443"/>
                </a:lnTo>
                <a:lnTo>
                  <a:pt x="87602" y="353047"/>
                </a:lnTo>
                <a:lnTo>
                  <a:pt x="95537" y="347969"/>
                </a:lnTo>
                <a:lnTo>
                  <a:pt x="103789" y="343209"/>
                </a:lnTo>
                <a:lnTo>
                  <a:pt x="112359" y="338766"/>
                </a:lnTo>
                <a:lnTo>
                  <a:pt x="121246" y="334957"/>
                </a:lnTo>
                <a:lnTo>
                  <a:pt x="130133" y="331149"/>
                </a:lnTo>
                <a:lnTo>
                  <a:pt x="139655" y="328292"/>
                </a:lnTo>
                <a:lnTo>
                  <a:pt x="148859" y="325436"/>
                </a:lnTo>
                <a:lnTo>
                  <a:pt x="158699" y="323214"/>
                </a:lnTo>
                <a:lnTo>
                  <a:pt x="168538" y="321310"/>
                </a:lnTo>
                <a:lnTo>
                  <a:pt x="178377" y="320358"/>
                </a:lnTo>
                <a:lnTo>
                  <a:pt x="188216" y="319723"/>
                </a:lnTo>
                <a:lnTo>
                  <a:pt x="198373" y="319088"/>
                </a:lnTo>
                <a:close/>
                <a:moveTo>
                  <a:pt x="2076641" y="106363"/>
                </a:moveTo>
                <a:lnTo>
                  <a:pt x="2082030" y="106363"/>
                </a:lnTo>
                <a:lnTo>
                  <a:pt x="2087102" y="106363"/>
                </a:lnTo>
                <a:lnTo>
                  <a:pt x="2092174" y="106679"/>
                </a:lnTo>
                <a:lnTo>
                  <a:pt x="2097246" y="107313"/>
                </a:lnTo>
                <a:lnTo>
                  <a:pt x="2102318" y="108263"/>
                </a:lnTo>
                <a:lnTo>
                  <a:pt x="2107390" y="109213"/>
                </a:lnTo>
                <a:lnTo>
                  <a:pt x="2112145" y="110797"/>
                </a:lnTo>
                <a:lnTo>
                  <a:pt x="2117217" y="112064"/>
                </a:lnTo>
                <a:lnTo>
                  <a:pt x="2121972" y="113965"/>
                </a:lnTo>
                <a:lnTo>
                  <a:pt x="2126727" y="116182"/>
                </a:lnTo>
                <a:lnTo>
                  <a:pt x="2131482" y="118399"/>
                </a:lnTo>
                <a:lnTo>
                  <a:pt x="2136237" y="120933"/>
                </a:lnTo>
                <a:lnTo>
                  <a:pt x="2140358" y="123784"/>
                </a:lnTo>
                <a:lnTo>
                  <a:pt x="2144796" y="126634"/>
                </a:lnTo>
                <a:lnTo>
                  <a:pt x="2148916" y="130119"/>
                </a:lnTo>
                <a:lnTo>
                  <a:pt x="2153354" y="133603"/>
                </a:lnTo>
                <a:lnTo>
                  <a:pt x="2157158" y="137087"/>
                </a:lnTo>
                <a:lnTo>
                  <a:pt x="2166351" y="146589"/>
                </a:lnTo>
                <a:lnTo>
                  <a:pt x="2169838" y="150707"/>
                </a:lnTo>
                <a:lnTo>
                  <a:pt x="2173642" y="154825"/>
                </a:lnTo>
                <a:lnTo>
                  <a:pt x="2176812" y="158626"/>
                </a:lnTo>
                <a:lnTo>
                  <a:pt x="2179665" y="163060"/>
                </a:lnTo>
                <a:lnTo>
                  <a:pt x="2182835" y="167811"/>
                </a:lnTo>
                <a:lnTo>
                  <a:pt x="2185371" y="172246"/>
                </a:lnTo>
                <a:lnTo>
                  <a:pt x="2187273" y="176997"/>
                </a:lnTo>
                <a:lnTo>
                  <a:pt x="2189492" y="181748"/>
                </a:lnTo>
                <a:lnTo>
                  <a:pt x="2191394" y="186183"/>
                </a:lnTo>
                <a:lnTo>
                  <a:pt x="2192979" y="191567"/>
                </a:lnTo>
                <a:lnTo>
                  <a:pt x="2194247" y="196002"/>
                </a:lnTo>
                <a:lnTo>
                  <a:pt x="2195515" y="201387"/>
                </a:lnTo>
                <a:lnTo>
                  <a:pt x="2196149" y="206454"/>
                </a:lnTo>
                <a:lnTo>
                  <a:pt x="2196783" y="211522"/>
                </a:lnTo>
                <a:lnTo>
                  <a:pt x="2197100" y="216590"/>
                </a:lnTo>
                <a:lnTo>
                  <a:pt x="2197100" y="221658"/>
                </a:lnTo>
                <a:lnTo>
                  <a:pt x="2197100" y="226726"/>
                </a:lnTo>
                <a:lnTo>
                  <a:pt x="2196783" y="231794"/>
                </a:lnTo>
                <a:lnTo>
                  <a:pt x="2196149" y="236862"/>
                </a:lnTo>
                <a:lnTo>
                  <a:pt x="2195515" y="241613"/>
                </a:lnTo>
                <a:lnTo>
                  <a:pt x="2194247" y="246681"/>
                </a:lnTo>
                <a:lnTo>
                  <a:pt x="2192979" y="251749"/>
                </a:lnTo>
                <a:lnTo>
                  <a:pt x="2191394" y="256500"/>
                </a:lnTo>
                <a:lnTo>
                  <a:pt x="2189492" y="261251"/>
                </a:lnTo>
                <a:lnTo>
                  <a:pt x="2187273" y="266319"/>
                </a:lnTo>
                <a:lnTo>
                  <a:pt x="2185371" y="270754"/>
                </a:lnTo>
                <a:lnTo>
                  <a:pt x="2182835" y="275505"/>
                </a:lnTo>
                <a:lnTo>
                  <a:pt x="2179665" y="279623"/>
                </a:lnTo>
                <a:lnTo>
                  <a:pt x="2176812" y="284057"/>
                </a:lnTo>
                <a:lnTo>
                  <a:pt x="2173642" y="288492"/>
                </a:lnTo>
                <a:lnTo>
                  <a:pt x="2169838" y="292609"/>
                </a:lnTo>
                <a:lnTo>
                  <a:pt x="2166351" y="296410"/>
                </a:lnTo>
                <a:lnTo>
                  <a:pt x="1970764" y="491843"/>
                </a:lnTo>
                <a:lnTo>
                  <a:pt x="1967277" y="495010"/>
                </a:lnTo>
                <a:lnTo>
                  <a:pt x="1963473" y="498178"/>
                </a:lnTo>
                <a:lnTo>
                  <a:pt x="1959986" y="500712"/>
                </a:lnTo>
                <a:lnTo>
                  <a:pt x="1956816" y="502612"/>
                </a:lnTo>
                <a:lnTo>
                  <a:pt x="1953329" y="504513"/>
                </a:lnTo>
                <a:lnTo>
                  <a:pt x="1950476" y="505463"/>
                </a:lnTo>
                <a:lnTo>
                  <a:pt x="1947623" y="505780"/>
                </a:lnTo>
                <a:lnTo>
                  <a:pt x="1944771" y="506413"/>
                </a:lnTo>
                <a:lnTo>
                  <a:pt x="1941918" y="505780"/>
                </a:lnTo>
                <a:lnTo>
                  <a:pt x="1939382" y="505463"/>
                </a:lnTo>
                <a:lnTo>
                  <a:pt x="1936846" y="504513"/>
                </a:lnTo>
                <a:lnTo>
                  <a:pt x="1933993" y="502929"/>
                </a:lnTo>
                <a:lnTo>
                  <a:pt x="1931457" y="501662"/>
                </a:lnTo>
                <a:lnTo>
                  <a:pt x="1928921" y="499445"/>
                </a:lnTo>
                <a:lnTo>
                  <a:pt x="1924166" y="494694"/>
                </a:lnTo>
                <a:lnTo>
                  <a:pt x="1919094" y="489309"/>
                </a:lnTo>
                <a:lnTo>
                  <a:pt x="1914022" y="482657"/>
                </a:lnTo>
                <a:lnTo>
                  <a:pt x="1903561" y="467770"/>
                </a:lnTo>
                <a:lnTo>
                  <a:pt x="1897855" y="459852"/>
                </a:lnTo>
                <a:lnTo>
                  <a:pt x="1891515" y="451616"/>
                </a:lnTo>
                <a:lnTo>
                  <a:pt x="1884541" y="443698"/>
                </a:lnTo>
                <a:lnTo>
                  <a:pt x="1877250" y="435779"/>
                </a:lnTo>
                <a:lnTo>
                  <a:pt x="1868057" y="426277"/>
                </a:lnTo>
                <a:lnTo>
                  <a:pt x="1859815" y="418991"/>
                </a:lnTo>
                <a:lnTo>
                  <a:pt x="1851890" y="412023"/>
                </a:lnTo>
                <a:lnTo>
                  <a:pt x="1843966" y="406005"/>
                </a:lnTo>
                <a:lnTo>
                  <a:pt x="1836041" y="399987"/>
                </a:lnTo>
                <a:lnTo>
                  <a:pt x="1820825" y="389217"/>
                </a:lnTo>
                <a:lnTo>
                  <a:pt x="1814485" y="384466"/>
                </a:lnTo>
                <a:lnTo>
                  <a:pt x="1808462" y="379398"/>
                </a:lnTo>
                <a:lnTo>
                  <a:pt x="1804024" y="374647"/>
                </a:lnTo>
                <a:lnTo>
                  <a:pt x="1802122" y="372113"/>
                </a:lnTo>
                <a:lnTo>
                  <a:pt x="1800220" y="369579"/>
                </a:lnTo>
                <a:lnTo>
                  <a:pt x="1798635" y="367045"/>
                </a:lnTo>
                <a:lnTo>
                  <a:pt x="1798001" y="364511"/>
                </a:lnTo>
                <a:lnTo>
                  <a:pt x="1797367" y="361660"/>
                </a:lnTo>
                <a:lnTo>
                  <a:pt x="1797050" y="359126"/>
                </a:lnTo>
                <a:lnTo>
                  <a:pt x="1797367" y="355959"/>
                </a:lnTo>
                <a:lnTo>
                  <a:pt x="1797684" y="353108"/>
                </a:lnTo>
                <a:lnTo>
                  <a:pt x="1798635" y="349941"/>
                </a:lnTo>
                <a:lnTo>
                  <a:pt x="1800220" y="346773"/>
                </a:lnTo>
                <a:lnTo>
                  <a:pt x="1802439" y="343289"/>
                </a:lnTo>
                <a:lnTo>
                  <a:pt x="1804975" y="340122"/>
                </a:lnTo>
                <a:lnTo>
                  <a:pt x="1807828" y="336637"/>
                </a:lnTo>
                <a:lnTo>
                  <a:pt x="1811632" y="332520"/>
                </a:lnTo>
                <a:lnTo>
                  <a:pt x="2006902" y="137087"/>
                </a:lnTo>
                <a:lnTo>
                  <a:pt x="2011023" y="133603"/>
                </a:lnTo>
                <a:lnTo>
                  <a:pt x="2014827" y="130119"/>
                </a:lnTo>
                <a:lnTo>
                  <a:pt x="2019265" y="126634"/>
                </a:lnTo>
                <a:lnTo>
                  <a:pt x="2023703" y="123784"/>
                </a:lnTo>
                <a:lnTo>
                  <a:pt x="2028141" y="120933"/>
                </a:lnTo>
                <a:lnTo>
                  <a:pt x="2032896" y="118399"/>
                </a:lnTo>
                <a:lnTo>
                  <a:pt x="2037017" y="116182"/>
                </a:lnTo>
                <a:lnTo>
                  <a:pt x="2041772" y="113965"/>
                </a:lnTo>
                <a:lnTo>
                  <a:pt x="2046843" y="112064"/>
                </a:lnTo>
                <a:lnTo>
                  <a:pt x="2051598" y="110797"/>
                </a:lnTo>
                <a:lnTo>
                  <a:pt x="2056670" y="109213"/>
                </a:lnTo>
                <a:lnTo>
                  <a:pt x="2061425" y="108263"/>
                </a:lnTo>
                <a:lnTo>
                  <a:pt x="2066497" y="107313"/>
                </a:lnTo>
                <a:lnTo>
                  <a:pt x="2071569" y="106679"/>
                </a:lnTo>
                <a:lnTo>
                  <a:pt x="2076641" y="106363"/>
                </a:lnTo>
                <a:close/>
                <a:moveTo>
                  <a:pt x="2213628" y="19050"/>
                </a:moveTo>
                <a:lnTo>
                  <a:pt x="2219371" y="19369"/>
                </a:lnTo>
                <a:lnTo>
                  <a:pt x="2225751" y="20007"/>
                </a:lnTo>
                <a:lnTo>
                  <a:pt x="2231493" y="21602"/>
                </a:lnTo>
                <a:lnTo>
                  <a:pt x="2237236" y="23516"/>
                </a:lnTo>
                <a:lnTo>
                  <a:pt x="2242978" y="26387"/>
                </a:lnTo>
                <a:lnTo>
                  <a:pt x="2248401" y="29258"/>
                </a:lnTo>
                <a:lnTo>
                  <a:pt x="2253506" y="33087"/>
                </a:lnTo>
                <a:lnTo>
                  <a:pt x="2258291" y="37234"/>
                </a:lnTo>
                <a:lnTo>
                  <a:pt x="2262757" y="42019"/>
                </a:lnTo>
                <a:lnTo>
                  <a:pt x="2266266" y="47123"/>
                </a:lnTo>
                <a:lnTo>
                  <a:pt x="2269457" y="52547"/>
                </a:lnTo>
                <a:lnTo>
                  <a:pt x="2272009" y="58608"/>
                </a:lnTo>
                <a:lnTo>
                  <a:pt x="2273923" y="64350"/>
                </a:lnTo>
                <a:lnTo>
                  <a:pt x="2275518" y="70412"/>
                </a:lnTo>
                <a:lnTo>
                  <a:pt x="2276475" y="76154"/>
                </a:lnTo>
                <a:lnTo>
                  <a:pt x="2276475" y="82216"/>
                </a:lnTo>
                <a:lnTo>
                  <a:pt x="2276475" y="88277"/>
                </a:lnTo>
                <a:lnTo>
                  <a:pt x="2275518" y="94338"/>
                </a:lnTo>
                <a:lnTo>
                  <a:pt x="2273923" y="100400"/>
                </a:lnTo>
                <a:lnTo>
                  <a:pt x="2272009" y="106142"/>
                </a:lnTo>
                <a:lnTo>
                  <a:pt x="2269457" y="111565"/>
                </a:lnTo>
                <a:lnTo>
                  <a:pt x="2266266" y="117308"/>
                </a:lnTo>
                <a:lnTo>
                  <a:pt x="2262757" y="122412"/>
                </a:lnTo>
                <a:lnTo>
                  <a:pt x="2258291" y="126878"/>
                </a:lnTo>
                <a:lnTo>
                  <a:pt x="2241064" y="144105"/>
                </a:lnTo>
                <a:lnTo>
                  <a:pt x="2236598" y="148253"/>
                </a:lnTo>
                <a:lnTo>
                  <a:pt x="2232769" y="150805"/>
                </a:lnTo>
                <a:lnTo>
                  <a:pt x="2230855" y="151443"/>
                </a:lnTo>
                <a:lnTo>
                  <a:pt x="2228941" y="152400"/>
                </a:lnTo>
                <a:lnTo>
                  <a:pt x="2227346" y="152400"/>
                </a:lnTo>
                <a:lnTo>
                  <a:pt x="2225751" y="152400"/>
                </a:lnTo>
                <a:lnTo>
                  <a:pt x="2224156" y="152081"/>
                </a:lnTo>
                <a:lnTo>
                  <a:pt x="2222880" y="151443"/>
                </a:lnTo>
                <a:lnTo>
                  <a:pt x="2220009" y="149848"/>
                </a:lnTo>
                <a:lnTo>
                  <a:pt x="2217456" y="147295"/>
                </a:lnTo>
                <a:lnTo>
                  <a:pt x="2214904" y="143786"/>
                </a:lnTo>
                <a:lnTo>
                  <a:pt x="2212352" y="140277"/>
                </a:lnTo>
                <a:lnTo>
                  <a:pt x="2209800" y="135811"/>
                </a:lnTo>
                <a:lnTo>
                  <a:pt x="2204058" y="126240"/>
                </a:lnTo>
                <a:lnTo>
                  <a:pt x="2201186" y="121455"/>
                </a:lnTo>
                <a:lnTo>
                  <a:pt x="2197358" y="116351"/>
                </a:lnTo>
                <a:lnTo>
                  <a:pt x="2193530" y="111246"/>
                </a:lnTo>
                <a:lnTo>
                  <a:pt x="2189064" y="106461"/>
                </a:lnTo>
                <a:lnTo>
                  <a:pt x="2184278" y="101995"/>
                </a:lnTo>
                <a:lnTo>
                  <a:pt x="2179493" y="98167"/>
                </a:lnTo>
                <a:lnTo>
                  <a:pt x="2174389" y="94657"/>
                </a:lnTo>
                <a:lnTo>
                  <a:pt x="2169285" y="91467"/>
                </a:lnTo>
                <a:lnTo>
                  <a:pt x="2159714" y="85725"/>
                </a:lnTo>
                <a:lnTo>
                  <a:pt x="2155248" y="83173"/>
                </a:lnTo>
                <a:lnTo>
                  <a:pt x="2151739" y="80620"/>
                </a:lnTo>
                <a:lnTo>
                  <a:pt x="2148229" y="78068"/>
                </a:lnTo>
                <a:lnTo>
                  <a:pt x="2145677" y="75516"/>
                </a:lnTo>
                <a:lnTo>
                  <a:pt x="2144082" y="72964"/>
                </a:lnTo>
                <a:lnTo>
                  <a:pt x="2143763" y="71369"/>
                </a:lnTo>
                <a:lnTo>
                  <a:pt x="2143125" y="69774"/>
                </a:lnTo>
                <a:lnTo>
                  <a:pt x="2143125" y="68179"/>
                </a:lnTo>
                <a:lnTo>
                  <a:pt x="2143763" y="66584"/>
                </a:lnTo>
                <a:lnTo>
                  <a:pt x="2144082" y="64669"/>
                </a:lnTo>
                <a:lnTo>
                  <a:pt x="2144720" y="63074"/>
                </a:lnTo>
                <a:lnTo>
                  <a:pt x="2147591" y="59246"/>
                </a:lnTo>
                <a:lnTo>
                  <a:pt x="2151419" y="54780"/>
                </a:lnTo>
                <a:lnTo>
                  <a:pt x="2168647" y="37234"/>
                </a:lnTo>
                <a:lnTo>
                  <a:pt x="2173751" y="33087"/>
                </a:lnTo>
                <a:lnTo>
                  <a:pt x="2178855" y="29258"/>
                </a:lnTo>
                <a:lnTo>
                  <a:pt x="2183959" y="26387"/>
                </a:lnTo>
                <a:lnTo>
                  <a:pt x="2189702" y="23516"/>
                </a:lnTo>
                <a:lnTo>
                  <a:pt x="2195125" y="21602"/>
                </a:lnTo>
                <a:lnTo>
                  <a:pt x="2201506" y="20007"/>
                </a:lnTo>
                <a:lnTo>
                  <a:pt x="2207248" y="19369"/>
                </a:lnTo>
                <a:lnTo>
                  <a:pt x="2213628" y="19050"/>
                </a:lnTo>
                <a:close/>
                <a:moveTo>
                  <a:pt x="1985550" y="0"/>
                </a:moveTo>
                <a:lnTo>
                  <a:pt x="1989686" y="0"/>
                </a:lnTo>
                <a:lnTo>
                  <a:pt x="1993822" y="0"/>
                </a:lnTo>
                <a:lnTo>
                  <a:pt x="1997640" y="634"/>
                </a:lnTo>
                <a:lnTo>
                  <a:pt x="2001776" y="1903"/>
                </a:lnTo>
                <a:lnTo>
                  <a:pt x="2005594" y="2855"/>
                </a:lnTo>
                <a:lnTo>
                  <a:pt x="2009411" y="4759"/>
                </a:lnTo>
                <a:lnTo>
                  <a:pt x="2012911" y="6980"/>
                </a:lnTo>
                <a:lnTo>
                  <a:pt x="2016411" y="9518"/>
                </a:lnTo>
                <a:lnTo>
                  <a:pt x="2019592" y="12374"/>
                </a:lnTo>
                <a:lnTo>
                  <a:pt x="2022456" y="15229"/>
                </a:lnTo>
                <a:lnTo>
                  <a:pt x="2025001" y="19037"/>
                </a:lnTo>
                <a:lnTo>
                  <a:pt x="2026910" y="22210"/>
                </a:lnTo>
                <a:lnTo>
                  <a:pt x="2028819" y="26334"/>
                </a:lnTo>
                <a:lnTo>
                  <a:pt x="2030091" y="29824"/>
                </a:lnTo>
                <a:lnTo>
                  <a:pt x="2031364" y="33949"/>
                </a:lnTo>
                <a:lnTo>
                  <a:pt x="2031682" y="37757"/>
                </a:lnTo>
                <a:lnTo>
                  <a:pt x="2032000" y="41881"/>
                </a:lnTo>
                <a:lnTo>
                  <a:pt x="2031682" y="46006"/>
                </a:lnTo>
                <a:lnTo>
                  <a:pt x="2031046" y="49813"/>
                </a:lnTo>
                <a:lnTo>
                  <a:pt x="2030091" y="53938"/>
                </a:lnTo>
                <a:lnTo>
                  <a:pt x="2028819" y="57745"/>
                </a:lnTo>
                <a:lnTo>
                  <a:pt x="2026910" y="61553"/>
                </a:lnTo>
                <a:lnTo>
                  <a:pt x="2025001" y="65043"/>
                </a:lnTo>
                <a:lnTo>
                  <a:pt x="2022456" y="68533"/>
                </a:lnTo>
                <a:lnTo>
                  <a:pt x="2019592" y="71706"/>
                </a:lnTo>
                <a:lnTo>
                  <a:pt x="1637177" y="453081"/>
                </a:lnTo>
                <a:lnTo>
                  <a:pt x="1633995" y="455937"/>
                </a:lnTo>
                <a:lnTo>
                  <a:pt x="1630814" y="458158"/>
                </a:lnTo>
                <a:lnTo>
                  <a:pt x="1626996" y="460379"/>
                </a:lnTo>
                <a:lnTo>
                  <a:pt x="1623496" y="462283"/>
                </a:lnTo>
                <a:lnTo>
                  <a:pt x="1619360" y="463552"/>
                </a:lnTo>
                <a:lnTo>
                  <a:pt x="1615224" y="464186"/>
                </a:lnTo>
                <a:lnTo>
                  <a:pt x="1611407" y="465138"/>
                </a:lnTo>
                <a:lnTo>
                  <a:pt x="1607271" y="465138"/>
                </a:lnTo>
                <a:lnTo>
                  <a:pt x="1603135" y="465138"/>
                </a:lnTo>
                <a:lnTo>
                  <a:pt x="1599317" y="464186"/>
                </a:lnTo>
                <a:lnTo>
                  <a:pt x="1595181" y="463552"/>
                </a:lnTo>
                <a:lnTo>
                  <a:pt x="1591681" y="462283"/>
                </a:lnTo>
                <a:lnTo>
                  <a:pt x="1587864" y="460379"/>
                </a:lnTo>
                <a:lnTo>
                  <a:pt x="1584364" y="458158"/>
                </a:lnTo>
                <a:lnTo>
                  <a:pt x="1580864" y="455937"/>
                </a:lnTo>
                <a:lnTo>
                  <a:pt x="1577683" y="453081"/>
                </a:lnTo>
                <a:lnTo>
                  <a:pt x="1574819" y="449591"/>
                </a:lnTo>
                <a:lnTo>
                  <a:pt x="1572274" y="446418"/>
                </a:lnTo>
                <a:lnTo>
                  <a:pt x="1570047" y="442928"/>
                </a:lnTo>
                <a:lnTo>
                  <a:pt x="1568138" y="439121"/>
                </a:lnTo>
                <a:lnTo>
                  <a:pt x="1567184" y="435314"/>
                </a:lnTo>
                <a:lnTo>
                  <a:pt x="1565911" y="431189"/>
                </a:lnTo>
                <a:lnTo>
                  <a:pt x="1565275" y="427381"/>
                </a:lnTo>
                <a:lnTo>
                  <a:pt x="1565275" y="423257"/>
                </a:lnTo>
                <a:lnTo>
                  <a:pt x="1565275" y="419132"/>
                </a:lnTo>
                <a:lnTo>
                  <a:pt x="1565911" y="415007"/>
                </a:lnTo>
                <a:lnTo>
                  <a:pt x="1567184" y="411517"/>
                </a:lnTo>
                <a:lnTo>
                  <a:pt x="1568138" y="407393"/>
                </a:lnTo>
                <a:lnTo>
                  <a:pt x="1570047" y="403902"/>
                </a:lnTo>
                <a:lnTo>
                  <a:pt x="1572274" y="400095"/>
                </a:lnTo>
                <a:lnTo>
                  <a:pt x="1574819" y="396922"/>
                </a:lnTo>
                <a:lnTo>
                  <a:pt x="1577683" y="393749"/>
                </a:lnTo>
                <a:lnTo>
                  <a:pt x="1960098" y="12374"/>
                </a:lnTo>
                <a:lnTo>
                  <a:pt x="1962962" y="9518"/>
                </a:lnTo>
                <a:lnTo>
                  <a:pt x="1966779" y="6980"/>
                </a:lnTo>
                <a:lnTo>
                  <a:pt x="1970279" y="4759"/>
                </a:lnTo>
                <a:lnTo>
                  <a:pt x="1974097" y="2855"/>
                </a:lnTo>
                <a:lnTo>
                  <a:pt x="1977596" y="1903"/>
                </a:lnTo>
                <a:lnTo>
                  <a:pt x="1981732" y="634"/>
                </a:lnTo>
                <a:lnTo>
                  <a:pt x="198555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1C666E"/>
              </a:solidFill>
              <a:ea typeface="宋体" panose="02010600030101010101" pitchFamily="2" charset="-122"/>
            </a:endParaRPr>
          </a:p>
        </p:txBody>
      </p:sp>
      <p:sp>
        <p:nvSpPr>
          <p:cNvPr id="25" name="文本框 9"/>
          <p:cNvSpPr txBox="1"/>
          <p:nvPr/>
        </p:nvSpPr>
        <p:spPr>
          <a:xfrm>
            <a:off x="5290482" y="2774860"/>
            <a:ext cx="2217473" cy="397594"/>
          </a:xfrm>
          <a:prstGeom prst="rect">
            <a:avLst/>
          </a:prstGeom>
          <a:noFill/>
        </p:spPr>
        <p:txBody>
          <a:bodyPr wrap="square" lIns="72312" tIns="36156" rIns="72312" bIns="36156" rtlCol="0">
            <a:spAutoFit/>
          </a:bodyPr>
          <a:lstStyle/>
          <a:p>
            <a:pPr marL="0" lvl="1" algn="ctr"/>
            <a:r>
              <a:rPr lang="en-US" altLang="zh-CN" sz="2109" b="1" dirty="0">
                <a:solidFill>
                  <a:srgbClr val="F66C47"/>
                </a:solidFill>
                <a:latin typeface="Impact MT Std" pitchFamily="34" charset="0"/>
                <a:ea typeface="微软雅黑" panose="020B0503020204020204" pitchFamily="34" charset="-122"/>
              </a:rPr>
              <a:t>01</a:t>
            </a:r>
            <a:r>
              <a:rPr lang="en-US" altLang="zh-CN" sz="2109" b="1" dirty="0">
                <a:solidFill>
                  <a:srgbClr val="F66C4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r>
              <a:rPr lang="zh-CN" altLang="en-US" sz="2109" b="1" dirty="0">
                <a:solidFill>
                  <a:srgbClr val="F66C4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年度工作概述</a:t>
            </a:r>
            <a:endParaRPr lang="en-US" altLang="zh-CN" sz="2109" b="1" dirty="0">
              <a:solidFill>
                <a:srgbClr val="F66C47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文本框 9"/>
          <p:cNvSpPr txBox="1"/>
          <p:nvPr/>
        </p:nvSpPr>
        <p:spPr>
          <a:xfrm>
            <a:off x="5290482" y="3750267"/>
            <a:ext cx="2217473" cy="397594"/>
          </a:xfrm>
          <a:prstGeom prst="rect">
            <a:avLst/>
          </a:prstGeom>
          <a:noFill/>
        </p:spPr>
        <p:txBody>
          <a:bodyPr wrap="square" lIns="72312" tIns="36156" rIns="72312" bIns="36156" rtlCol="0">
            <a:spAutoFit/>
          </a:bodyPr>
          <a:lstStyle/>
          <a:p>
            <a:pPr marL="0" lvl="1" algn="ctr"/>
            <a:r>
              <a:rPr lang="en-US" altLang="zh-CN" sz="2109" b="1" dirty="0">
                <a:solidFill>
                  <a:srgbClr val="F34347"/>
                </a:solidFill>
                <a:latin typeface="Impact MT Std" pitchFamily="34" charset="0"/>
                <a:ea typeface="微软雅黑" panose="020B0503020204020204" pitchFamily="34" charset="-122"/>
              </a:rPr>
              <a:t>02</a:t>
            </a:r>
            <a:r>
              <a:rPr lang="en-US" altLang="zh-CN" sz="2109" b="1" dirty="0">
                <a:solidFill>
                  <a:srgbClr val="F3434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r>
              <a:rPr lang="zh-CN" altLang="en-US" sz="2109" b="1" dirty="0">
                <a:solidFill>
                  <a:srgbClr val="F3434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工作完成情况</a:t>
            </a:r>
            <a:endParaRPr lang="en-US" altLang="zh-CN" sz="2109" b="1" dirty="0">
              <a:solidFill>
                <a:srgbClr val="F34347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2" name="组合 31"/>
          <p:cNvGrpSpPr/>
          <p:nvPr/>
        </p:nvGrpSpPr>
        <p:grpSpPr>
          <a:xfrm>
            <a:off x="5688066" y="529787"/>
            <a:ext cx="1471584" cy="1471584"/>
            <a:chOff x="1677608" y="2996952"/>
            <a:chExt cx="1395643" cy="1395643"/>
          </a:xfrm>
        </p:grpSpPr>
        <p:sp>
          <p:nvSpPr>
            <p:cNvPr id="33" name="Oval 60"/>
            <p:cNvSpPr>
              <a:spLocks noChangeAspect="1"/>
            </p:cNvSpPr>
            <p:nvPr/>
          </p:nvSpPr>
          <p:spPr>
            <a:xfrm>
              <a:off x="1677608" y="2996952"/>
              <a:ext cx="1395643" cy="1395643"/>
            </a:xfrm>
            <a:prstGeom prst="ellipse">
              <a:avLst/>
            </a:prstGeom>
            <a:gradFill flip="none" rotWithShape="1">
              <a:gsLst>
                <a:gs pos="100000">
                  <a:schemeClr val="bg1">
                    <a:lumMod val="81000"/>
                  </a:schemeClr>
                </a:gs>
                <a:gs pos="0">
                  <a:schemeClr val="bg1">
                    <a:lumMod val="99000"/>
                  </a:schemeClr>
                </a:gs>
              </a:gsLst>
              <a:lin ang="5400000" scaled="1"/>
              <a:tileRect/>
            </a:gradFill>
            <a:ln>
              <a:noFill/>
            </a:ln>
            <a:effectLst>
              <a:outerShdw blurRad="317500" dist="1143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76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4" name="Oval 29"/>
            <p:cNvSpPr>
              <a:spLocks noChangeAspect="1"/>
            </p:cNvSpPr>
            <p:nvPr/>
          </p:nvSpPr>
          <p:spPr>
            <a:xfrm>
              <a:off x="1850114" y="3169458"/>
              <a:ext cx="1050630" cy="1050630"/>
            </a:xfrm>
            <a:prstGeom prst="ellipse">
              <a:avLst/>
            </a:prstGeom>
            <a:gradFill>
              <a:gsLst>
                <a:gs pos="0">
                  <a:srgbClr val="C72319"/>
                </a:gs>
                <a:gs pos="100000">
                  <a:srgbClr val="F34347"/>
                </a:gs>
              </a:gsLst>
              <a:lin ang="5400000" scaled="1"/>
            </a:gradFill>
            <a:ln w="120650">
              <a:gradFill flip="none" rotWithShape="1">
                <a:gsLst>
                  <a:gs pos="0">
                    <a:schemeClr val="bg1">
                      <a:lumMod val="78000"/>
                    </a:schemeClr>
                  </a:gs>
                  <a:gs pos="100000">
                    <a:schemeClr val="bg1">
                      <a:lumMod val="98000"/>
                    </a:schemeClr>
                  </a:gs>
                </a:gsLst>
                <a:lin ang="5400000" scaled="1"/>
                <a:tileRect/>
              </a:gradFill>
            </a:ln>
            <a:effectLst>
              <a:innerShdw blurRad="330200" dist="165100" dir="16200000">
                <a:prstClr val="black">
                  <a:alpha val="53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952" dirty="0"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rPr>
                <a:t></a:t>
              </a:r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7235576" y="529787"/>
            <a:ext cx="1471584" cy="1471584"/>
            <a:chOff x="1677608" y="2996952"/>
            <a:chExt cx="1395643" cy="1395643"/>
          </a:xfrm>
        </p:grpSpPr>
        <p:sp>
          <p:nvSpPr>
            <p:cNvPr id="36" name="Oval 60"/>
            <p:cNvSpPr>
              <a:spLocks noChangeAspect="1"/>
            </p:cNvSpPr>
            <p:nvPr/>
          </p:nvSpPr>
          <p:spPr>
            <a:xfrm>
              <a:off x="1677608" y="2996952"/>
              <a:ext cx="1395643" cy="1395643"/>
            </a:xfrm>
            <a:prstGeom prst="ellipse">
              <a:avLst/>
            </a:prstGeom>
            <a:gradFill flip="none" rotWithShape="1">
              <a:gsLst>
                <a:gs pos="100000">
                  <a:schemeClr val="bg1">
                    <a:lumMod val="81000"/>
                  </a:schemeClr>
                </a:gs>
                <a:gs pos="0">
                  <a:schemeClr val="bg1">
                    <a:lumMod val="99000"/>
                  </a:schemeClr>
                </a:gs>
              </a:gsLst>
              <a:lin ang="5400000" scaled="1"/>
              <a:tileRect/>
            </a:gradFill>
            <a:ln>
              <a:noFill/>
            </a:ln>
            <a:effectLst>
              <a:outerShdw blurRad="317500" dist="1143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76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7" name="Oval 29"/>
            <p:cNvSpPr>
              <a:spLocks noChangeAspect="1"/>
            </p:cNvSpPr>
            <p:nvPr/>
          </p:nvSpPr>
          <p:spPr>
            <a:xfrm>
              <a:off x="1850114" y="3169458"/>
              <a:ext cx="1050630" cy="1050630"/>
            </a:xfrm>
            <a:prstGeom prst="ellipse">
              <a:avLst/>
            </a:prstGeom>
            <a:gradFill>
              <a:gsLst>
                <a:gs pos="0">
                  <a:srgbClr val="026C68"/>
                </a:gs>
                <a:gs pos="100000">
                  <a:srgbClr val="059188"/>
                </a:gs>
              </a:gsLst>
              <a:lin ang="5400000" scaled="1"/>
            </a:gradFill>
            <a:ln w="120650">
              <a:gradFill flip="none" rotWithShape="1">
                <a:gsLst>
                  <a:gs pos="0">
                    <a:schemeClr val="bg1">
                      <a:lumMod val="78000"/>
                    </a:schemeClr>
                  </a:gs>
                  <a:gs pos="100000">
                    <a:schemeClr val="bg1">
                      <a:lumMod val="98000"/>
                    </a:schemeClr>
                  </a:gs>
                </a:gsLst>
                <a:lin ang="5400000" scaled="1"/>
                <a:tileRect/>
              </a:gradFill>
            </a:ln>
            <a:effectLst>
              <a:innerShdw blurRad="330200" dist="165100" dir="16200000">
                <a:prstClr val="black">
                  <a:alpha val="53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952" dirty="0"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rPr>
                <a:t></a:t>
              </a:r>
            </a:p>
          </p:txBody>
        </p:sp>
      </p:grpSp>
      <p:grpSp>
        <p:nvGrpSpPr>
          <p:cNvPr id="38" name="组合 37"/>
          <p:cNvGrpSpPr/>
          <p:nvPr/>
        </p:nvGrpSpPr>
        <p:grpSpPr>
          <a:xfrm>
            <a:off x="4155937" y="503353"/>
            <a:ext cx="1471584" cy="1471584"/>
            <a:chOff x="1677608" y="2996952"/>
            <a:chExt cx="1395643" cy="1395643"/>
          </a:xfrm>
        </p:grpSpPr>
        <p:sp>
          <p:nvSpPr>
            <p:cNvPr id="39" name="Oval 60"/>
            <p:cNvSpPr>
              <a:spLocks noChangeAspect="1"/>
            </p:cNvSpPr>
            <p:nvPr/>
          </p:nvSpPr>
          <p:spPr>
            <a:xfrm>
              <a:off x="1677608" y="2996952"/>
              <a:ext cx="1395643" cy="1395643"/>
            </a:xfrm>
            <a:prstGeom prst="ellipse">
              <a:avLst/>
            </a:prstGeom>
            <a:gradFill flip="none" rotWithShape="1">
              <a:gsLst>
                <a:gs pos="100000">
                  <a:schemeClr val="bg1">
                    <a:lumMod val="81000"/>
                  </a:schemeClr>
                </a:gs>
                <a:gs pos="0">
                  <a:schemeClr val="bg1">
                    <a:lumMod val="99000"/>
                  </a:schemeClr>
                </a:gs>
              </a:gsLst>
              <a:lin ang="5400000" scaled="1"/>
              <a:tileRect/>
            </a:gradFill>
            <a:ln>
              <a:noFill/>
            </a:ln>
            <a:effectLst>
              <a:outerShdw blurRad="317500" dist="1143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76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0" name="Oval 29"/>
            <p:cNvSpPr>
              <a:spLocks noChangeAspect="1"/>
            </p:cNvSpPr>
            <p:nvPr/>
          </p:nvSpPr>
          <p:spPr>
            <a:xfrm>
              <a:off x="1850114" y="3169458"/>
              <a:ext cx="1050630" cy="1050630"/>
            </a:xfrm>
            <a:prstGeom prst="ellipse">
              <a:avLst/>
            </a:prstGeom>
            <a:gradFill>
              <a:gsLst>
                <a:gs pos="0">
                  <a:srgbClr val="C72319"/>
                </a:gs>
                <a:gs pos="100000">
                  <a:srgbClr val="F66C47"/>
                </a:gs>
              </a:gsLst>
              <a:lin ang="5400000" scaled="1"/>
            </a:gradFill>
            <a:ln w="120650">
              <a:gradFill flip="none" rotWithShape="1">
                <a:gsLst>
                  <a:gs pos="0">
                    <a:schemeClr val="bg1">
                      <a:lumMod val="78000"/>
                    </a:schemeClr>
                  </a:gs>
                  <a:gs pos="100000">
                    <a:schemeClr val="bg1">
                      <a:lumMod val="98000"/>
                    </a:schemeClr>
                  </a:gs>
                </a:gsLst>
                <a:lin ang="5400000" scaled="1"/>
                <a:tileRect/>
              </a:gradFill>
            </a:ln>
            <a:effectLst>
              <a:innerShdw blurRad="330200" dist="165100" dir="16200000">
                <a:prstClr val="black">
                  <a:alpha val="53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952" dirty="0"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rPr>
                <a:t></a:t>
              </a:r>
            </a:p>
          </p:txBody>
        </p:sp>
      </p:grpSp>
      <p:sp>
        <p:nvSpPr>
          <p:cNvPr id="41" name="TextBox 40"/>
          <p:cNvSpPr txBox="1"/>
          <p:nvPr/>
        </p:nvSpPr>
        <p:spPr>
          <a:xfrm flipH="1">
            <a:off x="4730012" y="906862"/>
            <a:ext cx="379631" cy="8062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639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目</a:t>
            </a:r>
            <a:endParaRPr lang="id-ID" sz="4639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2" name="TextBox 41"/>
          <p:cNvSpPr txBox="1"/>
          <p:nvPr/>
        </p:nvSpPr>
        <p:spPr>
          <a:xfrm flipH="1">
            <a:off x="6277523" y="906862"/>
            <a:ext cx="379631" cy="8062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639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录</a:t>
            </a:r>
            <a:endParaRPr lang="id-ID" sz="4639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3" name="TextBox 42"/>
          <p:cNvSpPr txBox="1"/>
          <p:nvPr/>
        </p:nvSpPr>
        <p:spPr>
          <a:xfrm flipH="1">
            <a:off x="7796046" y="906862"/>
            <a:ext cx="379631" cy="8062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639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页</a:t>
            </a:r>
            <a:endParaRPr lang="id-ID" sz="4639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4" name="矩形 43"/>
          <p:cNvSpPr/>
          <p:nvPr/>
        </p:nvSpPr>
        <p:spPr>
          <a:xfrm>
            <a:off x="-24349" y="-411"/>
            <a:ext cx="3214687" cy="48207"/>
          </a:xfrm>
          <a:prstGeom prst="rect">
            <a:avLst/>
          </a:prstGeom>
          <a:solidFill>
            <a:srgbClr val="F66C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5" name="矩形 44"/>
          <p:cNvSpPr/>
          <p:nvPr/>
        </p:nvSpPr>
        <p:spPr>
          <a:xfrm>
            <a:off x="3190339" y="-411"/>
            <a:ext cx="3214687" cy="48207"/>
          </a:xfrm>
          <a:prstGeom prst="rect">
            <a:avLst/>
          </a:prstGeom>
          <a:solidFill>
            <a:srgbClr val="F343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6" name="矩形 45"/>
          <p:cNvSpPr/>
          <p:nvPr/>
        </p:nvSpPr>
        <p:spPr>
          <a:xfrm>
            <a:off x="6405026" y="-411"/>
            <a:ext cx="3214687" cy="48207"/>
          </a:xfrm>
          <a:prstGeom prst="rect">
            <a:avLst/>
          </a:prstGeom>
          <a:solidFill>
            <a:srgbClr val="05918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7" name="矩形 46"/>
          <p:cNvSpPr/>
          <p:nvPr/>
        </p:nvSpPr>
        <p:spPr>
          <a:xfrm>
            <a:off x="9593924" y="-411"/>
            <a:ext cx="3240477" cy="48207"/>
          </a:xfrm>
          <a:prstGeom prst="rect">
            <a:avLst/>
          </a:prstGeom>
          <a:solidFill>
            <a:srgbClr val="037A9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8" name="矩形 47"/>
          <p:cNvSpPr/>
          <p:nvPr/>
        </p:nvSpPr>
        <p:spPr>
          <a:xfrm rot="2700000">
            <a:off x="-564260" y="2778593"/>
            <a:ext cx="2354052" cy="2354052"/>
          </a:xfrm>
          <a:prstGeom prst="rect">
            <a:avLst/>
          </a:prstGeom>
          <a:gradFill>
            <a:gsLst>
              <a:gs pos="0">
                <a:srgbClr val="DC4A1B"/>
              </a:gs>
              <a:gs pos="100000">
                <a:srgbClr val="F66C47"/>
              </a:gs>
            </a:gsLst>
            <a:lin ang="5400000" scaled="1"/>
          </a:gradFill>
          <a:ln>
            <a:noFill/>
          </a:ln>
          <a:effectLst>
            <a:outerShdw blurRad="215900" dist="1143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9" name="矩形 48"/>
          <p:cNvSpPr/>
          <p:nvPr/>
        </p:nvSpPr>
        <p:spPr>
          <a:xfrm rot="2700000">
            <a:off x="-787372" y="1747745"/>
            <a:ext cx="1737046" cy="1737046"/>
          </a:xfrm>
          <a:prstGeom prst="rect">
            <a:avLst/>
          </a:prstGeom>
          <a:gradFill>
            <a:gsLst>
              <a:gs pos="0">
                <a:srgbClr val="DC4A1B"/>
              </a:gs>
              <a:gs pos="100000">
                <a:srgbClr val="F66C47"/>
              </a:gs>
            </a:gsLst>
            <a:lin ang="5400000" scaled="1"/>
          </a:gradFill>
          <a:ln>
            <a:noFill/>
          </a:ln>
          <a:effectLst>
            <a:outerShdw blurRad="215900" dist="1143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0" name="矩形 49"/>
          <p:cNvSpPr/>
          <p:nvPr/>
        </p:nvSpPr>
        <p:spPr>
          <a:xfrm rot="2700000">
            <a:off x="-384040" y="4580272"/>
            <a:ext cx="1402915" cy="1402915"/>
          </a:xfrm>
          <a:prstGeom prst="rect">
            <a:avLst/>
          </a:prstGeom>
          <a:gradFill>
            <a:gsLst>
              <a:gs pos="0">
                <a:srgbClr val="03435C"/>
              </a:gs>
              <a:gs pos="100000">
                <a:srgbClr val="037A9B"/>
              </a:gs>
            </a:gsLst>
            <a:lin ang="5400000" scaled="1"/>
          </a:gradFill>
          <a:ln>
            <a:noFill/>
          </a:ln>
          <a:effectLst>
            <a:outerShdw blurRad="215900" dist="1143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1" name="矩形 50"/>
          <p:cNvSpPr/>
          <p:nvPr/>
        </p:nvSpPr>
        <p:spPr>
          <a:xfrm rot="2700000">
            <a:off x="655123" y="4407764"/>
            <a:ext cx="574635" cy="574635"/>
          </a:xfrm>
          <a:prstGeom prst="rect">
            <a:avLst/>
          </a:prstGeom>
          <a:gradFill>
            <a:gsLst>
              <a:gs pos="0">
                <a:srgbClr val="C72319"/>
              </a:gs>
              <a:gs pos="100000">
                <a:srgbClr val="F34347"/>
              </a:gs>
            </a:gsLst>
            <a:lin ang="5400000" scaled="1"/>
          </a:gradFill>
          <a:ln>
            <a:noFill/>
          </a:ln>
          <a:effectLst>
            <a:outerShdw blurRad="215900" dist="1143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2" name="矩形 51"/>
          <p:cNvSpPr/>
          <p:nvPr/>
        </p:nvSpPr>
        <p:spPr>
          <a:xfrm rot="2700000">
            <a:off x="-590998" y="2795117"/>
            <a:ext cx="1181994" cy="1181994"/>
          </a:xfrm>
          <a:prstGeom prst="rect">
            <a:avLst/>
          </a:prstGeom>
          <a:gradFill>
            <a:gsLst>
              <a:gs pos="0">
                <a:srgbClr val="026C68"/>
              </a:gs>
              <a:gs pos="100000">
                <a:srgbClr val="059188"/>
              </a:gs>
            </a:gsLst>
            <a:lin ang="5400000" scaled="1"/>
          </a:gradFill>
          <a:ln>
            <a:noFill/>
          </a:ln>
          <a:effectLst>
            <a:outerShdw blurRad="215900" dist="1143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3" name="矩形 52"/>
          <p:cNvSpPr/>
          <p:nvPr/>
        </p:nvSpPr>
        <p:spPr>
          <a:xfrm rot="2700000">
            <a:off x="10941003" y="2667519"/>
            <a:ext cx="2354052" cy="2354052"/>
          </a:xfrm>
          <a:prstGeom prst="rect">
            <a:avLst/>
          </a:prstGeom>
          <a:gradFill>
            <a:gsLst>
              <a:gs pos="0">
                <a:srgbClr val="DC4A1B"/>
              </a:gs>
              <a:gs pos="100000">
                <a:srgbClr val="F66C47"/>
              </a:gs>
            </a:gsLst>
            <a:lin ang="5400000" scaled="1"/>
          </a:gradFill>
          <a:ln>
            <a:noFill/>
          </a:ln>
          <a:effectLst>
            <a:outerShdw blurRad="215900" dist="1143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4" name="矩形 53"/>
          <p:cNvSpPr/>
          <p:nvPr/>
        </p:nvSpPr>
        <p:spPr>
          <a:xfrm rot="2700000">
            <a:off x="11485576" y="1576420"/>
            <a:ext cx="1737046" cy="1737046"/>
          </a:xfrm>
          <a:prstGeom prst="rect">
            <a:avLst/>
          </a:prstGeom>
          <a:gradFill>
            <a:gsLst>
              <a:gs pos="0">
                <a:srgbClr val="03435C"/>
              </a:gs>
              <a:gs pos="100000">
                <a:srgbClr val="037A9B"/>
              </a:gs>
            </a:gsLst>
            <a:lin ang="5400000" scaled="1"/>
          </a:gradFill>
          <a:ln>
            <a:noFill/>
          </a:ln>
          <a:effectLst>
            <a:outerShdw blurRad="215900" dist="1143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5" name="矩形 54"/>
          <p:cNvSpPr/>
          <p:nvPr/>
        </p:nvSpPr>
        <p:spPr>
          <a:xfrm rot="2700000">
            <a:off x="12042046" y="4545447"/>
            <a:ext cx="1379153" cy="1379153"/>
          </a:xfrm>
          <a:prstGeom prst="rect">
            <a:avLst/>
          </a:prstGeom>
          <a:gradFill>
            <a:gsLst>
              <a:gs pos="0">
                <a:srgbClr val="C72319"/>
              </a:gs>
              <a:gs pos="100000">
                <a:srgbClr val="F34347"/>
              </a:gs>
            </a:gsLst>
            <a:lin ang="5400000" scaled="1"/>
          </a:gradFill>
          <a:ln>
            <a:noFill/>
          </a:ln>
          <a:effectLst>
            <a:outerShdw blurRad="215900" dist="1143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6" name="矩形 55"/>
          <p:cNvSpPr/>
          <p:nvPr/>
        </p:nvSpPr>
        <p:spPr>
          <a:xfrm rot="2700000">
            <a:off x="11580001" y="5077004"/>
            <a:ext cx="574635" cy="574635"/>
          </a:xfrm>
          <a:prstGeom prst="rect">
            <a:avLst/>
          </a:prstGeom>
          <a:gradFill>
            <a:gsLst>
              <a:gs pos="0">
                <a:srgbClr val="026C68"/>
              </a:gs>
              <a:gs pos="100000">
                <a:srgbClr val="059188"/>
              </a:gs>
            </a:gsLst>
            <a:lin ang="5400000" scaled="1"/>
          </a:gradFill>
          <a:ln>
            <a:noFill/>
          </a:ln>
          <a:effectLst>
            <a:outerShdw blurRad="215900" dist="1143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 dirty="0"/>
          </a:p>
        </p:txBody>
      </p:sp>
      <p:sp>
        <p:nvSpPr>
          <p:cNvPr id="57" name="矩形 56"/>
          <p:cNvSpPr/>
          <p:nvPr/>
        </p:nvSpPr>
        <p:spPr>
          <a:xfrm rot="2700000">
            <a:off x="11276323" y="2424778"/>
            <a:ext cx="1181994" cy="1181994"/>
          </a:xfrm>
          <a:prstGeom prst="rect">
            <a:avLst/>
          </a:prstGeom>
          <a:gradFill>
            <a:gsLst>
              <a:gs pos="0">
                <a:srgbClr val="026C68"/>
              </a:gs>
              <a:gs pos="100000">
                <a:srgbClr val="059188"/>
              </a:gs>
            </a:gsLst>
            <a:lin ang="5400000" scaled="1"/>
          </a:gradFill>
          <a:ln>
            <a:noFill/>
          </a:ln>
          <a:effectLst>
            <a:outerShdw blurRad="215900" dist="1143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8" name="矩形 57"/>
          <p:cNvSpPr/>
          <p:nvPr/>
        </p:nvSpPr>
        <p:spPr>
          <a:xfrm rot="2700000">
            <a:off x="-436820" y="5077005"/>
            <a:ext cx="574635" cy="574635"/>
          </a:xfrm>
          <a:prstGeom prst="rect">
            <a:avLst/>
          </a:prstGeom>
          <a:gradFill>
            <a:gsLst>
              <a:gs pos="0">
                <a:srgbClr val="026C68"/>
              </a:gs>
              <a:gs pos="100000">
                <a:srgbClr val="059188"/>
              </a:gs>
            </a:gsLst>
            <a:lin ang="5400000" scaled="1"/>
          </a:gradFill>
          <a:ln>
            <a:noFill/>
          </a:ln>
          <a:effectLst>
            <a:outerShdw blurRad="215900" dist="1143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" name="矩形 58"/>
          <p:cNvSpPr/>
          <p:nvPr/>
        </p:nvSpPr>
        <p:spPr>
          <a:xfrm rot="2700000">
            <a:off x="10973159" y="4358350"/>
            <a:ext cx="305325" cy="305325"/>
          </a:xfrm>
          <a:prstGeom prst="rect">
            <a:avLst/>
          </a:prstGeom>
          <a:gradFill>
            <a:gsLst>
              <a:gs pos="0">
                <a:srgbClr val="03435C"/>
              </a:gs>
              <a:gs pos="100000">
                <a:srgbClr val="037A9B"/>
              </a:gs>
            </a:gsLst>
            <a:lin ang="5400000" scaled="1"/>
          </a:gradFill>
          <a:ln>
            <a:noFill/>
          </a:ln>
          <a:effectLst>
            <a:outerShdw blurRad="215900" dist="1143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 dirty="0"/>
          </a:p>
        </p:txBody>
      </p:sp>
      <p:sp>
        <p:nvSpPr>
          <p:cNvPr id="60" name="矩形 59"/>
          <p:cNvSpPr/>
          <p:nvPr/>
        </p:nvSpPr>
        <p:spPr>
          <a:xfrm rot="2700000">
            <a:off x="1505245" y="3150206"/>
            <a:ext cx="305325" cy="305325"/>
          </a:xfrm>
          <a:prstGeom prst="rect">
            <a:avLst/>
          </a:prstGeom>
          <a:gradFill>
            <a:gsLst>
              <a:gs pos="0">
                <a:srgbClr val="03435C"/>
              </a:gs>
              <a:gs pos="100000">
                <a:srgbClr val="037A9B"/>
              </a:gs>
            </a:gsLst>
            <a:lin ang="5400000" scaled="1"/>
          </a:gradFill>
          <a:ln>
            <a:noFill/>
          </a:ln>
          <a:effectLst>
            <a:outerShdw blurRad="215900" dist="1143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 dirty="0"/>
          </a:p>
        </p:txBody>
      </p:sp>
    </p:spTree>
    <p:extLst>
      <p:ext uri="{BB962C8B-B14F-4D97-AF65-F5344CB8AC3E}">
        <p14:creationId xmlns:p14="http://schemas.microsoft.com/office/powerpoint/2010/main" val="12389950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" presetClass="entr" presetSubtype="1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1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1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1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3" presetClass="entr" presetSubtype="16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3" presetClass="entr" presetSubtype="16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750"/>
                            </p:stCondLst>
                            <p:childTnLst>
                              <p:par>
                                <p:cTn id="6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1250"/>
                            </p:stCondLst>
                            <p:childTnLst>
                              <p:par>
                                <p:cTn id="7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2250"/>
                            </p:stCondLst>
                            <p:childTnLst>
                              <p:par>
                                <p:cTn id="7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2750"/>
                            </p:stCondLst>
                            <p:childTnLst>
                              <p:par>
                                <p:cTn id="8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3750"/>
                            </p:stCondLst>
                            <p:childTnLst>
                              <p:par>
                                <p:cTn id="8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4250"/>
                            </p:stCondLst>
                            <p:childTnLst>
                              <p:par>
                                <p:cTn id="9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5250"/>
                            </p:stCondLst>
                            <p:childTnLst>
                              <p:par>
                                <p:cTn id="9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5750"/>
                            </p:stCondLst>
                            <p:childTnLst>
                              <p:par>
                                <p:cTn id="10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8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3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9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5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1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2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7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8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0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3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4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6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9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0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2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5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6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8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0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1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2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4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5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6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7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8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0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1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2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3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4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6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7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8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9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0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2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3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4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5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  <p:bldP spid="31" grpId="0"/>
      <p:bldP spid="28" grpId="0" animBg="1"/>
      <p:bldP spid="29" grpId="0"/>
      <p:bldP spid="26" grpId="0" animBg="1"/>
      <p:bldP spid="24" grpId="0" animBg="1"/>
      <p:bldP spid="7" grpId="0" animBg="1"/>
      <p:bldP spid="20" grpId="0" animBg="1"/>
      <p:bldP spid="21" grpId="0" animBg="1"/>
      <p:bldP spid="22" grpId="0" animBg="1"/>
      <p:bldP spid="25" grpId="0"/>
      <p:bldP spid="27" grpId="0"/>
      <p:bldP spid="41" grpId="0"/>
      <p:bldP spid="42" grpId="0"/>
      <p:bldP spid="43" grpId="0"/>
      <p:bldP spid="48" grpId="0" animBg="1"/>
      <p:bldP spid="49" grpId="0" animBg="1"/>
      <p:bldP spid="50" grpId="0" animBg="1"/>
      <p:bldP spid="51" grpId="0" animBg="1"/>
      <p:bldP spid="52" grpId="0" animBg="1"/>
      <p:bldP spid="53" grpId="0" animBg="1"/>
      <p:bldP spid="54" grpId="0" animBg="1"/>
      <p:bldP spid="55" grpId="0" animBg="1"/>
      <p:bldP spid="56" grpId="0" animBg="1"/>
      <p:bldP spid="57" grpId="0" animBg="1"/>
      <p:bldP spid="58" grpId="0" animBg="1"/>
      <p:bldP spid="59" grpId="0" animBg="1"/>
      <p:bldP spid="6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矩形 27"/>
          <p:cNvSpPr/>
          <p:nvPr/>
        </p:nvSpPr>
        <p:spPr>
          <a:xfrm>
            <a:off x="1" y="2553359"/>
            <a:ext cx="12858750" cy="2125933"/>
          </a:xfrm>
          <a:prstGeom prst="rect">
            <a:avLst/>
          </a:prstGeom>
          <a:gradFill>
            <a:gsLst>
              <a:gs pos="0">
                <a:srgbClr val="DC4A1B"/>
              </a:gs>
              <a:gs pos="100000">
                <a:srgbClr val="F66C47"/>
              </a:gs>
            </a:gsLst>
            <a:lin ang="5400000" scaled="1"/>
          </a:gra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6" name="直接连接符 5"/>
          <p:cNvCxnSpPr/>
          <p:nvPr/>
        </p:nvCxnSpPr>
        <p:spPr>
          <a:xfrm>
            <a:off x="5518261" y="3587710"/>
            <a:ext cx="3264825" cy="0"/>
          </a:xfrm>
          <a:prstGeom prst="line">
            <a:avLst/>
          </a:prstGeom>
          <a:ln>
            <a:solidFill>
              <a:schemeClr val="bg1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矩形 6"/>
          <p:cNvSpPr/>
          <p:nvPr/>
        </p:nvSpPr>
        <p:spPr>
          <a:xfrm>
            <a:off x="5746040" y="2988717"/>
            <a:ext cx="2809267" cy="551641"/>
          </a:xfrm>
          <a:prstGeom prst="rect">
            <a:avLst/>
          </a:prstGeom>
        </p:spPr>
        <p:txBody>
          <a:bodyPr wrap="square" lIns="96406" tIns="48204" rIns="96406" bIns="48204">
            <a:spAutoFit/>
          </a:bodyPr>
          <a:lstStyle/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2952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年度工作概述</a:t>
            </a:r>
          </a:p>
        </p:txBody>
      </p:sp>
      <p:grpSp>
        <p:nvGrpSpPr>
          <p:cNvPr id="2" name="组合 1"/>
          <p:cNvGrpSpPr/>
          <p:nvPr/>
        </p:nvGrpSpPr>
        <p:grpSpPr>
          <a:xfrm>
            <a:off x="4151591" y="2880534"/>
            <a:ext cx="1471584" cy="1471584"/>
            <a:chOff x="1677608" y="2996952"/>
            <a:chExt cx="1395643" cy="1395643"/>
          </a:xfrm>
        </p:grpSpPr>
        <p:sp>
          <p:nvSpPr>
            <p:cNvPr id="3" name="Oval 60"/>
            <p:cNvSpPr>
              <a:spLocks noChangeAspect="1"/>
            </p:cNvSpPr>
            <p:nvPr/>
          </p:nvSpPr>
          <p:spPr>
            <a:xfrm>
              <a:off x="1677608" y="2996952"/>
              <a:ext cx="1395643" cy="1395643"/>
            </a:xfrm>
            <a:prstGeom prst="ellipse">
              <a:avLst/>
            </a:prstGeom>
            <a:gradFill flip="none" rotWithShape="1">
              <a:gsLst>
                <a:gs pos="100000">
                  <a:schemeClr val="bg1">
                    <a:lumMod val="81000"/>
                  </a:schemeClr>
                </a:gs>
                <a:gs pos="0">
                  <a:schemeClr val="bg1">
                    <a:lumMod val="99000"/>
                  </a:schemeClr>
                </a:gs>
              </a:gsLst>
              <a:lin ang="5400000" scaled="1"/>
              <a:tileRect/>
            </a:gradFill>
            <a:ln>
              <a:noFill/>
            </a:ln>
            <a:effectLst>
              <a:outerShdw blurRad="317500" dist="1143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76" dirty="0">
                <a:solidFill>
                  <a:prstClr val="white"/>
                </a:solidFill>
              </a:endParaRPr>
            </a:p>
          </p:txBody>
        </p:sp>
        <p:sp>
          <p:nvSpPr>
            <p:cNvPr id="4" name="Oval 29"/>
            <p:cNvSpPr>
              <a:spLocks noChangeAspect="1"/>
            </p:cNvSpPr>
            <p:nvPr/>
          </p:nvSpPr>
          <p:spPr>
            <a:xfrm>
              <a:off x="1850114" y="3169458"/>
              <a:ext cx="1050630" cy="1050630"/>
            </a:xfrm>
            <a:prstGeom prst="ellipse">
              <a:avLst/>
            </a:prstGeom>
            <a:gradFill>
              <a:gsLst>
                <a:gs pos="0">
                  <a:srgbClr val="DC4A1B"/>
                </a:gs>
                <a:gs pos="100000">
                  <a:srgbClr val="F66C47"/>
                </a:gs>
              </a:gsLst>
              <a:lin ang="5400000" scaled="1"/>
            </a:gradFill>
            <a:ln w="120650">
              <a:gradFill flip="none" rotWithShape="1">
                <a:gsLst>
                  <a:gs pos="0">
                    <a:schemeClr val="bg1">
                      <a:lumMod val="78000"/>
                    </a:schemeClr>
                  </a:gs>
                  <a:gs pos="100000">
                    <a:schemeClr val="bg1">
                      <a:lumMod val="98000"/>
                    </a:schemeClr>
                  </a:gs>
                </a:gsLst>
                <a:lin ang="5400000" scaled="1"/>
                <a:tileRect/>
              </a:gradFill>
            </a:ln>
            <a:effectLst>
              <a:innerShdw blurRad="330200" dist="165100" dir="16200000">
                <a:prstClr val="black">
                  <a:alpha val="53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952" dirty="0"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DIN-BoldItalic" pitchFamily="50" charset="0"/>
                </a:rPr>
                <a:t></a:t>
              </a:r>
            </a:p>
          </p:txBody>
        </p:sp>
      </p:grpSp>
      <p:sp>
        <p:nvSpPr>
          <p:cNvPr id="5" name="KSO_Shape"/>
          <p:cNvSpPr/>
          <p:nvPr/>
        </p:nvSpPr>
        <p:spPr bwMode="auto">
          <a:xfrm>
            <a:off x="4578615" y="3375807"/>
            <a:ext cx="617535" cy="468296"/>
          </a:xfrm>
          <a:custGeom>
            <a:avLst/>
            <a:gdLst>
              <a:gd name="T0" fmla="*/ 104753 w 3040062"/>
              <a:gd name="T1" fmla="*/ 1241540 h 2303463"/>
              <a:gd name="T2" fmla="*/ 251725 w 3040062"/>
              <a:gd name="T3" fmla="*/ 1260899 h 2303463"/>
              <a:gd name="T4" fmla="*/ 265692 w 3040062"/>
              <a:gd name="T5" fmla="*/ 1110467 h 2303463"/>
              <a:gd name="T6" fmla="*/ 844867 w 3040062"/>
              <a:gd name="T7" fmla="*/ 970596 h 2303463"/>
              <a:gd name="T8" fmla="*/ 870584 w 3040062"/>
              <a:gd name="T9" fmla="*/ 987377 h 2303463"/>
              <a:gd name="T10" fmla="*/ 872172 w 3040062"/>
              <a:gd name="T11" fmla="*/ 1402771 h 2303463"/>
              <a:gd name="T12" fmla="*/ 848359 w 3040062"/>
              <a:gd name="T13" fmla="*/ 1421768 h 2303463"/>
              <a:gd name="T14" fmla="*/ 615315 w 3040062"/>
              <a:gd name="T15" fmla="*/ 1415119 h 2303463"/>
              <a:gd name="T16" fmla="*/ 603250 w 3040062"/>
              <a:gd name="T17" fmla="*/ 1002891 h 2303463"/>
              <a:gd name="T18" fmla="*/ 617855 w 3040062"/>
              <a:gd name="T19" fmla="*/ 975662 h 2303463"/>
              <a:gd name="T20" fmla="*/ 1240437 w 3040062"/>
              <a:gd name="T21" fmla="*/ 749300 h 2303463"/>
              <a:gd name="T22" fmla="*/ 1265867 w 3040062"/>
              <a:gd name="T23" fmla="*/ 766421 h 2303463"/>
              <a:gd name="T24" fmla="*/ 1267138 w 3040062"/>
              <a:gd name="T25" fmla="*/ 1402743 h 2303463"/>
              <a:gd name="T26" fmla="*/ 1243616 w 3040062"/>
              <a:gd name="T27" fmla="*/ 1421766 h 2303463"/>
              <a:gd name="T28" fmla="*/ 1010298 w 3040062"/>
              <a:gd name="T29" fmla="*/ 1415108 h 2303463"/>
              <a:gd name="T30" fmla="*/ 998537 w 3040062"/>
              <a:gd name="T31" fmla="*/ 782273 h 2303463"/>
              <a:gd name="T32" fmla="*/ 1012841 w 3040062"/>
              <a:gd name="T33" fmla="*/ 755007 h 2303463"/>
              <a:gd name="T34" fmla="*/ 2175011 w 3040062"/>
              <a:gd name="T35" fmla="*/ 666432 h 2303463"/>
              <a:gd name="T36" fmla="*/ 2235666 w 3040062"/>
              <a:gd name="T37" fmla="*/ 692135 h 2303463"/>
              <a:gd name="T38" fmla="*/ 2277268 w 3040062"/>
              <a:gd name="T39" fmla="*/ 742271 h 2303463"/>
              <a:gd name="T40" fmla="*/ 2290605 w 3040062"/>
              <a:gd name="T41" fmla="*/ 1286150 h 2303463"/>
              <a:gd name="T42" fmla="*/ 2948603 w 3040062"/>
              <a:gd name="T43" fmla="*/ 1365796 h 2303463"/>
              <a:gd name="T44" fmla="*/ 3005765 w 3040062"/>
              <a:gd name="T45" fmla="*/ 1408316 h 2303463"/>
              <a:gd name="T46" fmla="*/ 3036887 w 3040062"/>
              <a:gd name="T47" fmla="*/ 1473366 h 2303463"/>
              <a:gd name="T48" fmla="*/ 3035616 w 3040062"/>
              <a:gd name="T49" fmla="*/ 2191451 h 2303463"/>
              <a:gd name="T50" fmla="*/ 3001319 w 3040062"/>
              <a:gd name="T51" fmla="*/ 2254597 h 2303463"/>
              <a:gd name="T52" fmla="*/ 2941934 w 3040062"/>
              <a:gd name="T53" fmla="*/ 2294578 h 2303463"/>
              <a:gd name="T54" fmla="*/ 2171200 w 3040062"/>
              <a:gd name="T55" fmla="*/ 2303146 h 2303463"/>
              <a:gd name="T56" fmla="*/ 2113403 w 3040062"/>
              <a:gd name="T57" fmla="*/ 2292040 h 2303463"/>
              <a:gd name="T58" fmla="*/ 1552263 w 3040062"/>
              <a:gd name="T59" fmla="*/ 1741815 h 2303463"/>
              <a:gd name="T60" fmla="*/ 1526223 w 3040062"/>
              <a:gd name="T61" fmla="*/ 1686919 h 2303463"/>
              <a:gd name="T62" fmla="*/ 1529081 w 3040062"/>
              <a:gd name="T63" fmla="*/ 1626946 h 2303463"/>
              <a:gd name="T64" fmla="*/ 1560520 w 3040062"/>
              <a:gd name="T65" fmla="*/ 1574272 h 2303463"/>
              <a:gd name="T66" fmla="*/ 1612919 w 3040062"/>
              <a:gd name="T67" fmla="*/ 1542858 h 2303463"/>
              <a:gd name="T68" fmla="*/ 1673891 w 3040062"/>
              <a:gd name="T69" fmla="*/ 1539685 h 2303463"/>
              <a:gd name="T70" fmla="*/ 1728513 w 3040062"/>
              <a:gd name="T71" fmla="*/ 1565705 h 2303463"/>
              <a:gd name="T72" fmla="*/ 2024167 w 3040062"/>
              <a:gd name="T73" fmla="*/ 760992 h 2303463"/>
              <a:gd name="T74" fmla="*/ 2057829 w 3040062"/>
              <a:gd name="T75" fmla="*/ 704828 h 2303463"/>
              <a:gd name="T76" fmla="*/ 2113721 w 3040062"/>
              <a:gd name="T77" fmla="*/ 670875 h 2303463"/>
              <a:gd name="T78" fmla="*/ 1640947 w 3040062"/>
              <a:gd name="T79" fmla="*/ 485773 h 2303463"/>
              <a:gd name="T80" fmla="*/ 1662436 w 3040062"/>
              <a:gd name="T81" fmla="*/ 507334 h 2303463"/>
              <a:gd name="T82" fmla="*/ 1658328 w 3040062"/>
              <a:gd name="T83" fmla="*/ 1408133 h 2303463"/>
              <a:gd name="T84" fmla="*/ 1631151 w 3040062"/>
              <a:gd name="T85" fmla="*/ 1422401 h 2303463"/>
              <a:gd name="T86" fmla="*/ 1401409 w 3040062"/>
              <a:gd name="T87" fmla="*/ 1410669 h 2303463"/>
              <a:gd name="T88" fmla="*/ 1394457 w 3040062"/>
              <a:gd name="T89" fmla="*/ 510505 h 2303463"/>
              <a:gd name="T90" fmla="*/ 1413734 w 3040062"/>
              <a:gd name="T91" fmla="*/ 486725 h 2303463"/>
              <a:gd name="T92" fmla="*/ 2856582 w 3040062"/>
              <a:gd name="T93" fmla="*/ 2539 h 2303463"/>
              <a:gd name="T94" fmla="*/ 2942924 w 3040062"/>
              <a:gd name="T95" fmla="*/ 45384 h 2303463"/>
              <a:gd name="T96" fmla="*/ 3001649 w 3040062"/>
              <a:gd name="T97" fmla="*/ 130121 h 2303463"/>
              <a:gd name="T98" fmla="*/ 3021012 w 3040062"/>
              <a:gd name="T99" fmla="*/ 1276768 h 2303463"/>
              <a:gd name="T100" fmla="*/ 2944193 w 3040062"/>
              <a:gd name="T101" fmla="*/ 1247252 h 2303463"/>
              <a:gd name="T102" fmla="*/ 374889 w 3040062"/>
              <a:gd name="T103" fmla="*/ 1959424 h 2303463"/>
              <a:gd name="T104" fmla="*/ 127291 w 3040062"/>
              <a:gd name="T105" fmla="*/ 2259336 h 2303463"/>
              <a:gd name="T106" fmla="*/ 50472 w 3040062"/>
              <a:gd name="T107" fmla="*/ 2198402 h 2303463"/>
              <a:gd name="T108" fmla="*/ 6349 w 3040062"/>
              <a:gd name="T109" fmla="*/ 2100970 h 2303463"/>
              <a:gd name="T110" fmla="*/ 3809 w 3040062"/>
              <a:gd name="T111" fmla="*/ 183438 h 2303463"/>
              <a:gd name="T112" fmla="*/ 44441 w 3040062"/>
              <a:gd name="T113" fmla="*/ 83468 h 2303463"/>
              <a:gd name="T114" fmla="*/ 118720 w 3040062"/>
              <a:gd name="T115" fmla="*/ 17773 h 23034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3040062" h="2303463">
                <a:moveTo>
                  <a:pt x="124116" y="1098725"/>
                </a:moveTo>
                <a:lnTo>
                  <a:pt x="120307" y="1099042"/>
                </a:lnTo>
                <a:lnTo>
                  <a:pt x="116498" y="1099994"/>
                </a:lnTo>
                <a:lnTo>
                  <a:pt x="113324" y="1101898"/>
                </a:lnTo>
                <a:lnTo>
                  <a:pt x="110467" y="1104120"/>
                </a:lnTo>
                <a:lnTo>
                  <a:pt x="108245" y="1107294"/>
                </a:lnTo>
                <a:lnTo>
                  <a:pt x="106340" y="1110467"/>
                </a:lnTo>
                <a:lnTo>
                  <a:pt x="105071" y="1114276"/>
                </a:lnTo>
                <a:lnTo>
                  <a:pt x="104753" y="1118084"/>
                </a:lnTo>
                <a:lnTo>
                  <a:pt x="104753" y="1241540"/>
                </a:lnTo>
                <a:lnTo>
                  <a:pt x="105071" y="1245348"/>
                </a:lnTo>
                <a:lnTo>
                  <a:pt x="106340" y="1249157"/>
                </a:lnTo>
                <a:lnTo>
                  <a:pt x="108245" y="1252330"/>
                </a:lnTo>
                <a:lnTo>
                  <a:pt x="110467" y="1255187"/>
                </a:lnTo>
                <a:lnTo>
                  <a:pt x="113324" y="1257726"/>
                </a:lnTo>
                <a:lnTo>
                  <a:pt x="116498" y="1259312"/>
                </a:lnTo>
                <a:lnTo>
                  <a:pt x="120307" y="1260899"/>
                </a:lnTo>
                <a:lnTo>
                  <a:pt x="124116" y="1261217"/>
                </a:lnTo>
                <a:lnTo>
                  <a:pt x="247598" y="1261217"/>
                </a:lnTo>
                <a:lnTo>
                  <a:pt x="251725" y="1260899"/>
                </a:lnTo>
                <a:lnTo>
                  <a:pt x="255216" y="1259312"/>
                </a:lnTo>
                <a:lnTo>
                  <a:pt x="258708" y="1257726"/>
                </a:lnTo>
                <a:lnTo>
                  <a:pt x="261565" y="1255187"/>
                </a:lnTo>
                <a:lnTo>
                  <a:pt x="264105" y="1252330"/>
                </a:lnTo>
                <a:lnTo>
                  <a:pt x="265692" y="1249157"/>
                </a:lnTo>
                <a:lnTo>
                  <a:pt x="266644" y="1245348"/>
                </a:lnTo>
                <a:lnTo>
                  <a:pt x="266961" y="1241540"/>
                </a:lnTo>
                <a:lnTo>
                  <a:pt x="266961" y="1118084"/>
                </a:lnTo>
                <a:lnTo>
                  <a:pt x="266644" y="1114276"/>
                </a:lnTo>
                <a:lnTo>
                  <a:pt x="265692" y="1110467"/>
                </a:lnTo>
                <a:lnTo>
                  <a:pt x="264105" y="1107294"/>
                </a:lnTo>
                <a:lnTo>
                  <a:pt x="261565" y="1104120"/>
                </a:lnTo>
                <a:lnTo>
                  <a:pt x="258708" y="1101898"/>
                </a:lnTo>
                <a:lnTo>
                  <a:pt x="255216" y="1099994"/>
                </a:lnTo>
                <a:lnTo>
                  <a:pt x="251725" y="1099042"/>
                </a:lnTo>
                <a:lnTo>
                  <a:pt x="247598" y="1098725"/>
                </a:lnTo>
                <a:lnTo>
                  <a:pt x="124116" y="1098725"/>
                </a:lnTo>
                <a:close/>
                <a:moveTo>
                  <a:pt x="636270" y="969963"/>
                </a:moveTo>
                <a:lnTo>
                  <a:pt x="841692" y="969963"/>
                </a:lnTo>
                <a:lnTo>
                  <a:pt x="844867" y="970596"/>
                </a:lnTo>
                <a:lnTo>
                  <a:pt x="848359" y="970913"/>
                </a:lnTo>
                <a:lnTo>
                  <a:pt x="851534" y="971546"/>
                </a:lnTo>
                <a:lnTo>
                  <a:pt x="854709" y="972813"/>
                </a:lnTo>
                <a:lnTo>
                  <a:pt x="857567" y="974396"/>
                </a:lnTo>
                <a:lnTo>
                  <a:pt x="860107" y="975662"/>
                </a:lnTo>
                <a:lnTo>
                  <a:pt x="862647" y="977878"/>
                </a:lnTo>
                <a:lnTo>
                  <a:pt x="865187" y="979778"/>
                </a:lnTo>
                <a:lnTo>
                  <a:pt x="867092" y="982311"/>
                </a:lnTo>
                <a:lnTo>
                  <a:pt x="868997" y="984844"/>
                </a:lnTo>
                <a:lnTo>
                  <a:pt x="870584" y="987377"/>
                </a:lnTo>
                <a:lnTo>
                  <a:pt x="872172" y="990226"/>
                </a:lnTo>
                <a:lnTo>
                  <a:pt x="873124" y="993076"/>
                </a:lnTo>
                <a:lnTo>
                  <a:pt x="873760" y="996242"/>
                </a:lnTo>
                <a:lnTo>
                  <a:pt x="874712" y="999725"/>
                </a:lnTo>
                <a:lnTo>
                  <a:pt x="874712" y="1002891"/>
                </a:lnTo>
                <a:lnTo>
                  <a:pt x="874712" y="1389790"/>
                </a:lnTo>
                <a:lnTo>
                  <a:pt x="874712" y="1393273"/>
                </a:lnTo>
                <a:lnTo>
                  <a:pt x="873760" y="1396439"/>
                </a:lnTo>
                <a:lnTo>
                  <a:pt x="873124" y="1399605"/>
                </a:lnTo>
                <a:lnTo>
                  <a:pt x="872172" y="1402771"/>
                </a:lnTo>
                <a:lnTo>
                  <a:pt x="870584" y="1405304"/>
                </a:lnTo>
                <a:lnTo>
                  <a:pt x="868997" y="1408154"/>
                </a:lnTo>
                <a:lnTo>
                  <a:pt x="867092" y="1410686"/>
                </a:lnTo>
                <a:lnTo>
                  <a:pt x="865187" y="1413219"/>
                </a:lnTo>
                <a:lnTo>
                  <a:pt x="862647" y="1415119"/>
                </a:lnTo>
                <a:lnTo>
                  <a:pt x="860107" y="1417019"/>
                </a:lnTo>
                <a:lnTo>
                  <a:pt x="857567" y="1418602"/>
                </a:lnTo>
                <a:lnTo>
                  <a:pt x="854709" y="1420185"/>
                </a:lnTo>
                <a:lnTo>
                  <a:pt x="851534" y="1421135"/>
                </a:lnTo>
                <a:lnTo>
                  <a:pt x="848359" y="1421768"/>
                </a:lnTo>
                <a:lnTo>
                  <a:pt x="844867" y="1422401"/>
                </a:lnTo>
                <a:lnTo>
                  <a:pt x="841692" y="1422401"/>
                </a:lnTo>
                <a:lnTo>
                  <a:pt x="636270" y="1422401"/>
                </a:lnTo>
                <a:lnTo>
                  <a:pt x="632777" y="1422401"/>
                </a:lnTo>
                <a:lnTo>
                  <a:pt x="629920" y="1421768"/>
                </a:lnTo>
                <a:lnTo>
                  <a:pt x="626745" y="1421135"/>
                </a:lnTo>
                <a:lnTo>
                  <a:pt x="623570" y="1420185"/>
                </a:lnTo>
                <a:lnTo>
                  <a:pt x="620713" y="1418602"/>
                </a:lnTo>
                <a:lnTo>
                  <a:pt x="617855" y="1417019"/>
                </a:lnTo>
                <a:lnTo>
                  <a:pt x="615315" y="1415119"/>
                </a:lnTo>
                <a:lnTo>
                  <a:pt x="613093" y="1413219"/>
                </a:lnTo>
                <a:lnTo>
                  <a:pt x="610870" y="1410686"/>
                </a:lnTo>
                <a:lnTo>
                  <a:pt x="608965" y="1408154"/>
                </a:lnTo>
                <a:lnTo>
                  <a:pt x="607378" y="1405304"/>
                </a:lnTo>
                <a:lnTo>
                  <a:pt x="606108" y="1402771"/>
                </a:lnTo>
                <a:lnTo>
                  <a:pt x="605155" y="1399605"/>
                </a:lnTo>
                <a:lnTo>
                  <a:pt x="603885" y="1396439"/>
                </a:lnTo>
                <a:lnTo>
                  <a:pt x="603568" y="1393273"/>
                </a:lnTo>
                <a:lnTo>
                  <a:pt x="603250" y="1389790"/>
                </a:lnTo>
                <a:lnTo>
                  <a:pt x="603250" y="1002891"/>
                </a:lnTo>
                <a:lnTo>
                  <a:pt x="603568" y="999725"/>
                </a:lnTo>
                <a:lnTo>
                  <a:pt x="603885" y="996242"/>
                </a:lnTo>
                <a:lnTo>
                  <a:pt x="605155" y="993076"/>
                </a:lnTo>
                <a:lnTo>
                  <a:pt x="606108" y="990226"/>
                </a:lnTo>
                <a:lnTo>
                  <a:pt x="607378" y="987377"/>
                </a:lnTo>
                <a:lnTo>
                  <a:pt x="608965" y="984844"/>
                </a:lnTo>
                <a:lnTo>
                  <a:pt x="610870" y="982311"/>
                </a:lnTo>
                <a:lnTo>
                  <a:pt x="613093" y="979778"/>
                </a:lnTo>
                <a:lnTo>
                  <a:pt x="615315" y="977878"/>
                </a:lnTo>
                <a:lnTo>
                  <a:pt x="617855" y="975662"/>
                </a:lnTo>
                <a:lnTo>
                  <a:pt x="620713" y="974396"/>
                </a:lnTo>
                <a:lnTo>
                  <a:pt x="623570" y="972813"/>
                </a:lnTo>
                <a:lnTo>
                  <a:pt x="626745" y="971546"/>
                </a:lnTo>
                <a:lnTo>
                  <a:pt x="629920" y="970913"/>
                </a:lnTo>
                <a:lnTo>
                  <a:pt x="632777" y="970596"/>
                </a:lnTo>
                <a:lnTo>
                  <a:pt x="636270" y="969963"/>
                </a:lnTo>
                <a:close/>
                <a:moveTo>
                  <a:pt x="1027781" y="749300"/>
                </a:moveTo>
                <a:lnTo>
                  <a:pt x="1031278" y="749300"/>
                </a:lnTo>
                <a:lnTo>
                  <a:pt x="1236940" y="749300"/>
                </a:lnTo>
                <a:lnTo>
                  <a:pt x="1240437" y="749300"/>
                </a:lnTo>
                <a:lnTo>
                  <a:pt x="1243616" y="750251"/>
                </a:lnTo>
                <a:lnTo>
                  <a:pt x="1246476" y="750885"/>
                </a:lnTo>
                <a:lnTo>
                  <a:pt x="1249655" y="751837"/>
                </a:lnTo>
                <a:lnTo>
                  <a:pt x="1252516" y="753105"/>
                </a:lnTo>
                <a:lnTo>
                  <a:pt x="1255377" y="755007"/>
                </a:lnTo>
                <a:lnTo>
                  <a:pt x="1257920" y="756592"/>
                </a:lnTo>
                <a:lnTo>
                  <a:pt x="1260145" y="758812"/>
                </a:lnTo>
                <a:lnTo>
                  <a:pt x="1262370" y="761348"/>
                </a:lnTo>
                <a:lnTo>
                  <a:pt x="1264595" y="763567"/>
                </a:lnTo>
                <a:lnTo>
                  <a:pt x="1265867" y="766421"/>
                </a:lnTo>
                <a:lnTo>
                  <a:pt x="1267138" y="769274"/>
                </a:lnTo>
                <a:lnTo>
                  <a:pt x="1268410" y="772445"/>
                </a:lnTo>
                <a:lnTo>
                  <a:pt x="1269363" y="775615"/>
                </a:lnTo>
                <a:lnTo>
                  <a:pt x="1269681" y="778786"/>
                </a:lnTo>
                <a:lnTo>
                  <a:pt x="1269999" y="782273"/>
                </a:lnTo>
                <a:lnTo>
                  <a:pt x="1269999" y="1389744"/>
                </a:lnTo>
                <a:lnTo>
                  <a:pt x="1269681" y="1393231"/>
                </a:lnTo>
                <a:lnTo>
                  <a:pt x="1269363" y="1396402"/>
                </a:lnTo>
                <a:lnTo>
                  <a:pt x="1268410" y="1399572"/>
                </a:lnTo>
                <a:lnTo>
                  <a:pt x="1267138" y="1402743"/>
                </a:lnTo>
                <a:lnTo>
                  <a:pt x="1265867" y="1405279"/>
                </a:lnTo>
                <a:lnTo>
                  <a:pt x="1264595" y="1408133"/>
                </a:lnTo>
                <a:lnTo>
                  <a:pt x="1262370" y="1410669"/>
                </a:lnTo>
                <a:lnTo>
                  <a:pt x="1260145" y="1413206"/>
                </a:lnTo>
                <a:lnTo>
                  <a:pt x="1257920" y="1415108"/>
                </a:lnTo>
                <a:lnTo>
                  <a:pt x="1255377" y="1417010"/>
                </a:lnTo>
                <a:lnTo>
                  <a:pt x="1252516" y="1418595"/>
                </a:lnTo>
                <a:lnTo>
                  <a:pt x="1249655" y="1420181"/>
                </a:lnTo>
                <a:lnTo>
                  <a:pt x="1246476" y="1421132"/>
                </a:lnTo>
                <a:lnTo>
                  <a:pt x="1243616" y="1421766"/>
                </a:lnTo>
                <a:lnTo>
                  <a:pt x="1240437" y="1422400"/>
                </a:lnTo>
                <a:lnTo>
                  <a:pt x="1236940" y="1422400"/>
                </a:lnTo>
                <a:lnTo>
                  <a:pt x="1031278" y="1422400"/>
                </a:lnTo>
                <a:lnTo>
                  <a:pt x="1027781" y="1422400"/>
                </a:lnTo>
                <a:lnTo>
                  <a:pt x="1024602" y="1421766"/>
                </a:lnTo>
                <a:lnTo>
                  <a:pt x="1021424" y="1421132"/>
                </a:lnTo>
                <a:lnTo>
                  <a:pt x="1018245" y="1420181"/>
                </a:lnTo>
                <a:lnTo>
                  <a:pt x="1015384" y="1418595"/>
                </a:lnTo>
                <a:lnTo>
                  <a:pt x="1012841" y="1417010"/>
                </a:lnTo>
                <a:lnTo>
                  <a:pt x="1010298" y="1415108"/>
                </a:lnTo>
                <a:lnTo>
                  <a:pt x="1007755" y="1413206"/>
                </a:lnTo>
                <a:lnTo>
                  <a:pt x="1005848" y="1410669"/>
                </a:lnTo>
                <a:lnTo>
                  <a:pt x="1003941" y="1408133"/>
                </a:lnTo>
                <a:lnTo>
                  <a:pt x="1002351" y="1405279"/>
                </a:lnTo>
                <a:lnTo>
                  <a:pt x="1000762" y="1402743"/>
                </a:lnTo>
                <a:lnTo>
                  <a:pt x="999808" y="1399572"/>
                </a:lnTo>
                <a:lnTo>
                  <a:pt x="999173" y="1396402"/>
                </a:lnTo>
                <a:lnTo>
                  <a:pt x="998537" y="1393231"/>
                </a:lnTo>
                <a:lnTo>
                  <a:pt x="998537" y="1389744"/>
                </a:lnTo>
                <a:lnTo>
                  <a:pt x="998537" y="782273"/>
                </a:lnTo>
                <a:lnTo>
                  <a:pt x="998537" y="778786"/>
                </a:lnTo>
                <a:lnTo>
                  <a:pt x="999173" y="775615"/>
                </a:lnTo>
                <a:lnTo>
                  <a:pt x="999808" y="772445"/>
                </a:lnTo>
                <a:lnTo>
                  <a:pt x="1000762" y="769274"/>
                </a:lnTo>
                <a:lnTo>
                  <a:pt x="1002351" y="766421"/>
                </a:lnTo>
                <a:lnTo>
                  <a:pt x="1003941" y="763567"/>
                </a:lnTo>
                <a:lnTo>
                  <a:pt x="1005848" y="761348"/>
                </a:lnTo>
                <a:lnTo>
                  <a:pt x="1007755" y="758812"/>
                </a:lnTo>
                <a:lnTo>
                  <a:pt x="1010298" y="756592"/>
                </a:lnTo>
                <a:lnTo>
                  <a:pt x="1012841" y="755007"/>
                </a:lnTo>
                <a:lnTo>
                  <a:pt x="1015384" y="753105"/>
                </a:lnTo>
                <a:lnTo>
                  <a:pt x="1018245" y="751837"/>
                </a:lnTo>
                <a:lnTo>
                  <a:pt x="1021424" y="750885"/>
                </a:lnTo>
                <a:lnTo>
                  <a:pt x="1024602" y="750251"/>
                </a:lnTo>
                <a:lnTo>
                  <a:pt x="1027781" y="749300"/>
                </a:lnTo>
                <a:close/>
                <a:moveTo>
                  <a:pt x="2147065" y="665163"/>
                </a:moveTo>
                <a:lnTo>
                  <a:pt x="2154052" y="665163"/>
                </a:lnTo>
                <a:lnTo>
                  <a:pt x="2161038" y="665163"/>
                </a:lnTo>
                <a:lnTo>
                  <a:pt x="2168025" y="665798"/>
                </a:lnTo>
                <a:lnTo>
                  <a:pt x="2175011" y="666432"/>
                </a:lnTo>
                <a:lnTo>
                  <a:pt x="2181680" y="667702"/>
                </a:lnTo>
                <a:lnTo>
                  <a:pt x="2188349" y="669288"/>
                </a:lnTo>
                <a:lnTo>
                  <a:pt x="2194700" y="670875"/>
                </a:lnTo>
                <a:lnTo>
                  <a:pt x="2201369" y="673413"/>
                </a:lnTo>
                <a:lnTo>
                  <a:pt x="2207085" y="675952"/>
                </a:lnTo>
                <a:lnTo>
                  <a:pt x="2213437" y="678173"/>
                </a:lnTo>
                <a:lnTo>
                  <a:pt x="2219471" y="681346"/>
                </a:lnTo>
                <a:lnTo>
                  <a:pt x="2224869" y="684519"/>
                </a:lnTo>
                <a:lnTo>
                  <a:pt x="2230585" y="688327"/>
                </a:lnTo>
                <a:lnTo>
                  <a:pt x="2235666" y="692135"/>
                </a:lnTo>
                <a:lnTo>
                  <a:pt x="2241065" y="695943"/>
                </a:lnTo>
                <a:lnTo>
                  <a:pt x="2245829" y="700702"/>
                </a:lnTo>
                <a:lnTo>
                  <a:pt x="2250910" y="704828"/>
                </a:lnTo>
                <a:lnTo>
                  <a:pt x="2255356" y="709587"/>
                </a:lnTo>
                <a:lnTo>
                  <a:pt x="2259484" y="714347"/>
                </a:lnTo>
                <a:lnTo>
                  <a:pt x="2263612" y="719741"/>
                </a:lnTo>
                <a:lnTo>
                  <a:pt x="2267423" y="724819"/>
                </a:lnTo>
                <a:lnTo>
                  <a:pt x="2270916" y="730530"/>
                </a:lnTo>
                <a:lnTo>
                  <a:pt x="2274092" y="736559"/>
                </a:lnTo>
                <a:lnTo>
                  <a:pt x="2277268" y="742271"/>
                </a:lnTo>
                <a:lnTo>
                  <a:pt x="2280126" y="748300"/>
                </a:lnTo>
                <a:lnTo>
                  <a:pt x="2282666" y="754646"/>
                </a:lnTo>
                <a:lnTo>
                  <a:pt x="2284572" y="760992"/>
                </a:lnTo>
                <a:lnTo>
                  <a:pt x="2286477" y="767021"/>
                </a:lnTo>
                <a:lnTo>
                  <a:pt x="2287747" y="773685"/>
                </a:lnTo>
                <a:lnTo>
                  <a:pt x="2289018" y="780349"/>
                </a:lnTo>
                <a:lnTo>
                  <a:pt x="2289970" y="787330"/>
                </a:lnTo>
                <a:lnTo>
                  <a:pt x="2290605" y="794311"/>
                </a:lnTo>
                <a:lnTo>
                  <a:pt x="2290605" y="801292"/>
                </a:lnTo>
                <a:lnTo>
                  <a:pt x="2290605" y="1286150"/>
                </a:lnTo>
                <a:lnTo>
                  <a:pt x="2884137" y="1353738"/>
                </a:lnTo>
                <a:lnTo>
                  <a:pt x="2890488" y="1354055"/>
                </a:lnTo>
                <a:lnTo>
                  <a:pt x="2898110" y="1354372"/>
                </a:lnTo>
                <a:lnTo>
                  <a:pt x="2905732" y="1355007"/>
                </a:lnTo>
                <a:lnTo>
                  <a:pt x="2913353" y="1355642"/>
                </a:lnTo>
                <a:lnTo>
                  <a:pt x="2920657" y="1357228"/>
                </a:lnTo>
                <a:lnTo>
                  <a:pt x="2927644" y="1358815"/>
                </a:lnTo>
                <a:lnTo>
                  <a:pt x="2934948" y="1361036"/>
                </a:lnTo>
                <a:lnTo>
                  <a:pt x="2941934" y="1362940"/>
                </a:lnTo>
                <a:lnTo>
                  <a:pt x="2948603" y="1365796"/>
                </a:lnTo>
                <a:lnTo>
                  <a:pt x="2955272" y="1368969"/>
                </a:lnTo>
                <a:lnTo>
                  <a:pt x="2961941" y="1372142"/>
                </a:lnTo>
                <a:lnTo>
                  <a:pt x="2968292" y="1375633"/>
                </a:lnTo>
                <a:lnTo>
                  <a:pt x="2974008" y="1379758"/>
                </a:lnTo>
                <a:lnTo>
                  <a:pt x="2980042" y="1383883"/>
                </a:lnTo>
                <a:lnTo>
                  <a:pt x="2985758" y="1388008"/>
                </a:lnTo>
                <a:lnTo>
                  <a:pt x="2990839" y="1393085"/>
                </a:lnTo>
                <a:lnTo>
                  <a:pt x="2996238" y="1397845"/>
                </a:lnTo>
                <a:lnTo>
                  <a:pt x="3001319" y="1403239"/>
                </a:lnTo>
                <a:lnTo>
                  <a:pt x="3005765" y="1408316"/>
                </a:lnTo>
                <a:lnTo>
                  <a:pt x="3010529" y="1414345"/>
                </a:lnTo>
                <a:lnTo>
                  <a:pt x="3014657" y="1419739"/>
                </a:lnTo>
                <a:lnTo>
                  <a:pt x="3018468" y="1426086"/>
                </a:lnTo>
                <a:lnTo>
                  <a:pt x="3021961" y="1432432"/>
                </a:lnTo>
                <a:lnTo>
                  <a:pt x="3025454" y="1438778"/>
                </a:lnTo>
                <a:lnTo>
                  <a:pt x="3028312" y="1445125"/>
                </a:lnTo>
                <a:lnTo>
                  <a:pt x="3030853" y="1452106"/>
                </a:lnTo>
                <a:lnTo>
                  <a:pt x="3033393" y="1459087"/>
                </a:lnTo>
                <a:lnTo>
                  <a:pt x="3035616" y="1466067"/>
                </a:lnTo>
                <a:lnTo>
                  <a:pt x="3036887" y="1473366"/>
                </a:lnTo>
                <a:lnTo>
                  <a:pt x="3038474" y="1480664"/>
                </a:lnTo>
                <a:lnTo>
                  <a:pt x="3039427" y="1488280"/>
                </a:lnTo>
                <a:lnTo>
                  <a:pt x="3040062" y="1495895"/>
                </a:lnTo>
                <a:lnTo>
                  <a:pt x="3040062" y="1503511"/>
                </a:lnTo>
                <a:lnTo>
                  <a:pt x="3040062" y="2154008"/>
                </a:lnTo>
                <a:lnTo>
                  <a:pt x="3040062" y="2161623"/>
                </a:lnTo>
                <a:lnTo>
                  <a:pt x="3039427" y="2169556"/>
                </a:lnTo>
                <a:lnTo>
                  <a:pt x="3038474" y="2177172"/>
                </a:lnTo>
                <a:lnTo>
                  <a:pt x="3036887" y="2184470"/>
                </a:lnTo>
                <a:lnTo>
                  <a:pt x="3035616" y="2191451"/>
                </a:lnTo>
                <a:lnTo>
                  <a:pt x="3033393" y="2198749"/>
                </a:lnTo>
                <a:lnTo>
                  <a:pt x="3030853" y="2205730"/>
                </a:lnTo>
                <a:lnTo>
                  <a:pt x="3028312" y="2212394"/>
                </a:lnTo>
                <a:lnTo>
                  <a:pt x="3025454" y="2219057"/>
                </a:lnTo>
                <a:lnTo>
                  <a:pt x="3021961" y="2225404"/>
                </a:lnTo>
                <a:lnTo>
                  <a:pt x="3018468" y="2231433"/>
                </a:lnTo>
                <a:lnTo>
                  <a:pt x="3014657" y="2237779"/>
                </a:lnTo>
                <a:lnTo>
                  <a:pt x="3010529" y="2243808"/>
                </a:lnTo>
                <a:lnTo>
                  <a:pt x="3005765" y="2249202"/>
                </a:lnTo>
                <a:lnTo>
                  <a:pt x="3001319" y="2254597"/>
                </a:lnTo>
                <a:lnTo>
                  <a:pt x="2996238" y="2259674"/>
                </a:lnTo>
                <a:lnTo>
                  <a:pt x="2990839" y="2264433"/>
                </a:lnTo>
                <a:lnTo>
                  <a:pt x="2985758" y="2269510"/>
                </a:lnTo>
                <a:lnTo>
                  <a:pt x="2980042" y="2273953"/>
                </a:lnTo>
                <a:lnTo>
                  <a:pt x="2974008" y="2278078"/>
                </a:lnTo>
                <a:lnTo>
                  <a:pt x="2968292" y="2281886"/>
                </a:lnTo>
                <a:lnTo>
                  <a:pt x="2961941" y="2285376"/>
                </a:lnTo>
                <a:lnTo>
                  <a:pt x="2955272" y="2288867"/>
                </a:lnTo>
                <a:lnTo>
                  <a:pt x="2948603" y="2291723"/>
                </a:lnTo>
                <a:lnTo>
                  <a:pt x="2941934" y="2294578"/>
                </a:lnTo>
                <a:lnTo>
                  <a:pt x="2934948" y="2297117"/>
                </a:lnTo>
                <a:lnTo>
                  <a:pt x="2927644" y="2298703"/>
                </a:lnTo>
                <a:lnTo>
                  <a:pt x="2920657" y="2300607"/>
                </a:lnTo>
                <a:lnTo>
                  <a:pt x="2913353" y="2301877"/>
                </a:lnTo>
                <a:lnTo>
                  <a:pt x="2905732" y="2302829"/>
                </a:lnTo>
                <a:lnTo>
                  <a:pt x="2898110" y="2303146"/>
                </a:lnTo>
                <a:lnTo>
                  <a:pt x="2890488" y="2303463"/>
                </a:lnTo>
                <a:lnTo>
                  <a:pt x="2177552" y="2303463"/>
                </a:lnTo>
                <a:lnTo>
                  <a:pt x="2173423" y="2303146"/>
                </a:lnTo>
                <a:lnTo>
                  <a:pt x="2171200" y="2303146"/>
                </a:lnTo>
                <a:lnTo>
                  <a:pt x="2169613" y="2303146"/>
                </a:lnTo>
                <a:lnTo>
                  <a:pt x="2162944" y="2303146"/>
                </a:lnTo>
                <a:lnTo>
                  <a:pt x="2156275" y="2303146"/>
                </a:lnTo>
                <a:lnTo>
                  <a:pt x="2149924" y="2302511"/>
                </a:lnTo>
                <a:lnTo>
                  <a:pt x="2143572" y="2301559"/>
                </a:lnTo>
                <a:lnTo>
                  <a:pt x="2137538" y="2300607"/>
                </a:lnTo>
                <a:lnTo>
                  <a:pt x="2131187" y="2298703"/>
                </a:lnTo>
                <a:lnTo>
                  <a:pt x="2125153" y="2297117"/>
                </a:lnTo>
                <a:lnTo>
                  <a:pt x="2119437" y="2294896"/>
                </a:lnTo>
                <a:lnTo>
                  <a:pt x="2113403" y="2292040"/>
                </a:lnTo>
                <a:lnTo>
                  <a:pt x="2107370" y="2289501"/>
                </a:lnTo>
                <a:lnTo>
                  <a:pt x="2101971" y="2286645"/>
                </a:lnTo>
                <a:lnTo>
                  <a:pt x="2096572" y="2283155"/>
                </a:lnTo>
                <a:lnTo>
                  <a:pt x="2091491" y="2279665"/>
                </a:lnTo>
                <a:lnTo>
                  <a:pt x="2086093" y="2275222"/>
                </a:lnTo>
                <a:lnTo>
                  <a:pt x="2081329" y="2271097"/>
                </a:lnTo>
                <a:lnTo>
                  <a:pt x="2076883" y="2266972"/>
                </a:lnTo>
                <a:lnTo>
                  <a:pt x="1560520" y="1751334"/>
                </a:lnTo>
                <a:lnTo>
                  <a:pt x="1556074" y="1746574"/>
                </a:lnTo>
                <a:lnTo>
                  <a:pt x="1552263" y="1741815"/>
                </a:lnTo>
                <a:lnTo>
                  <a:pt x="1548135" y="1737055"/>
                </a:lnTo>
                <a:lnTo>
                  <a:pt x="1544642" y="1731661"/>
                </a:lnTo>
                <a:lnTo>
                  <a:pt x="1541466" y="1726583"/>
                </a:lnTo>
                <a:lnTo>
                  <a:pt x="1538291" y="1720872"/>
                </a:lnTo>
                <a:lnTo>
                  <a:pt x="1535432" y="1715477"/>
                </a:lnTo>
                <a:lnTo>
                  <a:pt x="1532892" y="1709766"/>
                </a:lnTo>
                <a:lnTo>
                  <a:pt x="1530987" y="1704054"/>
                </a:lnTo>
                <a:lnTo>
                  <a:pt x="1529081" y="1698342"/>
                </a:lnTo>
                <a:lnTo>
                  <a:pt x="1527493" y="1692631"/>
                </a:lnTo>
                <a:lnTo>
                  <a:pt x="1526223" y="1686919"/>
                </a:lnTo>
                <a:lnTo>
                  <a:pt x="1525270" y="1680890"/>
                </a:lnTo>
                <a:lnTo>
                  <a:pt x="1524635" y="1674544"/>
                </a:lnTo>
                <a:lnTo>
                  <a:pt x="1524000" y="1668515"/>
                </a:lnTo>
                <a:lnTo>
                  <a:pt x="1524000" y="1662803"/>
                </a:lnTo>
                <a:lnTo>
                  <a:pt x="1524000" y="1656774"/>
                </a:lnTo>
                <a:lnTo>
                  <a:pt x="1524635" y="1650428"/>
                </a:lnTo>
                <a:lnTo>
                  <a:pt x="1525270" y="1644716"/>
                </a:lnTo>
                <a:lnTo>
                  <a:pt x="1526223" y="1638687"/>
                </a:lnTo>
                <a:lnTo>
                  <a:pt x="1527493" y="1632658"/>
                </a:lnTo>
                <a:lnTo>
                  <a:pt x="1529081" y="1626946"/>
                </a:lnTo>
                <a:lnTo>
                  <a:pt x="1530987" y="1621235"/>
                </a:lnTo>
                <a:lnTo>
                  <a:pt x="1532892" y="1615523"/>
                </a:lnTo>
                <a:lnTo>
                  <a:pt x="1535432" y="1609811"/>
                </a:lnTo>
                <a:lnTo>
                  <a:pt x="1538291" y="1604417"/>
                </a:lnTo>
                <a:lnTo>
                  <a:pt x="1541466" y="1599023"/>
                </a:lnTo>
                <a:lnTo>
                  <a:pt x="1544642" y="1593628"/>
                </a:lnTo>
                <a:lnTo>
                  <a:pt x="1548135" y="1588551"/>
                </a:lnTo>
                <a:lnTo>
                  <a:pt x="1552263" y="1583474"/>
                </a:lnTo>
                <a:lnTo>
                  <a:pt x="1556074" y="1578714"/>
                </a:lnTo>
                <a:lnTo>
                  <a:pt x="1560520" y="1574272"/>
                </a:lnTo>
                <a:lnTo>
                  <a:pt x="1564966" y="1569830"/>
                </a:lnTo>
                <a:lnTo>
                  <a:pt x="1570047" y="1565705"/>
                </a:lnTo>
                <a:lnTo>
                  <a:pt x="1574811" y="1561897"/>
                </a:lnTo>
                <a:lnTo>
                  <a:pt x="1579574" y="1558406"/>
                </a:lnTo>
                <a:lnTo>
                  <a:pt x="1584973" y="1554916"/>
                </a:lnTo>
                <a:lnTo>
                  <a:pt x="1590054" y="1552060"/>
                </a:lnTo>
                <a:lnTo>
                  <a:pt x="1595770" y="1549521"/>
                </a:lnTo>
                <a:lnTo>
                  <a:pt x="1601486" y="1546666"/>
                </a:lnTo>
                <a:lnTo>
                  <a:pt x="1606885" y="1544444"/>
                </a:lnTo>
                <a:lnTo>
                  <a:pt x="1612919" y="1542858"/>
                </a:lnTo>
                <a:lnTo>
                  <a:pt x="1618635" y="1540954"/>
                </a:lnTo>
                <a:lnTo>
                  <a:pt x="1624669" y="1539685"/>
                </a:lnTo>
                <a:lnTo>
                  <a:pt x="1630702" y="1538733"/>
                </a:lnTo>
                <a:lnTo>
                  <a:pt x="1637054" y="1538098"/>
                </a:lnTo>
                <a:lnTo>
                  <a:pt x="1642770" y="1537463"/>
                </a:lnTo>
                <a:lnTo>
                  <a:pt x="1649121" y="1537146"/>
                </a:lnTo>
                <a:lnTo>
                  <a:pt x="1655473" y="1537463"/>
                </a:lnTo>
                <a:lnTo>
                  <a:pt x="1661824" y="1538098"/>
                </a:lnTo>
                <a:lnTo>
                  <a:pt x="1667858" y="1538733"/>
                </a:lnTo>
                <a:lnTo>
                  <a:pt x="1673891" y="1539685"/>
                </a:lnTo>
                <a:lnTo>
                  <a:pt x="1679925" y="1540954"/>
                </a:lnTo>
                <a:lnTo>
                  <a:pt x="1685641" y="1542858"/>
                </a:lnTo>
                <a:lnTo>
                  <a:pt x="1691675" y="1544444"/>
                </a:lnTo>
                <a:lnTo>
                  <a:pt x="1697391" y="1546666"/>
                </a:lnTo>
                <a:lnTo>
                  <a:pt x="1702790" y="1549521"/>
                </a:lnTo>
                <a:lnTo>
                  <a:pt x="1708506" y="1552060"/>
                </a:lnTo>
                <a:lnTo>
                  <a:pt x="1713587" y="1554916"/>
                </a:lnTo>
                <a:lnTo>
                  <a:pt x="1718986" y="1558406"/>
                </a:lnTo>
                <a:lnTo>
                  <a:pt x="1723749" y="1561897"/>
                </a:lnTo>
                <a:lnTo>
                  <a:pt x="1728513" y="1565705"/>
                </a:lnTo>
                <a:lnTo>
                  <a:pt x="1733594" y="1569830"/>
                </a:lnTo>
                <a:lnTo>
                  <a:pt x="1738040" y="1574272"/>
                </a:lnTo>
                <a:lnTo>
                  <a:pt x="2017816" y="1853827"/>
                </a:lnTo>
                <a:lnTo>
                  <a:pt x="2017816" y="801292"/>
                </a:lnTo>
                <a:lnTo>
                  <a:pt x="2018133" y="794311"/>
                </a:lnTo>
                <a:lnTo>
                  <a:pt x="2018451" y="787330"/>
                </a:lnTo>
                <a:lnTo>
                  <a:pt x="2019404" y="780349"/>
                </a:lnTo>
                <a:lnTo>
                  <a:pt x="2020674" y="773685"/>
                </a:lnTo>
                <a:lnTo>
                  <a:pt x="2021944" y="767021"/>
                </a:lnTo>
                <a:lnTo>
                  <a:pt x="2024167" y="760992"/>
                </a:lnTo>
                <a:lnTo>
                  <a:pt x="2026073" y="754646"/>
                </a:lnTo>
                <a:lnTo>
                  <a:pt x="2028613" y="748300"/>
                </a:lnTo>
                <a:lnTo>
                  <a:pt x="2031471" y="742271"/>
                </a:lnTo>
                <a:lnTo>
                  <a:pt x="2034329" y="736559"/>
                </a:lnTo>
                <a:lnTo>
                  <a:pt x="2037823" y="730530"/>
                </a:lnTo>
                <a:lnTo>
                  <a:pt x="2040998" y="724819"/>
                </a:lnTo>
                <a:lnTo>
                  <a:pt x="2045127" y="719741"/>
                </a:lnTo>
                <a:lnTo>
                  <a:pt x="2048937" y="714347"/>
                </a:lnTo>
                <a:lnTo>
                  <a:pt x="2053383" y="709587"/>
                </a:lnTo>
                <a:lnTo>
                  <a:pt x="2057829" y="704828"/>
                </a:lnTo>
                <a:lnTo>
                  <a:pt x="2062275" y="700702"/>
                </a:lnTo>
                <a:lnTo>
                  <a:pt x="2067674" y="695943"/>
                </a:lnTo>
                <a:lnTo>
                  <a:pt x="2072437" y="692135"/>
                </a:lnTo>
                <a:lnTo>
                  <a:pt x="2078154" y="688327"/>
                </a:lnTo>
                <a:lnTo>
                  <a:pt x="2083552" y="684519"/>
                </a:lnTo>
                <a:lnTo>
                  <a:pt x="2089268" y="681346"/>
                </a:lnTo>
                <a:lnTo>
                  <a:pt x="2095302" y="678173"/>
                </a:lnTo>
                <a:lnTo>
                  <a:pt x="2101018" y="675952"/>
                </a:lnTo>
                <a:lnTo>
                  <a:pt x="2107370" y="673413"/>
                </a:lnTo>
                <a:lnTo>
                  <a:pt x="2113721" y="670875"/>
                </a:lnTo>
                <a:lnTo>
                  <a:pt x="2120390" y="669288"/>
                </a:lnTo>
                <a:lnTo>
                  <a:pt x="2127059" y="667702"/>
                </a:lnTo>
                <a:lnTo>
                  <a:pt x="2133728" y="666432"/>
                </a:lnTo>
                <a:lnTo>
                  <a:pt x="2140079" y="665798"/>
                </a:lnTo>
                <a:lnTo>
                  <a:pt x="2147065" y="665163"/>
                </a:lnTo>
                <a:close/>
                <a:moveTo>
                  <a:pt x="1426690" y="484188"/>
                </a:moveTo>
                <a:lnTo>
                  <a:pt x="1631151" y="484188"/>
                </a:lnTo>
                <a:lnTo>
                  <a:pt x="1634627" y="484505"/>
                </a:lnTo>
                <a:lnTo>
                  <a:pt x="1637787" y="484822"/>
                </a:lnTo>
                <a:lnTo>
                  <a:pt x="1640947" y="485773"/>
                </a:lnTo>
                <a:lnTo>
                  <a:pt x="1644107" y="486725"/>
                </a:lnTo>
                <a:lnTo>
                  <a:pt x="1646635" y="488310"/>
                </a:lnTo>
                <a:lnTo>
                  <a:pt x="1649479" y="489895"/>
                </a:lnTo>
                <a:lnTo>
                  <a:pt x="1652008" y="491798"/>
                </a:lnTo>
                <a:lnTo>
                  <a:pt x="1654536" y="493700"/>
                </a:lnTo>
                <a:lnTo>
                  <a:pt x="1656432" y="496237"/>
                </a:lnTo>
                <a:lnTo>
                  <a:pt x="1658328" y="498773"/>
                </a:lnTo>
                <a:lnTo>
                  <a:pt x="1659908" y="501310"/>
                </a:lnTo>
                <a:lnTo>
                  <a:pt x="1661488" y="504164"/>
                </a:lnTo>
                <a:lnTo>
                  <a:pt x="1662436" y="507334"/>
                </a:lnTo>
                <a:lnTo>
                  <a:pt x="1663068" y="510505"/>
                </a:lnTo>
                <a:lnTo>
                  <a:pt x="1663700" y="513676"/>
                </a:lnTo>
                <a:lnTo>
                  <a:pt x="1663700" y="517164"/>
                </a:lnTo>
                <a:lnTo>
                  <a:pt x="1663700" y="1389743"/>
                </a:lnTo>
                <a:lnTo>
                  <a:pt x="1663700" y="1393231"/>
                </a:lnTo>
                <a:lnTo>
                  <a:pt x="1663068" y="1396401"/>
                </a:lnTo>
                <a:lnTo>
                  <a:pt x="1662436" y="1399572"/>
                </a:lnTo>
                <a:lnTo>
                  <a:pt x="1661488" y="1402743"/>
                </a:lnTo>
                <a:lnTo>
                  <a:pt x="1659908" y="1405279"/>
                </a:lnTo>
                <a:lnTo>
                  <a:pt x="1658328" y="1408133"/>
                </a:lnTo>
                <a:lnTo>
                  <a:pt x="1656432" y="1410669"/>
                </a:lnTo>
                <a:lnTo>
                  <a:pt x="1654536" y="1413206"/>
                </a:lnTo>
                <a:lnTo>
                  <a:pt x="1652008" y="1415108"/>
                </a:lnTo>
                <a:lnTo>
                  <a:pt x="1649479" y="1417011"/>
                </a:lnTo>
                <a:lnTo>
                  <a:pt x="1646635" y="1418596"/>
                </a:lnTo>
                <a:lnTo>
                  <a:pt x="1644107" y="1420182"/>
                </a:lnTo>
                <a:lnTo>
                  <a:pt x="1640947" y="1421133"/>
                </a:lnTo>
                <a:lnTo>
                  <a:pt x="1637787" y="1421767"/>
                </a:lnTo>
                <a:lnTo>
                  <a:pt x="1634627" y="1422401"/>
                </a:lnTo>
                <a:lnTo>
                  <a:pt x="1631151" y="1422401"/>
                </a:lnTo>
                <a:lnTo>
                  <a:pt x="1426690" y="1422401"/>
                </a:lnTo>
                <a:lnTo>
                  <a:pt x="1423214" y="1422401"/>
                </a:lnTo>
                <a:lnTo>
                  <a:pt x="1420054" y="1421767"/>
                </a:lnTo>
                <a:lnTo>
                  <a:pt x="1416894" y="1421133"/>
                </a:lnTo>
                <a:lnTo>
                  <a:pt x="1413734" y="1420182"/>
                </a:lnTo>
                <a:lnTo>
                  <a:pt x="1411206" y="1418596"/>
                </a:lnTo>
                <a:lnTo>
                  <a:pt x="1408362" y="1417011"/>
                </a:lnTo>
                <a:lnTo>
                  <a:pt x="1405834" y="1415108"/>
                </a:lnTo>
                <a:lnTo>
                  <a:pt x="1403622" y="1413206"/>
                </a:lnTo>
                <a:lnTo>
                  <a:pt x="1401409" y="1410669"/>
                </a:lnTo>
                <a:lnTo>
                  <a:pt x="1399513" y="1408133"/>
                </a:lnTo>
                <a:lnTo>
                  <a:pt x="1397933" y="1405279"/>
                </a:lnTo>
                <a:lnTo>
                  <a:pt x="1396669" y="1402743"/>
                </a:lnTo>
                <a:lnTo>
                  <a:pt x="1395405" y="1399572"/>
                </a:lnTo>
                <a:lnTo>
                  <a:pt x="1394457" y="1396401"/>
                </a:lnTo>
                <a:lnTo>
                  <a:pt x="1394141" y="1393231"/>
                </a:lnTo>
                <a:lnTo>
                  <a:pt x="1393825" y="1389743"/>
                </a:lnTo>
                <a:lnTo>
                  <a:pt x="1393825" y="517164"/>
                </a:lnTo>
                <a:lnTo>
                  <a:pt x="1394141" y="513676"/>
                </a:lnTo>
                <a:lnTo>
                  <a:pt x="1394457" y="510505"/>
                </a:lnTo>
                <a:lnTo>
                  <a:pt x="1395405" y="507334"/>
                </a:lnTo>
                <a:lnTo>
                  <a:pt x="1396669" y="504164"/>
                </a:lnTo>
                <a:lnTo>
                  <a:pt x="1397933" y="501310"/>
                </a:lnTo>
                <a:lnTo>
                  <a:pt x="1399513" y="498773"/>
                </a:lnTo>
                <a:lnTo>
                  <a:pt x="1401409" y="496237"/>
                </a:lnTo>
                <a:lnTo>
                  <a:pt x="1403622" y="493700"/>
                </a:lnTo>
                <a:lnTo>
                  <a:pt x="1405834" y="491798"/>
                </a:lnTo>
                <a:lnTo>
                  <a:pt x="1408362" y="489895"/>
                </a:lnTo>
                <a:lnTo>
                  <a:pt x="1411206" y="488310"/>
                </a:lnTo>
                <a:lnTo>
                  <a:pt x="1413734" y="486725"/>
                </a:lnTo>
                <a:lnTo>
                  <a:pt x="1416894" y="485773"/>
                </a:lnTo>
                <a:lnTo>
                  <a:pt x="1420054" y="484822"/>
                </a:lnTo>
                <a:lnTo>
                  <a:pt x="1423214" y="484505"/>
                </a:lnTo>
                <a:lnTo>
                  <a:pt x="1426690" y="484188"/>
                </a:lnTo>
                <a:close/>
                <a:moveTo>
                  <a:pt x="183794" y="0"/>
                </a:moveTo>
                <a:lnTo>
                  <a:pt x="193952" y="0"/>
                </a:lnTo>
                <a:lnTo>
                  <a:pt x="2827060" y="0"/>
                </a:lnTo>
                <a:lnTo>
                  <a:pt x="2837218" y="0"/>
                </a:lnTo>
                <a:lnTo>
                  <a:pt x="2847059" y="952"/>
                </a:lnTo>
                <a:lnTo>
                  <a:pt x="2856582" y="2539"/>
                </a:lnTo>
                <a:lnTo>
                  <a:pt x="2866105" y="4443"/>
                </a:lnTo>
                <a:lnTo>
                  <a:pt x="2875628" y="6982"/>
                </a:lnTo>
                <a:lnTo>
                  <a:pt x="2884516" y="10156"/>
                </a:lnTo>
                <a:lnTo>
                  <a:pt x="2893721" y="13964"/>
                </a:lnTo>
                <a:lnTo>
                  <a:pt x="2902292" y="17773"/>
                </a:lnTo>
                <a:lnTo>
                  <a:pt x="2911180" y="22851"/>
                </a:lnTo>
                <a:lnTo>
                  <a:pt x="2919433" y="27611"/>
                </a:lnTo>
                <a:lnTo>
                  <a:pt x="2927369" y="33324"/>
                </a:lnTo>
                <a:lnTo>
                  <a:pt x="2935623" y="39036"/>
                </a:lnTo>
                <a:lnTo>
                  <a:pt x="2942924" y="45384"/>
                </a:lnTo>
                <a:lnTo>
                  <a:pt x="2950225" y="52366"/>
                </a:lnTo>
                <a:lnTo>
                  <a:pt x="2957525" y="59665"/>
                </a:lnTo>
                <a:lnTo>
                  <a:pt x="2964192" y="67282"/>
                </a:lnTo>
                <a:lnTo>
                  <a:pt x="2970540" y="74899"/>
                </a:lnTo>
                <a:lnTo>
                  <a:pt x="2976571" y="83468"/>
                </a:lnTo>
                <a:lnTo>
                  <a:pt x="2982285" y="92037"/>
                </a:lnTo>
                <a:lnTo>
                  <a:pt x="2987682" y="101240"/>
                </a:lnTo>
                <a:lnTo>
                  <a:pt x="2992761" y="110444"/>
                </a:lnTo>
                <a:lnTo>
                  <a:pt x="2997522" y="119965"/>
                </a:lnTo>
                <a:lnTo>
                  <a:pt x="3001649" y="130121"/>
                </a:lnTo>
                <a:lnTo>
                  <a:pt x="3005458" y="140276"/>
                </a:lnTo>
                <a:lnTo>
                  <a:pt x="3008950" y="150749"/>
                </a:lnTo>
                <a:lnTo>
                  <a:pt x="3012124" y="161540"/>
                </a:lnTo>
                <a:lnTo>
                  <a:pt x="3014663" y="172330"/>
                </a:lnTo>
                <a:lnTo>
                  <a:pt x="3016885" y="183438"/>
                </a:lnTo>
                <a:lnTo>
                  <a:pt x="3018473" y="194546"/>
                </a:lnTo>
                <a:lnTo>
                  <a:pt x="3019742" y="205971"/>
                </a:lnTo>
                <a:lnTo>
                  <a:pt x="3020695" y="218031"/>
                </a:lnTo>
                <a:lnTo>
                  <a:pt x="3021012" y="229774"/>
                </a:lnTo>
                <a:lnTo>
                  <a:pt x="3021012" y="1276768"/>
                </a:lnTo>
                <a:lnTo>
                  <a:pt x="3013711" y="1272642"/>
                </a:lnTo>
                <a:lnTo>
                  <a:pt x="3006410" y="1268833"/>
                </a:lnTo>
                <a:lnTo>
                  <a:pt x="2999109" y="1265342"/>
                </a:lnTo>
                <a:lnTo>
                  <a:pt x="2991808" y="1262169"/>
                </a:lnTo>
                <a:lnTo>
                  <a:pt x="2983872" y="1258995"/>
                </a:lnTo>
                <a:lnTo>
                  <a:pt x="2976254" y="1256139"/>
                </a:lnTo>
                <a:lnTo>
                  <a:pt x="2968318" y="1253282"/>
                </a:lnTo>
                <a:lnTo>
                  <a:pt x="2960382" y="1251061"/>
                </a:lnTo>
                <a:lnTo>
                  <a:pt x="2952129" y="1248839"/>
                </a:lnTo>
                <a:lnTo>
                  <a:pt x="2944193" y="1247252"/>
                </a:lnTo>
                <a:lnTo>
                  <a:pt x="2935940" y="1245348"/>
                </a:lnTo>
                <a:lnTo>
                  <a:pt x="2927369" y="1244079"/>
                </a:lnTo>
                <a:lnTo>
                  <a:pt x="2919116" y="1242809"/>
                </a:lnTo>
                <a:lnTo>
                  <a:pt x="2910863" y="1242175"/>
                </a:lnTo>
                <a:lnTo>
                  <a:pt x="2901975" y="1241540"/>
                </a:lnTo>
                <a:lnTo>
                  <a:pt x="2893404" y="1241540"/>
                </a:lnTo>
                <a:lnTo>
                  <a:pt x="2646123" y="1213294"/>
                </a:lnTo>
                <a:lnTo>
                  <a:pt x="2646123" y="313876"/>
                </a:lnTo>
                <a:lnTo>
                  <a:pt x="374889" y="313876"/>
                </a:lnTo>
                <a:lnTo>
                  <a:pt x="374889" y="1959424"/>
                </a:lnTo>
                <a:lnTo>
                  <a:pt x="1610021" y="1959424"/>
                </a:lnTo>
                <a:lnTo>
                  <a:pt x="1923646" y="2273300"/>
                </a:lnTo>
                <a:lnTo>
                  <a:pt x="193952" y="2273300"/>
                </a:lnTo>
                <a:lnTo>
                  <a:pt x="183794" y="2273300"/>
                </a:lnTo>
                <a:lnTo>
                  <a:pt x="173953" y="2272348"/>
                </a:lnTo>
                <a:lnTo>
                  <a:pt x="164113" y="2270761"/>
                </a:lnTo>
                <a:lnTo>
                  <a:pt x="154908" y="2268857"/>
                </a:lnTo>
                <a:lnTo>
                  <a:pt x="145385" y="2266318"/>
                </a:lnTo>
                <a:lnTo>
                  <a:pt x="136496" y="2263144"/>
                </a:lnTo>
                <a:lnTo>
                  <a:pt x="127291" y="2259336"/>
                </a:lnTo>
                <a:lnTo>
                  <a:pt x="118720" y="2255528"/>
                </a:lnTo>
                <a:lnTo>
                  <a:pt x="109832" y="2250450"/>
                </a:lnTo>
                <a:lnTo>
                  <a:pt x="101579" y="2245689"/>
                </a:lnTo>
                <a:lnTo>
                  <a:pt x="93326" y="2240294"/>
                </a:lnTo>
                <a:lnTo>
                  <a:pt x="85390" y="2234264"/>
                </a:lnTo>
                <a:lnTo>
                  <a:pt x="77771" y="2227917"/>
                </a:lnTo>
                <a:lnTo>
                  <a:pt x="70470" y="2220935"/>
                </a:lnTo>
                <a:lnTo>
                  <a:pt x="63487" y="2213635"/>
                </a:lnTo>
                <a:lnTo>
                  <a:pt x="56821" y="2206018"/>
                </a:lnTo>
                <a:lnTo>
                  <a:pt x="50472" y="2198402"/>
                </a:lnTo>
                <a:lnTo>
                  <a:pt x="44441" y="2189833"/>
                </a:lnTo>
                <a:lnTo>
                  <a:pt x="38727" y="2181264"/>
                </a:lnTo>
                <a:lnTo>
                  <a:pt x="33013" y="2172060"/>
                </a:lnTo>
                <a:lnTo>
                  <a:pt x="28252" y="2162856"/>
                </a:lnTo>
                <a:lnTo>
                  <a:pt x="23490" y="2153335"/>
                </a:lnTo>
                <a:lnTo>
                  <a:pt x="19364" y="2143180"/>
                </a:lnTo>
                <a:lnTo>
                  <a:pt x="15237" y="2133024"/>
                </a:lnTo>
                <a:lnTo>
                  <a:pt x="11745" y="2122551"/>
                </a:lnTo>
                <a:lnTo>
                  <a:pt x="8888" y="2112078"/>
                </a:lnTo>
                <a:lnTo>
                  <a:pt x="6349" y="2100970"/>
                </a:lnTo>
                <a:lnTo>
                  <a:pt x="3809" y="2089862"/>
                </a:lnTo>
                <a:lnTo>
                  <a:pt x="2540" y="2078754"/>
                </a:lnTo>
                <a:lnTo>
                  <a:pt x="952" y="2067329"/>
                </a:lnTo>
                <a:lnTo>
                  <a:pt x="318" y="2055269"/>
                </a:lnTo>
                <a:lnTo>
                  <a:pt x="0" y="2043844"/>
                </a:lnTo>
                <a:lnTo>
                  <a:pt x="0" y="229774"/>
                </a:lnTo>
                <a:lnTo>
                  <a:pt x="318" y="218031"/>
                </a:lnTo>
                <a:lnTo>
                  <a:pt x="952" y="205971"/>
                </a:lnTo>
                <a:lnTo>
                  <a:pt x="2540" y="194546"/>
                </a:lnTo>
                <a:lnTo>
                  <a:pt x="3809" y="183438"/>
                </a:lnTo>
                <a:lnTo>
                  <a:pt x="6349" y="172330"/>
                </a:lnTo>
                <a:lnTo>
                  <a:pt x="8888" y="161540"/>
                </a:lnTo>
                <a:lnTo>
                  <a:pt x="11745" y="150749"/>
                </a:lnTo>
                <a:lnTo>
                  <a:pt x="15237" y="140276"/>
                </a:lnTo>
                <a:lnTo>
                  <a:pt x="19364" y="130121"/>
                </a:lnTo>
                <a:lnTo>
                  <a:pt x="23490" y="119965"/>
                </a:lnTo>
                <a:lnTo>
                  <a:pt x="28252" y="110444"/>
                </a:lnTo>
                <a:lnTo>
                  <a:pt x="33013" y="101240"/>
                </a:lnTo>
                <a:lnTo>
                  <a:pt x="38727" y="92037"/>
                </a:lnTo>
                <a:lnTo>
                  <a:pt x="44441" y="83468"/>
                </a:lnTo>
                <a:lnTo>
                  <a:pt x="50472" y="74899"/>
                </a:lnTo>
                <a:lnTo>
                  <a:pt x="56821" y="67282"/>
                </a:lnTo>
                <a:lnTo>
                  <a:pt x="63487" y="59665"/>
                </a:lnTo>
                <a:lnTo>
                  <a:pt x="70470" y="52366"/>
                </a:lnTo>
                <a:lnTo>
                  <a:pt x="77771" y="45384"/>
                </a:lnTo>
                <a:lnTo>
                  <a:pt x="85390" y="39036"/>
                </a:lnTo>
                <a:lnTo>
                  <a:pt x="93326" y="33324"/>
                </a:lnTo>
                <a:lnTo>
                  <a:pt x="101579" y="27611"/>
                </a:lnTo>
                <a:lnTo>
                  <a:pt x="109832" y="22851"/>
                </a:lnTo>
                <a:lnTo>
                  <a:pt x="118720" y="17773"/>
                </a:lnTo>
                <a:lnTo>
                  <a:pt x="127291" y="13964"/>
                </a:lnTo>
                <a:lnTo>
                  <a:pt x="136496" y="10156"/>
                </a:lnTo>
                <a:lnTo>
                  <a:pt x="145385" y="6982"/>
                </a:lnTo>
                <a:lnTo>
                  <a:pt x="154908" y="4443"/>
                </a:lnTo>
                <a:lnTo>
                  <a:pt x="164113" y="2539"/>
                </a:lnTo>
                <a:lnTo>
                  <a:pt x="173953" y="952"/>
                </a:lnTo>
                <a:lnTo>
                  <a:pt x="183794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5897892" y="3768785"/>
            <a:ext cx="1514849" cy="227113"/>
            <a:chOff x="4369395" y="3284984"/>
            <a:chExt cx="1436675" cy="215393"/>
          </a:xfrm>
        </p:grpSpPr>
        <p:sp>
          <p:nvSpPr>
            <p:cNvPr id="9" name="文本框 9"/>
            <p:cNvSpPr txBox="1"/>
            <p:nvPr/>
          </p:nvSpPr>
          <p:spPr>
            <a:xfrm>
              <a:off x="4581935" y="3284984"/>
              <a:ext cx="1224135" cy="21539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lvl="1"/>
              <a:r>
                <a:rPr lang="zh-CN" altLang="en-US" sz="1476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团队成员介绍</a:t>
              </a:r>
            </a:p>
          </p:txBody>
        </p:sp>
        <p:grpSp>
          <p:nvGrpSpPr>
            <p:cNvPr id="10" name="组合 9"/>
            <p:cNvGrpSpPr/>
            <p:nvPr/>
          </p:nvGrpSpPr>
          <p:grpSpPr>
            <a:xfrm>
              <a:off x="4369395" y="3316401"/>
              <a:ext cx="168551" cy="168551"/>
              <a:chOff x="5005199" y="3717032"/>
              <a:chExt cx="168551" cy="168551"/>
            </a:xfrm>
          </p:grpSpPr>
          <p:sp>
            <p:nvSpPr>
              <p:cNvPr id="11" name="椭圆 10"/>
              <p:cNvSpPr/>
              <p:nvPr/>
            </p:nvSpPr>
            <p:spPr>
              <a:xfrm>
                <a:off x="5005199" y="3717032"/>
                <a:ext cx="168551" cy="16855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12" name="等腰三角形 11"/>
              <p:cNvSpPr/>
              <p:nvPr/>
            </p:nvSpPr>
            <p:spPr>
              <a:xfrm rot="5400000">
                <a:off x="5039924" y="3741566"/>
                <a:ext cx="130606" cy="119482"/>
              </a:xfrm>
              <a:prstGeom prst="triangle">
                <a:avLst/>
              </a:prstGeom>
              <a:solidFill>
                <a:srgbClr val="F66C4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bg1"/>
                  </a:solidFill>
                </a:endParaRPr>
              </a:p>
            </p:txBody>
          </p:sp>
        </p:grpSp>
      </p:grpSp>
      <p:grpSp>
        <p:nvGrpSpPr>
          <p:cNvPr id="13" name="组合 12"/>
          <p:cNvGrpSpPr/>
          <p:nvPr/>
        </p:nvGrpSpPr>
        <p:grpSpPr>
          <a:xfrm>
            <a:off x="7340489" y="3768174"/>
            <a:ext cx="1514849" cy="227113"/>
            <a:chOff x="4369395" y="3284984"/>
            <a:chExt cx="1436675" cy="215393"/>
          </a:xfrm>
        </p:grpSpPr>
        <p:sp>
          <p:nvSpPr>
            <p:cNvPr id="14" name="文本框 9"/>
            <p:cNvSpPr txBox="1"/>
            <p:nvPr/>
          </p:nvSpPr>
          <p:spPr>
            <a:xfrm>
              <a:off x="4581935" y="3284984"/>
              <a:ext cx="1224135" cy="21539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lvl="1"/>
              <a:r>
                <a:rPr lang="zh-CN" altLang="en-US" sz="1476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年度工作概述</a:t>
              </a:r>
            </a:p>
          </p:txBody>
        </p:sp>
        <p:grpSp>
          <p:nvGrpSpPr>
            <p:cNvPr id="15" name="组合 14"/>
            <p:cNvGrpSpPr/>
            <p:nvPr/>
          </p:nvGrpSpPr>
          <p:grpSpPr>
            <a:xfrm>
              <a:off x="4369395" y="3316401"/>
              <a:ext cx="168551" cy="168551"/>
              <a:chOff x="5005199" y="3717032"/>
              <a:chExt cx="168551" cy="168551"/>
            </a:xfrm>
          </p:grpSpPr>
          <p:sp>
            <p:nvSpPr>
              <p:cNvPr id="16" name="椭圆 15"/>
              <p:cNvSpPr/>
              <p:nvPr/>
            </p:nvSpPr>
            <p:spPr>
              <a:xfrm>
                <a:off x="5005199" y="3717032"/>
                <a:ext cx="168551" cy="16855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17" name="等腰三角形 16"/>
              <p:cNvSpPr/>
              <p:nvPr/>
            </p:nvSpPr>
            <p:spPr>
              <a:xfrm rot="5400000">
                <a:off x="5039924" y="3741566"/>
                <a:ext cx="130606" cy="119482"/>
              </a:xfrm>
              <a:prstGeom prst="triangle">
                <a:avLst/>
              </a:prstGeom>
              <a:solidFill>
                <a:srgbClr val="F66C4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bg1"/>
                  </a:solidFill>
                </a:endParaRPr>
              </a:p>
            </p:txBody>
          </p:sp>
        </p:grpSp>
      </p:grpSp>
      <p:grpSp>
        <p:nvGrpSpPr>
          <p:cNvPr id="18" name="组合 17"/>
          <p:cNvGrpSpPr/>
          <p:nvPr/>
        </p:nvGrpSpPr>
        <p:grpSpPr>
          <a:xfrm>
            <a:off x="5897892" y="4072490"/>
            <a:ext cx="1514849" cy="227113"/>
            <a:chOff x="4369395" y="3284984"/>
            <a:chExt cx="1436675" cy="215393"/>
          </a:xfrm>
        </p:grpSpPr>
        <p:sp>
          <p:nvSpPr>
            <p:cNvPr id="19" name="文本框 9"/>
            <p:cNvSpPr txBox="1"/>
            <p:nvPr/>
          </p:nvSpPr>
          <p:spPr>
            <a:xfrm>
              <a:off x="4581935" y="3284984"/>
              <a:ext cx="1224135" cy="21539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lvl="1"/>
              <a:r>
                <a:rPr lang="zh-CN" altLang="en-US" sz="1476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重点工作回顾</a:t>
              </a:r>
            </a:p>
          </p:txBody>
        </p:sp>
        <p:grpSp>
          <p:nvGrpSpPr>
            <p:cNvPr id="20" name="组合 19"/>
            <p:cNvGrpSpPr/>
            <p:nvPr/>
          </p:nvGrpSpPr>
          <p:grpSpPr>
            <a:xfrm>
              <a:off x="4369395" y="3316401"/>
              <a:ext cx="168551" cy="168551"/>
              <a:chOff x="5005199" y="3717032"/>
              <a:chExt cx="168551" cy="168551"/>
            </a:xfrm>
          </p:grpSpPr>
          <p:sp>
            <p:nvSpPr>
              <p:cNvPr id="21" name="椭圆 20"/>
              <p:cNvSpPr/>
              <p:nvPr/>
            </p:nvSpPr>
            <p:spPr>
              <a:xfrm>
                <a:off x="5005199" y="3717032"/>
                <a:ext cx="168551" cy="16855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22" name="等腰三角形 21"/>
              <p:cNvSpPr/>
              <p:nvPr/>
            </p:nvSpPr>
            <p:spPr>
              <a:xfrm rot="5400000">
                <a:off x="5039924" y="3741566"/>
                <a:ext cx="130606" cy="119482"/>
              </a:xfrm>
              <a:prstGeom prst="triangle">
                <a:avLst/>
              </a:prstGeom>
              <a:solidFill>
                <a:srgbClr val="F66C4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bg1"/>
                  </a:solidFill>
                </a:endParaRPr>
              </a:p>
            </p:txBody>
          </p:sp>
        </p:grpSp>
      </p:grpSp>
      <p:grpSp>
        <p:nvGrpSpPr>
          <p:cNvPr id="23" name="组合 22"/>
          <p:cNvGrpSpPr/>
          <p:nvPr/>
        </p:nvGrpSpPr>
        <p:grpSpPr>
          <a:xfrm>
            <a:off x="7340489" y="4071878"/>
            <a:ext cx="1514849" cy="227113"/>
            <a:chOff x="4369395" y="3284984"/>
            <a:chExt cx="1436675" cy="215393"/>
          </a:xfrm>
        </p:grpSpPr>
        <p:sp>
          <p:nvSpPr>
            <p:cNvPr id="24" name="文本框 9"/>
            <p:cNvSpPr txBox="1"/>
            <p:nvPr/>
          </p:nvSpPr>
          <p:spPr>
            <a:xfrm>
              <a:off x="4581935" y="3284984"/>
              <a:ext cx="1224135" cy="21539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lvl="1"/>
              <a:r>
                <a:rPr lang="zh-CN" altLang="en-US" sz="1476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重点项目概况</a:t>
              </a:r>
            </a:p>
          </p:txBody>
        </p:sp>
        <p:grpSp>
          <p:nvGrpSpPr>
            <p:cNvPr id="25" name="组合 24"/>
            <p:cNvGrpSpPr/>
            <p:nvPr/>
          </p:nvGrpSpPr>
          <p:grpSpPr>
            <a:xfrm>
              <a:off x="4369395" y="3316401"/>
              <a:ext cx="168551" cy="168551"/>
              <a:chOff x="5005199" y="3717032"/>
              <a:chExt cx="168551" cy="168551"/>
            </a:xfrm>
          </p:grpSpPr>
          <p:sp>
            <p:nvSpPr>
              <p:cNvPr id="26" name="椭圆 25"/>
              <p:cNvSpPr/>
              <p:nvPr/>
            </p:nvSpPr>
            <p:spPr>
              <a:xfrm>
                <a:off x="5005199" y="3717032"/>
                <a:ext cx="168551" cy="16855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27" name="等腰三角形 26"/>
              <p:cNvSpPr/>
              <p:nvPr/>
            </p:nvSpPr>
            <p:spPr>
              <a:xfrm rot="5400000">
                <a:off x="5039924" y="3741566"/>
                <a:ext cx="130606" cy="119482"/>
              </a:xfrm>
              <a:prstGeom prst="triangle">
                <a:avLst/>
              </a:prstGeom>
              <a:solidFill>
                <a:srgbClr val="F66C4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bg1"/>
                  </a:solidFill>
                </a:endParaRPr>
              </a:p>
            </p:txBody>
          </p:sp>
        </p:grpSp>
      </p:grpSp>
      <p:sp>
        <p:nvSpPr>
          <p:cNvPr id="30" name="矩形 29"/>
          <p:cNvSpPr/>
          <p:nvPr/>
        </p:nvSpPr>
        <p:spPr>
          <a:xfrm>
            <a:off x="1" y="743"/>
            <a:ext cx="1038617" cy="61489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1" name="组合 30"/>
          <p:cNvGrpSpPr/>
          <p:nvPr/>
        </p:nvGrpSpPr>
        <p:grpSpPr>
          <a:xfrm>
            <a:off x="203430" y="743"/>
            <a:ext cx="607409" cy="882240"/>
            <a:chOff x="841003" y="360040"/>
            <a:chExt cx="504056" cy="836712"/>
          </a:xfrm>
          <a:solidFill>
            <a:srgbClr val="F66C47"/>
          </a:solidFill>
        </p:grpSpPr>
        <p:sp>
          <p:nvSpPr>
            <p:cNvPr id="32" name="矩形 31"/>
            <p:cNvSpPr/>
            <p:nvPr/>
          </p:nvSpPr>
          <p:spPr>
            <a:xfrm>
              <a:off x="841003" y="360040"/>
              <a:ext cx="504056" cy="54868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3" name="等腰三角形 32"/>
            <p:cNvSpPr/>
            <p:nvPr/>
          </p:nvSpPr>
          <p:spPr>
            <a:xfrm rot="10800000">
              <a:off x="841003" y="908720"/>
              <a:ext cx="504056" cy="288032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4" name="文本框 9"/>
          <p:cNvSpPr txBox="1"/>
          <p:nvPr/>
        </p:nvSpPr>
        <p:spPr>
          <a:xfrm>
            <a:off x="886765" y="214190"/>
            <a:ext cx="1366671" cy="350017"/>
          </a:xfrm>
          <a:prstGeom prst="rect">
            <a:avLst/>
          </a:prstGeom>
          <a:noFill/>
        </p:spPr>
        <p:txBody>
          <a:bodyPr wrap="square" lIns="72312" tIns="36156" rIns="72312" bIns="36156" rtlCol="0">
            <a:spAutoFit/>
          </a:bodyPr>
          <a:lstStyle/>
          <a:p>
            <a:pPr marL="0" lvl="1"/>
            <a:r>
              <a:rPr lang="zh-CN" altLang="en-US" dirty="0" smtClean="0">
                <a:solidFill>
                  <a:srgbClr val="F66C4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第一章  </a:t>
            </a:r>
            <a:endParaRPr lang="en-US" altLang="ko-KR" kern="0" dirty="0" smtClean="0">
              <a:solidFill>
                <a:srgbClr val="F66C47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5" name="KSO_Shape"/>
          <p:cNvSpPr/>
          <p:nvPr/>
        </p:nvSpPr>
        <p:spPr bwMode="auto">
          <a:xfrm>
            <a:off x="352751" y="269205"/>
            <a:ext cx="308767" cy="234148"/>
          </a:xfrm>
          <a:custGeom>
            <a:avLst/>
            <a:gdLst>
              <a:gd name="T0" fmla="*/ 104753 w 3040062"/>
              <a:gd name="T1" fmla="*/ 1241540 h 2303463"/>
              <a:gd name="T2" fmla="*/ 251725 w 3040062"/>
              <a:gd name="T3" fmla="*/ 1260899 h 2303463"/>
              <a:gd name="T4" fmla="*/ 265692 w 3040062"/>
              <a:gd name="T5" fmla="*/ 1110467 h 2303463"/>
              <a:gd name="T6" fmla="*/ 844867 w 3040062"/>
              <a:gd name="T7" fmla="*/ 970596 h 2303463"/>
              <a:gd name="T8" fmla="*/ 870584 w 3040062"/>
              <a:gd name="T9" fmla="*/ 987377 h 2303463"/>
              <a:gd name="T10" fmla="*/ 872172 w 3040062"/>
              <a:gd name="T11" fmla="*/ 1402771 h 2303463"/>
              <a:gd name="T12" fmla="*/ 848359 w 3040062"/>
              <a:gd name="T13" fmla="*/ 1421768 h 2303463"/>
              <a:gd name="T14" fmla="*/ 615315 w 3040062"/>
              <a:gd name="T15" fmla="*/ 1415119 h 2303463"/>
              <a:gd name="T16" fmla="*/ 603250 w 3040062"/>
              <a:gd name="T17" fmla="*/ 1002891 h 2303463"/>
              <a:gd name="T18" fmla="*/ 617855 w 3040062"/>
              <a:gd name="T19" fmla="*/ 975662 h 2303463"/>
              <a:gd name="T20" fmla="*/ 1240437 w 3040062"/>
              <a:gd name="T21" fmla="*/ 749300 h 2303463"/>
              <a:gd name="T22" fmla="*/ 1265867 w 3040062"/>
              <a:gd name="T23" fmla="*/ 766421 h 2303463"/>
              <a:gd name="T24" fmla="*/ 1267138 w 3040062"/>
              <a:gd name="T25" fmla="*/ 1402743 h 2303463"/>
              <a:gd name="T26" fmla="*/ 1243616 w 3040062"/>
              <a:gd name="T27" fmla="*/ 1421766 h 2303463"/>
              <a:gd name="T28" fmla="*/ 1010298 w 3040062"/>
              <a:gd name="T29" fmla="*/ 1415108 h 2303463"/>
              <a:gd name="T30" fmla="*/ 998537 w 3040062"/>
              <a:gd name="T31" fmla="*/ 782273 h 2303463"/>
              <a:gd name="T32" fmla="*/ 1012841 w 3040062"/>
              <a:gd name="T33" fmla="*/ 755007 h 2303463"/>
              <a:gd name="T34" fmla="*/ 2175011 w 3040062"/>
              <a:gd name="T35" fmla="*/ 666432 h 2303463"/>
              <a:gd name="T36" fmla="*/ 2235666 w 3040062"/>
              <a:gd name="T37" fmla="*/ 692135 h 2303463"/>
              <a:gd name="T38" fmla="*/ 2277268 w 3040062"/>
              <a:gd name="T39" fmla="*/ 742271 h 2303463"/>
              <a:gd name="T40" fmla="*/ 2290605 w 3040062"/>
              <a:gd name="T41" fmla="*/ 1286150 h 2303463"/>
              <a:gd name="T42" fmla="*/ 2948603 w 3040062"/>
              <a:gd name="T43" fmla="*/ 1365796 h 2303463"/>
              <a:gd name="T44" fmla="*/ 3005765 w 3040062"/>
              <a:gd name="T45" fmla="*/ 1408316 h 2303463"/>
              <a:gd name="T46" fmla="*/ 3036887 w 3040062"/>
              <a:gd name="T47" fmla="*/ 1473366 h 2303463"/>
              <a:gd name="T48" fmla="*/ 3035616 w 3040062"/>
              <a:gd name="T49" fmla="*/ 2191451 h 2303463"/>
              <a:gd name="T50" fmla="*/ 3001319 w 3040062"/>
              <a:gd name="T51" fmla="*/ 2254597 h 2303463"/>
              <a:gd name="T52" fmla="*/ 2941934 w 3040062"/>
              <a:gd name="T53" fmla="*/ 2294578 h 2303463"/>
              <a:gd name="T54" fmla="*/ 2171200 w 3040062"/>
              <a:gd name="T55" fmla="*/ 2303146 h 2303463"/>
              <a:gd name="T56" fmla="*/ 2113403 w 3040062"/>
              <a:gd name="T57" fmla="*/ 2292040 h 2303463"/>
              <a:gd name="T58" fmla="*/ 1552263 w 3040062"/>
              <a:gd name="T59" fmla="*/ 1741815 h 2303463"/>
              <a:gd name="T60" fmla="*/ 1526223 w 3040062"/>
              <a:gd name="T61" fmla="*/ 1686919 h 2303463"/>
              <a:gd name="T62" fmla="*/ 1529081 w 3040062"/>
              <a:gd name="T63" fmla="*/ 1626946 h 2303463"/>
              <a:gd name="T64" fmla="*/ 1560520 w 3040062"/>
              <a:gd name="T65" fmla="*/ 1574272 h 2303463"/>
              <a:gd name="T66" fmla="*/ 1612919 w 3040062"/>
              <a:gd name="T67" fmla="*/ 1542858 h 2303463"/>
              <a:gd name="T68" fmla="*/ 1673891 w 3040062"/>
              <a:gd name="T69" fmla="*/ 1539685 h 2303463"/>
              <a:gd name="T70" fmla="*/ 1728513 w 3040062"/>
              <a:gd name="T71" fmla="*/ 1565705 h 2303463"/>
              <a:gd name="T72" fmla="*/ 2024167 w 3040062"/>
              <a:gd name="T73" fmla="*/ 760992 h 2303463"/>
              <a:gd name="T74" fmla="*/ 2057829 w 3040062"/>
              <a:gd name="T75" fmla="*/ 704828 h 2303463"/>
              <a:gd name="T76" fmla="*/ 2113721 w 3040062"/>
              <a:gd name="T77" fmla="*/ 670875 h 2303463"/>
              <a:gd name="T78" fmla="*/ 1640947 w 3040062"/>
              <a:gd name="T79" fmla="*/ 485773 h 2303463"/>
              <a:gd name="T80" fmla="*/ 1662436 w 3040062"/>
              <a:gd name="T81" fmla="*/ 507334 h 2303463"/>
              <a:gd name="T82" fmla="*/ 1658328 w 3040062"/>
              <a:gd name="T83" fmla="*/ 1408133 h 2303463"/>
              <a:gd name="T84" fmla="*/ 1631151 w 3040062"/>
              <a:gd name="T85" fmla="*/ 1422401 h 2303463"/>
              <a:gd name="T86" fmla="*/ 1401409 w 3040062"/>
              <a:gd name="T87" fmla="*/ 1410669 h 2303463"/>
              <a:gd name="T88" fmla="*/ 1394457 w 3040062"/>
              <a:gd name="T89" fmla="*/ 510505 h 2303463"/>
              <a:gd name="T90" fmla="*/ 1413734 w 3040062"/>
              <a:gd name="T91" fmla="*/ 486725 h 2303463"/>
              <a:gd name="T92" fmla="*/ 2856582 w 3040062"/>
              <a:gd name="T93" fmla="*/ 2539 h 2303463"/>
              <a:gd name="T94" fmla="*/ 2942924 w 3040062"/>
              <a:gd name="T95" fmla="*/ 45384 h 2303463"/>
              <a:gd name="T96" fmla="*/ 3001649 w 3040062"/>
              <a:gd name="T97" fmla="*/ 130121 h 2303463"/>
              <a:gd name="T98" fmla="*/ 3021012 w 3040062"/>
              <a:gd name="T99" fmla="*/ 1276768 h 2303463"/>
              <a:gd name="T100" fmla="*/ 2944193 w 3040062"/>
              <a:gd name="T101" fmla="*/ 1247252 h 2303463"/>
              <a:gd name="T102" fmla="*/ 374889 w 3040062"/>
              <a:gd name="T103" fmla="*/ 1959424 h 2303463"/>
              <a:gd name="T104" fmla="*/ 127291 w 3040062"/>
              <a:gd name="T105" fmla="*/ 2259336 h 2303463"/>
              <a:gd name="T106" fmla="*/ 50472 w 3040062"/>
              <a:gd name="T107" fmla="*/ 2198402 h 2303463"/>
              <a:gd name="T108" fmla="*/ 6349 w 3040062"/>
              <a:gd name="T109" fmla="*/ 2100970 h 2303463"/>
              <a:gd name="T110" fmla="*/ 3809 w 3040062"/>
              <a:gd name="T111" fmla="*/ 183438 h 2303463"/>
              <a:gd name="T112" fmla="*/ 44441 w 3040062"/>
              <a:gd name="T113" fmla="*/ 83468 h 2303463"/>
              <a:gd name="T114" fmla="*/ 118720 w 3040062"/>
              <a:gd name="T115" fmla="*/ 17773 h 23034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3040062" h="2303463">
                <a:moveTo>
                  <a:pt x="124116" y="1098725"/>
                </a:moveTo>
                <a:lnTo>
                  <a:pt x="120307" y="1099042"/>
                </a:lnTo>
                <a:lnTo>
                  <a:pt x="116498" y="1099994"/>
                </a:lnTo>
                <a:lnTo>
                  <a:pt x="113324" y="1101898"/>
                </a:lnTo>
                <a:lnTo>
                  <a:pt x="110467" y="1104120"/>
                </a:lnTo>
                <a:lnTo>
                  <a:pt x="108245" y="1107294"/>
                </a:lnTo>
                <a:lnTo>
                  <a:pt x="106340" y="1110467"/>
                </a:lnTo>
                <a:lnTo>
                  <a:pt x="105071" y="1114276"/>
                </a:lnTo>
                <a:lnTo>
                  <a:pt x="104753" y="1118084"/>
                </a:lnTo>
                <a:lnTo>
                  <a:pt x="104753" y="1241540"/>
                </a:lnTo>
                <a:lnTo>
                  <a:pt x="105071" y="1245348"/>
                </a:lnTo>
                <a:lnTo>
                  <a:pt x="106340" y="1249157"/>
                </a:lnTo>
                <a:lnTo>
                  <a:pt x="108245" y="1252330"/>
                </a:lnTo>
                <a:lnTo>
                  <a:pt x="110467" y="1255187"/>
                </a:lnTo>
                <a:lnTo>
                  <a:pt x="113324" y="1257726"/>
                </a:lnTo>
                <a:lnTo>
                  <a:pt x="116498" y="1259312"/>
                </a:lnTo>
                <a:lnTo>
                  <a:pt x="120307" y="1260899"/>
                </a:lnTo>
                <a:lnTo>
                  <a:pt x="124116" y="1261217"/>
                </a:lnTo>
                <a:lnTo>
                  <a:pt x="247598" y="1261217"/>
                </a:lnTo>
                <a:lnTo>
                  <a:pt x="251725" y="1260899"/>
                </a:lnTo>
                <a:lnTo>
                  <a:pt x="255216" y="1259312"/>
                </a:lnTo>
                <a:lnTo>
                  <a:pt x="258708" y="1257726"/>
                </a:lnTo>
                <a:lnTo>
                  <a:pt x="261565" y="1255187"/>
                </a:lnTo>
                <a:lnTo>
                  <a:pt x="264105" y="1252330"/>
                </a:lnTo>
                <a:lnTo>
                  <a:pt x="265692" y="1249157"/>
                </a:lnTo>
                <a:lnTo>
                  <a:pt x="266644" y="1245348"/>
                </a:lnTo>
                <a:lnTo>
                  <a:pt x="266961" y="1241540"/>
                </a:lnTo>
                <a:lnTo>
                  <a:pt x="266961" y="1118084"/>
                </a:lnTo>
                <a:lnTo>
                  <a:pt x="266644" y="1114276"/>
                </a:lnTo>
                <a:lnTo>
                  <a:pt x="265692" y="1110467"/>
                </a:lnTo>
                <a:lnTo>
                  <a:pt x="264105" y="1107294"/>
                </a:lnTo>
                <a:lnTo>
                  <a:pt x="261565" y="1104120"/>
                </a:lnTo>
                <a:lnTo>
                  <a:pt x="258708" y="1101898"/>
                </a:lnTo>
                <a:lnTo>
                  <a:pt x="255216" y="1099994"/>
                </a:lnTo>
                <a:lnTo>
                  <a:pt x="251725" y="1099042"/>
                </a:lnTo>
                <a:lnTo>
                  <a:pt x="247598" y="1098725"/>
                </a:lnTo>
                <a:lnTo>
                  <a:pt x="124116" y="1098725"/>
                </a:lnTo>
                <a:close/>
                <a:moveTo>
                  <a:pt x="636270" y="969963"/>
                </a:moveTo>
                <a:lnTo>
                  <a:pt x="841692" y="969963"/>
                </a:lnTo>
                <a:lnTo>
                  <a:pt x="844867" y="970596"/>
                </a:lnTo>
                <a:lnTo>
                  <a:pt x="848359" y="970913"/>
                </a:lnTo>
                <a:lnTo>
                  <a:pt x="851534" y="971546"/>
                </a:lnTo>
                <a:lnTo>
                  <a:pt x="854709" y="972813"/>
                </a:lnTo>
                <a:lnTo>
                  <a:pt x="857567" y="974396"/>
                </a:lnTo>
                <a:lnTo>
                  <a:pt x="860107" y="975662"/>
                </a:lnTo>
                <a:lnTo>
                  <a:pt x="862647" y="977878"/>
                </a:lnTo>
                <a:lnTo>
                  <a:pt x="865187" y="979778"/>
                </a:lnTo>
                <a:lnTo>
                  <a:pt x="867092" y="982311"/>
                </a:lnTo>
                <a:lnTo>
                  <a:pt x="868997" y="984844"/>
                </a:lnTo>
                <a:lnTo>
                  <a:pt x="870584" y="987377"/>
                </a:lnTo>
                <a:lnTo>
                  <a:pt x="872172" y="990226"/>
                </a:lnTo>
                <a:lnTo>
                  <a:pt x="873124" y="993076"/>
                </a:lnTo>
                <a:lnTo>
                  <a:pt x="873760" y="996242"/>
                </a:lnTo>
                <a:lnTo>
                  <a:pt x="874712" y="999725"/>
                </a:lnTo>
                <a:lnTo>
                  <a:pt x="874712" y="1002891"/>
                </a:lnTo>
                <a:lnTo>
                  <a:pt x="874712" y="1389790"/>
                </a:lnTo>
                <a:lnTo>
                  <a:pt x="874712" y="1393273"/>
                </a:lnTo>
                <a:lnTo>
                  <a:pt x="873760" y="1396439"/>
                </a:lnTo>
                <a:lnTo>
                  <a:pt x="873124" y="1399605"/>
                </a:lnTo>
                <a:lnTo>
                  <a:pt x="872172" y="1402771"/>
                </a:lnTo>
                <a:lnTo>
                  <a:pt x="870584" y="1405304"/>
                </a:lnTo>
                <a:lnTo>
                  <a:pt x="868997" y="1408154"/>
                </a:lnTo>
                <a:lnTo>
                  <a:pt x="867092" y="1410686"/>
                </a:lnTo>
                <a:lnTo>
                  <a:pt x="865187" y="1413219"/>
                </a:lnTo>
                <a:lnTo>
                  <a:pt x="862647" y="1415119"/>
                </a:lnTo>
                <a:lnTo>
                  <a:pt x="860107" y="1417019"/>
                </a:lnTo>
                <a:lnTo>
                  <a:pt x="857567" y="1418602"/>
                </a:lnTo>
                <a:lnTo>
                  <a:pt x="854709" y="1420185"/>
                </a:lnTo>
                <a:lnTo>
                  <a:pt x="851534" y="1421135"/>
                </a:lnTo>
                <a:lnTo>
                  <a:pt x="848359" y="1421768"/>
                </a:lnTo>
                <a:lnTo>
                  <a:pt x="844867" y="1422401"/>
                </a:lnTo>
                <a:lnTo>
                  <a:pt x="841692" y="1422401"/>
                </a:lnTo>
                <a:lnTo>
                  <a:pt x="636270" y="1422401"/>
                </a:lnTo>
                <a:lnTo>
                  <a:pt x="632777" y="1422401"/>
                </a:lnTo>
                <a:lnTo>
                  <a:pt x="629920" y="1421768"/>
                </a:lnTo>
                <a:lnTo>
                  <a:pt x="626745" y="1421135"/>
                </a:lnTo>
                <a:lnTo>
                  <a:pt x="623570" y="1420185"/>
                </a:lnTo>
                <a:lnTo>
                  <a:pt x="620713" y="1418602"/>
                </a:lnTo>
                <a:lnTo>
                  <a:pt x="617855" y="1417019"/>
                </a:lnTo>
                <a:lnTo>
                  <a:pt x="615315" y="1415119"/>
                </a:lnTo>
                <a:lnTo>
                  <a:pt x="613093" y="1413219"/>
                </a:lnTo>
                <a:lnTo>
                  <a:pt x="610870" y="1410686"/>
                </a:lnTo>
                <a:lnTo>
                  <a:pt x="608965" y="1408154"/>
                </a:lnTo>
                <a:lnTo>
                  <a:pt x="607378" y="1405304"/>
                </a:lnTo>
                <a:lnTo>
                  <a:pt x="606108" y="1402771"/>
                </a:lnTo>
                <a:lnTo>
                  <a:pt x="605155" y="1399605"/>
                </a:lnTo>
                <a:lnTo>
                  <a:pt x="603885" y="1396439"/>
                </a:lnTo>
                <a:lnTo>
                  <a:pt x="603568" y="1393273"/>
                </a:lnTo>
                <a:lnTo>
                  <a:pt x="603250" y="1389790"/>
                </a:lnTo>
                <a:lnTo>
                  <a:pt x="603250" y="1002891"/>
                </a:lnTo>
                <a:lnTo>
                  <a:pt x="603568" y="999725"/>
                </a:lnTo>
                <a:lnTo>
                  <a:pt x="603885" y="996242"/>
                </a:lnTo>
                <a:lnTo>
                  <a:pt x="605155" y="993076"/>
                </a:lnTo>
                <a:lnTo>
                  <a:pt x="606108" y="990226"/>
                </a:lnTo>
                <a:lnTo>
                  <a:pt x="607378" y="987377"/>
                </a:lnTo>
                <a:lnTo>
                  <a:pt x="608965" y="984844"/>
                </a:lnTo>
                <a:lnTo>
                  <a:pt x="610870" y="982311"/>
                </a:lnTo>
                <a:lnTo>
                  <a:pt x="613093" y="979778"/>
                </a:lnTo>
                <a:lnTo>
                  <a:pt x="615315" y="977878"/>
                </a:lnTo>
                <a:lnTo>
                  <a:pt x="617855" y="975662"/>
                </a:lnTo>
                <a:lnTo>
                  <a:pt x="620713" y="974396"/>
                </a:lnTo>
                <a:lnTo>
                  <a:pt x="623570" y="972813"/>
                </a:lnTo>
                <a:lnTo>
                  <a:pt x="626745" y="971546"/>
                </a:lnTo>
                <a:lnTo>
                  <a:pt x="629920" y="970913"/>
                </a:lnTo>
                <a:lnTo>
                  <a:pt x="632777" y="970596"/>
                </a:lnTo>
                <a:lnTo>
                  <a:pt x="636270" y="969963"/>
                </a:lnTo>
                <a:close/>
                <a:moveTo>
                  <a:pt x="1027781" y="749300"/>
                </a:moveTo>
                <a:lnTo>
                  <a:pt x="1031278" y="749300"/>
                </a:lnTo>
                <a:lnTo>
                  <a:pt x="1236940" y="749300"/>
                </a:lnTo>
                <a:lnTo>
                  <a:pt x="1240437" y="749300"/>
                </a:lnTo>
                <a:lnTo>
                  <a:pt x="1243616" y="750251"/>
                </a:lnTo>
                <a:lnTo>
                  <a:pt x="1246476" y="750885"/>
                </a:lnTo>
                <a:lnTo>
                  <a:pt x="1249655" y="751837"/>
                </a:lnTo>
                <a:lnTo>
                  <a:pt x="1252516" y="753105"/>
                </a:lnTo>
                <a:lnTo>
                  <a:pt x="1255377" y="755007"/>
                </a:lnTo>
                <a:lnTo>
                  <a:pt x="1257920" y="756592"/>
                </a:lnTo>
                <a:lnTo>
                  <a:pt x="1260145" y="758812"/>
                </a:lnTo>
                <a:lnTo>
                  <a:pt x="1262370" y="761348"/>
                </a:lnTo>
                <a:lnTo>
                  <a:pt x="1264595" y="763567"/>
                </a:lnTo>
                <a:lnTo>
                  <a:pt x="1265867" y="766421"/>
                </a:lnTo>
                <a:lnTo>
                  <a:pt x="1267138" y="769274"/>
                </a:lnTo>
                <a:lnTo>
                  <a:pt x="1268410" y="772445"/>
                </a:lnTo>
                <a:lnTo>
                  <a:pt x="1269363" y="775615"/>
                </a:lnTo>
                <a:lnTo>
                  <a:pt x="1269681" y="778786"/>
                </a:lnTo>
                <a:lnTo>
                  <a:pt x="1269999" y="782273"/>
                </a:lnTo>
                <a:lnTo>
                  <a:pt x="1269999" y="1389744"/>
                </a:lnTo>
                <a:lnTo>
                  <a:pt x="1269681" y="1393231"/>
                </a:lnTo>
                <a:lnTo>
                  <a:pt x="1269363" y="1396402"/>
                </a:lnTo>
                <a:lnTo>
                  <a:pt x="1268410" y="1399572"/>
                </a:lnTo>
                <a:lnTo>
                  <a:pt x="1267138" y="1402743"/>
                </a:lnTo>
                <a:lnTo>
                  <a:pt x="1265867" y="1405279"/>
                </a:lnTo>
                <a:lnTo>
                  <a:pt x="1264595" y="1408133"/>
                </a:lnTo>
                <a:lnTo>
                  <a:pt x="1262370" y="1410669"/>
                </a:lnTo>
                <a:lnTo>
                  <a:pt x="1260145" y="1413206"/>
                </a:lnTo>
                <a:lnTo>
                  <a:pt x="1257920" y="1415108"/>
                </a:lnTo>
                <a:lnTo>
                  <a:pt x="1255377" y="1417010"/>
                </a:lnTo>
                <a:lnTo>
                  <a:pt x="1252516" y="1418595"/>
                </a:lnTo>
                <a:lnTo>
                  <a:pt x="1249655" y="1420181"/>
                </a:lnTo>
                <a:lnTo>
                  <a:pt x="1246476" y="1421132"/>
                </a:lnTo>
                <a:lnTo>
                  <a:pt x="1243616" y="1421766"/>
                </a:lnTo>
                <a:lnTo>
                  <a:pt x="1240437" y="1422400"/>
                </a:lnTo>
                <a:lnTo>
                  <a:pt x="1236940" y="1422400"/>
                </a:lnTo>
                <a:lnTo>
                  <a:pt x="1031278" y="1422400"/>
                </a:lnTo>
                <a:lnTo>
                  <a:pt x="1027781" y="1422400"/>
                </a:lnTo>
                <a:lnTo>
                  <a:pt x="1024602" y="1421766"/>
                </a:lnTo>
                <a:lnTo>
                  <a:pt x="1021424" y="1421132"/>
                </a:lnTo>
                <a:lnTo>
                  <a:pt x="1018245" y="1420181"/>
                </a:lnTo>
                <a:lnTo>
                  <a:pt x="1015384" y="1418595"/>
                </a:lnTo>
                <a:lnTo>
                  <a:pt x="1012841" y="1417010"/>
                </a:lnTo>
                <a:lnTo>
                  <a:pt x="1010298" y="1415108"/>
                </a:lnTo>
                <a:lnTo>
                  <a:pt x="1007755" y="1413206"/>
                </a:lnTo>
                <a:lnTo>
                  <a:pt x="1005848" y="1410669"/>
                </a:lnTo>
                <a:lnTo>
                  <a:pt x="1003941" y="1408133"/>
                </a:lnTo>
                <a:lnTo>
                  <a:pt x="1002351" y="1405279"/>
                </a:lnTo>
                <a:lnTo>
                  <a:pt x="1000762" y="1402743"/>
                </a:lnTo>
                <a:lnTo>
                  <a:pt x="999808" y="1399572"/>
                </a:lnTo>
                <a:lnTo>
                  <a:pt x="999173" y="1396402"/>
                </a:lnTo>
                <a:lnTo>
                  <a:pt x="998537" y="1393231"/>
                </a:lnTo>
                <a:lnTo>
                  <a:pt x="998537" y="1389744"/>
                </a:lnTo>
                <a:lnTo>
                  <a:pt x="998537" y="782273"/>
                </a:lnTo>
                <a:lnTo>
                  <a:pt x="998537" y="778786"/>
                </a:lnTo>
                <a:lnTo>
                  <a:pt x="999173" y="775615"/>
                </a:lnTo>
                <a:lnTo>
                  <a:pt x="999808" y="772445"/>
                </a:lnTo>
                <a:lnTo>
                  <a:pt x="1000762" y="769274"/>
                </a:lnTo>
                <a:lnTo>
                  <a:pt x="1002351" y="766421"/>
                </a:lnTo>
                <a:lnTo>
                  <a:pt x="1003941" y="763567"/>
                </a:lnTo>
                <a:lnTo>
                  <a:pt x="1005848" y="761348"/>
                </a:lnTo>
                <a:lnTo>
                  <a:pt x="1007755" y="758812"/>
                </a:lnTo>
                <a:lnTo>
                  <a:pt x="1010298" y="756592"/>
                </a:lnTo>
                <a:lnTo>
                  <a:pt x="1012841" y="755007"/>
                </a:lnTo>
                <a:lnTo>
                  <a:pt x="1015384" y="753105"/>
                </a:lnTo>
                <a:lnTo>
                  <a:pt x="1018245" y="751837"/>
                </a:lnTo>
                <a:lnTo>
                  <a:pt x="1021424" y="750885"/>
                </a:lnTo>
                <a:lnTo>
                  <a:pt x="1024602" y="750251"/>
                </a:lnTo>
                <a:lnTo>
                  <a:pt x="1027781" y="749300"/>
                </a:lnTo>
                <a:close/>
                <a:moveTo>
                  <a:pt x="2147065" y="665163"/>
                </a:moveTo>
                <a:lnTo>
                  <a:pt x="2154052" y="665163"/>
                </a:lnTo>
                <a:lnTo>
                  <a:pt x="2161038" y="665163"/>
                </a:lnTo>
                <a:lnTo>
                  <a:pt x="2168025" y="665798"/>
                </a:lnTo>
                <a:lnTo>
                  <a:pt x="2175011" y="666432"/>
                </a:lnTo>
                <a:lnTo>
                  <a:pt x="2181680" y="667702"/>
                </a:lnTo>
                <a:lnTo>
                  <a:pt x="2188349" y="669288"/>
                </a:lnTo>
                <a:lnTo>
                  <a:pt x="2194700" y="670875"/>
                </a:lnTo>
                <a:lnTo>
                  <a:pt x="2201369" y="673413"/>
                </a:lnTo>
                <a:lnTo>
                  <a:pt x="2207085" y="675952"/>
                </a:lnTo>
                <a:lnTo>
                  <a:pt x="2213437" y="678173"/>
                </a:lnTo>
                <a:lnTo>
                  <a:pt x="2219471" y="681346"/>
                </a:lnTo>
                <a:lnTo>
                  <a:pt x="2224869" y="684519"/>
                </a:lnTo>
                <a:lnTo>
                  <a:pt x="2230585" y="688327"/>
                </a:lnTo>
                <a:lnTo>
                  <a:pt x="2235666" y="692135"/>
                </a:lnTo>
                <a:lnTo>
                  <a:pt x="2241065" y="695943"/>
                </a:lnTo>
                <a:lnTo>
                  <a:pt x="2245829" y="700702"/>
                </a:lnTo>
                <a:lnTo>
                  <a:pt x="2250910" y="704828"/>
                </a:lnTo>
                <a:lnTo>
                  <a:pt x="2255356" y="709587"/>
                </a:lnTo>
                <a:lnTo>
                  <a:pt x="2259484" y="714347"/>
                </a:lnTo>
                <a:lnTo>
                  <a:pt x="2263612" y="719741"/>
                </a:lnTo>
                <a:lnTo>
                  <a:pt x="2267423" y="724819"/>
                </a:lnTo>
                <a:lnTo>
                  <a:pt x="2270916" y="730530"/>
                </a:lnTo>
                <a:lnTo>
                  <a:pt x="2274092" y="736559"/>
                </a:lnTo>
                <a:lnTo>
                  <a:pt x="2277268" y="742271"/>
                </a:lnTo>
                <a:lnTo>
                  <a:pt x="2280126" y="748300"/>
                </a:lnTo>
                <a:lnTo>
                  <a:pt x="2282666" y="754646"/>
                </a:lnTo>
                <a:lnTo>
                  <a:pt x="2284572" y="760992"/>
                </a:lnTo>
                <a:lnTo>
                  <a:pt x="2286477" y="767021"/>
                </a:lnTo>
                <a:lnTo>
                  <a:pt x="2287747" y="773685"/>
                </a:lnTo>
                <a:lnTo>
                  <a:pt x="2289018" y="780349"/>
                </a:lnTo>
                <a:lnTo>
                  <a:pt x="2289970" y="787330"/>
                </a:lnTo>
                <a:lnTo>
                  <a:pt x="2290605" y="794311"/>
                </a:lnTo>
                <a:lnTo>
                  <a:pt x="2290605" y="801292"/>
                </a:lnTo>
                <a:lnTo>
                  <a:pt x="2290605" y="1286150"/>
                </a:lnTo>
                <a:lnTo>
                  <a:pt x="2884137" y="1353738"/>
                </a:lnTo>
                <a:lnTo>
                  <a:pt x="2890488" y="1354055"/>
                </a:lnTo>
                <a:lnTo>
                  <a:pt x="2898110" y="1354372"/>
                </a:lnTo>
                <a:lnTo>
                  <a:pt x="2905732" y="1355007"/>
                </a:lnTo>
                <a:lnTo>
                  <a:pt x="2913353" y="1355642"/>
                </a:lnTo>
                <a:lnTo>
                  <a:pt x="2920657" y="1357228"/>
                </a:lnTo>
                <a:lnTo>
                  <a:pt x="2927644" y="1358815"/>
                </a:lnTo>
                <a:lnTo>
                  <a:pt x="2934948" y="1361036"/>
                </a:lnTo>
                <a:lnTo>
                  <a:pt x="2941934" y="1362940"/>
                </a:lnTo>
                <a:lnTo>
                  <a:pt x="2948603" y="1365796"/>
                </a:lnTo>
                <a:lnTo>
                  <a:pt x="2955272" y="1368969"/>
                </a:lnTo>
                <a:lnTo>
                  <a:pt x="2961941" y="1372142"/>
                </a:lnTo>
                <a:lnTo>
                  <a:pt x="2968292" y="1375633"/>
                </a:lnTo>
                <a:lnTo>
                  <a:pt x="2974008" y="1379758"/>
                </a:lnTo>
                <a:lnTo>
                  <a:pt x="2980042" y="1383883"/>
                </a:lnTo>
                <a:lnTo>
                  <a:pt x="2985758" y="1388008"/>
                </a:lnTo>
                <a:lnTo>
                  <a:pt x="2990839" y="1393085"/>
                </a:lnTo>
                <a:lnTo>
                  <a:pt x="2996238" y="1397845"/>
                </a:lnTo>
                <a:lnTo>
                  <a:pt x="3001319" y="1403239"/>
                </a:lnTo>
                <a:lnTo>
                  <a:pt x="3005765" y="1408316"/>
                </a:lnTo>
                <a:lnTo>
                  <a:pt x="3010529" y="1414345"/>
                </a:lnTo>
                <a:lnTo>
                  <a:pt x="3014657" y="1419739"/>
                </a:lnTo>
                <a:lnTo>
                  <a:pt x="3018468" y="1426086"/>
                </a:lnTo>
                <a:lnTo>
                  <a:pt x="3021961" y="1432432"/>
                </a:lnTo>
                <a:lnTo>
                  <a:pt x="3025454" y="1438778"/>
                </a:lnTo>
                <a:lnTo>
                  <a:pt x="3028312" y="1445125"/>
                </a:lnTo>
                <a:lnTo>
                  <a:pt x="3030853" y="1452106"/>
                </a:lnTo>
                <a:lnTo>
                  <a:pt x="3033393" y="1459087"/>
                </a:lnTo>
                <a:lnTo>
                  <a:pt x="3035616" y="1466067"/>
                </a:lnTo>
                <a:lnTo>
                  <a:pt x="3036887" y="1473366"/>
                </a:lnTo>
                <a:lnTo>
                  <a:pt x="3038474" y="1480664"/>
                </a:lnTo>
                <a:lnTo>
                  <a:pt x="3039427" y="1488280"/>
                </a:lnTo>
                <a:lnTo>
                  <a:pt x="3040062" y="1495895"/>
                </a:lnTo>
                <a:lnTo>
                  <a:pt x="3040062" y="1503511"/>
                </a:lnTo>
                <a:lnTo>
                  <a:pt x="3040062" y="2154008"/>
                </a:lnTo>
                <a:lnTo>
                  <a:pt x="3040062" y="2161623"/>
                </a:lnTo>
                <a:lnTo>
                  <a:pt x="3039427" y="2169556"/>
                </a:lnTo>
                <a:lnTo>
                  <a:pt x="3038474" y="2177172"/>
                </a:lnTo>
                <a:lnTo>
                  <a:pt x="3036887" y="2184470"/>
                </a:lnTo>
                <a:lnTo>
                  <a:pt x="3035616" y="2191451"/>
                </a:lnTo>
                <a:lnTo>
                  <a:pt x="3033393" y="2198749"/>
                </a:lnTo>
                <a:lnTo>
                  <a:pt x="3030853" y="2205730"/>
                </a:lnTo>
                <a:lnTo>
                  <a:pt x="3028312" y="2212394"/>
                </a:lnTo>
                <a:lnTo>
                  <a:pt x="3025454" y="2219057"/>
                </a:lnTo>
                <a:lnTo>
                  <a:pt x="3021961" y="2225404"/>
                </a:lnTo>
                <a:lnTo>
                  <a:pt x="3018468" y="2231433"/>
                </a:lnTo>
                <a:lnTo>
                  <a:pt x="3014657" y="2237779"/>
                </a:lnTo>
                <a:lnTo>
                  <a:pt x="3010529" y="2243808"/>
                </a:lnTo>
                <a:lnTo>
                  <a:pt x="3005765" y="2249202"/>
                </a:lnTo>
                <a:lnTo>
                  <a:pt x="3001319" y="2254597"/>
                </a:lnTo>
                <a:lnTo>
                  <a:pt x="2996238" y="2259674"/>
                </a:lnTo>
                <a:lnTo>
                  <a:pt x="2990839" y="2264433"/>
                </a:lnTo>
                <a:lnTo>
                  <a:pt x="2985758" y="2269510"/>
                </a:lnTo>
                <a:lnTo>
                  <a:pt x="2980042" y="2273953"/>
                </a:lnTo>
                <a:lnTo>
                  <a:pt x="2974008" y="2278078"/>
                </a:lnTo>
                <a:lnTo>
                  <a:pt x="2968292" y="2281886"/>
                </a:lnTo>
                <a:lnTo>
                  <a:pt x="2961941" y="2285376"/>
                </a:lnTo>
                <a:lnTo>
                  <a:pt x="2955272" y="2288867"/>
                </a:lnTo>
                <a:lnTo>
                  <a:pt x="2948603" y="2291723"/>
                </a:lnTo>
                <a:lnTo>
                  <a:pt x="2941934" y="2294578"/>
                </a:lnTo>
                <a:lnTo>
                  <a:pt x="2934948" y="2297117"/>
                </a:lnTo>
                <a:lnTo>
                  <a:pt x="2927644" y="2298703"/>
                </a:lnTo>
                <a:lnTo>
                  <a:pt x="2920657" y="2300607"/>
                </a:lnTo>
                <a:lnTo>
                  <a:pt x="2913353" y="2301877"/>
                </a:lnTo>
                <a:lnTo>
                  <a:pt x="2905732" y="2302829"/>
                </a:lnTo>
                <a:lnTo>
                  <a:pt x="2898110" y="2303146"/>
                </a:lnTo>
                <a:lnTo>
                  <a:pt x="2890488" y="2303463"/>
                </a:lnTo>
                <a:lnTo>
                  <a:pt x="2177552" y="2303463"/>
                </a:lnTo>
                <a:lnTo>
                  <a:pt x="2173423" y="2303146"/>
                </a:lnTo>
                <a:lnTo>
                  <a:pt x="2171200" y="2303146"/>
                </a:lnTo>
                <a:lnTo>
                  <a:pt x="2169613" y="2303146"/>
                </a:lnTo>
                <a:lnTo>
                  <a:pt x="2162944" y="2303146"/>
                </a:lnTo>
                <a:lnTo>
                  <a:pt x="2156275" y="2303146"/>
                </a:lnTo>
                <a:lnTo>
                  <a:pt x="2149924" y="2302511"/>
                </a:lnTo>
                <a:lnTo>
                  <a:pt x="2143572" y="2301559"/>
                </a:lnTo>
                <a:lnTo>
                  <a:pt x="2137538" y="2300607"/>
                </a:lnTo>
                <a:lnTo>
                  <a:pt x="2131187" y="2298703"/>
                </a:lnTo>
                <a:lnTo>
                  <a:pt x="2125153" y="2297117"/>
                </a:lnTo>
                <a:lnTo>
                  <a:pt x="2119437" y="2294896"/>
                </a:lnTo>
                <a:lnTo>
                  <a:pt x="2113403" y="2292040"/>
                </a:lnTo>
                <a:lnTo>
                  <a:pt x="2107370" y="2289501"/>
                </a:lnTo>
                <a:lnTo>
                  <a:pt x="2101971" y="2286645"/>
                </a:lnTo>
                <a:lnTo>
                  <a:pt x="2096572" y="2283155"/>
                </a:lnTo>
                <a:lnTo>
                  <a:pt x="2091491" y="2279665"/>
                </a:lnTo>
                <a:lnTo>
                  <a:pt x="2086093" y="2275222"/>
                </a:lnTo>
                <a:lnTo>
                  <a:pt x="2081329" y="2271097"/>
                </a:lnTo>
                <a:lnTo>
                  <a:pt x="2076883" y="2266972"/>
                </a:lnTo>
                <a:lnTo>
                  <a:pt x="1560520" y="1751334"/>
                </a:lnTo>
                <a:lnTo>
                  <a:pt x="1556074" y="1746574"/>
                </a:lnTo>
                <a:lnTo>
                  <a:pt x="1552263" y="1741815"/>
                </a:lnTo>
                <a:lnTo>
                  <a:pt x="1548135" y="1737055"/>
                </a:lnTo>
                <a:lnTo>
                  <a:pt x="1544642" y="1731661"/>
                </a:lnTo>
                <a:lnTo>
                  <a:pt x="1541466" y="1726583"/>
                </a:lnTo>
                <a:lnTo>
                  <a:pt x="1538291" y="1720872"/>
                </a:lnTo>
                <a:lnTo>
                  <a:pt x="1535432" y="1715477"/>
                </a:lnTo>
                <a:lnTo>
                  <a:pt x="1532892" y="1709766"/>
                </a:lnTo>
                <a:lnTo>
                  <a:pt x="1530987" y="1704054"/>
                </a:lnTo>
                <a:lnTo>
                  <a:pt x="1529081" y="1698342"/>
                </a:lnTo>
                <a:lnTo>
                  <a:pt x="1527493" y="1692631"/>
                </a:lnTo>
                <a:lnTo>
                  <a:pt x="1526223" y="1686919"/>
                </a:lnTo>
                <a:lnTo>
                  <a:pt x="1525270" y="1680890"/>
                </a:lnTo>
                <a:lnTo>
                  <a:pt x="1524635" y="1674544"/>
                </a:lnTo>
                <a:lnTo>
                  <a:pt x="1524000" y="1668515"/>
                </a:lnTo>
                <a:lnTo>
                  <a:pt x="1524000" y="1662803"/>
                </a:lnTo>
                <a:lnTo>
                  <a:pt x="1524000" y="1656774"/>
                </a:lnTo>
                <a:lnTo>
                  <a:pt x="1524635" y="1650428"/>
                </a:lnTo>
                <a:lnTo>
                  <a:pt x="1525270" y="1644716"/>
                </a:lnTo>
                <a:lnTo>
                  <a:pt x="1526223" y="1638687"/>
                </a:lnTo>
                <a:lnTo>
                  <a:pt x="1527493" y="1632658"/>
                </a:lnTo>
                <a:lnTo>
                  <a:pt x="1529081" y="1626946"/>
                </a:lnTo>
                <a:lnTo>
                  <a:pt x="1530987" y="1621235"/>
                </a:lnTo>
                <a:lnTo>
                  <a:pt x="1532892" y="1615523"/>
                </a:lnTo>
                <a:lnTo>
                  <a:pt x="1535432" y="1609811"/>
                </a:lnTo>
                <a:lnTo>
                  <a:pt x="1538291" y="1604417"/>
                </a:lnTo>
                <a:lnTo>
                  <a:pt x="1541466" y="1599023"/>
                </a:lnTo>
                <a:lnTo>
                  <a:pt x="1544642" y="1593628"/>
                </a:lnTo>
                <a:lnTo>
                  <a:pt x="1548135" y="1588551"/>
                </a:lnTo>
                <a:lnTo>
                  <a:pt x="1552263" y="1583474"/>
                </a:lnTo>
                <a:lnTo>
                  <a:pt x="1556074" y="1578714"/>
                </a:lnTo>
                <a:lnTo>
                  <a:pt x="1560520" y="1574272"/>
                </a:lnTo>
                <a:lnTo>
                  <a:pt x="1564966" y="1569830"/>
                </a:lnTo>
                <a:lnTo>
                  <a:pt x="1570047" y="1565705"/>
                </a:lnTo>
                <a:lnTo>
                  <a:pt x="1574811" y="1561897"/>
                </a:lnTo>
                <a:lnTo>
                  <a:pt x="1579574" y="1558406"/>
                </a:lnTo>
                <a:lnTo>
                  <a:pt x="1584973" y="1554916"/>
                </a:lnTo>
                <a:lnTo>
                  <a:pt x="1590054" y="1552060"/>
                </a:lnTo>
                <a:lnTo>
                  <a:pt x="1595770" y="1549521"/>
                </a:lnTo>
                <a:lnTo>
                  <a:pt x="1601486" y="1546666"/>
                </a:lnTo>
                <a:lnTo>
                  <a:pt x="1606885" y="1544444"/>
                </a:lnTo>
                <a:lnTo>
                  <a:pt x="1612919" y="1542858"/>
                </a:lnTo>
                <a:lnTo>
                  <a:pt x="1618635" y="1540954"/>
                </a:lnTo>
                <a:lnTo>
                  <a:pt x="1624669" y="1539685"/>
                </a:lnTo>
                <a:lnTo>
                  <a:pt x="1630702" y="1538733"/>
                </a:lnTo>
                <a:lnTo>
                  <a:pt x="1637054" y="1538098"/>
                </a:lnTo>
                <a:lnTo>
                  <a:pt x="1642770" y="1537463"/>
                </a:lnTo>
                <a:lnTo>
                  <a:pt x="1649121" y="1537146"/>
                </a:lnTo>
                <a:lnTo>
                  <a:pt x="1655473" y="1537463"/>
                </a:lnTo>
                <a:lnTo>
                  <a:pt x="1661824" y="1538098"/>
                </a:lnTo>
                <a:lnTo>
                  <a:pt x="1667858" y="1538733"/>
                </a:lnTo>
                <a:lnTo>
                  <a:pt x="1673891" y="1539685"/>
                </a:lnTo>
                <a:lnTo>
                  <a:pt x="1679925" y="1540954"/>
                </a:lnTo>
                <a:lnTo>
                  <a:pt x="1685641" y="1542858"/>
                </a:lnTo>
                <a:lnTo>
                  <a:pt x="1691675" y="1544444"/>
                </a:lnTo>
                <a:lnTo>
                  <a:pt x="1697391" y="1546666"/>
                </a:lnTo>
                <a:lnTo>
                  <a:pt x="1702790" y="1549521"/>
                </a:lnTo>
                <a:lnTo>
                  <a:pt x="1708506" y="1552060"/>
                </a:lnTo>
                <a:lnTo>
                  <a:pt x="1713587" y="1554916"/>
                </a:lnTo>
                <a:lnTo>
                  <a:pt x="1718986" y="1558406"/>
                </a:lnTo>
                <a:lnTo>
                  <a:pt x="1723749" y="1561897"/>
                </a:lnTo>
                <a:lnTo>
                  <a:pt x="1728513" y="1565705"/>
                </a:lnTo>
                <a:lnTo>
                  <a:pt x="1733594" y="1569830"/>
                </a:lnTo>
                <a:lnTo>
                  <a:pt x="1738040" y="1574272"/>
                </a:lnTo>
                <a:lnTo>
                  <a:pt x="2017816" y="1853827"/>
                </a:lnTo>
                <a:lnTo>
                  <a:pt x="2017816" y="801292"/>
                </a:lnTo>
                <a:lnTo>
                  <a:pt x="2018133" y="794311"/>
                </a:lnTo>
                <a:lnTo>
                  <a:pt x="2018451" y="787330"/>
                </a:lnTo>
                <a:lnTo>
                  <a:pt x="2019404" y="780349"/>
                </a:lnTo>
                <a:lnTo>
                  <a:pt x="2020674" y="773685"/>
                </a:lnTo>
                <a:lnTo>
                  <a:pt x="2021944" y="767021"/>
                </a:lnTo>
                <a:lnTo>
                  <a:pt x="2024167" y="760992"/>
                </a:lnTo>
                <a:lnTo>
                  <a:pt x="2026073" y="754646"/>
                </a:lnTo>
                <a:lnTo>
                  <a:pt x="2028613" y="748300"/>
                </a:lnTo>
                <a:lnTo>
                  <a:pt x="2031471" y="742271"/>
                </a:lnTo>
                <a:lnTo>
                  <a:pt x="2034329" y="736559"/>
                </a:lnTo>
                <a:lnTo>
                  <a:pt x="2037823" y="730530"/>
                </a:lnTo>
                <a:lnTo>
                  <a:pt x="2040998" y="724819"/>
                </a:lnTo>
                <a:lnTo>
                  <a:pt x="2045127" y="719741"/>
                </a:lnTo>
                <a:lnTo>
                  <a:pt x="2048937" y="714347"/>
                </a:lnTo>
                <a:lnTo>
                  <a:pt x="2053383" y="709587"/>
                </a:lnTo>
                <a:lnTo>
                  <a:pt x="2057829" y="704828"/>
                </a:lnTo>
                <a:lnTo>
                  <a:pt x="2062275" y="700702"/>
                </a:lnTo>
                <a:lnTo>
                  <a:pt x="2067674" y="695943"/>
                </a:lnTo>
                <a:lnTo>
                  <a:pt x="2072437" y="692135"/>
                </a:lnTo>
                <a:lnTo>
                  <a:pt x="2078154" y="688327"/>
                </a:lnTo>
                <a:lnTo>
                  <a:pt x="2083552" y="684519"/>
                </a:lnTo>
                <a:lnTo>
                  <a:pt x="2089268" y="681346"/>
                </a:lnTo>
                <a:lnTo>
                  <a:pt x="2095302" y="678173"/>
                </a:lnTo>
                <a:lnTo>
                  <a:pt x="2101018" y="675952"/>
                </a:lnTo>
                <a:lnTo>
                  <a:pt x="2107370" y="673413"/>
                </a:lnTo>
                <a:lnTo>
                  <a:pt x="2113721" y="670875"/>
                </a:lnTo>
                <a:lnTo>
                  <a:pt x="2120390" y="669288"/>
                </a:lnTo>
                <a:lnTo>
                  <a:pt x="2127059" y="667702"/>
                </a:lnTo>
                <a:lnTo>
                  <a:pt x="2133728" y="666432"/>
                </a:lnTo>
                <a:lnTo>
                  <a:pt x="2140079" y="665798"/>
                </a:lnTo>
                <a:lnTo>
                  <a:pt x="2147065" y="665163"/>
                </a:lnTo>
                <a:close/>
                <a:moveTo>
                  <a:pt x="1426690" y="484188"/>
                </a:moveTo>
                <a:lnTo>
                  <a:pt x="1631151" y="484188"/>
                </a:lnTo>
                <a:lnTo>
                  <a:pt x="1634627" y="484505"/>
                </a:lnTo>
                <a:lnTo>
                  <a:pt x="1637787" y="484822"/>
                </a:lnTo>
                <a:lnTo>
                  <a:pt x="1640947" y="485773"/>
                </a:lnTo>
                <a:lnTo>
                  <a:pt x="1644107" y="486725"/>
                </a:lnTo>
                <a:lnTo>
                  <a:pt x="1646635" y="488310"/>
                </a:lnTo>
                <a:lnTo>
                  <a:pt x="1649479" y="489895"/>
                </a:lnTo>
                <a:lnTo>
                  <a:pt x="1652008" y="491798"/>
                </a:lnTo>
                <a:lnTo>
                  <a:pt x="1654536" y="493700"/>
                </a:lnTo>
                <a:lnTo>
                  <a:pt x="1656432" y="496237"/>
                </a:lnTo>
                <a:lnTo>
                  <a:pt x="1658328" y="498773"/>
                </a:lnTo>
                <a:lnTo>
                  <a:pt x="1659908" y="501310"/>
                </a:lnTo>
                <a:lnTo>
                  <a:pt x="1661488" y="504164"/>
                </a:lnTo>
                <a:lnTo>
                  <a:pt x="1662436" y="507334"/>
                </a:lnTo>
                <a:lnTo>
                  <a:pt x="1663068" y="510505"/>
                </a:lnTo>
                <a:lnTo>
                  <a:pt x="1663700" y="513676"/>
                </a:lnTo>
                <a:lnTo>
                  <a:pt x="1663700" y="517164"/>
                </a:lnTo>
                <a:lnTo>
                  <a:pt x="1663700" y="1389743"/>
                </a:lnTo>
                <a:lnTo>
                  <a:pt x="1663700" y="1393231"/>
                </a:lnTo>
                <a:lnTo>
                  <a:pt x="1663068" y="1396401"/>
                </a:lnTo>
                <a:lnTo>
                  <a:pt x="1662436" y="1399572"/>
                </a:lnTo>
                <a:lnTo>
                  <a:pt x="1661488" y="1402743"/>
                </a:lnTo>
                <a:lnTo>
                  <a:pt x="1659908" y="1405279"/>
                </a:lnTo>
                <a:lnTo>
                  <a:pt x="1658328" y="1408133"/>
                </a:lnTo>
                <a:lnTo>
                  <a:pt x="1656432" y="1410669"/>
                </a:lnTo>
                <a:lnTo>
                  <a:pt x="1654536" y="1413206"/>
                </a:lnTo>
                <a:lnTo>
                  <a:pt x="1652008" y="1415108"/>
                </a:lnTo>
                <a:lnTo>
                  <a:pt x="1649479" y="1417011"/>
                </a:lnTo>
                <a:lnTo>
                  <a:pt x="1646635" y="1418596"/>
                </a:lnTo>
                <a:lnTo>
                  <a:pt x="1644107" y="1420182"/>
                </a:lnTo>
                <a:lnTo>
                  <a:pt x="1640947" y="1421133"/>
                </a:lnTo>
                <a:lnTo>
                  <a:pt x="1637787" y="1421767"/>
                </a:lnTo>
                <a:lnTo>
                  <a:pt x="1634627" y="1422401"/>
                </a:lnTo>
                <a:lnTo>
                  <a:pt x="1631151" y="1422401"/>
                </a:lnTo>
                <a:lnTo>
                  <a:pt x="1426690" y="1422401"/>
                </a:lnTo>
                <a:lnTo>
                  <a:pt x="1423214" y="1422401"/>
                </a:lnTo>
                <a:lnTo>
                  <a:pt x="1420054" y="1421767"/>
                </a:lnTo>
                <a:lnTo>
                  <a:pt x="1416894" y="1421133"/>
                </a:lnTo>
                <a:lnTo>
                  <a:pt x="1413734" y="1420182"/>
                </a:lnTo>
                <a:lnTo>
                  <a:pt x="1411206" y="1418596"/>
                </a:lnTo>
                <a:lnTo>
                  <a:pt x="1408362" y="1417011"/>
                </a:lnTo>
                <a:lnTo>
                  <a:pt x="1405834" y="1415108"/>
                </a:lnTo>
                <a:lnTo>
                  <a:pt x="1403622" y="1413206"/>
                </a:lnTo>
                <a:lnTo>
                  <a:pt x="1401409" y="1410669"/>
                </a:lnTo>
                <a:lnTo>
                  <a:pt x="1399513" y="1408133"/>
                </a:lnTo>
                <a:lnTo>
                  <a:pt x="1397933" y="1405279"/>
                </a:lnTo>
                <a:lnTo>
                  <a:pt x="1396669" y="1402743"/>
                </a:lnTo>
                <a:lnTo>
                  <a:pt x="1395405" y="1399572"/>
                </a:lnTo>
                <a:lnTo>
                  <a:pt x="1394457" y="1396401"/>
                </a:lnTo>
                <a:lnTo>
                  <a:pt x="1394141" y="1393231"/>
                </a:lnTo>
                <a:lnTo>
                  <a:pt x="1393825" y="1389743"/>
                </a:lnTo>
                <a:lnTo>
                  <a:pt x="1393825" y="517164"/>
                </a:lnTo>
                <a:lnTo>
                  <a:pt x="1394141" y="513676"/>
                </a:lnTo>
                <a:lnTo>
                  <a:pt x="1394457" y="510505"/>
                </a:lnTo>
                <a:lnTo>
                  <a:pt x="1395405" y="507334"/>
                </a:lnTo>
                <a:lnTo>
                  <a:pt x="1396669" y="504164"/>
                </a:lnTo>
                <a:lnTo>
                  <a:pt x="1397933" y="501310"/>
                </a:lnTo>
                <a:lnTo>
                  <a:pt x="1399513" y="498773"/>
                </a:lnTo>
                <a:lnTo>
                  <a:pt x="1401409" y="496237"/>
                </a:lnTo>
                <a:lnTo>
                  <a:pt x="1403622" y="493700"/>
                </a:lnTo>
                <a:lnTo>
                  <a:pt x="1405834" y="491798"/>
                </a:lnTo>
                <a:lnTo>
                  <a:pt x="1408362" y="489895"/>
                </a:lnTo>
                <a:lnTo>
                  <a:pt x="1411206" y="488310"/>
                </a:lnTo>
                <a:lnTo>
                  <a:pt x="1413734" y="486725"/>
                </a:lnTo>
                <a:lnTo>
                  <a:pt x="1416894" y="485773"/>
                </a:lnTo>
                <a:lnTo>
                  <a:pt x="1420054" y="484822"/>
                </a:lnTo>
                <a:lnTo>
                  <a:pt x="1423214" y="484505"/>
                </a:lnTo>
                <a:lnTo>
                  <a:pt x="1426690" y="484188"/>
                </a:lnTo>
                <a:close/>
                <a:moveTo>
                  <a:pt x="183794" y="0"/>
                </a:moveTo>
                <a:lnTo>
                  <a:pt x="193952" y="0"/>
                </a:lnTo>
                <a:lnTo>
                  <a:pt x="2827060" y="0"/>
                </a:lnTo>
                <a:lnTo>
                  <a:pt x="2837218" y="0"/>
                </a:lnTo>
                <a:lnTo>
                  <a:pt x="2847059" y="952"/>
                </a:lnTo>
                <a:lnTo>
                  <a:pt x="2856582" y="2539"/>
                </a:lnTo>
                <a:lnTo>
                  <a:pt x="2866105" y="4443"/>
                </a:lnTo>
                <a:lnTo>
                  <a:pt x="2875628" y="6982"/>
                </a:lnTo>
                <a:lnTo>
                  <a:pt x="2884516" y="10156"/>
                </a:lnTo>
                <a:lnTo>
                  <a:pt x="2893721" y="13964"/>
                </a:lnTo>
                <a:lnTo>
                  <a:pt x="2902292" y="17773"/>
                </a:lnTo>
                <a:lnTo>
                  <a:pt x="2911180" y="22851"/>
                </a:lnTo>
                <a:lnTo>
                  <a:pt x="2919433" y="27611"/>
                </a:lnTo>
                <a:lnTo>
                  <a:pt x="2927369" y="33324"/>
                </a:lnTo>
                <a:lnTo>
                  <a:pt x="2935623" y="39036"/>
                </a:lnTo>
                <a:lnTo>
                  <a:pt x="2942924" y="45384"/>
                </a:lnTo>
                <a:lnTo>
                  <a:pt x="2950225" y="52366"/>
                </a:lnTo>
                <a:lnTo>
                  <a:pt x="2957525" y="59665"/>
                </a:lnTo>
                <a:lnTo>
                  <a:pt x="2964192" y="67282"/>
                </a:lnTo>
                <a:lnTo>
                  <a:pt x="2970540" y="74899"/>
                </a:lnTo>
                <a:lnTo>
                  <a:pt x="2976571" y="83468"/>
                </a:lnTo>
                <a:lnTo>
                  <a:pt x="2982285" y="92037"/>
                </a:lnTo>
                <a:lnTo>
                  <a:pt x="2987682" y="101240"/>
                </a:lnTo>
                <a:lnTo>
                  <a:pt x="2992761" y="110444"/>
                </a:lnTo>
                <a:lnTo>
                  <a:pt x="2997522" y="119965"/>
                </a:lnTo>
                <a:lnTo>
                  <a:pt x="3001649" y="130121"/>
                </a:lnTo>
                <a:lnTo>
                  <a:pt x="3005458" y="140276"/>
                </a:lnTo>
                <a:lnTo>
                  <a:pt x="3008950" y="150749"/>
                </a:lnTo>
                <a:lnTo>
                  <a:pt x="3012124" y="161540"/>
                </a:lnTo>
                <a:lnTo>
                  <a:pt x="3014663" y="172330"/>
                </a:lnTo>
                <a:lnTo>
                  <a:pt x="3016885" y="183438"/>
                </a:lnTo>
                <a:lnTo>
                  <a:pt x="3018473" y="194546"/>
                </a:lnTo>
                <a:lnTo>
                  <a:pt x="3019742" y="205971"/>
                </a:lnTo>
                <a:lnTo>
                  <a:pt x="3020695" y="218031"/>
                </a:lnTo>
                <a:lnTo>
                  <a:pt x="3021012" y="229774"/>
                </a:lnTo>
                <a:lnTo>
                  <a:pt x="3021012" y="1276768"/>
                </a:lnTo>
                <a:lnTo>
                  <a:pt x="3013711" y="1272642"/>
                </a:lnTo>
                <a:lnTo>
                  <a:pt x="3006410" y="1268833"/>
                </a:lnTo>
                <a:lnTo>
                  <a:pt x="2999109" y="1265342"/>
                </a:lnTo>
                <a:lnTo>
                  <a:pt x="2991808" y="1262169"/>
                </a:lnTo>
                <a:lnTo>
                  <a:pt x="2983872" y="1258995"/>
                </a:lnTo>
                <a:lnTo>
                  <a:pt x="2976254" y="1256139"/>
                </a:lnTo>
                <a:lnTo>
                  <a:pt x="2968318" y="1253282"/>
                </a:lnTo>
                <a:lnTo>
                  <a:pt x="2960382" y="1251061"/>
                </a:lnTo>
                <a:lnTo>
                  <a:pt x="2952129" y="1248839"/>
                </a:lnTo>
                <a:lnTo>
                  <a:pt x="2944193" y="1247252"/>
                </a:lnTo>
                <a:lnTo>
                  <a:pt x="2935940" y="1245348"/>
                </a:lnTo>
                <a:lnTo>
                  <a:pt x="2927369" y="1244079"/>
                </a:lnTo>
                <a:lnTo>
                  <a:pt x="2919116" y="1242809"/>
                </a:lnTo>
                <a:lnTo>
                  <a:pt x="2910863" y="1242175"/>
                </a:lnTo>
                <a:lnTo>
                  <a:pt x="2901975" y="1241540"/>
                </a:lnTo>
                <a:lnTo>
                  <a:pt x="2893404" y="1241540"/>
                </a:lnTo>
                <a:lnTo>
                  <a:pt x="2646123" y="1213294"/>
                </a:lnTo>
                <a:lnTo>
                  <a:pt x="2646123" y="313876"/>
                </a:lnTo>
                <a:lnTo>
                  <a:pt x="374889" y="313876"/>
                </a:lnTo>
                <a:lnTo>
                  <a:pt x="374889" y="1959424"/>
                </a:lnTo>
                <a:lnTo>
                  <a:pt x="1610021" y="1959424"/>
                </a:lnTo>
                <a:lnTo>
                  <a:pt x="1923646" y="2273300"/>
                </a:lnTo>
                <a:lnTo>
                  <a:pt x="193952" y="2273300"/>
                </a:lnTo>
                <a:lnTo>
                  <a:pt x="183794" y="2273300"/>
                </a:lnTo>
                <a:lnTo>
                  <a:pt x="173953" y="2272348"/>
                </a:lnTo>
                <a:lnTo>
                  <a:pt x="164113" y="2270761"/>
                </a:lnTo>
                <a:lnTo>
                  <a:pt x="154908" y="2268857"/>
                </a:lnTo>
                <a:lnTo>
                  <a:pt x="145385" y="2266318"/>
                </a:lnTo>
                <a:lnTo>
                  <a:pt x="136496" y="2263144"/>
                </a:lnTo>
                <a:lnTo>
                  <a:pt x="127291" y="2259336"/>
                </a:lnTo>
                <a:lnTo>
                  <a:pt x="118720" y="2255528"/>
                </a:lnTo>
                <a:lnTo>
                  <a:pt x="109832" y="2250450"/>
                </a:lnTo>
                <a:lnTo>
                  <a:pt x="101579" y="2245689"/>
                </a:lnTo>
                <a:lnTo>
                  <a:pt x="93326" y="2240294"/>
                </a:lnTo>
                <a:lnTo>
                  <a:pt x="85390" y="2234264"/>
                </a:lnTo>
                <a:lnTo>
                  <a:pt x="77771" y="2227917"/>
                </a:lnTo>
                <a:lnTo>
                  <a:pt x="70470" y="2220935"/>
                </a:lnTo>
                <a:lnTo>
                  <a:pt x="63487" y="2213635"/>
                </a:lnTo>
                <a:lnTo>
                  <a:pt x="56821" y="2206018"/>
                </a:lnTo>
                <a:lnTo>
                  <a:pt x="50472" y="2198402"/>
                </a:lnTo>
                <a:lnTo>
                  <a:pt x="44441" y="2189833"/>
                </a:lnTo>
                <a:lnTo>
                  <a:pt x="38727" y="2181264"/>
                </a:lnTo>
                <a:lnTo>
                  <a:pt x="33013" y="2172060"/>
                </a:lnTo>
                <a:lnTo>
                  <a:pt x="28252" y="2162856"/>
                </a:lnTo>
                <a:lnTo>
                  <a:pt x="23490" y="2153335"/>
                </a:lnTo>
                <a:lnTo>
                  <a:pt x="19364" y="2143180"/>
                </a:lnTo>
                <a:lnTo>
                  <a:pt x="15237" y="2133024"/>
                </a:lnTo>
                <a:lnTo>
                  <a:pt x="11745" y="2122551"/>
                </a:lnTo>
                <a:lnTo>
                  <a:pt x="8888" y="2112078"/>
                </a:lnTo>
                <a:lnTo>
                  <a:pt x="6349" y="2100970"/>
                </a:lnTo>
                <a:lnTo>
                  <a:pt x="3809" y="2089862"/>
                </a:lnTo>
                <a:lnTo>
                  <a:pt x="2540" y="2078754"/>
                </a:lnTo>
                <a:lnTo>
                  <a:pt x="952" y="2067329"/>
                </a:lnTo>
                <a:lnTo>
                  <a:pt x="318" y="2055269"/>
                </a:lnTo>
                <a:lnTo>
                  <a:pt x="0" y="2043844"/>
                </a:lnTo>
                <a:lnTo>
                  <a:pt x="0" y="229774"/>
                </a:lnTo>
                <a:lnTo>
                  <a:pt x="318" y="218031"/>
                </a:lnTo>
                <a:lnTo>
                  <a:pt x="952" y="205971"/>
                </a:lnTo>
                <a:lnTo>
                  <a:pt x="2540" y="194546"/>
                </a:lnTo>
                <a:lnTo>
                  <a:pt x="3809" y="183438"/>
                </a:lnTo>
                <a:lnTo>
                  <a:pt x="6349" y="172330"/>
                </a:lnTo>
                <a:lnTo>
                  <a:pt x="8888" y="161540"/>
                </a:lnTo>
                <a:lnTo>
                  <a:pt x="11745" y="150749"/>
                </a:lnTo>
                <a:lnTo>
                  <a:pt x="15237" y="140276"/>
                </a:lnTo>
                <a:lnTo>
                  <a:pt x="19364" y="130121"/>
                </a:lnTo>
                <a:lnTo>
                  <a:pt x="23490" y="119965"/>
                </a:lnTo>
                <a:lnTo>
                  <a:pt x="28252" y="110444"/>
                </a:lnTo>
                <a:lnTo>
                  <a:pt x="33013" y="101240"/>
                </a:lnTo>
                <a:lnTo>
                  <a:pt x="38727" y="92037"/>
                </a:lnTo>
                <a:lnTo>
                  <a:pt x="44441" y="83468"/>
                </a:lnTo>
                <a:lnTo>
                  <a:pt x="50472" y="74899"/>
                </a:lnTo>
                <a:lnTo>
                  <a:pt x="56821" y="67282"/>
                </a:lnTo>
                <a:lnTo>
                  <a:pt x="63487" y="59665"/>
                </a:lnTo>
                <a:lnTo>
                  <a:pt x="70470" y="52366"/>
                </a:lnTo>
                <a:lnTo>
                  <a:pt x="77771" y="45384"/>
                </a:lnTo>
                <a:lnTo>
                  <a:pt x="85390" y="39036"/>
                </a:lnTo>
                <a:lnTo>
                  <a:pt x="93326" y="33324"/>
                </a:lnTo>
                <a:lnTo>
                  <a:pt x="101579" y="27611"/>
                </a:lnTo>
                <a:lnTo>
                  <a:pt x="109832" y="22851"/>
                </a:lnTo>
                <a:lnTo>
                  <a:pt x="118720" y="17773"/>
                </a:lnTo>
                <a:lnTo>
                  <a:pt x="127291" y="13964"/>
                </a:lnTo>
                <a:lnTo>
                  <a:pt x="136496" y="10156"/>
                </a:lnTo>
                <a:lnTo>
                  <a:pt x="145385" y="6982"/>
                </a:lnTo>
                <a:lnTo>
                  <a:pt x="154908" y="4443"/>
                </a:lnTo>
                <a:lnTo>
                  <a:pt x="164113" y="2539"/>
                </a:lnTo>
                <a:lnTo>
                  <a:pt x="173953" y="952"/>
                </a:lnTo>
                <a:lnTo>
                  <a:pt x="183794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6" name="矩形 35"/>
          <p:cNvSpPr/>
          <p:nvPr/>
        </p:nvSpPr>
        <p:spPr>
          <a:xfrm rot="2700000">
            <a:off x="4040056" y="5963431"/>
            <a:ext cx="1312952" cy="1312952"/>
          </a:xfrm>
          <a:prstGeom prst="rect">
            <a:avLst/>
          </a:prstGeom>
          <a:gradFill>
            <a:gsLst>
              <a:gs pos="0">
                <a:srgbClr val="C72319"/>
              </a:gs>
              <a:gs pos="100000">
                <a:srgbClr val="F34347"/>
              </a:gs>
            </a:gsLst>
            <a:lin ang="5400000" scaled="1"/>
          </a:gradFill>
          <a:ln>
            <a:noFill/>
          </a:ln>
          <a:effectLst>
            <a:outerShdw blurRad="215900" dist="1143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矩形 36"/>
          <p:cNvSpPr/>
          <p:nvPr/>
        </p:nvSpPr>
        <p:spPr>
          <a:xfrm rot="2700000">
            <a:off x="1613409" y="5802903"/>
            <a:ext cx="1710940" cy="1710940"/>
          </a:xfrm>
          <a:prstGeom prst="rect">
            <a:avLst/>
          </a:prstGeom>
          <a:gradFill>
            <a:gsLst>
              <a:gs pos="0">
                <a:srgbClr val="DC4A1B"/>
              </a:gs>
              <a:gs pos="100000">
                <a:srgbClr val="F66C47"/>
              </a:gs>
            </a:gsLst>
            <a:lin ang="5400000" scaled="1"/>
          </a:gradFill>
          <a:ln>
            <a:noFill/>
          </a:ln>
          <a:effectLst>
            <a:outerShdw blurRad="215900" dist="1143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8" name="矩形 37"/>
          <p:cNvSpPr/>
          <p:nvPr/>
        </p:nvSpPr>
        <p:spPr>
          <a:xfrm rot="2700000">
            <a:off x="-291242" y="5451505"/>
            <a:ext cx="1737046" cy="1737046"/>
          </a:xfrm>
          <a:prstGeom prst="rect">
            <a:avLst/>
          </a:prstGeom>
          <a:gradFill>
            <a:gsLst>
              <a:gs pos="0">
                <a:srgbClr val="C72319"/>
              </a:gs>
              <a:gs pos="100000">
                <a:srgbClr val="F34347"/>
              </a:gs>
            </a:gsLst>
            <a:lin ang="5400000" scaled="1"/>
          </a:gradFill>
          <a:ln>
            <a:noFill/>
          </a:ln>
          <a:effectLst>
            <a:outerShdw blurRad="215900" dist="1143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9" name="矩形 38"/>
          <p:cNvSpPr/>
          <p:nvPr/>
        </p:nvSpPr>
        <p:spPr>
          <a:xfrm rot="2700000">
            <a:off x="1346266" y="6959286"/>
            <a:ext cx="1159644" cy="1159644"/>
          </a:xfrm>
          <a:prstGeom prst="rect">
            <a:avLst/>
          </a:prstGeom>
          <a:gradFill>
            <a:gsLst>
              <a:gs pos="0">
                <a:srgbClr val="026C68"/>
              </a:gs>
              <a:gs pos="100000">
                <a:srgbClr val="059188"/>
              </a:gs>
            </a:gsLst>
            <a:lin ang="5400000" scaled="1"/>
          </a:gradFill>
          <a:ln>
            <a:noFill/>
          </a:ln>
          <a:effectLst>
            <a:outerShdw blurRad="215900" dist="1143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0" name="矩形 39"/>
          <p:cNvSpPr/>
          <p:nvPr/>
        </p:nvSpPr>
        <p:spPr>
          <a:xfrm rot="2700000">
            <a:off x="2979504" y="6531792"/>
            <a:ext cx="1463016" cy="1463016"/>
          </a:xfrm>
          <a:prstGeom prst="rect">
            <a:avLst/>
          </a:prstGeom>
          <a:gradFill>
            <a:gsLst>
              <a:gs pos="0">
                <a:srgbClr val="03435C"/>
              </a:gs>
              <a:gs pos="100000">
                <a:srgbClr val="037A9B"/>
              </a:gs>
            </a:gsLst>
            <a:lin ang="5400000" scaled="1"/>
          </a:gradFill>
          <a:ln>
            <a:noFill/>
          </a:ln>
          <a:effectLst>
            <a:outerShdw blurRad="215900" dist="1143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1" name="矩形 40"/>
          <p:cNvSpPr/>
          <p:nvPr/>
        </p:nvSpPr>
        <p:spPr>
          <a:xfrm rot="2700000">
            <a:off x="4972779" y="7213522"/>
            <a:ext cx="865996" cy="865996"/>
          </a:xfrm>
          <a:prstGeom prst="rect">
            <a:avLst/>
          </a:prstGeom>
          <a:gradFill>
            <a:gsLst>
              <a:gs pos="0">
                <a:srgbClr val="DC4A1B"/>
              </a:gs>
              <a:gs pos="100000">
                <a:srgbClr val="F66C47"/>
              </a:gs>
            </a:gsLst>
            <a:lin ang="5400000" scaled="1"/>
          </a:gradFill>
          <a:ln>
            <a:noFill/>
          </a:ln>
          <a:effectLst>
            <a:outerShdw blurRad="215900" dist="1143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2" name="矩形 41"/>
          <p:cNvSpPr/>
          <p:nvPr/>
        </p:nvSpPr>
        <p:spPr>
          <a:xfrm rot="2700000">
            <a:off x="5925709" y="6418460"/>
            <a:ext cx="1829989" cy="1829989"/>
          </a:xfrm>
          <a:prstGeom prst="rect">
            <a:avLst/>
          </a:prstGeom>
          <a:gradFill>
            <a:gsLst>
              <a:gs pos="0">
                <a:srgbClr val="03435C"/>
              </a:gs>
              <a:gs pos="100000">
                <a:srgbClr val="037A9B"/>
              </a:gs>
            </a:gsLst>
            <a:lin ang="5400000" scaled="1"/>
          </a:gradFill>
          <a:ln>
            <a:noFill/>
          </a:ln>
          <a:effectLst>
            <a:outerShdw blurRad="215900" dist="1143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3" name="矩形 42"/>
          <p:cNvSpPr/>
          <p:nvPr/>
        </p:nvSpPr>
        <p:spPr>
          <a:xfrm rot="2700000">
            <a:off x="9008588" y="5760049"/>
            <a:ext cx="1918130" cy="1918130"/>
          </a:xfrm>
          <a:prstGeom prst="rect">
            <a:avLst/>
          </a:prstGeom>
          <a:gradFill>
            <a:gsLst>
              <a:gs pos="0">
                <a:srgbClr val="DC4A1B"/>
              </a:gs>
              <a:gs pos="100000">
                <a:srgbClr val="F66C47"/>
              </a:gs>
            </a:gsLst>
            <a:lin ang="5400000" scaled="1"/>
          </a:gradFill>
          <a:ln>
            <a:noFill/>
          </a:ln>
          <a:effectLst>
            <a:outerShdw blurRad="215900" dist="1143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4" name="矩形 43"/>
          <p:cNvSpPr/>
          <p:nvPr/>
        </p:nvSpPr>
        <p:spPr>
          <a:xfrm rot="2700000">
            <a:off x="6419174" y="5619043"/>
            <a:ext cx="1401965" cy="1401965"/>
          </a:xfrm>
          <a:prstGeom prst="rect">
            <a:avLst/>
          </a:prstGeom>
          <a:gradFill>
            <a:gsLst>
              <a:gs pos="0">
                <a:srgbClr val="026C68"/>
              </a:gs>
              <a:gs pos="100000">
                <a:srgbClr val="059188"/>
              </a:gs>
            </a:gsLst>
            <a:lin ang="5400000" scaled="1"/>
          </a:gradFill>
          <a:ln>
            <a:noFill/>
          </a:ln>
          <a:effectLst>
            <a:outerShdw blurRad="215900" dist="1143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5" name="矩形 44"/>
          <p:cNvSpPr/>
          <p:nvPr/>
        </p:nvSpPr>
        <p:spPr>
          <a:xfrm rot="2700000">
            <a:off x="7918216" y="6686371"/>
            <a:ext cx="1258772" cy="1258772"/>
          </a:xfrm>
          <a:prstGeom prst="rect">
            <a:avLst/>
          </a:prstGeom>
          <a:gradFill>
            <a:gsLst>
              <a:gs pos="0">
                <a:srgbClr val="C72319"/>
              </a:gs>
              <a:gs pos="100000">
                <a:srgbClr val="F34347"/>
              </a:gs>
            </a:gsLst>
            <a:lin ang="5400000" scaled="1"/>
          </a:gradFill>
          <a:ln>
            <a:noFill/>
          </a:ln>
          <a:effectLst>
            <a:outerShdw blurRad="215900" dist="1143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6" name="矩形 45"/>
          <p:cNvSpPr/>
          <p:nvPr/>
        </p:nvSpPr>
        <p:spPr>
          <a:xfrm rot="2700000">
            <a:off x="8194663" y="5531026"/>
            <a:ext cx="653631" cy="653631"/>
          </a:xfrm>
          <a:prstGeom prst="rect">
            <a:avLst/>
          </a:prstGeom>
          <a:gradFill>
            <a:gsLst>
              <a:gs pos="0">
                <a:srgbClr val="026C68"/>
              </a:gs>
              <a:gs pos="100000">
                <a:srgbClr val="059188"/>
              </a:gs>
            </a:gsLst>
            <a:lin ang="5400000" scaled="1"/>
          </a:gradFill>
          <a:ln>
            <a:noFill/>
          </a:ln>
          <a:effectLst>
            <a:outerShdw blurRad="215900" dist="1143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7" name="矩形 46"/>
          <p:cNvSpPr/>
          <p:nvPr/>
        </p:nvSpPr>
        <p:spPr>
          <a:xfrm rot="2700000">
            <a:off x="11251240" y="6165645"/>
            <a:ext cx="1737046" cy="1737046"/>
          </a:xfrm>
          <a:prstGeom prst="rect">
            <a:avLst/>
          </a:prstGeom>
          <a:gradFill>
            <a:gsLst>
              <a:gs pos="0">
                <a:srgbClr val="03435C"/>
              </a:gs>
              <a:gs pos="100000">
                <a:srgbClr val="037A9B"/>
              </a:gs>
            </a:gsLst>
            <a:lin ang="5400000" scaled="1"/>
          </a:gradFill>
          <a:ln>
            <a:noFill/>
          </a:ln>
          <a:effectLst>
            <a:outerShdw blurRad="215900" dist="1143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8" name="矩形 47"/>
          <p:cNvSpPr/>
          <p:nvPr/>
        </p:nvSpPr>
        <p:spPr>
          <a:xfrm rot="2700000">
            <a:off x="12299116" y="5147764"/>
            <a:ext cx="865996" cy="865996"/>
          </a:xfrm>
          <a:prstGeom prst="rect">
            <a:avLst/>
          </a:prstGeom>
          <a:gradFill>
            <a:gsLst>
              <a:gs pos="0">
                <a:srgbClr val="DC4A1B"/>
              </a:gs>
              <a:gs pos="100000">
                <a:srgbClr val="F66C47"/>
              </a:gs>
            </a:gsLst>
            <a:lin ang="5400000" scaled="1"/>
          </a:gradFill>
          <a:ln>
            <a:noFill/>
          </a:ln>
          <a:effectLst>
            <a:outerShdw blurRad="215900" dist="1143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9" name="矩形 48"/>
          <p:cNvSpPr/>
          <p:nvPr/>
        </p:nvSpPr>
        <p:spPr>
          <a:xfrm rot="2700000">
            <a:off x="5706531" y="6316679"/>
            <a:ext cx="424360" cy="424360"/>
          </a:xfrm>
          <a:prstGeom prst="rect">
            <a:avLst/>
          </a:prstGeom>
          <a:gradFill>
            <a:gsLst>
              <a:gs pos="0">
                <a:srgbClr val="C72319"/>
              </a:gs>
              <a:gs pos="100000">
                <a:srgbClr val="F34347"/>
              </a:gs>
            </a:gsLst>
            <a:lin ang="5400000" scaled="1"/>
          </a:gradFill>
          <a:ln>
            <a:noFill/>
          </a:ln>
          <a:effectLst>
            <a:outerShdw blurRad="215900" dist="1143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0" name="矩形 49"/>
          <p:cNvSpPr/>
          <p:nvPr/>
        </p:nvSpPr>
        <p:spPr>
          <a:xfrm rot="2700000">
            <a:off x="3596278" y="6071102"/>
            <a:ext cx="229473" cy="229473"/>
          </a:xfrm>
          <a:prstGeom prst="rect">
            <a:avLst/>
          </a:prstGeom>
          <a:gradFill>
            <a:gsLst>
              <a:gs pos="0">
                <a:srgbClr val="C72319"/>
              </a:gs>
              <a:gs pos="100000">
                <a:srgbClr val="F34347"/>
              </a:gs>
            </a:gsLst>
            <a:lin ang="5400000" scaled="1"/>
          </a:gradFill>
          <a:ln>
            <a:noFill/>
          </a:ln>
          <a:effectLst>
            <a:outerShdw blurRad="215900" dist="1143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1" name="矩形 50"/>
          <p:cNvSpPr/>
          <p:nvPr/>
        </p:nvSpPr>
        <p:spPr>
          <a:xfrm rot="2700000">
            <a:off x="11344699" y="-236575"/>
            <a:ext cx="1737046" cy="1737046"/>
          </a:xfrm>
          <a:prstGeom prst="rect">
            <a:avLst/>
          </a:prstGeom>
          <a:gradFill>
            <a:gsLst>
              <a:gs pos="0">
                <a:srgbClr val="DC4A1B"/>
              </a:gs>
              <a:gs pos="100000">
                <a:srgbClr val="F66C47"/>
              </a:gs>
            </a:gsLst>
            <a:lin ang="5400000" scaled="1"/>
          </a:gradFill>
          <a:ln>
            <a:noFill/>
          </a:ln>
          <a:effectLst>
            <a:outerShdw blurRad="215900" dist="1143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2" name="矩形 51"/>
          <p:cNvSpPr/>
          <p:nvPr/>
        </p:nvSpPr>
        <p:spPr>
          <a:xfrm rot="2700000">
            <a:off x="10476711" y="254662"/>
            <a:ext cx="1016465" cy="1016465"/>
          </a:xfrm>
          <a:prstGeom prst="rect">
            <a:avLst/>
          </a:prstGeom>
          <a:gradFill>
            <a:gsLst>
              <a:gs pos="0">
                <a:srgbClr val="026C68"/>
              </a:gs>
              <a:gs pos="100000">
                <a:srgbClr val="059188"/>
              </a:gs>
            </a:gsLst>
            <a:lin ang="5400000" scaled="1"/>
          </a:gradFill>
          <a:ln>
            <a:noFill/>
          </a:ln>
          <a:effectLst>
            <a:outerShdw blurRad="215900" dist="1143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3" name="矩形 52"/>
          <p:cNvSpPr/>
          <p:nvPr/>
        </p:nvSpPr>
        <p:spPr>
          <a:xfrm rot="2700000">
            <a:off x="12732099" y="-223037"/>
            <a:ext cx="588392" cy="588392"/>
          </a:xfrm>
          <a:prstGeom prst="rect">
            <a:avLst/>
          </a:prstGeom>
          <a:gradFill>
            <a:gsLst>
              <a:gs pos="0">
                <a:srgbClr val="C72319"/>
              </a:gs>
              <a:gs pos="100000">
                <a:srgbClr val="F34347"/>
              </a:gs>
            </a:gsLst>
            <a:lin ang="5400000" scaled="1"/>
          </a:gradFill>
          <a:ln>
            <a:noFill/>
          </a:ln>
          <a:effectLst>
            <a:outerShdw blurRad="215900" dist="1143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4" name="矩形 53"/>
          <p:cNvSpPr/>
          <p:nvPr/>
        </p:nvSpPr>
        <p:spPr>
          <a:xfrm rot="2700000">
            <a:off x="9984544" y="105075"/>
            <a:ext cx="294196" cy="294196"/>
          </a:xfrm>
          <a:prstGeom prst="rect">
            <a:avLst/>
          </a:prstGeom>
          <a:gradFill>
            <a:gsLst>
              <a:gs pos="0">
                <a:srgbClr val="03435C"/>
              </a:gs>
              <a:gs pos="100000">
                <a:srgbClr val="037A9B"/>
              </a:gs>
            </a:gsLst>
            <a:lin ang="5400000" scaled="1"/>
          </a:gradFill>
          <a:ln>
            <a:noFill/>
          </a:ln>
          <a:effectLst>
            <a:outerShdw blurRad="215900" dist="1143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694883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500"/>
                            </p:stCondLst>
                            <p:childTnLst>
                              <p:par>
                                <p:cTn id="3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000"/>
                            </p:stCondLst>
                            <p:childTnLst>
                              <p:par>
                                <p:cTn id="3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500"/>
                            </p:stCondLst>
                            <p:childTnLst>
                              <p:par>
                                <p:cTn id="4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000"/>
                            </p:stCondLst>
                            <p:childTnLst>
                              <p:par>
                                <p:cTn id="4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500"/>
                            </p:stCondLst>
                            <p:childTnLst>
                              <p:par>
                                <p:cTn id="5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6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2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5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8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9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1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4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5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7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0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1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3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5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6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7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9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0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2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3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5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7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8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9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1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2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3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4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5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7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8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0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7" grpId="0"/>
      <p:bldP spid="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 animBg="1"/>
      <p:bldP spid="42" grpId="0" animBg="1"/>
      <p:bldP spid="43" grpId="0" animBg="1"/>
      <p:bldP spid="44" grpId="0" animBg="1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 animBg="1"/>
      <p:bldP spid="5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>
            <a:grpSpLocks noChangeAspect="1"/>
          </p:cNvGrpSpPr>
          <p:nvPr/>
        </p:nvGrpSpPr>
        <p:grpSpPr>
          <a:xfrm>
            <a:off x="4837358" y="4907917"/>
            <a:ext cx="3243766" cy="1330425"/>
            <a:chOff x="620310" y="4663505"/>
            <a:chExt cx="3351081" cy="1374438"/>
          </a:xfrm>
        </p:grpSpPr>
        <p:sp>
          <p:nvSpPr>
            <p:cNvPr id="6" name="Oval 5"/>
            <p:cNvSpPr/>
            <p:nvPr/>
          </p:nvSpPr>
          <p:spPr>
            <a:xfrm>
              <a:off x="811580" y="5233298"/>
              <a:ext cx="2995556" cy="600614"/>
            </a:xfrm>
            <a:prstGeom prst="ellipse">
              <a:avLst/>
            </a:prstGeom>
            <a:solidFill>
              <a:schemeClr val="tx1">
                <a:lumMod val="65000"/>
                <a:lumOff val="35000"/>
                <a:alpha val="57000"/>
              </a:schemeClr>
            </a:solidFill>
            <a:ln>
              <a:noFill/>
            </a:ln>
            <a:effectLst>
              <a:outerShdw blurRad="685800" sx="119000" sy="119000" algn="ctr" rotWithShape="0">
                <a:prstClr val="black">
                  <a:alpha val="8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id-ID" sz="121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auto">
            <a:xfrm>
              <a:off x="620310" y="5074129"/>
              <a:ext cx="3351081" cy="963814"/>
            </a:xfrm>
            <a:custGeom>
              <a:avLst/>
              <a:gdLst>
                <a:gd name="T0" fmla="*/ 1446 w 1446"/>
                <a:gd name="T1" fmla="*/ 0 h 475"/>
                <a:gd name="T2" fmla="*/ 1446 w 1446"/>
                <a:gd name="T3" fmla="*/ 273 h 475"/>
                <a:gd name="T4" fmla="*/ 723 w 1446"/>
                <a:gd name="T5" fmla="*/ 475 h 475"/>
                <a:gd name="T6" fmla="*/ 0 w 1446"/>
                <a:gd name="T7" fmla="*/ 273 h 475"/>
                <a:gd name="T8" fmla="*/ 0 w 1446"/>
                <a:gd name="T9" fmla="*/ 0 h 475"/>
                <a:gd name="T10" fmla="*/ 723 w 1446"/>
                <a:gd name="T11" fmla="*/ 84 h 475"/>
                <a:gd name="T12" fmla="*/ 1446 w 1446"/>
                <a:gd name="T13" fmla="*/ 0 h 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46" h="475">
                  <a:moveTo>
                    <a:pt x="1446" y="0"/>
                  </a:moveTo>
                  <a:cubicBezTo>
                    <a:pt x="1446" y="273"/>
                    <a:pt x="1446" y="273"/>
                    <a:pt x="1446" y="273"/>
                  </a:cubicBezTo>
                  <a:cubicBezTo>
                    <a:pt x="1446" y="384"/>
                    <a:pt x="1122" y="475"/>
                    <a:pt x="723" y="475"/>
                  </a:cubicBezTo>
                  <a:cubicBezTo>
                    <a:pt x="324" y="475"/>
                    <a:pt x="0" y="384"/>
                    <a:pt x="0" y="273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440" y="84"/>
                    <a:pt x="723" y="84"/>
                  </a:cubicBezTo>
                  <a:cubicBezTo>
                    <a:pt x="967" y="84"/>
                    <a:pt x="1446" y="0"/>
                    <a:pt x="1446" y="0"/>
                  </a:cubicBezTo>
                </a:path>
              </a:pathLst>
            </a:custGeom>
            <a:solidFill>
              <a:schemeClr val="accent5"/>
            </a:solidFill>
            <a:ln>
              <a:noFill/>
            </a:ln>
            <a:effectLst>
              <a:outerShdw blurRad="50800" dist="38100" dir="18900000" algn="b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704" tIns="34353" rIns="68704" bIns="34353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121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Oval 9"/>
            <p:cNvSpPr>
              <a:spLocks noChangeArrowheads="1"/>
            </p:cNvSpPr>
            <p:nvPr/>
          </p:nvSpPr>
          <p:spPr bwMode="auto">
            <a:xfrm>
              <a:off x="620310" y="4663505"/>
              <a:ext cx="3351081" cy="821247"/>
            </a:xfrm>
            <a:prstGeom prst="ellipse">
              <a:avLst/>
            </a:prstGeom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68704" tIns="34353" rIns="68704" bIns="34353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121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Oval 17"/>
            <p:cNvSpPr>
              <a:spLocks noChangeArrowheads="1"/>
            </p:cNvSpPr>
            <p:nvPr/>
          </p:nvSpPr>
          <p:spPr bwMode="auto">
            <a:xfrm>
              <a:off x="1405949" y="5012020"/>
              <a:ext cx="1779802" cy="312450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txBody>
            <a:bodyPr vert="horz" wrap="square" lIns="68704" tIns="34353" rIns="68704" bIns="34353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121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5039076" y="4428488"/>
            <a:ext cx="2840330" cy="1164953"/>
            <a:chOff x="620310" y="4663505"/>
            <a:chExt cx="3351081" cy="1374438"/>
          </a:xfrm>
        </p:grpSpPr>
        <p:sp>
          <p:nvSpPr>
            <p:cNvPr id="11" name="Oval 10"/>
            <p:cNvSpPr/>
            <p:nvPr/>
          </p:nvSpPr>
          <p:spPr>
            <a:xfrm>
              <a:off x="811580" y="5233298"/>
              <a:ext cx="2995556" cy="600614"/>
            </a:xfrm>
            <a:prstGeom prst="ellipse">
              <a:avLst/>
            </a:prstGeom>
            <a:solidFill>
              <a:schemeClr val="tx1">
                <a:lumMod val="65000"/>
                <a:lumOff val="35000"/>
                <a:alpha val="57000"/>
              </a:schemeClr>
            </a:solidFill>
            <a:ln>
              <a:noFill/>
            </a:ln>
            <a:effectLst>
              <a:outerShdw blurRad="685800" sx="119000" sy="119000" algn="ctr" rotWithShape="0">
                <a:prstClr val="black">
                  <a:alpha val="8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id-ID" sz="121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Freeform 5"/>
            <p:cNvSpPr>
              <a:spLocks/>
            </p:cNvSpPr>
            <p:nvPr/>
          </p:nvSpPr>
          <p:spPr bwMode="auto">
            <a:xfrm>
              <a:off x="620310" y="5074129"/>
              <a:ext cx="3351081" cy="963814"/>
            </a:xfrm>
            <a:custGeom>
              <a:avLst/>
              <a:gdLst>
                <a:gd name="T0" fmla="*/ 1446 w 1446"/>
                <a:gd name="T1" fmla="*/ 0 h 475"/>
                <a:gd name="T2" fmla="*/ 1446 w 1446"/>
                <a:gd name="T3" fmla="*/ 273 h 475"/>
                <a:gd name="T4" fmla="*/ 723 w 1446"/>
                <a:gd name="T5" fmla="*/ 475 h 475"/>
                <a:gd name="T6" fmla="*/ 0 w 1446"/>
                <a:gd name="T7" fmla="*/ 273 h 475"/>
                <a:gd name="T8" fmla="*/ 0 w 1446"/>
                <a:gd name="T9" fmla="*/ 0 h 475"/>
                <a:gd name="T10" fmla="*/ 723 w 1446"/>
                <a:gd name="T11" fmla="*/ 84 h 475"/>
                <a:gd name="T12" fmla="*/ 1446 w 1446"/>
                <a:gd name="T13" fmla="*/ 0 h 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46" h="475">
                  <a:moveTo>
                    <a:pt x="1446" y="0"/>
                  </a:moveTo>
                  <a:cubicBezTo>
                    <a:pt x="1446" y="273"/>
                    <a:pt x="1446" y="273"/>
                    <a:pt x="1446" y="273"/>
                  </a:cubicBezTo>
                  <a:cubicBezTo>
                    <a:pt x="1446" y="384"/>
                    <a:pt x="1122" y="475"/>
                    <a:pt x="723" y="475"/>
                  </a:cubicBezTo>
                  <a:cubicBezTo>
                    <a:pt x="324" y="475"/>
                    <a:pt x="0" y="384"/>
                    <a:pt x="0" y="273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440" y="84"/>
                    <a:pt x="723" y="84"/>
                  </a:cubicBezTo>
                  <a:cubicBezTo>
                    <a:pt x="967" y="84"/>
                    <a:pt x="1446" y="0"/>
                    <a:pt x="1446" y="0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ffectLst>
              <a:outerShdw blurRad="50800" dist="38100" dir="18900000" algn="b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704" tIns="34353" rIns="68704" bIns="34353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121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Oval 9"/>
            <p:cNvSpPr>
              <a:spLocks noChangeArrowheads="1"/>
            </p:cNvSpPr>
            <p:nvPr/>
          </p:nvSpPr>
          <p:spPr bwMode="auto">
            <a:xfrm>
              <a:off x="620310" y="4663505"/>
              <a:ext cx="3351081" cy="821247"/>
            </a:xfrm>
            <a:prstGeom prst="ellipse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68704" tIns="34353" rIns="68704" bIns="34353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121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Oval 17"/>
            <p:cNvSpPr>
              <a:spLocks noChangeArrowheads="1"/>
            </p:cNvSpPr>
            <p:nvPr/>
          </p:nvSpPr>
          <p:spPr bwMode="auto">
            <a:xfrm>
              <a:off x="1405949" y="5012020"/>
              <a:ext cx="1779802" cy="312450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txBody>
            <a:bodyPr vert="horz" wrap="square" lIns="68704" tIns="34353" rIns="68704" bIns="34353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121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5209480" y="3966590"/>
            <a:ext cx="2499522" cy="1025171"/>
            <a:chOff x="6724539" y="1872152"/>
            <a:chExt cx="2057954" cy="967954"/>
          </a:xfrm>
        </p:grpSpPr>
        <p:sp>
          <p:nvSpPr>
            <p:cNvPr id="16" name="Freeform 5"/>
            <p:cNvSpPr>
              <a:spLocks/>
            </p:cNvSpPr>
            <p:nvPr/>
          </p:nvSpPr>
          <p:spPr bwMode="auto">
            <a:xfrm>
              <a:off x="6724539" y="2161336"/>
              <a:ext cx="2057954" cy="678770"/>
            </a:xfrm>
            <a:custGeom>
              <a:avLst/>
              <a:gdLst>
                <a:gd name="T0" fmla="*/ 1446 w 1446"/>
                <a:gd name="T1" fmla="*/ 0 h 475"/>
                <a:gd name="T2" fmla="*/ 1446 w 1446"/>
                <a:gd name="T3" fmla="*/ 273 h 475"/>
                <a:gd name="T4" fmla="*/ 723 w 1446"/>
                <a:gd name="T5" fmla="*/ 475 h 475"/>
                <a:gd name="T6" fmla="*/ 0 w 1446"/>
                <a:gd name="T7" fmla="*/ 273 h 475"/>
                <a:gd name="T8" fmla="*/ 0 w 1446"/>
                <a:gd name="T9" fmla="*/ 0 h 475"/>
                <a:gd name="T10" fmla="*/ 723 w 1446"/>
                <a:gd name="T11" fmla="*/ 84 h 475"/>
                <a:gd name="T12" fmla="*/ 1446 w 1446"/>
                <a:gd name="T13" fmla="*/ 0 h 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46" h="475">
                  <a:moveTo>
                    <a:pt x="1446" y="0"/>
                  </a:moveTo>
                  <a:cubicBezTo>
                    <a:pt x="1446" y="273"/>
                    <a:pt x="1446" y="273"/>
                    <a:pt x="1446" y="273"/>
                  </a:cubicBezTo>
                  <a:cubicBezTo>
                    <a:pt x="1446" y="384"/>
                    <a:pt x="1122" y="475"/>
                    <a:pt x="723" y="475"/>
                  </a:cubicBezTo>
                  <a:cubicBezTo>
                    <a:pt x="324" y="475"/>
                    <a:pt x="0" y="384"/>
                    <a:pt x="0" y="273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440" y="84"/>
                    <a:pt x="723" y="84"/>
                  </a:cubicBezTo>
                  <a:cubicBezTo>
                    <a:pt x="967" y="84"/>
                    <a:pt x="1446" y="0"/>
                    <a:pt x="1446" y="0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ffectLst>
              <a:outerShdw blurRad="50800" dist="38100" dir="18900000" algn="b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704" tIns="34353" rIns="68704" bIns="34353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121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Oval 9"/>
            <p:cNvSpPr>
              <a:spLocks noChangeArrowheads="1"/>
            </p:cNvSpPr>
            <p:nvPr/>
          </p:nvSpPr>
          <p:spPr bwMode="auto">
            <a:xfrm>
              <a:off x="6724539" y="1872152"/>
              <a:ext cx="2057954" cy="578367"/>
            </a:xfrm>
            <a:prstGeom prst="ellipse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68704" tIns="34353" rIns="68704" bIns="34353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121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Oval 17"/>
            <p:cNvSpPr>
              <a:spLocks noChangeArrowheads="1"/>
            </p:cNvSpPr>
            <p:nvPr/>
          </p:nvSpPr>
          <p:spPr bwMode="auto">
            <a:xfrm>
              <a:off x="7207013" y="2117595"/>
              <a:ext cx="1093006" cy="220044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txBody>
            <a:bodyPr vert="horz" wrap="square" lIns="68704" tIns="34353" rIns="68704" bIns="34353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121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5354284" y="3562743"/>
            <a:ext cx="2209913" cy="906390"/>
            <a:chOff x="6724539" y="1872152"/>
            <a:chExt cx="2057954" cy="967954"/>
          </a:xfrm>
        </p:grpSpPr>
        <p:sp>
          <p:nvSpPr>
            <p:cNvPr id="20" name="Freeform 5"/>
            <p:cNvSpPr>
              <a:spLocks/>
            </p:cNvSpPr>
            <p:nvPr/>
          </p:nvSpPr>
          <p:spPr bwMode="auto">
            <a:xfrm>
              <a:off x="6724539" y="2161336"/>
              <a:ext cx="2057954" cy="678770"/>
            </a:xfrm>
            <a:custGeom>
              <a:avLst/>
              <a:gdLst>
                <a:gd name="T0" fmla="*/ 1446 w 1446"/>
                <a:gd name="T1" fmla="*/ 0 h 475"/>
                <a:gd name="T2" fmla="*/ 1446 w 1446"/>
                <a:gd name="T3" fmla="*/ 273 h 475"/>
                <a:gd name="T4" fmla="*/ 723 w 1446"/>
                <a:gd name="T5" fmla="*/ 475 h 475"/>
                <a:gd name="T6" fmla="*/ 0 w 1446"/>
                <a:gd name="T7" fmla="*/ 273 h 475"/>
                <a:gd name="T8" fmla="*/ 0 w 1446"/>
                <a:gd name="T9" fmla="*/ 0 h 475"/>
                <a:gd name="T10" fmla="*/ 723 w 1446"/>
                <a:gd name="T11" fmla="*/ 84 h 475"/>
                <a:gd name="T12" fmla="*/ 1446 w 1446"/>
                <a:gd name="T13" fmla="*/ 0 h 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46" h="475">
                  <a:moveTo>
                    <a:pt x="1446" y="0"/>
                  </a:moveTo>
                  <a:cubicBezTo>
                    <a:pt x="1446" y="273"/>
                    <a:pt x="1446" y="273"/>
                    <a:pt x="1446" y="273"/>
                  </a:cubicBezTo>
                  <a:cubicBezTo>
                    <a:pt x="1446" y="384"/>
                    <a:pt x="1122" y="475"/>
                    <a:pt x="723" y="475"/>
                  </a:cubicBezTo>
                  <a:cubicBezTo>
                    <a:pt x="324" y="475"/>
                    <a:pt x="0" y="384"/>
                    <a:pt x="0" y="273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440" y="84"/>
                    <a:pt x="723" y="84"/>
                  </a:cubicBezTo>
                  <a:cubicBezTo>
                    <a:pt x="967" y="84"/>
                    <a:pt x="1446" y="0"/>
                    <a:pt x="1446" y="0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ffectLst>
              <a:outerShdw blurRad="50800" dist="38100" dir="18900000" algn="b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704" tIns="34353" rIns="68704" bIns="34353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121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Oval 9"/>
            <p:cNvSpPr>
              <a:spLocks noChangeArrowheads="1"/>
            </p:cNvSpPr>
            <p:nvPr/>
          </p:nvSpPr>
          <p:spPr bwMode="auto">
            <a:xfrm>
              <a:off x="6724539" y="1872152"/>
              <a:ext cx="2057954" cy="578367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68704" tIns="34353" rIns="68704" bIns="34353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121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2" name="Gruppe 203"/>
          <p:cNvGrpSpPr>
            <a:grpSpLocks noChangeAspect="1"/>
          </p:cNvGrpSpPr>
          <p:nvPr/>
        </p:nvGrpSpPr>
        <p:grpSpPr bwMode="auto">
          <a:xfrm>
            <a:off x="5646715" y="1758825"/>
            <a:ext cx="1625053" cy="2163886"/>
            <a:chOff x="5947532" y="1849623"/>
            <a:chExt cx="602159" cy="802872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grpSp>
          <p:nvGrpSpPr>
            <p:cNvPr id="23" name="Gruppe 65"/>
            <p:cNvGrpSpPr>
              <a:grpSpLocks/>
            </p:cNvGrpSpPr>
            <p:nvPr/>
          </p:nvGrpSpPr>
          <p:grpSpPr bwMode="auto">
            <a:xfrm flipH="1">
              <a:off x="5947524" y="1938472"/>
              <a:ext cx="293160" cy="707672"/>
              <a:chOff x="506456" y="1658064"/>
              <a:chExt cx="1625556" cy="3599525"/>
            </a:xfrm>
          </p:grpSpPr>
          <p:sp>
            <p:nvSpPr>
              <p:cNvPr id="33" name="Freeform 64"/>
              <p:cNvSpPr>
                <a:spLocks/>
              </p:cNvSpPr>
              <p:nvPr/>
            </p:nvSpPr>
            <p:spPr bwMode="auto">
              <a:xfrm>
                <a:off x="726098" y="1847581"/>
                <a:ext cx="388078" cy="833969"/>
              </a:xfrm>
              <a:custGeom>
                <a:avLst/>
                <a:gdLst>
                  <a:gd name="T0" fmla="*/ 209550 w 246"/>
                  <a:gd name="T1" fmla="*/ 508000 h 512"/>
                  <a:gd name="T2" fmla="*/ 234950 w 246"/>
                  <a:gd name="T3" fmla="*/ 508000 h 512"/>
                  <a:gd name="T4" fmla="*/ 304800 w 246"/>
                  <a:gd name="T5" fmla="*/ 812800 h 512"/>
                  <a:gd name="T6" fmla="*/ 292100 w 246"/>
                  <a:gd name="T7" fmla="*/ 485775 h 512"/>
                  <a:gd name="T8" fmla="*/ 314325 w 246"/>
                  <a:gd name="T9" fmla="*/ 473075 h 512"/>
                  <a:gd name="T10" fmla="*/ 330200 w 246"/>
                  <a:gd name="T11" fmla="*/ 466725 h 512"/>
                  <a:gd name="T12" fmla="*/ 346075 w 246"/>
                  <a:gd name="T13" fmla="*/ 457200 h 512"/>
                  <a:gd name="T14" fmla="*/ 358775 w 246"/>
                  <a:gd name="T15" fmla="*/ 447675 h 512"/>
                  <a:gd name="T16" fmla="*/ 371475 w 246"/>
                  <a:gd name="T17" fmla="*/ 434975 h 512"/>
                  <a:gd name="T18" fmla="*/ 377825 w 246"/>
                  <a:gd name="T19" fmla="*/ 419100 h 512"/>
                  <a:gd name="T20" fmla="*/ 384175 w 246"/>
                  <a:gd name="T21" fmla="*/ 406400 h 512"/>
                  <a:gd name="T22" fmla="*/ 387350 w 246"/>
                  <a:gd name="T23" fmla="*/ 390525 h 512"/>
                  <a:gd name="T24" fmla="*/ 390525 w 246"/>
                  <a:gd name="T25" fmla="*/ 384175 h 512"/>
                  <a:gd name="T26" fmla="*/ 368300 w 246"/>
                  <a:gd name="T27" fmla="*/ 336550 h 512"/>
                  <a:gd name="T28" fmla="*/ 368300 w 246"/>
                  <a:gd name="T29" fmla="*/ 285750 h 512"/>
                  <a:gd name="T30" fmla="*/ 361950 w 246"/>
                  <a:gd name="T31" fmla="*/ 244475 h 512"/>
                  <a:gd name="T32" fmla="*/ 371475 w 246"/>
                  <a:gd name="T33" fmla="*/ 219075 h 512"/>
                  <a:gd name="T34" fmla="*/ 374650 w 246"/>
                  <a:gd name="T35" fmla="*/ 200025 h 512"/>
                  <a:gd name="T36" fmla="*/ 368300 w 246"/>
                  <a:gd name="T37" fmla="*/ 174625 h 512"/>
                  <a:gd name="T38" fmla="*/ 361950 w 246"/>
                  <a:gd name="T39" fmla="*/ 155575 h 512"/>
                  <a:gd name="T40" fmla="*/ 349250 w 246"/>
                  <a:gd name="T41" fmla="*/ 142875 h 512"/>
                  <a:gd name="T42" fmla="*/ 346075 w 246"/>
                  <a:gd name="T43" fmla="*/ 149225 h 512"/>
                  <a:gd name="T44" fmla="*/ 342900 w 246"/>
                  <a:gd name="T45" fmla="*/ 155575 h 512"/>
                  <a:gd name="T46" fmla="*/ 320675 w 246"/>
                  <a:gd name="T47" fmla="*/ 88900 h 512"/>
                  <a:gd name="T48" fmla="*/ 304800 w 246"/>
                  <a:gd name="T49" fmla="*/ 60325 h 512"/>
                  <a:gd name="T50" fmla="*/ 288925 w 246"/>
                  <a:gd name="T51" fmla="*/ 31750 h 512"/>
                  <a:gd name="T52" fmla="*/ 234950 w 246"/>
                  <a:gd name="T53" fmla="*/ 9525 h 512"/>
                  <a:gd name="T54" fmla="*/ 209550 w 246"/>
                  <a:gd name="T55" fmla="*/ 3175 h 512"/>
                  <a:gd name="T56" fmla="*/ 180975 w 246"/>
                  <a:gd name="T57" fmla="*/ 3175 h 512"/>
                  <a:gd name="T58" fmla="*/ 152400 w 246"/>
                  <a:gd name="T59" fmla="*/ 0 h 512"/>
                  <a:gd name="T60" fmla="*/ 127000 w 246"/>
                  <a:gd name="T61" fmla="*/ 6350 h 512"/>
                  <a:gd name="T62" fmla="*/ 69850 w 246"/>
                  <a:gd name="T63" fmla="*/ 25400 h 512"/>
                  <a:gd name="T64" fmla="*/ 44450 w 246"/>
                  <a:gd name="T65" fmla="*/ 53975 h 512"/>
                  <a:gd name="T66" fmla="*/ 31750 w 246"/>
                  <a:gd name="T67" fmla="*/ 66675 h 512"/>
                  <a:gd name="T68" fmla="*/ 22225 w 246"/>
                  <a:gd name="T69" fmla="*/ 82550 h 512"/>
                  <a:gd name="T70" fmla="*/ 9525 w 246"/>
                  <a:gd name="T71" fmla="*/ 114300 h 512"/>
                  <a:gd name="T72" fmla="*/ 0 w 246"/>
                  <a:gd name="T73" fmla="*/ 142875 h 512"/>
                  <a:gd name="T74" fmla="*/ 34925 w 246"/>
                  <a:gd name="T75" fmla="*/ 257175 h 512"/>
                  <a:gd name="T76" fmla="*/ 31750 w 246"/>
                  <a:gd name="T77" fmla="*/ 250825 h 512"/>
                  <a:gd name="T78" fmla="*/ 28575 w 246"/>
                  <a:gd name="T79" fmla="*/ 250825 h 512"/>
                  <a:gd name="T80" fmla="*/ 28575 w 246"/>
                  <a:gd name="T81" fmla="*/ 254000 h 512"/>
                  <a:gd name="T82" fmla="*/ 25400 w 246"/>
                  <a:gd name="T83" fmla="*/ 260350 h 512"/>
                  <a:gd name="T84" fmla="*/ 28575 w 246"/>
                  <a:gd name="T85" fmla="*/ 269875 h 512"/>
                  <a:gd name="T86" fmla="*/ 34925 w 246"/>
                  <a:gd name="T87" fmla="*/ 282575 h 512"/>
                  <a:gd name="T88" fmla="*/ 44450 w 246"/>
                  <a:gd name="T89" fmla="*/ 301625 h 512"/>
                  <a:gd name="T90" fmla="*/ 57150 w 246"/>
                  <a:gd name="T91" fmla="*/ 323850 h 512"/>
                  <a:gd name="T92" fmla="*/ 82550 w 246"/>
                  <a:gd name="T93" fmla="*/ 361950 h 512"/>
                  <a:gd name="T94" fmla="*/ 107950 w 246"/>
                  <a:gd name="T95" fmla="*/ 400050 h 512"/>
                  <a:gd name="T96" fmla="*/ 136525 w 246"/>
                  <a:gd name="T97" fmla="*/ 431800 h 512"/>
                  <a:gd name="T98" fmla="*/ 161925 w 246"/>
                  <a:gd name="T99" fmla="*/ 457200 h 512"/>
                  <a:gd name="T100" fmla="*/ 187325 w 246"/>
                  <a:gd name="T101" fmla="*/ 482600 h 512"/>
                  <a:gd name="T102" fmla="*/ 209550 w 246"/>
                  <a:gd name="T103" fmla="*/ 495300 h 512"/>
                  <a:gd name="T104" fmla="*/ 209550 w 246"/>
                  <a:gd name="T105" fmla="*/ 508000 h 512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w 246"/>
                  <a:gd name="T160" fmla="*/ 0 h 512"/>
                  <a:gd name="T161" fmla="*/ 246 w 246"/>
                  <a:gd name="T162" fmla="*/ 512 h 512"/>
                </a:gdLst>
                <a:ahLst/>
                <a:cxnLst>
                  <a:cxn ang="T106">
                    <a:pos x="T0" y="T1"/>
                  </a:cxn>
                  <a:cxn ang="T107">
                    <a:pos x="T2" y="T3"/>
                  </a:cxn>
                  <a:cxn ang="T108">
                    <a:pos x="T4" y="T5"/>
                  </a:cxn>
                  <a:cxn ang="T109">
                    <a:pos x="T6" y="T7"/>
                  </a:cxn>
                  <a:cxn ang="T110">
                    <a:pos x="T8" y="T9"/>
                  </a:cxn>
                  <a:cxn ang="T111">
                    <a:pos x="T10" y="T11"/>
                  </a:cxn>
                  <a:cxn ang="T112">
                    <a:pos x="T12" y="T13"/>
                  </a:cxn>
                  <a:cxn ang="T113">
                    <a:pos x="T14" y="T15"/>
                  </a:cxn>
                  <a:cxn ang="T114">
                    <a:pos x="T16" y="T17"/>
                  </a:cxn>
                  <a:cxn ang="T115">
                    <a:pos x="T18" y="T19"/>
                  </a:cxn>
                  <a:cxn ang="T116">
                    <a:pos x="T20" y="T21"/>
                  </a:cxn>
                  <a:cxn ang="T117">
                    <a:pos x="T22" y="T23"/>
                  </a:cxn>
                  <a:cxn ang="T118">
                    <a:pos x="T24" y="T25"/>
                  </a:cxn>
                  <a:cxn ang="T119">
                    <a:pos x="T26" y="T27"/>
                  </a:cxn>
                  <a:cxn ang="T120">
                    <a:pos x="T28" y="T29"/>
                  </a:cxn>
                  <a:cxn ang="T121">
                    <a:pos x="T30" y="T31"/>
                  </a:cxn>
                  <a:cxn ang="T122">
                    <a:pos x="T32" y="T33"/>
                  </a:cxn>
                  <a:cxn ang="T123">
                    <a:pos x="T34" y="T35"/>
                  </a:cxn>
                  <a:cxn ang="T124">
                    <a:pos x="T36" y="T37"/>
                  </a:cxn>
                  <a:cxn ang="T125">
                    <a:pos x="T38" y="T39"/>
                  </a:cxn>
                  <a:cxn ang="T126">
                    <a:pos x="T40" y="T41"/>
                  </a:cxn>
                  <a:cxn ang="T127">
                    <a:pos x="T42" y="T43"/>
                  </a:cxn>
                  <a:cxn ang="T128">
                    <a:pos x="T44" y="T45"/>
                  </a:cxn>
                  <a:cxn ang="T129">
                    <a:pos x="T46" y="T47"/>
                  </a:cxn>
                  <a:cxn ang="T130">
                    <a:pos x="T48" y="T49"/>
                  </a:cxn>
                  <a:cxn ang="T131">
                    <a:pos x="T50" y="T51"/>
                  </a:cxn>
                  <a:cxn ang="T132">
                    <a:pos x="T52" y="T53"/>
                  </a:cxn>
                  <a:cxn ang="T133">
                    <a:pos x="T54" y="T55"/>
                  </a:cxn>
                  <a:cxn ang="T134">
                    <a:pos x="T56" y="T57"/>
                  </a:cxn>
                  <a:cxn ang="T135">
                    <a:pos x="T58" y="T59"/>
                  </a:cxn>
                  <a:cxn ang="T136">
                    <a:pos x="T60" y="T61"/>
                  </a:cxn>
                  <a:cxn ang="T137">
                    <a:pos x="T62" y="T63"/>
                  </a:cxn>
                  <a:cxn ang="T138">
                    <a:pos x="T64" y="T65"/>
                  </a:cxn>
                  <a:cxn ang="T139">
                    <a:pos x="T66" y="T67"/>
                  </a:cxn>
                  <a:cxn ang="T140">
                    <a:pos x="T68" y="T69"/>
                  </a:cxn>
                  <a:cxn ang="T141">
                    <a:pos x="T70" y="T71"/>
                  </a:cxn>
                  <a:cxn ang="T142">
                    <a:pos x="T72" y="T73"/>
                  </a:cxn>
                  <a:cxn ang="T143">
                    <a:pos x="T74" y="T75"/>
                  </a:cxn>
                  <a:cxn ang="T144">
                    <a:pos x="T76" y="T77"/>
                  </a:cxn>
                  <a:cxn ang="T145">
                    <a:pos x="T78" y="T79"/>
                  </a:cxn>
                  <a:cxn ang="T146">
                    <a:pos x="T80" y="T81"/>
                  </a:cxn>
                  <a:cxn ang="T147">
                    <a:pos x="T82" y="T83"/>
                  </a:cxn>
                  <a:cxn ang="T148">
                    <a:pos x="T84" y="T85"/>
                  </a:cxn>
                  <a:cxn ang="T149">
                    <a:pos x="T86" y="T87"/>
                  </a:cxn>
                  <a:cxn ang="T150">
                    <a:pos x="T88" y="T89"/>
                  </a:cxn>
                  <a:cxn ang="T151">
                    <a:pos x="T90" y="T91"/>
                  </a:cxn>
                  <a:cxn ang="T152">
                    <a:pos x="T92" y="T93"/>
                  </a:cxn>
                  <a:cxn ang="T153">
                    <a:pos x="T94" y="T95"/>
                  </a:cxn>
                  <a:cxn ang="T154">
                    <a:pos x="T96" y="T97"/>
                  </a:cxn>
                  <a:cxn ang="T155">
                    <a:pos x="T98" y="T99"/>
                  </a:cxn>
                  <a:cxn ang="T156">
                    <a:pos x="T100" y="T101"/>
                  </a:cxn>
                  <a:cxn ang="T157">
                    <a:pos x="T102" y="T103"/>
                  </a:cxn>
                  <a:cxn ang="T158">
                    <a:pos x="T104" y="T105"/>
                  </a:cxn>
                </a:cxnLst>
                <a:rect l="T159" t="T160" r="T161" b="T162"/>
                <a:pathLst>
                  <a:path w="246" h="512">
                    <a:moveTo>
                      <a:pt x="132" y="320"/>
                    </a:moveTo>
                    <a:lnTo>
                      <a:pt x="148" y="320"/>
                    </a:lnTo>
                    <a:lnTo>
                      <a:pt x="192" y="512"/>
                    </a:lnTo>
                    <a:lnTo>
                      <a:pt x="184" y="306"/>
                    </a:lnTo>
                    <a:lnTo>
                      <a:pt x="198" y="298"/>
                    </a:lnTo>
                    <a:lnTo>
                      <a:pt x="208" y="294"/>
                    </a:lnTo>
                    <a:lnTo>
                      <a:pt x="218" y="288"/>
                    </a:lnTo>
                    <a:lnTo>
                      <a:pt x="226" y="282"/>
                    </a:lnTo>
                    <a:lnTo>
                      <a:pt x="234" y="274"/>
                    </a:lnTo>
                    <a:lnTo>
                      <a:pt x="238" y="264"/>
                    </a:lnTo>
                    <a:lnTo>
                      <a:pt x="242" y="256"/>
                    </a:lnTo>
                    <a:lnTo>
                      <a:pt x="244" y="246"/>
                    </a:lnTo>
                    <a:lnTo>
                      <a:pt x="246" y="242"/>
                    </a:lnTo>
                    <a:lnTo>
                      <a:pt x="232" y="212"/>
                    </a:lnTo>
                    <a:lnTo>
                      <a:pt x="232" y="180"/>
                    </a:lnTo>
                    <a:lnTo>
                      <a:pt x="228" y="154"/>
                    </a:lnTo>
                    <a:lnTo>
                      <a:pt x="234" y="138"/>
                    </a:lnTo>
                    <a:lnTo>
                      <a:pt x="236" y="126"/>
                    </a:lnTo>
                    <a:lnTo>
                      <a:pt x="232" y="110"/>
                    </a:lnTo>
                    <a:lnTo>
                      <a:pt x="228" y="98"/>
                    </a:lnTo>
                    <a:lnTo>
                      <a:pt x="220" y="90"/>
                    </a:lnTo>
                    <a:lnTo>
                      <a:pt x="218" y="94"/>
                    </a:lnTo>
                    <a:lnTo>
                      <a:pt x="216" y="98"/>
                    </a:lnTo>
                    <a:lnTo>
                      <a:pt x="202" y="56"/>
                    </a:lnTo>
                    <a:lnTo>
                      <a:pt x="192" y="38"/>
                    </a:lnTo>
                    <a:lnTo>
                      <a:pt x="182" y="20"/>
                    </a:lnTo>
                    <a:lnTo>
                      <a:pt x="148" y="6"/>
                    </a:lnTo>
                    <a:lnTo>
                      <a:pt x="132" y="2"/>
                    </a:lnTo>
                    <a:lnTo>
                      <a:pt x="114" y="2"/>
                    </a:lnTo>
                    <a:lnTo>
                      <a:pt x="96" y="0"/>
                    </a:lnTo>
                    <a:lnTo>
                      <a:pt x="80" y="4"/>
                    </a:lnTo>
                    <a:lnTo>
                      <a:pt x="44" y="16"/>
                    </a:lnTo>
                    <a:lnTo>
                      <a:pt x="28" y="34"/>
                    </a:lnTo>
                    <a:lnTo>
                      <a:pt x="20" y="42"/>
                    </a:lnTo>
                    <a:lnTo>
                      <a:pt x="14" y="52"/>
                    </a:lnTo>
                    <a:lnTo>
                      <a:pt x="6" y="72"/>
                    </a:lnTo>
                    <a:lnTo>
                      <a:pt x="0" y="90"/>
                    </a:lnTo>
                    <a:lnTo>
                      <a:pt x="22" y="162"/>
                    </a:lnTo>
                    <a:lnTo>
                      <a:pt x="20" y="158"/>
                    </a:lnTo>
                    <a:lnTo>
                      <a:pt x="18" y="158"/>
                    </a:lnTo>
                    <a:lnTo>
                      <a:pt x="18" y="160"/>
                    </a:lnTo>
                    <a:lnTo>
                      <a:pt x="16" y="164"/>
                    </a:lnTo>
                    <a:lnTo>
                      <a:pt x="18" y="170"/>
                    </a:lnTo>
                    <a:lnTo>
                      <a:pt x="22" y="178"/>
                    </a:lnTo>
                    <a:lnTo>
                      <a:pt x="28" y="190"/>
                    </a:lnTo>
                    <a:lnTo>
                      <a:pt x="36" y="204"/>
                    </a:lnTo>
                    <a:lnTo>
                      <a:pt x="52" y="228"/>
                    </a:lnTo>
                    <a:lnTo>
                      <a:pt x="68" y="252"/>
                    </a:lnTo>
                    <a:lnTo>
                      <a:pt x="86" y="272"/>
                    </a:lnTo>
                    <a:lnTo>
                      <a:pt x="102" y="288"/>
                    </a:lnTo>
                    <a:lnTo>
                      <a:pt x="118" y="304"/>
                    </a:lnTo>
                    <a:lnTo>
                      <a:pt x="132" y="312"/>
                    </a:lnTo>
                    <a:lnTo>
                      <a:pt x="132" y="320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solidFill>
                  <a:schemeClr val="accent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just">
                  <a:lnSpc>
                    <a:spcPct val="120000"/>
                  </a:lnSpc>
                  <a:defRPr/>
                </a:pPr>
                <a:endParaRPr lang="da-DK" sz="781" kern="0">
                  <a:solidFill>
                    <a:schemeClr val="bg2">
                      <a:lumMod val="7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4" name="Freeform 65"/>
              <p:cNvSpPr>
                <a:spLocks/>
              </p:cNvSpPr>
              <p:nvPr/>
            </p:nvSpPr>
            <p:spPr bwMode="auto">
              <a:xfrm>
                <a:off x="1147127" y="2146869"/>
                <a:ext cx="307534" cy="1035735"/>
              </a:xfrm>
              <a:custGeom>
                <a:avLst/>
                <a:gdLst>
                  <a:gd name="T0" fmla="*/ 3175 w 198"/>
                  <a:gd name="T1" fmla="*/ 107950 h 642"/>
                  <a:gd name="T2" fmla="*/ 0 w 198"/>
                  <a:gd name="T3" fmla="*/ 133350 h 642"/>
                  <a:gd name="T4" fmla="*/ 12700 w 198"/>
                  <a:gd name="T5" fmla="*/ 161925 h 642"/>
                  <a:gd name="T6" fmla="*/ 50800 w 198"/>
                  <a:gd name="T7" fmla="*/ 200025 h 642"/>
                  <a:gd name="T8" fmla="*/ 117475 w 198"/>
                  <a:gd name="T9" fmla="*/ 260350 h 642"/>
                  <a:gd name="T10" fmla="*/ 165100 w 198"/>
                  <a:gd name="T11" fmla="*/ 304800 h 642"/>
                  <a:gd name="T12" fmla="*/ 190500 w 198"/>
                  <a:gd name="T13" fmla="*/ 333375 h 642"/>
                  <a:gd name="T14" fmla="*/ 180975 w 198"/>
                  <a:gd name="T15" fmla="*/ 349250 h 642"/>
                  <a:gd name="T16" fmla="*/ 168275 w 198"/>
                  <a:gd name="T17" fmla="*/ 365125 h 642"/>
                  <a:gd name="T18" fmla="*/ 142875 w 198"/>
                  <a:gd name="T19" fmla="*/ 371475 h 642"/>
                  <a:gd name="T20" fmla="*/ 107950 w 198"/>
                  <a:gd name="T21" fmla="*/ 384175 h 642"/>
                  <a:gd name="T22" fmla="*/ 133350 w 198"/>
                  <a:gd name="T23" fmla="*/ 409575 h 642"/>
                  <a:gd name="T24" fmla="*/ 165100 w 198"/>
                  <a:gd name="T25" fmla="*/ 438150 h 642"/>
                  <a:gd name="T26" fmla="*/ 177800 w 198"/>
                  <a:gd name="T27" fmla="*/ 450850 h 642"/>
                  <a:gd name="T28" fmla="*/ 193675 w 198"/>
                  <a:gd name="T29" fmla="*/ 463550 h 642"/>
                  <a:gd name="T30" fmla="*/ 196850 w 198"/>
                  <a:gd name="T31" fmla="*/ 476250 h 642"/>
                  <a:gd name="T32" fmla="*/ 196850 w 198"/>
                  <a:gd name="T33" fmla="*/ 492125 h 642"/>
                  <a:gd name="T34" fmla="*/ 193675 w 198"/>
                  <a:gd name="T35" fmla="*/ 536575 h 642"/>
                  <a:gd name="T36" fmla="*/ 187325 w 198"/>
                  <a:gd name="T37" fmla="*/ 609600 h 642"/>
                  <a:gd name="T38" fmla="*/ 177800 w 198"/>
                  <a:gd name="T39" fmla="*/ 708025 h 642"/>
                  <a:gd name="T40" fmla="*/ 155575 w 198"/>
                  <a:gd name="T41" fmla="*/ 844550 h 642"/>
                  <a:gd name="T42" fmla="*/ 196850 w 198"/>
                  <a:gd name="T43" fmla="*/ 965200 h 642"/>
                  <a:gd name="T44" fmla="*/ 222250 w 198"/>
                  <a:gd name="T45" fmla="*/ 1006475 h 642"/>
                  <a:gd name="T46" fmla="*/ 215900 w 198"/>
                  <a:gd name="T47" fmla="*/ 977900 h 642"/>
                  <a:gd name="T48" fmla="*/ 209550 w 198"/>
                  <a:gd name="T49" fmla="*/ 917575 h 642"/>
                  <a:gd name="T50" fmla="*/ 206375 w 198"/>
                  <a:gd name="T51" fmla="*/ 809625 h 642"/>
                  <a:gd name="T52" fmla="*/ 206375 w 198"/>
                  <a:gd name="T53" fmla="*/ 746125 h 642"/>
                  <a:gd name="T54" fmla="*/ 206375 w 198"/>
                  <a:gd name="T55" fmla="*/ 708025 h 642"/>
                  <a:gd name="T56" fmla="*/ 206375 w 198"/>
                  <a:gd name="T57" fmla="*/ 587375 h 642"/>
                  <a:gd name="T58" fmla="*/ 215900 w 198"/>
                  <a:gd name="T59" fmla="*/ 419100 h 642"/>
                  <a:gd name="T60" fmla="*/ 228600 w 198"/>
                  <a:gd name="T61" fmla="*/ 307975 h 642"/>
                  <a:gd name="T62" fmla="*/ 238125 w 198"/>
                  <a:gd name="T63" fmla="*/ 206375 h 642"/>
                  <a:gd name="T64" fmla="*/ 247650 w 198"/>
                  <a:gd name="T65" fmla="*/ 149225 h 642"/>
                  <a:gd name="T66" fmla="*/ 257175 w 198"/>
                  <a:gd name="T67" fmla="*/ 92075 h 642"/>
                  <a:gd name="T68" fmla="*/ 292100 w 198"/>
                  <a:gd name="T69" fmla="*/ 15875 h 642"/>
                  <a:gd name="T70" fmla="*/ 25400 w 198"/>
                  <a:gd name="T71" fmla="*/ 88900 h 642"/>
                  <a:gd name="T72" fmla="*/ 12700 w 198"/>
                  <a:gd name="T73" fmla="*/ 92075 h 642"/>
                  <a:gd name="T74" fmla="*/ 3175 w 198"/>
                  <a:gd name="T75" fmla="*/ 104775 h 642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w 198"/>
                  <a:gd name="T115" fmla="*/ 0 h 642"/>
                  <a:gd name="T116" fmla="*/ 198 w 198"/>
                  <a:gd name="T117" fmla="*/ 642 h 642"/>
                </a:gdLst>
                <a:ahLst/>
                <a:cxnLst>
                  <a:cxn ang="T76">
                    <a:pos x="T0" y="T1"/>
                  </a:cxn>
                  <a:cxn ang="T77">
                    <a:pos x="T2" y="T3"/>
                  </a:cxn>
                  <a:cxn ang="T78">
                    <a:pos x="T4" y="T5"/>
                  </a:cxn>
                  <a:cxn ang="T79">
                    <a:pos x="T6" y="T7"/>
                  </a:cxn>
                  <a:cxn ang="T80">
                    <a:pos x="T8" y="T9"/>
                  </a:cxn>
                  <a:cxn ang="T81">
                    <a:pos x="T10" y="T11"/>
                  </a:cxn>
                  <a:cxn ang="T82">
                    <a:pos x="T12" y="T13"/>
                  </a:cxn>
                  <a:cxn ang="T83">
                    <a:pos x="T14" y="T15"/>
                  </a:cxn>
                  <a:cxn ang="T84">
                    <a:pos x="T16" y="T17"/>
                  </a:cxn>
                  <a:cxn ang="T85">
                    <a:pos x="T18" y="T19"/>
                  </a:cxn>
                  <a:cxn ang="T86">
                    <a:pos x="T20" y="T21"/>
                  </a:cxn>
                  <a:cxn ang="T87">
                    <a:pos x="T22" y="T23"/>
                  </a:cxn>
                  <a:cxn ang="T88">
                    <a:pos x="T24" y="T25"/>
                  </a:cxn>
                  <a:cxn ang="T89">
                    <a:pos x="T26" y="T27"/>
                  </a:cxn>
                  <a:cxn ang="T90">
                    <a:pos x="T28" y="T29"/>
                  </a:cxn>
                  <a:cxn ang="T91">
                    <a:pos x="T30" y="T31"/>
                  </a:cxn>
                  <a:cxn ang="T92">
                    <a:pos x="T32" y="T33"/>
                  </a:cxn>
                  <a:cxn ang="T93">
                    <a:pos x="T34" y="T35"/>
                  </a:cxn>
                  <a:cxn ang="T94">
                    <a:pos x="T36" y="T37"/>
                  </a:cxn>
                  <a:cxn ang="T95">
                    <a:pos x="T38" y="T39"/>
                  </a:cxn>
                  <a:cxn ang="T96">
                    <a:pos x="T40" y="T41"/>
                  </a:cxn>
                  <a:cxn ang="T97">
                    <a:pos x="T42" y="T43"/>
                  </a:cxn>
                  <a:cxn ang="T98">
                    <a:pos x="T44" y="T45"/>
                  </a:cxn>
                  <a:cxn ang="T99">
                    <a:pos x="T46" y="T47"/>
                  </a:cxn>
                  <a:cxn ang="T100">
                    <a:pos x="T48" y="T49"/>
                  </a:cxn>
                  <a:cxn ang="T101">
                    <a:pos x="T50" y="T51"/>
                  </a:cxn>
                  <a:cxn ang="T102">
                    <a:pos x="T52" y="T53"/>
                  </a:cxn>
                  <a:cxn ang="T103">
                    <a:pos x="T54" y="T55"/>
                  </a:cxn>
                  <a:cxn ang="T104">
                    <a:pos x="T56" y="T57"/>
                  </a:cxn>
                  <a:cxn ang="T105">
                    <a:pos x="T58" y="T59"/>
                  </a:cxn>
                  <a:cxn ang="T106">
                    <a:pos x="T60" y="T61"/>
                  </a:cxn>
                  <a:cxn ang="T107">
                    <a:pos x="T62" y="T63"/>
                  </a:cxn>
                  <a:cxn ang="T108">
                    <a:pos x="T64" y="T65"/>
                  </a:cxn>
                  <a:cxn ang="T109">
                    <a:pos x="T66" y="T67"/>
                  </a:cxn>
                  <a:cxn ang="T110">
                    <a:pos x="T68" y="T69"/>
                  </a:cxn>
                  <a:cxn ang="T111">
                    <a:pos x="T70" y="T71"/>
                  </a:cxn>
                  <a:cxn ang="T112">
                    <a:pos x="T72" y="T73"/>
                  </a:cxn>
                  <a:cxn ang="T113">
                    <a:pos x="T74" y="T75"/>
                  </a:cxn>
                </a:cxnLst>
                <a:rect l="T114" t="T115" r="T116" b="T117"/>
                <a:pathLst>
                  <a:path w="198" h="642">
                    <a:moveTo>
                      <a:pt x="2" y="66"/>
                    </a:moveTo>
                    <a:lnTo>
                      <a:pt x="2" y="68"/>
                    </a:lnTo>
                    <a:lnTo>
                      <a:pt x="2" y="74"/>
                    </a:lnTo>
                    <a:lnTo>
                      <a:pt x="0" y="84"/>
                    </a:lnTo>
                    <a:lnTo>
                      <a:pt x="0" y="92"/>
                    </a:lnTo>
                    <a:lnTo>
                      <a:pt x="8" y="102"/>
                    </a:lnTo>
                    <a:lnTo>
                      <a:pt x="18" y="112"/>
                    </a:lnTo>
                    <a:lnTo>
                      <a:pt x="32" y="126"/>
                    </a:lnTo>
                    <a:lnTo>
                      <a:pt x="48" y="142"/>
                    </a:lnTo>
                    <a:lnTo>
                      <a:pt x="74" y="164"/>
                    </a:lnTo>
                    <a:lnTo>
                      <a:pt x="96" y="184"/>
                    </a:lnTo>
                    <a:lnTo>
                      <a:pt x="104" y="192"/>
                    </a:lnTo>
                    <a:lnTo>
                      <a:pt x="112" y="202"/>
                    </a:lnTo>
                    <a:lnTo>
                      <a:pt x="120" y="210"/>
                    </a:lnTo>
                    <a:lnTo>
                      <a:pt x="124" y="220"/>
                    </a:lnTo>
                    <a:lnTo>
                      <a:pt x="114" y="220"/>
                    </a:lnTo>
                    <a:lnTo>
                      <a:pt x="100" y="226"/>
                    </a:lnTo>
                    <a:lnTo>
                      <a:pt x="106" y="230"/>
                    </a:lnTo>
                    <a:lnTo>
                      <a:pt x="98" y="230"/>
                    </a:lnTo>
                    <a:lnTo>
                      <a:pt x="90" y="234"/>
                    </a:lnTo>
                    <a:lnTo>
                      <a:pt x="80" y="236"/>
                    </a:lnTo>
                    <a:lnTo>
                      <a:pt x="68" y="242"/>
                    </a:lnTo>
                    <a:lnTo>
                      <a:pt x="68" y="248"/>
                    </a:lnTo>
                    <a:lnTo>
                      <a:pt x="84" y="258"/>
                    </a:lnTo>
                    <a:lnTo>
                      <a:pt x="96" y="270"/>
                    </a:lnTo>
                    <a:lnTo>
                      <a:pt x="104" y="276"/>
                    </a:lnTo>
                    <a:lnTo>
                      <a:pt x="108" y="280"/>
                    </a:lnTo>
                    <a:lnTo>
                      <a:pt x="112" y="284"/>
                    </a:lnTo>
                    <a:lnTo>
                      <a:pt x="118" y="288"/>
                    </a:lnTo>
                    <a:lnTo>
                      <a:pt x="122" y="292"/>
                    </a:lnTo>
                    <a:lnTo>
                      <a:pt x="124" y="296"/>
                    </a:lnTo>
                    <a:lnTo>
                      <a:pt x="124" y="300"/>
                    </a:lnTo>
                    <a:lnTo>
                      <a:pt x="124" y="302"/>
                    </a:lnTo>
                    <a:lnTo>
                      <a:pt x="124" y="310"/>
                    </a:lnTo>
                    <a:lnTo>
                      <a:pt x="124" y="320"/>
                    </a:lnTo>
                    <a:lnTo>
                      <a:pt x="122" y="338"/>
                    </a:lnTo>
                    <a:lnTo>
                      <a:pt x="120" y="358"/>
                    </a:lnTo>
                    <a:lnTo>
                      <a:pt x="118" y="384"/>
                    </a:lnTo>
                    <a:lnTo>
                      <a:pt x="116" y="412"/>
                    </a:lnTo>
                    <a:lnTo>
                      <a:pt x="112" y="446"/>
                    </a:lnTo>
                    <a:lnTo>
                      <a:pt x="106" y="486"/>
                    </a:lnTo>
                    <a:lnTo>
                      <a:pt x="98" y="532"/>
                    </a:lnTo>
                    <a:lnTo>
                      <a:pt x="96" y="544"/>
                    </a:lnTo>
                    <a:lnTo>
                      <a:pt x="124" y="608"/>
                    </a:lnTo>
                    <a:lnTo>
                      <a:pt x="142" y="642"/>
                    </a:lnTo>
                    <a:lnTo>
                      <a:pt x="140" y="634"/>
                    </a:lnTo>
                    <a:lnTo>
                      <a:pt x="138" y="626"/>
                    </a:lnTo>
                    <a:lnTo>
                      <a:pt x="136" y="616"/>
                    </a:lnTo>
                    <a:lnTo>
                      <a:pt x="134" y="606"/>
                    </a:lnTo>
                    <a:lnTo>
                      <a:pt x="132" y="578"/>
                    </a:lnTo>
                    <a:lnTo>
                      <a:pt x="130" y="548"/>
                    </a:lnTo>
                    <a:lnTo>
                      <a:pt x="130" y="510"/>
                    </a:lnTo>
                    <a:lnTo>
                      <a:pt x="130" y="490"/>
                    </a:lnTo>
                    <a:lnTo>
                      <a:pt x="130" y="470"/>
                    </a:lnTo>
                    <a:lnTo>
                      <a:pt x="130" y="456"/>
                    </a:lnTo>
                    <a:lnTo>
                      <a:pt x="130" y="446"/>
                    </a:lnTo>
                    <a:lnTo>
                      <a:pt x="130" y="422"/>
                    </a:lnTo>
                    <a:lnTo>
                      <a:pt x="130" y="370"/>
                    </a:lnTo>
                    <a:lnTo>
                      <a:pt x="134" y="314"/>
                    </a:lnTo>
                    <a:lnTo>
                      <a:pt x="136" y="264"/>
                    </a:lnTo>
                    <a:lnTo>
                      <a:pt x="142" y="216"/>
                    </a:lnTo>
                    <a:lnTo>
                      <a:pt x="144" y="194"/>
                    </a:lnTo>
                    <a:lnTo>
                      <a:pt x="144" y="172"/>
                    </a:lnTo>
                    <a:lnTo>
                      <a:pt x="150" y="130"/>
                    </a:lnTo>
                    <a:lnTo>
                      <a:pt x="154" y="110"/>
                    </a:lnTo>
                    <a:lnTo>
                      <a:pt x="156" y="94"/>
                    </a:lnTo>
                    <a:lnTo>
                      <a:pt x="160" y="74"/>
                    </a:lnTo>
                    <a:lnTo>
                      <a:pt x="162" y="58"/>
                    </a:lnTo>
                    <a:lnTo>
                      <a:pt x="168" y="28"/>
                    </a:lnTo>
                    <a:lnTo>
                      <a:pt x="184" y="10"/>
                    </a:lnTo>
                    <a:lnTo>
                      <a:pt x="198" y="0"/>
                    </a:lnTo>
                    <a:lnTo>
                      <a:pt x="16" y="56"/>
                    </a:lnTo>
                    <a:lnTo>
                      <a:pt x="12" y="56"/>
                    </a:lnTo>
                    <a:lnTo>
                      <a:pt x="8" y="58"/>
                    </a:lnTo>
                    <a:lnTo>
                      <a:pt x="6" y="60"/>
                    </a:lnTo>
                    <a:lnTo>
                      <a:pt x="2" y="66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solidFill>
                  <a:schemeClr val="accent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just">
                  <a:lnSpc>
                    <a:spcPct val="120000"/>
                  </a:lnSpc>
                  <a:defRPr/>
                </a:pPr>
                <a:endParaRPr lang="da-DK" sz="781" kern="0">
                  <a:solidFill>
                    <a:schemeClr val="bg2">
                      <a:lumMod val="7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5" name="Freeform 66"/>
              <p:cNvSpPr>
                <a:spLocks/>
              </p:cNvSpPr>
              <p:nvPr/>
            </p:nvSpPr>
            <p:spPr bwMode="auto">
              <a:xfrm>
                <a:off x="806642" y="2237663"/>
                <a:ext cx="508896" cy="1113080"/>
              </a:xfrm>
              <a:custGeom>
                <a:avLst/>
                <a:gdLst>
                  <a:gd name="T0" fmla="*/ 44450 w 322"/>
                  <a:gd name="T1" fmla="*/ 346075 h 692"/>
                  <a:gd name="T2" fmla="*/ 0 w 322"/>
                  <a:gd name="T3" fmla="*/ 762000 h 692"/>
                  <a:gd name="T4" fmla="*/ 9525 w 322"/>
                  <a:gd name="T5" fmla="*/ 1022350 h 692"/>
                  <a:gd name="T6" fmla="*/ 82550 w 322"/>
                  <a:gd name="T7" fmla="*/ 1054100 h 692"/>
                  <a:gd name="T8" fmla="*/ 120650 w 322"/>
                  <a:gd name="T9" fmla="*/ 1066800 h 692"/>
                  <a:gd name="T10" fmla="*/ 200025 w 322"/>
                  <a:gd name="T11" fmla="*/ 1085850 h 692"/>
                  <a:gd name="T12" fmla="*/ 228600 w 322"/>
                  <a:gd name="T13" fmla="*/ 1089025 h 692"/>
                  <a:gd name="T14" fmla="*/ 241300 w 322"/>
                  <a:gd name="T15" fmla="*/ 1082675 h 692"/>
                  <a:gd name="T16" fmla="*/ 244475 w 322"/>
                  <a:gd name="T17" fmla="*/ 1012825 h 692"/>
                  <a:gd name="T18" fmla="*/ 247650 w 322"/>
                  <a:gd name="T19" fmla="*/ 955675 h 692"/>
                  <a:gd name="T20" fmla="*/ 250825 w 322"/>
                  <a:gd name="T21" fmla="*/ 911225 h 692"/>
                  <a:gd name="T22" fmla="*/ 250825 w 322"/>
                  <a:gd name="T23" fmla="*/ 876300 h 692"/>
                  <a:gd name="T24" fmla="*/ 257175 w 322"/>
                  <a:gd name="T25" fmla="*/ 876300 h 692"/>
                  <a:gd name="T26" fmla="*/ 260350 w 322"/>
                  <a:gd name="T27" fmla="*/ 904875 h 692"/>
                  <a:gd name="T28" fmla="*/ 266700 w 322"/>
                  <a:gd name="T29" fmla="*/ 949325 h 692"/>
                  <a:gd name="T30" fmla="*/ 288925 w 322"/>
                  <a:gd name="T31" fmla="*/ 1038225 h 692"/>
                  <a:gd name="T32" fmla="*/ 298450 w 322"/>
                  <a:gd name="T33" fmla="*/ 1098550 h 692"/>
                  <a:gd name="T34" fmla="*/ 384175 w 322"/>
                  <a:gd name="T35" fmla="*/ 1098550 h 692"/>
                  <a:gd name="T36" fmla="*/ 444500 w 322"/>
                  <a:gd name="T37" fmla="*/ 1066800 h 692"/>
                  <a:gd name="T38" fmla="*/ 454025 w 322"/>
                  <a:gd name="T39" fmla="*/ 1025525 h 692"/>
                  <a:gd name="T40" fmla="*/ 454025 w 322"/>
                  <a:gd name="T41" fmla="*/ 1006475 h 692"/>
                  <a:gd name="T42" fmla="*/ 450850 w 322"/>
                  <a:gd name="T43" fmla="*/ 977900 h 692"/>
                  <a:gd name="T44" fmla="*/ 450850 w 322"/>
                  <a:gd name="T45" fmla="*/ 977900 h 692"/>
                  <a:gd name="T46" fmla="*/ 479425 w 322"/>
                  <a:gd name="T47" fmla="*/ 996950 h 692"/>
                  <a:gd name="T48" fmla="*/ 508000 w 322"/>
                  <a:gd name="T49" fmla="*/ 1012825 h 692"/>
                  <a:gd name="T50" fmla="*/ 495300 w 322"/>
                  <a:gd name="T51" fmla="*/ 993775 h 692"/>
                  <a:gd name="T52" fmla="*/ 485775 w 322"/>
                  <a:gd name="T53" fmla="*/ 968375 h 692"/>
                  <a:gd name="T54" fmla="*/ 473075 w 322"/>
                  <a:gd name="T55" fmla="*/ 933450 h 692"/>
                  <a:gd name="T56" fmla="*/ 457200 w 322"/>
                  <a:gd name="T57" fmla="*/ 889000 h 692"/>
                  <a:gd name="T58" fmla="*/ 444500 w 322"/>
                  <a:gd name="T59" fmla="*/ 857250 h 692"/>
                  <a:gd name="T60" fmla="*/ 431800 w 322"/>
                  <a:gd name="T61" fmla="*/ 790575 h 692"/>
                  <a:gd name="T62" fmla="*/ 431800 w 322"/>
                  <a:gd name="T63" fmla="*/ 781050 h 692"/>
                  <a:gd name="T64" fmla="*/ 425450 w 322"/>
                  <a:gd name="T65" fmla="*/ 768350 h 692"/>
                  <a:gd name="T66" fmla="*/ 412750 w 322"/>
                  <a:gd name="T67" fmla="*/ 698500 h 692"/>
                  <a:gd name="T68" fmla="*/ 396875 w 322"/>
                  <a:gd name="T69" fmla="*/ 625475 h 692"/>
                  <a:gd name="T70" fmla="*/ 384175 w 322"/>
                  <a:gd name="T71" fmla="*/ 520700 h 692"/>
                  <a:gd name="T72" fmla="*/ 381000 w 322"/>
                  <a:gd name="T73" fmla="*/ 460375 h 692"/>
                  <a:gd name="T74" fmla="*/ 374650 w 322"/>
                  <a:gd name="T75" fmla="*/ 400050 h 692"/>
                  <a:gd name="T76" fmla="*/ 374650 w 322"/>
                  <a:gd name="T77" fmla="*/ 390525 h 692"/>
                  <a:gd name="T78" fmla="*/ 355600 w 322"/>
                  <a:gd name="T79" fmla="*/ 282575 h 692"/>
                  <a:gd name="T80" fmla="*/ 346075 w 322"/>
                  <a:gd name="T81" fmla="*/ 193675 h 692"/>
                  <a:gd name="T82" fmla="*/ 339725 w 322"/>
                  <a:gd name="T83" fmla="*/ 136525 h 692"/>
                  <a:gd name="T84" fmla="*/ 336550 w 322"/>
                  <a:gd name="T85" fmla="*/ 111125 h 692"/>
                  <a:gd name="T86" fmla="*/ 336550 w 322"/>
                  <a:gd name="T87" fmla="*/ 57150 h 692"/>
                  <a:gd name="T88" fmla="*/ 339725 w 322"/>
                  <a:gd name="T89" fmla="*/ 28575 h 692"/>
                  <a:gd name="T90" fmla="*/ 339725 w 322"/>
                  <a:gd name="T91" fmla="*/ 15875 h 692"/>
                  <a:gd name="T92" fmla="*/ 349250 w 322"/>
                  <a:gd name="T93" fmla="*/ 3175 h 692"/>
                  <a:gd name="T94" fmla="*/ 311150 w 322"/>
                  <a:gd name="T95" fmla="*/ 9525 h 692"/>
                  <a:gd name="T96" fmla="*/ 301625 w 322"/>
                  <a:gd name="T97" fmla="*/ 22225 h 692"/>
                  <a:gd name="T98" fmla="*/ 288925 w 322"/>
                  <a:gd name="T99" fmla="*/ 50800 h 692"/>
                  <a:gd name="T100" fmla="*/ 263525 w 322"/>
                  <a:gd name="T101" fmla="*/ 73025 h 692"/>
                  <a:gd name="T102" fmla="*/ 231775 w 322"/>
                  <a:gd name="T103" fmla="*/ 88900 h 692"/>
                  <a:gd name="T104" fmla="*/ 222250 w 322"/>
                  <a:gd name="T105" fmla="*/ 428625 h 692"/>
                  <a:gd name="T106" fmla="*/ 127000 w 322"/>
                  <a:gd name="T107" fmla="*/ 123825 h 692"/>
                  <a:gd name="T108" fmla="*/ 104775 w 322"/>
                  <a:gd name="T109" fmla="*/ 98425 h 692"/>
                  <a:gd name="T110" fmla="*/ 88900 w 322"/>
                  <a:gd name="T111" fmla="*/ 127000 h 692"/>
                  <a:gd name="T112" fmla="*/ 101600 w 322"/>
                  <a:gd name="T113" fmla="*/ 155575 h 692"/>
                  <a:gd name="T114" fmla="*/ 114300 w 322"/>
                  <a:gd name="T115" fmla="*/ 206375 h 692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w 322"/>
                  <a:gd name="T175" fmla="*/ 0 h 692"/>
                  <a:gd name="T176" fmla="*/ 322 w 322"/>
                  <a:gd name="T177" fmla="*/ 692 h 692"/>
                </a:gdLst>
                <a:ahLst/>
                <a:cxnLst>
                  <a:cxn ang="T116">
                    <a:pos x="T0" y="T1"/>
                  </a:cxn>
                  <a:cxn ang="T117">
                    <a:pos x="T2" y="T3"/>
                  </a:cxn>
                  <a:cxn ang="T118">
                    <a:pos x="T4" y="T5"/>
                  </a:cxn>
                  <a:cxn ang="T119">
                    <a:pos x="T6" y="T7"/>
                  </a:cxn>
                  <a:cxn ang="T120">
                    <a:pos x="T8" y="T9"/>
                  </a:cxn>
                  <a:cxn ang="T121">
                    <a:pos x="T10" y="T11"/>
                  </a:cxn>
                  <a:cxn ang="T122">
                    <a:pos x="T12" y="T13"/>
                  </a:cxn>
                  <a:cxn ang="T123">
                    <a:pos x="T14" y="T15"/>
                  </a:cxn>
                  <a:cxn ang="T124">
                    <a:pos x="T16" y="T17"/>
                  </a:cxn>
                  <a:cxn ang="T125">
                    <a:pos x="T18" y="T19"/>
                  </a:cxn>
                  <a:cxn ang="T126">
                    <a:pos x="T20" y="T21"/>
                  </a:cxn>
                  <a:cxn ang="T127">
                    <a:pos x="T22" y="T23"/>
                  </a:cxn>
                  <a:cxn ang="T128">
                    <a:pos x="T24" y="T25"/>
                  </a:cxn>
                  <a:cxn ang="T129">
                    <a:pos x="T26" y="T27"/>
                  </a:cxn>
                  <a:cxn ang="T130">
                    <a:pos x="T28" y="T29"/>
                  </a:cxn>
                  <a:cxn ang="T131">
                    <a:pos x="T30" y="T31"/>
                  </a:cxn>
                  <a:cxn ang="T132">
                    <a:pos x="T32" y="T33"/>
                  </a:cxn>
                  <a:cxn ang="T133">
                    <a:pos x="T34" y="T35"/>
                  </a:cxn>
                  <a:cxn ang="T134">
                    <a:pos x="T36" y="T37"/>
                  </a:cxn>
                  <a:cxn ang="T135">
                    <a:pos x="T38" y="T39"/>
                  </a:cxn>
                  <a:cxn ang="T136">
                    <a:pos x="T40" y="T41"/>
                  </a:cxn>
                  <a:cxn ang="T137">
                    <a:pos x="T42" y="T43"/>
                  </a:cxn>
                  <a:cxn ang="T138">
                    <a:pos x="T44" y="T45"/>
                  </a:cxn>
                  <a:cxn ang="T139">
                    <a:pos x="T46" y="T47"/>
                  </a:cxn>
                  <a:cxn ang="T140">
                    <a:pos x="T48" y="T49"/>
                  </a:cxn>
                  <a:cxn ang="T141">
                    <a:pos x="T50" y="T51"/>
                  </a:cxn>
                  <a:cxn ang="T142">
                    <a:pos x="T52" y="T53"/>
                  </a:cxn>
                  <a:cxn ang="T143">
                    <a:pos x="T54" y="T55"/>
                  </a:cxn>
                  <a:cxn ang="T144">
                    <a:pos x="T56" y="T57"/>
                  </a:cxn>
                  <a:cxn ang="T145">
                    <a:pos x="T58" y="T59"/>
                  </a:cxn>
                  <a:cxn ang="T146">
                    <a:pos x="T60" y="T61"/>
                  </a:cxn>
                  <a:cxn ang="T147">
                    <a:pos x="T62" y="T63"/>
                  </a:cxn>
                  <a:cxn ang="T148">
                    <a:pos x="T64" y="T65"/>
                  </a:cxn>
                  <a:cxn ang="T149">
                    <a:pos x="T66" y="T67"/>
                  </a:cxn>
                  <a:cxn ang="T150">
                    <a:pos x="T68" y="T69"/>
                  </a:cxn>
                  <a:cxn ang="T151">
                    <a:pos x="T70" y="T71"/>
                  </a:cxn>
                  <a:cxn ang="T152">
                    <a:pos x="T72" y="T73"/>
                  </a:cxn>
                  <a:cxn ang="T153">
                    <a:pos x="T74" y="T75"/>
                  </a:cxn>
                  <a:cxn ang="T154">
                    <a:pos x="T76" y="T77"/>
                  </a:cxn>
                  <a:cxn ang="T155">
                    <a:pos x="T78" y="T79"/>
                  </a:cxn>
                  <a:cxn ang="T156">
                    <a:pos x="T80" y="T81"/>
                  </a:cxn>
                  <a:cxn ang="T157">
                    <a:pos x="T82" y="T83"/>
                  </a:cxn>
                  <a:cxn ang="T158">
                    <a:pos x="T84" y="T85"/>
                  </a:cxn>
                  <a:cxn ang="T159">
                    <a:pos x="T86" y="T87"/>
                  </a:cxn>
                  <a:cxn ang="T160">
                    <a:pos x="T88" y="T89"/>
                  </a:cxn>
                  <a:cxn ang="T161">
                    <a:pos x="T90" y="T91"/>
                  </a:cxn>
                  <a:cxn ang="T162">
                    <a:pos x="T92" y="T93"/>
                  </a:cxn>
                  <a:cxn ang="T163">
                    <a:pos x="T94" y="T95"/>
                  </a:cxn>
                  <a:cxn ang="T164">
                    <a:pos x="T96" y="T97"/>
                  </a:cxn>
                  <a:cxn ang="T165">
                    <a:pos x="T98" y="T99"/>
                  </a:cxn>
                  <a:cxn ang="T166">
                    <a:pos x="T100" y="T101"/>
                  </a:cxn>
                  <a:cxn ang="T167">
                    <a:pos x="T102" y="T103"/>
                  </a:cxn>
                  <a:cxn ang="T168">
                    <a:pos x="T104" y="T105"/>
                  </a:cxn>
                  <a:cxn ang="T169">
                    <a:pos x="T106" y="T107"/>
                  </a:cxn>
                  <a:cxn ang="T170">
                    <a:pos x="T108" y="T109"/>
                  </a:cxn>
                  <a:cxn ang="T171">
                    <a:pos x="T110" y="T111"/>
                  </a:cxn>
                  <a:cxn ang="T172">
                    <a:pos x="T112" y="T113"/>
                  </a:cxn>
                  <a:cxn ang="T173">
                    <a:pos x="T114" y="T115"/>
                  </a:cxn>
                </a:cxnLst>
                <a:rect l="T174" t="T175" r="T176" b="T177"/>
                <a:pathLst>
                  <a:path w="322" h="692">
                    <a:moveTo>
                      <a:pt x="72" y="130"/>
                    </a:moveTo>
                    <a:lnTo>
                      <a:pt x="28" y="218"/>
                    </a:lnTo>
                    <a:lnTo>
                      <a:pt x="42" y="374"/>
                    </a:lnTo>
                    <a:lnTo>
                      <a:pt x="0" y="480"/>
                    </a:lnTo>
                    <a:lnTo>
                      <a:pt x="4" y="642"/>
                    </a:lnTo>
                    <a:lnTo>
                      <a:pt x="6" y="644"/>
                    </a:lnTo>
                    <a:lnTo>
                      <a:pt x="36" y="658"/>
                    </a:lnTo>
                    <a:lnTo>
                      <a:pt x="52" y="664"/>
                    </a:lnTo>
                    <a:lnTo>
                      <a:pt x="66" y="668"/>
                    </a:lnTo>
                    <a:lnTo>
                      <a:pt x="76" y="672"/>
                    </a:lnTo>
                    <a:lnTo>
                      <a:pt x="100" y="678"/>
                    </a:lnTo>
                    <a:lnTo>
                      <a:pt x="126" y="684"/>
                    </a:lnTo>
                    <a:lnTo>
                      <a:pt x="138" y="686"/>
                    </a:lnTo>
                    <a:lnTo>
                      <a:pt x="144" y="686"/>
                    </a:lnTo>
                    <a:lnTo>
                      <a:pt x="150" y="688"/>
                    </a:lnTo>
                    <a:lnTo>
                      <a:pt x="152" y="682"/>
                    </a:lnTo>
                    <a:lnTo>
                      <a:pt x="154" y="658"/>
                    </a:lnTo>
                    <a:lnTo>
                      <a:pt x="154" y="638"/>
                    </a:lnTo>
                    <a:lnTo>
                      <a:pt x="156" y="618"/>
                    </a:lnTo>
                    <a:lnTo>
                      <a:pt x="156" y="602"/>
                    </a:lnTo>
                    <a:lnTo>
                      <a:pt x="158" y="586"/>
                    </a:lnTo>
                    <a:lnTo>
                      <a:pt x="158" y="574"/>
                    </a:lnTo>
                    <a:lnTo>
                      <a:pt x="158" y="562"/>
                    </a:lnTo>
                    <a:lnTo>
                      <a:pt x="158" y="552"/>
                    </a:lnTo>
                    <a:lnTo>
                      <a:pt x="162" y="552"/>
                    </a:lnTo>
                    <a:lnTo>
                      <a:pt x="164" y="570"/>
                    </a:lnTo>
                    <a:lnTo>
                      <a:pt x="166" y="584"/>
                    </a:lnTo>
                    <a:lnTo>
                      <a:pt x="168" y="598"/>
                    </a:lnTo>
                    <a:lnTo>
                      <a:pt x="170" y="610"/>
                    </a:lnTo>
                    <a:lnTo>
                      <a:pt x="182" y="654"/>
                    </a:lnTo>
                    <a:lnTo>
                      <a:pt x="186" y="672"/>
                    </a:lnTo>
                    <a:lnTo>
                      <a:pt x="188" y="692"/>
                    </a:lnTo>
                    <a:lnTo>
                      <a:pt x="208" y="692"/>
                    </a:lnTo>
                    <a:lnTo>
                      <a:pt x="242" y="692"/>
                    </a:lnTo>
                    <a:lnTo>
                      <a:pt x="274" y="692"/>
                    </a:lnTo>
                    <a:lnTo>
                      <a:pt x="280" y="672"/>
                    </a:lnTo>
                    <a:lnTo>
                      <a:pt x="282" y="658"/>
                    </a:lnTo>
                    <a:lnTo>
                      <a:pt x="286" y="646"/>
                    </a:lnTo>
                    <a:lnTo>
                      <a:pt x="286" y="638"/>
                    </a:lnTo>
                    <a:lnTo>
                      <a:pt x="286" y="634"/>
                    </a:lnTo>
                    <a:lnTo>
                      <a:pt x="284" y="618"/>
                    </a:lnTo>
                    <a:lnTo>
                      <a:pt x="284" y="616"/>
                    </a:lnTo>
                    <a:lnTo>
                      <a:pt x="282" y="614"/>
                    </a:lnTo>
                    <a:lnTo>
                      <a:pt x="284" y="616"/>
                    </a:lnTo>
                    <a:lnTo>
                      <a:pt x="302" y="628"/>
                    </a:lnTo>
                    <a:lnTo>
                      <a:pt x="322" y="642"/>
                    </a:lnTo>
                    <a:lnTo>
                      <a:pt x="320" y="638"/>
                    </a:lnTo>
                    <a:lnTo>
                      <a:pt x="316" y="632"/>
                    </a:lnTo>
                    <a:lnTo>
                      <a:pt x="312" y="626"/>
                    </a:lnTo>
                    <a:lnTo>
                      <a:pt x="308" y="618"/>
                    </a:lnTo>
                    <a:lnTo>
                      <a:pt x="306" y="610"/>
                    </a:lnTo>
                    <a:lnTo>
                      <a:pt x="302" y="600"/>
                    </a:lnTo>
                    <a:lnTo>
                      <a:pt x="298" y="588"/>
                    </a:lnTo>
                    <a:lnTo>
                      <a:pt x="292" y="576"/>
                    </a:lnTo>
                    <a:lnTo>
                      <a:pt x="288" y="560"/>
                    </a:lnTo>
                    <a:lnTo>
                      <a:pt x="282" y="544"/>
                    </a:lnTo>
                    <a:lnTo>
                      <a:pt x="280" y="540"/>
                    </a:lnTo>
                    <a:lnTo>
                      <a:pt x="274" y="512"/>
                    </a:lnTo>
                    <a:lnTo>
                      <a:pt x="272" y="498"/>
                    </a:lnTo>
                    <a:lnTo>
                      <a:pt x="272" y="494"/>
                    </a:lnTo>
                    <a:lnTo>
                      <a:pt x="272" y="492"/>
                    </a:lnTo>
                    <a:lnTo>
                      <a:pt x="270" y="490"/>
                    </a:lnTo>
                    <a:lnTo>
                      <a:pt x="268" y="484"/>
                    </a:lnTo>
                    <a:lnTo>
                      <a:pt x="262" y="456"/>
                    </a:lnTo>
                    <a:lnTo>
                      <a:pt x="260" y="440"/>
                    </a:lnTo>
                    <a:lnTo>
                      <a:pt x="256" y="426"/>
                    </a:lnTo>
                    <a:lnTo>
                      <a:pt x="250" y="394"/>
                    </a:lnTo>
                    <a:lnTo>
                      <a:pt x="246" y="362"/>
                    </a:lnTo>
                    <a:lnTo>
                      <a:pt x="242" y="328"/>
                    </a:lnTo>
                    <a:lnTo>
                      <a:pt x="242" y="308"/>
                    </a:lnTo>
                    <a:lnTo>
                      <a:pt x="240" y="290"/>
                    </a:lnTo>
                    <a:lnTo>
                      <a:pt x="236" y="254"/>
                    </a:lnTo>
                    <a:lnTo>
                      <a:pt x="236" y="252"/>
                    </a:lnTo>
                    <a:lnTo>
                      <a:pt x="236" y="246"/>
                    </a:lnTo>
                    <a:lnTo>
                      <a:pt x="230" y="210"/>
                    </a:lnTo>
                    <a:lnTo>
                      <a:pt x="224" y="178"/>
                    </a:lnTo>
                    <a:lnTo>
                      <a:pt x="222" y="148"/>
                    </a:lnTo>
                    <a:lnTo>
                      <a:pt x="218" y="122"/>
                    </a:lnTo>
                    <a:lnTo>
                      <a:pt x="216" y="98"/>
                    </a:lnTo>
                    <a:lnTo>
                      <a:pt x="214" y="86"/>
                    </a:lnTo>
                    <a:lnTo>
                      <a:pt x="212" y="76"/>
                    </a:lnTo>
                    <a:lnTo>
                      <a:pt x="212" y="70"/>
                    </a:lnTo>
                    <a:lnTo>
                      <a:pt x="212" y="52"/>
                    </a:lnTo>
                    <a:lnTo>
                      <a:pt x="212" y="36"/>
                    </a:lnTo>
                    <a:lnTo>
                      <a:pt x="212" y="28"/>
                    </a:lnTo>
                    <a:lnTo>
                      <a:pt x="214" y="18"/>
                    </a:lnTo>
                    <a:lnTo>
                      <a:pt x="214" y="12"/>
                    </a:lnTo>
                    <a:lnTo>
                      <a:pt x="214" y="10"/>
                    </a:lnTo>
                    <a:lnTo>
                      <a:pt x="218" y="4"/>
                    </a:lnTo>
                    <a:lnTo>
                      <a:pt x="220" y="2"/>
                    </a:lnTo>
                    <a:lnTo>
                      <a:pt x="218" y="0"/>
                    </a:lnTo>
                    <a:lnTo>
                      <a:pt x="196" y="6"/>
                    </a:lnTo>
                    <a:lnTo>
                      <a:pt x="192" y="4"/>
                    </a:lnTo>
                    <a:lnTo>
                      <a:pt x="190" y="14"/>
                    </a:lnTo>
                    <a:lnTo>
                      <a:pt x="186" y="22"/>
                    </a:lnTo>
                    <a:lnTo>
                      <a:pt x="182" y="32"/>
                    </a:lnTo>
                    <a:lnTo>
                      <a:pt x="174" y="40"/>
                    </a:lnTo>
                    <a:lnTo>
                      <a:pt x="166" y="46"/>
                    </a:lnTo>
                    <a:lnTo>
                      <a:pt x="156" y="52"/>
                    </a:lnTo>
                    <a:lnTo>
                      <a:pt x="146" y="56"/>
                    </a:lnTo>
                    <a:lnTo>
                      <a:pt x="132" y="64"/>
                    </a:lnTo>
                    <a:lnTo>
                      <a:pt x="140" y="270"/>
                    </a:lnTo>
                    <a:lnTo>
                      <a:pt x="96" y="78"/>
                    </a:lnTo>
                    <a:lnTo>
                      <a:pt x="80" y="78"/>
                    </a:lnTo>
                    <a:lnTo>
                      <a:pt x="80" y="70"/>
                    </a:lnTo>
                    <a:lnTo>
                      <a:pt x="66" y="62"/>
                    </a:lnTo>
                    <a:lnTo>
                      <a:pt x="52" y="78"/>
                    </a:lnTo>
                    <a:lnTo>
                      <a:pt x="56" y="80"/>
                    </a:lnTo>
                    <a:lnTo>
                      <a:pt x="56" y="86"/>
                    </a:lnTo>
                    <a:lnTo>
                      <a:pt x="64" y="98"/>
                    </a:lnTo>
                    <a:lnTo>
                      <a:pt x="74" y="118"/>
                    </a:lnTo>
                    <a:lnTo>
                      <a:pt x="72" y="13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just">
                  <a:lnSpc>
                    <a:spcPct val="120000"/>
                  </a:lnSpc>
                  <a:defRPr/>
                </a:pPr>
                <a:endParaRPr lang="da-DK" sz="781" kern="0">
                  <a:solidFill>
                    <a:schemeClr val="bg2">
                      <a:lumMod val="7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6" name="Freeform 67"/>
              <p:cNvSpPr>
                <a:spLocks/>
              </p:cNvSpPr>
              <p:nvPr/>
            </p:nvSpPr>
            <p:spPr bwMode="auto">
              <a:xfrm>
                <a:off x="1147127" y="2348635"/>
                <a:ext cx="168411" cy="622113"/>
              </a:xfrm>
              <a:custGeom>
                <a:avLst/>
                <a:gdLst>
                  <a:gd name="T0" fmla="*/ 38100 w 106"/>
                  <a:gd name="T1" fmla="*/ 282575 h 382"/>
                  <a:gd name="T2" fmla="*/ 38100 w 106"/>
                  <a:gd name="T3" fmla="*/ 285750 h 382"/>
                  <a:gd name="T4" fmla="*/ 53975 w 106"/>
                  <a:gd name="T5" fmla="*/ 358775 h 382"/>
                  <a:gd name="T6" fmla="*/ 63500 w 106"/>
                  <a:gd name="T7" fmla="*/ 396875 h 382"/>
                  <a:gd name="T8" fmla="*/ 73025 w 106"/>
                  <a:gd name="T9" fmla="*/ 438150 h 382"/>
                  <a:gd name="T10" fmla="*/ 101600 w 106"/>
                  <a:gd name="T11" fmla="*/ 517525 h 382"/>
                  <a:gd name="T12" fmla="*/ 130175 w 106"/>
                  <a:gd name="T13" fmla="*/ 606425 h 382"/>
                  <a:gd name="T14" fmla="*/ 133350 w 106"/>
                  <a:gd name="T15" fmla="*/ 603250 h 382"/>
                  <a:gd name="T16" fmla="*/ 142875 w 106"/>
                  <a:gd name="T17" fmla="*/ 558800 h 382"/>
                  <a:gd name="T18" fmla="*/ 146050 w 106"/>
                  <a:gd name="T19" fmla="*/ 520700 h 382"/>
                  <a:gd name="T20" fmla="*/ 152400 w 106"/>
                  <a:gd name="T21" fmla="*/ 466725 h 382"/>
                  <a:gd name="T22" fmla="*/ 158750 w 106"/>
                  <a:gd name="T23" fmla="*/ 419100 h 382"/>
                  <a:gd name="T24" fmla="*/ 161925 w 106"/>
                  <a:gd name="T25" fmla="*/ 381000 h 382"/>
                  <a:gd name="T26" fmla="*/ 161925 w 106"/>
                  <a:gd name="T27" fmla="*/ 346075 h 382"/>
                  <a:gd name="T28" fmla="*/ 165100 w 106"/>
                  <a:gd name="T29" fmla="*/ 320675 h 382"/>
                  <a:gd name="T30" fmla="*/ 168275 w 106"/>
                  <a:gd name="T31" fmla="*/ 301625 h 382"/>
                  <a:gd name="T32" fmla="*/ 168275 w 106"/>
                  <a:gd name="T33" fmla="*/ 288925 h 382"/>
                  <a:gd name="T34" fmla="*/ 168275 w 106"/>
                  <a:gd name="T35" fmla="*/ 285750 h 382"/>
                  <a:gd name="T36" fmla="*/ 168275 w 106"/>
                  <a:gd name="T37" fmla="*/ 279400 h 382"/>
                  <a:gd name="T38" fmla="*/ 161925 w 106"/>
                  <a:gd name="T39" fmla="*/ 276225 h 382"/>
                  <a:gd name="T40" fmla="*/ 158750 w 106"/>
                  <a:gd name="T41" fmla="*/ 269875 h 382"/>
                  <a:gd name="T42" fmla="*/ 146050 w 106"/>
                  <a:gd name="T43" fmla="*/ 263525 h 382"/>
                  <a:gd name="T44" fmla="*/ 136525 w 106"/>
                  <a:gd name="T45" fmla="*/ 250825 h 382"/>
                  <a:gd name="T46" fmla="*/ 117475 w 106"/>
                  <a:gd name="T47" fmla="*/ 234950 h 382"/>
                  <a:gd name="T48" fmla="*/ 95250 w 106"/>
                  <a:gd name="T49" fmla="*/ 215900 h 382"/>
                  <a:gd name="T50" fmla="*/ 66675 w 106"/>
                  <a:gd name="T51" fmla="*/ 193675 h 382"/>
                  <a:gd name="T52" fmla="*/ 88900 w 106"/>
                  <a:gd name="T53" fmla="*/ 184150 h 382"/>
                  <a:gd name="T54" fmla="*/ 98425 w 106"/>
                  <a:gd name="T55" fmla="*/ 177800 h 382"/>
                  <a:gd name="T56" fmla="*/ 130175 w 106"/>
                  <a:gd name="T57" fmla="*/ 161925 h 382"/>
                  <a:gd name="T58" fmla="*/ 155575 w 106"/>
                  <a:gd name="T59" fmla="*/ 152400 h 382"/>
                  <a:gd name="T60" fmla="*/ 155575 w 106"/>
                  <a:gd name="T61" fmla="*/ 152400 h 382"/>
                  <a:gd name="T62" fmla="*/ 155575 w 106"/>
                  <a:gd name="T63" fmla="*/ 142875 h 382"/>
                  <a:gd name="T64" fmla="*/ 146050 w 106"/>
                  <a:gd name="T65" fmla="*/ 130175 h 382"/>
                  <a:gd name="T66" fmla="*/ 136525 w 106"/>
                  <a:gd name="T67" fmla="*/ 120650 h 382"/>
                  <a:gd name="T68" fmla="*/ 111125 w 106"/>
                  <a:gd name="T69" fmla="*/ 92075 h 382"/>
                  <a:gd name="T70" fmla="*/ 82550 w 106"/>
                  <a:gd name="T71" fmla="*/ 63500 h 382"/>
                  <a:gd name="T72" fmla="*/ 47625 w 106"/>
                  <a:gd name="T73" fmla="*/ 38100 h 382"/>
                  <a:gd name="T74" fmla="*/ 25400 w 106"/>
                  <a:gd name="T75" fmla="*/ 15875 h 382"/>
                  <a:gd name="T76" fmla="*/ 3175 w 106"/>
                  <a:gd name="T77" fmla="*/ 0 h 382"/>
                  <a:gd name="T78" fmla="*/ 0 w 106"/>
                  <a:gd name="T79" fmla="*/ 3175 h 382"/>
                  <a:gd name="T80" fmla="*/ 3175 w 106"/>
                  <a:gd name="T81" fmla="*/ 19050 h 382"/>
                  <a:gd name="T82" fmla="*/ 6350 w 106"/>
                  <a:gd name="T83" fmla="*/ 38100 h 382"/>
                  <a:gd name="T84" fmla="*/ 9525 w 106"/>
                  <a:gd name="T85" fmla="*/ 76200 h 382"/>
                  <a:gd name="T86" fmla="*/ 15875 w 106"/>
                  <a:gd name="T87" fmla="*/ 117475 h 382"/>
                  <a:gd name="T88" fmla="*/ 19050 w 106"/>
                  <a:gd name="T89" fmla="*/ 165100 h 382"/>
                  <a:gd name="T90" fmla="*/ 28575 w 106"/>
                  <a:gd name="T91" fmla="*/ 215900 h 382"/>
                  <a:gd name="T92" fmla="*/ 38100 w 106"/>
                  <a:gd name="T93" fmla="*/ 273050 h 382"/>
                  <a:gd name="T94" fmla="*/ 38100 w 106"/>
                  <a:gd name="T95" fmla="*/ 273050 h 382"/>
                  <a:gd name="T96" fmla="*/ 38100 w 106"/>
                  <a:gd name="T97" fmla="*/ 276225 h 382"/>
                  <a:gd name="T98" fmla="*/ 38100 w 106"/>
                  <a:gd name="T99" fmla="*/ 282575 h 382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w 106"/>
                  <a:gd name="T151" fmla="*/ 0 h 382"/>
                  <a:gd name="T152" fmla="*/ 106 w 106"/>
                  <a:gd name="T153" fmla="*/ 382 h 382"/>
                </a:gdLst>
                <a:ahLst/>
                <a:cxnLst>
                  <a:cxn ang="T100">
                    <a:pos x="T0" y="T1"/>
                  </a:cxn>
                  <a:cxn ang="T101">
                    <a:pos x="T2" y="T3"/>
                  </a:cxn>
                  <a:cxn ang="T102">
                    <a:pos x="T4" y="T5"/>
                  </a:cxn>
                  <a:cxn ang="T103">
                    <a:pos x="T6" y="T7"/>
                  </a:cxn>
                  <a:cxn ang="T104">
                    <a:pos x="T8" y="T9"/>
                  </a:cxn>
                  <a:cxn ang="T105">
                    <a:pos x="T10" y="T11"/>
                  </a:cxn>
                  <a:cxn ang="T106">
                    <a:pos x="T12" y="T13"/>
                  </a:cxn>
                  <a:cxn ang="T107">
                    <a:pos x="T14" y="T15"/>
                  </a:cxn>
                  <a:cxn ang="T108">
                    <a:pos x="T16" y="T17"/>
                  </a:cxn>
                  <a:cxn ang="T109">
                    <a:pos x="T18" y="T19"/>
                  </a:cxn>
                  <a:cxn ang="T110">
                    <a:pos x="T20" y="T21"/>
                  </a:cxn>
                  <a:cxn ang="T111">
                    <a:pos x="T22" y="T23"/>
                  </a:cxn>
                  <a:cxn ang="T112">
                    <a:pos x="T24" y="T25"/>
                  </a:cxn>
                  <a:cxn ang="T113">
                    <a:pos x="T26" y="T27"/>
                  </a:cxn>
                  <a:cxn ang="T114">
                    <a:pos x="T28" y="T29"/>
                  </a:cxn>
                  <a:cxn ang="T115">
                    <a:pos x="T30" y="T31"/>
                  </a:cxn>
                  <a:cxn ang="T116">
                    <a:pos x="T32" y="T33"/>
                  </a:cxn>
                  <a:cxn ang="T117">
                    <a:pos x="T34" y="T35"/>
                  </a:cxn>
                  <a:cxn ang="T118">
                    <a:pos x="T36" y="T37"/>
                  </a:cxn>
                  <a:cxn ang="T119">
                    <a:pos x="T38" y="T39"/>
                  </a:cxn>
                  <a:cxn ang="T120">
                    <a:pos x="T40" y="T41"/>
                  </a:cxn>
                  <a:cxn ang="T121">
                    <a:pos x="T42" y="T43"/>
                  </a:cxn>
                  <a:cxn ang="T122">
                    <a:pos x="T44" y="T45"/>
                  </a:cxn>
                  <a:cxn ang="T123">
                    <a:pos x="T46" y="T47"/>
                  </a:cxn>
                  <a:cxn ang="T124">
                    <a:pos x="T48" y="T49"/>
                  </a:cxn>
                  <a:cxn ang="T125">
                    <a:pos x="T50" y="T51"/>
                  </a:cxn>
                  <a:cxn ang="T126">
                    <a:pos x="T52" y="T53"/>
                  </a:cxn>
                  <a:cxn ang="T127">
                    <a:pos x="T54" y="T55"/>
                  </a:cxn>
                  <a:cxn ang="T128">
                    <a:pos x="T56" y="T57"/>
                  </a:cxn>
                  <a:cxn ang="T129">
                    <a:pos x="T58" y="T59"/>
                  </a:cxn>
                  <a:cxn ang="T130">
                    <a:pos x="T60" y="T61"/>
                  </a:cxn>
                  <a:cxn ang="T131">
                    <a:pos x="T62" y="T63"/>
                  </a:cxn>
                  <a:cxn ang="T132">
                    <a:pos x="T64" y="T65"/>
                  </a:cxn>
                  <a:cxn ang="T133">
                    <a:pos x="T66" y="T67"/>
                  </a:cxn>
                  <a:cxn ang="T134">
                    <a:pos x="T68" y="T69"/>
                  </a:cxn>
                  <a:cxn ang="T135">
                    <a:pos x="T70" y="T71"/>
                  </a:cxn>
                  <a:cxn ang="T136">
                    <a:pos x="T72" y="T73"/>
                  </a:cxn>
                  <a:cxn ang="T137">
                    <a:pos x="T74" y="T75"/>
                  </a:cxn>
                  <a:cxn ang="T138">
                    <a:pos x="T76" y="T77"/>
                  </a:cxn>
                  <a:cxn ang="T139">
                    <a:pos x="T78" y="T79"/>
                  </a:cxn>
                  <a:cxn ang="T140">
                    <a:pos x="T80" y="T81"/>
                  </a:cxn>
                  <a:cxn ang="T141">
                    <a:pos x="T82" y="T83"/>
                  </a:cxn>
                  <a:cxn ang="T142">
                    <a:pos x="T84" y="T85"/>
                  </a:cxn>
                  <a:cxn ang="T143">
                    <a:pos x="T86" y="T87"/>
                  </a:cxn>
                  <a:cxn ang="T144">
                    <a:pos x="T88" y="T89"/>
                  </a:cxn>
                  <a:cxn ang="T145">
                    <a:pos x="T90" y="T91"/>
                  </a:cxn>
                  <a:cxn ang="T146">
                    <a:pos x="T92" y="T93"/>
                  </a:cxn>
                  <a:cxn ang="T147">
                    <a:pos x="T94" y="T95"/>
                  </a:cxn>
                  <a:cxn ang="T148">
                    <a:pos x="T96" y="T97"/>
                  </a:cxn>
                  <a:cxn ang="T149">
                    <a:pos x="T98" y="T99"/>
                  </a:cxn>
                </a:cxnLst>
                <a:rect l="T150" t="T151" r="T152" b="T153"/>
                <a:pathLst>
                  <a:path w="106" h="382">
                    <a:moveTo>
                      <a:pt x="24" y="178"/>
                    </a:moveTo>
                    <a:lnTo>
                      <a:pt x="24" y="180"/>
                    </a:lnTo>
                    <a:lnTo>
                      <a:pt x="34" y="226"/>
                    </a:lnTo>
                    <a:lnTo>
                      <a:pt x="40" y="250"/>
                    </a:lnTo>
                    <a:lnTo>
                      <a:pt x="46" y="276"/>
                    </a:lnTo>
                    <a:lnTo>
                      <a:pt x="64" y="326"/>
                    </a:lnTo>
                    <a:lnTo>
                      <a:pt x="82" y="382"/>
                    </a:lnTo>
                    <a:lnTo>
                      <a:pt x="84" y="380"/>
                    </a:lnTo>
                    <a:lnTo>
                      <a:pt x="90" y="352"/>
                    </a:lnTo>
                    <a:lnTo>
                      <a:pt x="92" y="328"/>
                    </a:lnTo>
                    <a:lnTo>
                      <a:pt x="96" y="294"/>
                    </a:lnTo>
                    <a:lnTo>
                      <a:pt x="100" y="264"/>
                    </a:lnTo>
                    <a:lnTo>
                      <a:pt x="102" y="240"/>
                    </a:lnTo>
                    <a:lnTo>
                      <a:pt x="102" y="218"/>
                    </a:lnTo>
                    <a:lnTo>
                      <a:pt x="104" y="202"/>
                    </a:lnTo>
                    <a:lnTo>
                      <a:pt x="106" y="190"/>
                    </a:lnTo>
                    <a:lnTo>
                      <a:pt x="106" y="182"/>
                    </a:lnTo>
                    <a:lnTo>
                      <a:pt x="106" y="180"/>
                    </a:lnTo>
                    <a:lnTo>
                      <a:pt x="106" y="176"/>
                    </a:lnTo>
                    <a:lnTo>
                      <a:pt x="102" y="174"/>
                    </a:lnTo>
                    <a:lnTo>
                      <a:pt x="100" y="170"/>
                    </a:lnTo>
                    <a:lnTo>
                      <a:pt x="92" y="166"/>
                    </a:lnTo>
                    <a:lnTo>
                      <a:pt x="86" y="158"/>
                    </a:lnTo>
                    <a:lnTo>
                      <a:pt x="74" y="148"/>
                    </a:lnTo>
                    <a:lnTo>
                      <a:pt x="60" y="136"/>
                    </a:lnTo>
                    <a:lnTo>
                      <a:pt x="42" y="122"/>
                    </a:lnTo>
                    <a:lnTo>
                      <a:pt x="56" y="116"/>
                    </a:lnTo>
                    <a:lnTo>
                      <a:pt x="62" y="112"/>
                    </a:lnTo>
                    <a:lnTo>
                      <a:pt x="82" y="102"/>
                    </a:lnTo>
                    <a:lnTo>
                      <a:pt x="98" y="96"/>
                    </a:lnTo>
                    <a:lnTo>
                      <a:pt x="98" y="90"/>
                    </a:lnTo>
                    <a:lnTo>
                      <a:pt x="92" y="82"/>
                    </a:lnTo>
                    <a:lnTo>
                      <a:pt x="86" y="76"/>
                    </a:lnTo>
                    <a:lnTo>
                      <a:pt x="70" y="58"/>
                    </a:lnTo>
                    <a:lnTo>
                      <a:pt x="52" y="40"/>
                    </a:lnTo>
                    <a:lnTo>
                      <a:pt x="30" y="24"/>
                    </a:lnTo>
                    <a:lnTo>
                      <a:pt x="16" y="10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2" y="12"/>
                    </a:lnTo>
                    <a:lnTo>
                      <a:pt x="4" y="24"/>
                    </a:lnTo>
                    <a:lnTo>
                      <a:pt x="6" y="48"/>
                    </a:lnTo>
                    <a:lnTo>
                      <a:pt x="10" y="74"/>
                    </a:lnTo>
                    <a:lnTo>
                      <a:pt x="12" y="104"/>
                    </a:lnTo>
                    <a:lnTo>
                      <a:pt x="18" y="136"/>
                    </a:lnTo>
                    <a:lnTo>
                      <a:pt x="24" y="172"/>
                    </a:lnTo>
                    <a:lnTo>
                      <a:pt x="24" y="174"/>
                    </a:lnTo>
                    <a:lnTo>
                      <a:pt x="24" y="178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just">
                  <a:lnSpc>
                    <a:spcPct val="120000"/>
                  </a:lnSpc>
                  <a:defRPr/>
                </a:pPr>
                <a:endParaRPr lang="da-DK" sz="781" kern="0">
                  <a:solidFill>
                    <a:schemeClr val="bg2">
                      <a:lumMod val="7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7" name="Freeform 68"/>
              <p:cNvSpPr>
                <a:spLocks/>
              </p:cNvSpPr>
              <p:nvPr/>
            </p:nvSpPr>
            <p:spPr bwMode="auto">
              <a:xfrm>
                <a:off x="1147127" y="2284742"/>
                <a:ext cx="194038" cy="736449"/>
              </a:xfrm>
              <a:custGeom>
                <a:avLst/>
                <a:gdLst/>
                <a:ahLst/>
                <a:cxnLst>
                  <a:cxn ang="0">
                    <a:pos x="30" y="62"/>
                  </a:cxn>
                  <a:cxn ang="0">
                    <a:pos x="70" y="96"/>
                  </a:cxn>
                  <a:cxn ang="0">
                    <a:pos x="92" y="120"/>
                  </a:cxn>
                  <a:cxn ang="0">
                    <a:pos x="98" y="134"/>
                  </a:cxn>
                  <a:cxn ang="0">
                    <a:pos x="82" y="140"/>
                  </a:cxn>
                  <a:cxn ang="0">
                    <a:pos x="56" y="154"/>
                  </a:cxn>
                  <a:cxn ang="0">
                    <a:pos x="60" y="174"/>
                  </a:cxn>
                  <a:cxn ang="0">
                    <a:pos x="86" y="196"/>
                  </a:cxn>
                  <a:cxn ang="0">
                    <a:pos x="100" y="208"/>
                  </a:cxn>
                  <a:cxn ang="0">
                    <a:pos x="106" y="214"/>
                  </a:cxn>
                  <a:cxn ang="0">
                    <a:pos x="106" y="220"/>
                  </a:cxn>
                  <a:cxn ang="0">
                    <a:pos x="104" y="240"/>
                  </a:cxn>
                  <a:cxn ang="0">
                    <a:pos x="102" y="278"/>
                  </a:cxn>
                  <a:cxn ang="0">
                    <a:pos x="96" y="332"/>
                  </a:cxn>
                  <a:cxn ang="0">
                    <a:pos x="90" y="390"/>
                  </a:cxn>
                  <a:cxn ang="0">
                    <a:pos x="82" y="420"/>
                  </a:cxn>
                  <a:cxn ang="0">
                    <a:pos x="84" y="424"/>
                  </a:cxn>
                  <a:cxn ang="0">
                    <a:pos x="98" y="440"/>
                  </a:cxn>
                  <a:cxn ang="0">
                    <a:pos x="112" y="354"/>
                  </a:cxn>
                  <a:cxn ang="0">
                    <a:pos x="118" y="292"/>
                  </a:cxn>
                  <a:cxn ang="0">
                    <a:pos x="122" y="246"/>
                  </a:cxn>
                  <a:cxn ang="0">
                    <a:pos x="124" y="218"/>
                  </a:cxn>
                  <a:cxn ang="0">
                    <a:pos x="124" y="208"/>
                  </a:cxn>
                  <a:cxn ang="0">
                    <a:pos x="122" y="200"/>
                  </a:cxn>
                  <a:cxn ang="0">
                    <a:pos x="112" y="192"/>
                  </a:cxn>
                  <a:cxn ang="0">
                    <a:pos x="104" y="184"/>
                  </a:cxn>
                  <a:cxn ang="0">
                    <a:pos x="84" y="166"/>
                  </a:cxn>
                  <a:cxn ang="0">
                    <a:pos x="68" y="150"/>
                  </a:cxn>
                  <a:cxn ang="0">
                    <a:pos x="90" y="142"/>
                  </a:cxn>
                  <a:cxn ang="0">
                    <a:pos x="106" y="138"/>
                  </a:cxn>
                  <a:cxn ang="0">
                    <a:pos x="114" y="128"/>
                  </a:cxn>
                  <a:cxn ang="0">
                    <a:pos x="120" y="118"/>
                  </a:cxn>
                  <a:cxn ang="0">
                    <a:pos x="104" y="100"/>
                  </a:cxn>
                  <a:cxn ang="0">
                    <a:pos x="74" y="72"/>
                  </a:cxn>
                  <a:cxn ang="0">
                    <a:pos x="32" y="34"/>
                  </a:cxn>
                  <a:cxn ang="0">
                    <a:pos x="8" y="10"/>
                  </a:cxn>
                  <a:cxn ang="0">
                    <a:pos x="0" y="16"/>
                  </a:cxn>
                  <a:cxn ang="0">
                    <a:pos x="0" y="40"/>
                  </a:cxn>
                  <a:cxn ang="0">
                    <a:pos x="16" y="48"/>
                  </a:cxn>
                </a:cxnLst>
                <a:rect l="0" t="0" r="r" b="b"/>
                <a:pathLst>
                  <a:path w="124" h="452">
                    <a:moveTo>
                      <a:pt x="16" y="48"/>
                    </a:moveTo>
                    <a:lnTo>
                      <a:pt x="30" y="62"/>
                    </a:lnTo>
                    <a:lnTo>
                      <a:pt x="52" y="78"/>
                    </a:lnTo>
                    <a:lnTo>
                      <a:pt x="70" y="96"/>
                    </a:lnTo>
                    <a:lnTo>
                      <a:pt x="86" y="114"/>
                    </a:lnTo>
                    <a:lnTo>
                      <a:pt x="92" y="120"/>
                    </a:lnTo>
                    <a:lnTo>
                      <a:pt x="98" y="128"/>
                    </a:lnTo>
                    <a:lnTo>
                      <a:pt x="98" y="134"/>
                    </a:lnTo>
                    <a:lnTo>
                      <a:pt x="98" y="134"/>
                    </a:lnTo>
                    <a:lnTo>
                      <a:pt x="82" y="140"/>
                    </a:lnTo>
                    <a:lnTo>
                      <a:pt x="62" y="150"/>
                    </a:lnTo>
                    <a:lnTo>
                      <a:pt x="56" y="154"/>
                    </a:lnTo>
                    <a:lnTo>
                      <a:pt x="42" y="160"/>
                    </a:lnTo>
                    <a:lnTo>
                      <a:pt x="60" y="174"/>
                    </a:lnTo>
                    <a:lnTo>
                      <a:pt x="74" y="186"/>
                    </a:lnTo>
                    <a:lnTo>
                      <a:pt x="86" y="196"/>
                    </a:lnTo>
                    <a:lnTo>
                      <a:pt x="92" y="204"/>
                    </a:lnTo>
                    <a:lnTo>
                      <a:pt x="100" y="208"/>
                    </a:lnTo>
                    <a:lnTo>
                      <a:pt x="102" y="212"/>
                    </a:lnTo>
                    <a:lnTo>
                      <a:pt x="106" y="214"/>
                    </a:lnTo>
                    <a:lnTo>
                      <a:pt x="106" y="218"/>
                    </a:lnTo>
                    <a:lnTo>
                      <a:pt x="106" y="220"/>
                    </a:lnTo>
                    <a:lnTo>
                      <a:pt x="106" y="228"/>
                    </a:lnTo>
                    <a:lnTo>
                      <a:pt x="104" y="240"/>
                    </a:lnTo>
                    <a:lnTo>
                      <a:pt x="102" y="256"/>
                    </a:lnTo>
                    <a:lnTo>
                      <a:pt x="102" y="278"/>
                    </a:lnTo>
                    <a:lnTo>
                      <a:pt x="100" y="302"/>
                    </a:lnTo>
                    <a:lnTo>
                      <a:pt x="96" y="332"/>
                    </a:lnTo>
                    <a:lnTo>
                      <a:pt x="92" y="366"/>
                    </a:lnTo>
                    <a:lnTo>
                      <a:pt x="90" y="390"/>
                    </a:lnTo>
                    <a:lnTo>
                      <a:pt x="84" y="418"/>
                    </a:lnTo>
                    <a:lnTo>
                      <a:pt x="82" y="420"/>
                    </a:lnTo>
                    <a:lnTo>
                      <a:pt x="84" y="424"/>
                    </a:lnTo>
                    <a:lnTo>
                      <a:pt x="84" y="424"/>
                    </a:lnTo>
                    <a:lnTo>
                      <a:pt x="96" y="452"/>
                    </a:lnTo>
                    <a:lnTo>
                      <a:pt x="98" y="440"/>
                    </a:lnTo>
                    <a:lnTo>
                      <a:pt x="106" y="394"/>
                    </a:lnTo>
                    <a:lnTo>
                      <a:pt x="112" y="354"/>
                    </a:lnTo>
                    <a:lnTo>
                      <a:pt x="116" y="320"/>
                    </a:lnTo>
                    <a:lnTo>
                      <a:pt x="118" y="292"/>
                    </a:lnTo>
                    <a:lnTo>
                      <a:pt x="120" y="266"/>
                    </a:lnTo>
                    <a:lnTo>
                      <a:pt x="122" y="246"/>
                    </a:lnTo>
                    <a:lnTo>
                      <a:pt x="124" y="228"/>
                    </a:lnTo>
                    <a:lnTo>
                      <a:pt x="124" y="218"/>
                    </a:lnTo>
                    <a:lnTo>
                      <a:pt x="124" y="210"/>
                    </a:lnTo>
                    <a:lnTo>
                      <a:pt x="124" y="208"/>
                    </a:lnTo>
                    <a:lnTo>
                      <a:pt x="124" y="204"/>
                    </a:lnTo>
                    <a:lnTo>
                      <a:pt x="122" y="200"/>
                    </a:lnTo>
                    <a:lnTo>
                      <a:pt x="118" y="196"/>
                    </a:lnTo>
                    <a:lnTo>
                      <a:pt x="112" y="192"/>
                    </a:lnTo>
                    <a:lnTo>
                      <a:pt x="108" y="188"/>
                    </a:lnTo>
                    <a:lnTo>
                      <a:pt x="104" y="184"/>
                    </a:lnTo>
                    <a:lnTo>
                      <a:pt x="96" y="178"/>
                    </a:lnTo>
                    <a:lnTo>
                      <a:pt x="84" y="166"/>
                    </a:lnTo>
                    <a:lnTo>
                      <a:pt x="68" y="156"/>
                    </a:lnTo>
                    <a:lnTo>
                      <a:pt x="68" y="150"/>
                    </a:lnTo>
                    <a:lnTo>
                      <a:pt x="80" y="144"/>
                    </a:lnTo>
                    <a:lnTo>
                      <a:pt x="90" y="142"/>
                    </a:lnTo>
                    <a:lnTo>
                      <a:pt x="98" y="138"/>
                    </a:lnTo>
                    <a:lnTo>
                      <a:pt x="106" y="138"/>
                    </a:lnTo>
                    <a:lnTo>
                      <a:pt x="100" y="134"/>
                    </a:lnTo>
                    <a:lnTo>
                      <a:pt x="114" y="128"/>
                    </a:lnTo>
                    <a:lnTo>
                      <a:pt x="124" y="128"/>
                    </a:lnTo>
                    <a:lnTo>
                      <a:pt x="120" y="118"/>
                    </a:lnTo>
                    <a:lnTo>
                      <a:pt x="112" y="110"/>
                    </a:lnTo>
                    <a:lnTo>
                      <a:pt x="104" y="100"/>
                    </a:lnTo>
                    <a:lnTo>
                      <a:pt x="96" y="92"/>
                    </a:lnTo>
                    <a:lnTo>
                      <a:pt x="74" y="72"/>
                    </a:lnTo>
                    <a:lnTo>
                      <a:pt x="48" y="50"/>
                    </a:lnTo>
                    <a:lnTo>
                      <a:pt x="32" y="34"/>
                    </a:lnTo>
                    <a:lnTo>
                      <a:pt x="18" y="20"/>
                    </a:lnTo>
                    <a:lnTo>
                      <a:pt x="8" y="10"/>
                    </a:lnTo>
                    <a:lnTo>
                      <a:pt x="0" y="0"/>
                    </a:lnTo>
                    <a:lnTo>
                      <a:pt x="0" y="16"/>
                    </a:lnTo>
                    <a:lnTo>
                      <a:pt x="0" y="34"/>
                    </a:lnTo>
                    <a:lnTo>
                      <a:pt x="0" y="40"/>
                    </a:lnTo>
                    <a:lnTo>
                      <a:pt x="2" y="38"/>
                    </a:lnTo>
                    <a:lnTo>
                      <a:pt x="16" y="48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solidFill>
                  <a:schemeClr val="accent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just">
                  <a:lnSpc>
                    <a:spcPct val="120000"/>
                  </a:lnSpc>
                  <a:defRPr/>
                </a:pPr>
                <a:endParaRPr lang="da-DK" sz="781" kern="0">
                  <a:solidFill>
                    <a:schemeClr val="bg2">
                      <a:lumMod val="7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8" name="Freeform 69"/>
              <p:cNvSpPr>
                <a:spLocks/>
              </p:cNvSpPr>
              <p:nvPr/>
            </p:nvSpPr>
            <p:spPr bwMode="auto">
              <a:xfrm>
                <a:off x="1183738" y="2647922"/>
                <a:ext cx="252616" cy="702821"/>
              </a:xfrm>
              <a:custGeom>
                <a:avLst/>
                <a:gdLst>
                  <a:gd name="T0" fmla="*/ 158750 w 162"/>
                  <a:gd name="T1" fmla="*/ 514350 h 438"/>
                  <a:gd name="T2" fmla="*/ 155575 w 162"/>
                  <a:gd name="T3" fmla="*/ 539750 h 438"/>
                  <a:gd name="T4" fmla="*/ 152400 w 162"/>
                  <a:gd name="T5" fmla="*/ 555625 h 438"/>
                  <a:gd name="T6" fmla="*/ 139700 w 162"/>
                  <a:gd name="T7" fmla="*/ 581025 h 438"/>
                  <a:gd name="T8" fmla="*/ 152400 w 162"/>
                  <a:gd name="T9" fmla="*/ 555625 h 438"/>
                  <a:gd name="T10" fmla="*/ 155575 w 162"/>
                  <a:gd name="T11" fmla="*/ 539750 h 438"/>
                  <a:gd name="T12" fmla="*/ 158750 w 162"/>
                  <a:gd name="T13" fmla="*/ 514350 h 438"/>
                  <a:gd name="T14" fmla="*/ 158750 w 162"/>
                  <a:gd name="T15" fmla="*/ 473075 h 438"/>
                  <a:gd name="T16" fmla="*/ 95250 w 162"/>
                  <a:gd name="T17" fmla="*/ 327025 h 438"/>
                  <a:gd name="T18" fmla="*/ 92075 w 162"/>
                  <a:gd name="T19" fmla="*/ 320675 h 438"/>
                  <a:gd name="T20" fmla="*/ 34925 w 162"/>
                  <a:gd name="T21" fmla="*/ 152400 h 438"/>
                  <a:gd name="T22" fmla="*/ 15875 w 162"/>
                  <a:gd name="T23" fmla="*/ 73025 h 438"/>
                  <a:gd name="T24" fmla="*/ 0 w 162"/>
                  <a:gd name="T25" fmla="*/ 0 h 438"/>
                  <a:gd name="T26" fmla="*/ 9525 w 162"/>
                  <a:gd name="T27" fmla="*/ 85725 h 438"/>
                  <a:gd name="T28" fmla="*/ 15875 w 162"/>
                  <a:gd name="T29" fmla="*/ 171450 h 438"/>
                  <a:gd name="T30" fmla="*/ 31750 w 162"/>
                  <a:gd name="T31" fmla="*/ 273050 h 438"/>
                  <a:gd name="T32" fmla="*/ 41275 w 162"/>
                  <a:gd name="T33" fmla="*/ 320675 h 438"/>
                  <a:gd name="T34" fmla="*/ 53975 w 162"/>
                  <a:gd name="T35" fmla="*/ 374650 h 438"/>
                  <a:gd name="T36" fmla="*/ 57150 w 162"/>
                  <a:gd name="T37" fmla="*/ 381000 h 438"/>
                  <a:gd name="T38" fmla="*/ 60325 w 162"/>
                  <a:gd name="T39" fmla="*/ 409575 h 438"/>
                  <a:gd name="T40" fmla="*/ 73025 w 162"/>
                  <a:gd name="T41" fmla="*/ 460375 h 438"/>
                  <a:gd name="T42" fmla="*/ 88900 w 162"/>
                  <a:gd name="T43" fmla="*/ 511175 h 438"/>
                  <a:gd name="T44" fmla="*/ 104775 w 162"/>
                  <a:gd name="T45" fmla="*/ 549275 h 438"/>
                  <a:gd name="T46" fmla="*/ 114300 w 162"/>
                  <a:gd name="T47" fmla="*/ 577850 h 438"/>
                  <a:gd name="T48" fmla="*/ 127000 w 162"/>
                  <a:gd name="T49" fmla="*/ 600075 h 438"/>
                  <a:gd name="T50" fmla="*/ 136525 w 162"/>
                  <a:gd name="T51" fmla="*/ 615950 h 438"/>
                  <a:gd name="T52" fmla="*/ 76200 w 162"/>
                  <a:gd name="T53" fmla="*/ 574675 h 438"/>
                  <a:gd name="T54" fmla="*/ 76200 w 162"/>
                  <a:gd name="T55" fmla="*/ 577850 h 438"/>
                  <a:gd name="T56" fmla="*/ 79375 w 162"/>
                  <a:gd name="T57" fmla="*/ 609600 h 438"/>
                  <a:gd name="T58" fmla="*/ 73025 w 162"/>
                  <a:gd name="T59" fmla="*/ 641350 h 438"/>
                  <a:gd name="T60" fmla="*/ 60325 w 162"/>
                  <a:gd name="T61" fmla="*/ 695325 h 438"/>
                  <a:gd name="T62" fmla="*/ 107950 w 162"/>
                  <a:gd name="T63" fmla="*/ 688975 h 438"/>
                  <a:gd name="T64" fmla="*/ 206375 w 162"/>
                  <a:gd name="T65" fmla="*/ 676275 h 438"/>
                  <a:gd name="T66" fmla="*/ 225425 w 162"/>
                  <a:gd name="T67" fmla="*/ 669925 h 438"/>
                  <a:gd name="T68" fmla="*/ 254000 w 162"/>
                  <a:gd name="T69" fmla="*/ 666750 h 438"/>
                  <a:gd name="T70" fmla="*/ 222250 w 162"/>
                  <a:gd name="T71" fmla="*/ 596900 h 438"/>
                  <a:gd name="T72" fmla="*/ 187325 w 162"/>
                  <a:gd name="T73" fmla="*/ 527050 h 438"/>
                  <a:gd name="T74" fmla="*/ 158750 w 162"/>
                  <a:gd name="T75" fmla="*/ 495300 h 438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w 162"/>
                  <a:gd name="T115" fmla="*/ 0 h 438"/>
                  <a:gd name="T116" fmla="*/ 162 w 162"/>
                  <a:gd name="T117" fmla="*/ 438 h 438"/>
                </a:gdLst>
                <a:ahLst/>
                <a:cxnLst>
                  <a:cxn ang="T76">
                    <a:pos x="T0" y="T1"/>
                  </a:cxn>
                  <a:cxn ang="T77">
                    <a:pos x="T2" y="T3"/>
                  </a:cxn>
                  <a:cxn ang="T78">
                    <a:pos x="T4" y="T5"/>
                  </a:cxn>
                  <a:cxn ang="T79">
                    <a:pos x="T6" y="T7"/>
                  </a:cxn>
                  <a:cxn ang="T80">
                    <a:pos x="T8" y="T9"/>
                  </a:cxn>
                  <a:cxn ang="T81">
                    <a:pos x="T10" y="T11"/>
                  </a:cxn>
                  <a:cxn ang="T82">
                    <a:pos x="T12" y="T13"/>
                  </a:cxn>
                  <a:cxn ang="T83">
                    <a:pos x="T14" y="T15"/>
                  </a:cxn>
                  <a:cxn ang="T84">
                    <a:pos x="T16" y="T17"/>
                  </a:cxn>
                  <a:cxn ang="T85">
                    <a:pos x="T18" y="T19"/>
                  </a:cxn>
                  <a:cxn ang="T86">
                    <a:pos x="T20" y="T21"/>
                  </a:cxn>
                  <a:cxn ang="T87">
                    <a:pos x="T22" y="T23"/>
                  </a:cxn>
                  <a:cxn ang="T88">
                    <a:pos x="T24" y="T25"/>
                  </a:cxn>
                  <a:cxn ang="T89">
                    <a:pos x="T26" y="T27"/>
                  </a:cxn>
                  <a:cxn ang="T90">
                    <a:pos x="T28" y="T29"/>
                  </a:cxn>
                  <a:cxn ang="T91">
                    <a:pos x="T30" y="T31"/>
                  </a:cxn>
                  <a:cxn ang="T92">
                    <a:pos x="T32" y="T33"/>
                  </a:cxn>
                  <a:cxn ang="T93">
                    <a:pos x="T34" y="T35"/>
                  </a:cxn>
                  <a:cxn ang="T94">
                    <a:pos x="T36" y="T37"/>
                  </a:cxn>
                  <a:cxn ang="T95">
                    <a:pos x="T38" y="T39"/>
                  </a:cxn>
                  <a:cxn ang="T96">
                    <a:pos x="T40" y="T41"/>
                  </a:cxn>
                  <a:cxn ang="T97">
                    <a:pos x="T42" y="T43"/>
                  </a:cxn>
                  <a:cxn ang="T98">
                    <a:pos x="T44" y="T45"/>
                  </a:cxn>
                  <a:cxn ang="T99">
                    <a:pos x="T46" y="T47"/>
                  </a:cxn>
                  <a:cxn ang="T100">
                    <a:pos x="T48" y="T49"/>
                  </a:cxn>
                  <a:cxn ang="T101">
                    <a:pos x="T50" y="T51"/>
                  </a:cxn>
                  <a:cxn ang="T102">
                    <a:pos x="T52" y="T53"/>
                  </a:cxn>
                  <a:cxn ang="T103">
                    <a:pos x="T54" y="T55"/>
                  </a:cxn>
                  <a:cxn ang="T104">
                    <a:pos x="T56" y="T57"/>
                  </a:cxn>
                  <a:cxn ang="T105">
                    <a:pos x="T58" y="T59"/>
                  </a:cxn>
                  <a:cxn ang="T106">
                    <a:pos x="T60" y="T61"/>
                  </a:cxn>
                  <a:cxn ang="T107">
                    <a:pos x="T62" y="T63"/>
                  </a:cxn>
                  <a:cxn ang="T108">
                    <a:pos x="T64" y="T65"/>
                  </a:cxn>
                  <a:cxn ang="T109">
                    <a:pos x="T66" y="T67"/>
                  </a:cxn>
                  <a:cxn ang="T110">
                    <a:pos x="T68" y="T69"/>
                  </a:cxn>
                  <a:cxn ang="T111">
                    <a:pos x="T70" y="T71"/>
                  </a:cxn>
                  <a:cxn ang="T112">
                    <a:pos x="T72" y="T73"/>
                  </a:cxn>
                  <a:cxn ang="T113">
                    <a:pos x="T74" y="T75"/>
                  </a:cxn>
                </a:cxnLst>
                <a:rect l="T114" t="T115" r="T116" b="T117"/>
                <a:pathLst>
                  <a:path w="162" h="438">
                    <a:moveTo>
                      <a:pt x="100" y="312"/>
                    </a:moveTo>
                    <a:lnTo>
                      <a:pt x="100" y="324"/>
                    </a:lnTo>
                    <a:lnTo>
                      <a:pt x="100" y="332"/>
                    </a:lnTo>
                    <a:lnTo>
                      <a:pt x="98" y="340"/>
                    </a:lnTo>
                    <a:lnTo>
                      <a:pt x="98" y="344"/>
                    </a:lnTo>
                    <a:lnTo>
                      <a:pt x="96" y="350"/>
                    </a:lnTo>
                    <a:lnTo>
                      <a:pt x="94" y="356"/>
                    </a:lnTo>
                    <a:lnTo>
                      <a:pt x="88" y="366"/>
                    </a:lnTo>
                    <a:lnTo>
                      <a:pt x="94" y="356"/>
                    </a:lnTo>
                    <a:lnTo>
                      <a:pt x="96" y="350"/>
                    </a:lnTo>
                    <a:lnTo>
                      <a:pt x="98" y="344"/>
                    </a:lnTo>
                    <a:lnTo>
                      <a:pt x="98" y="340"/>
                    </a:lnTo>
                    <a:lnTo>
                      <a:pt x="100" y="332"/>
                    </a:lnTo>
                    <a:lnTo>
                      <a:pt x="100" y="324"/>
                    </a:lnTo>
                    <a:lnTo>
                      <a:pt x="100" y="312"/>
                    </a:lnTo>
                    <a:lnTo>
                      <a:pt x="100" y="298"/>
                    </a:lnTo>
                    <a:lnTo>
                      <a:pt x="72" y="234"/>
                    </a:lnTo>
                    <a:lnTo>
                      <a:pt x="60" y="206"/>
                    </a:lnTo>
                    <a:lnTo>
                      <a:pt x="58" y="202"/>
                    </a:lnTo>
                    <a:lnTo>
                      <a:pt x="40" y="146"/>
                    </a:lnTo>
                    <a:lnTo>
                      <a:pt x="22" y="96"/>
                    </a:lnTo>
                    <a:lnTo>
                      <a:pt x="16" y="70"/>
                    </a:lnTo>
                    <a:lnTo>
                      <a:pt x="10" y="46"/>
                    </a:lnTo>
                    <a:lnTo>
                      <a:pt x="0" y="0"/>
                    </a:lnTo>
                    <a:lnTo>
                      <a:pt x="4" y="36"/>
                    </a:lnTo>
                    <a:lnTo>
                      <a:pt x="6" y="54"/>
                    </a:lnTo>
                    <a:lnTo>
                      <a:pt x="6" y="74"/>
                    </a:lnTo>
                    <a:lnTo>
                      <a:pt x="10" y="108"/>
                    </a:lnTo>
                    <a:lnTo>
                      <a:pt x="14" y="140"/>
                    </a:lnTo>
                    <a:lnTo>
                      <a:pt x="20" y="172"/>
                    </a:lnTo>
                    <a:lnTo>
                      <a:pt x="24" y="186"/>
                    </a:lnTo>
                    <a:lnTo>
                      <a:pt x="26" y="202"/>
                    </a:lnTo>
                    <a:lnTo>
                      <a:pt x="32" y="230"/>
                    </a:lnTo>
                    <a:lnTo>
                      <a:pt x="34" y="236"/>
                    </a:lnTo>
                    <a:lnTo>
                      <a:pt x="36" y="238"/>
                    </a:lnTo>
                    <a:lnTo>
                      <a:pt x="36" y="240"/>
                    </a:lnTo>
                    <a:lnTo>
                      <a:pt x="36" y="244"/>
                    </a:lnTo>
                    <a:lnTo>
                      <a:pt x="38" y="258"/>
                    </a:lnTo>
                    <a:lnTo>
                      <a:pt x="44" y="286"/>
                    </a:lnTo>
                    <a:lnTo>
                      <a:pt x="46" y="290"/>
                    </a:lnTo>
                    <a:lnTo>
                      <a:pt x="52" y="306"/>
                    </a:lnTo>
                    <a:lnTo>
                      <a:pt x="56" y="322"/>
                    </a:lnTo>
                    <a:lnTo>
                      <a:pt x="62" y="334"/>
                    </a:lnTo>
                    <a:lnTo>
                      <a:pt x="66" y="346"/>
                    </a:lnTo>
                    <a:lnTo>
                      <a:pt x="70" y="356"/>
                    </a:lnTo>
                    <a:lnTo>
                      <a:pt x="72" y="364"/>
                    </a:lnTo>
                    <a:lnTo>
                      <a:pt x="76" y="372"/>
                    </a:lnTo>
                    <a:lnTo>
                      <a:pt x="80" y="378"/>
                    </a:lnTo>
                    <a:lnTo>
                      <a:pt x="84" y="384"/>
                    </a:lnTo>
                    <a:lnTo>
                      <a:pt x="86" y="388"/>
                    </a:lnTo>
                    <a:lnTo>
                      <a:pt x="66" y="374"/>
                    </a:lnTo>
                    <a:lnTo>
                      <a:pt x="48" y="362"/>
                    </a:lnTo>
                    <a:lnTo>
                      <a:pt x="48" y="364"/>
                    </a:lnTo>
                    <a:lnTo>
                      <a:pt x="50" y="380"/>
                    </a:lnTo>
                    <a:lnTo>
                      <a:pt x="50" y="384"/>
                    </a:lnTo>
                    <a:lnTo>
                      <a:pt x="50" y="392"/>
                    </a:lnTo>
                    <a:lnTo>
                      <a:pt x="46" y="404"/>
                    </a:lnTo>
                    <a:lnTo>
                      <a:pt x="44" y="418"/>
                    </a:lnTo>
                    <a:lnTo>
                      <a:pt x="38" y="438"/>
                    </a:lnTo>
                    <a:lnTo>
                      <a:pt x="54" y="436"/>
                    </a:lnTo>
                    <a:lnTo>
                      <a:pt x="68" y="434"/>
                    </a:lnTo>
                    <a:lnTo>
                      <a:pt x="98" y="430"/>
                    </a:lnTo>
                    <a:lnTo>
                      <a:pt x="130" y="426"/>
                    </a:lnTo>
                    <a:lnTo>
                      <a:pt x="138" y="422"/>
                    </a:lnTo>
                    <a:lnTo>
                      <a:pt x="142" y="422"/>
                    </a:lnTo>
                    <a:lnTo>
                      <a:pt x="144" y="422"/>
                    </a:lnTo>
                    <a:lnTo>
                      <a:pt x="160" y="420"/>
                    </a:lnTo>
                    <a:lnTo>
                      <a:pt x="162" y="418"/>
                    </a:lnTo>
                    <a:lnTo>
                      <a:pt x="140" y="376"/>
                    </a:lnTo>
                    <a:lnTo>
                      <a:pt x="118" y="334"/>
                    </a:lnTo>
                    <a:lnTo>
                      <a:pt x="118" y="332"/>
                    </a:lnTo>
                    <a:lnTo>
                      <a:pt x="100" y="298"/>
                    </a:lnTo>
                    <a:lnTo>
                      <a:pt x="100" y="312"/>
                    </a:lnTo>
                    <a:close/>
                  </a:path>
                </a:pathLst>
              </a:custGeom>
              <a:solidFill>
                <a:srgbClr val="CDCCC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just">
                  <a:lnSpc>
                    <a:spcPct val="120000"/>
                  </a:lnSpc>
                  <a:defRPr/>
                </a:pPr>
                <a:endParaRPr lang="da-DK" sz="781" kern="0">
                  <a:solidFill>
                    <a:schemeClr val="bg2">
                      <a:lumMod val="7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9" name="Freeform 70"/>
              <p:cNvSpPr>
                <a:spLocks/>
              </p:cNvSpPr>
              <p:nvPr/>
            </p:nvSpPr>
            <p:spPr bwMode="auto">
              <a:xfrm>
                <a:off x="689486" y="2388989"/>
                <a:ext cx="237974" cy="904586"/>
              </a:xfrm>
              <a:custGeom>
                <a:avLst/>
                <a:gdLst>
                  <a:gd name="T0" fmla="*/ 184150 w 148"/>
                  <a:gd name="T1" fmla="*/ 438150 h 558"/>
                  <a:gd name="T2" fmla="*/ 161925 w 148"/>
                  <a:gd name="T3" fmla="*/ 190500 h 558"/>
                  <a:gd name="T4" fmla="*/ 231775 w 148"/>
                  <a:gd name="T5" fmla="*/ 50800 h 558"/>
                  <a:gd name="T6" fmla="*/ 234950 w 148"/>
                  <a:gd name="T7" fmla="*/ 31750 h 558"/>
                  <a:gd name="T8" fmla="*/ 219075 w 148"/>
                  <a:gd name="T9" fmla="*/ 0 h 558"/>
                  <a:gd name="T10" fmla="*/ 209550 w 148"/>
                  <a:gd name="T11" fmla="*/ 6350 h 558"/>
                  <a:gd name="T12" fmla="*/ 206375 w 148"/>
                  <a:gd name="T13" fmla="*/ 15875 h 558"/>
                  <a:gd name="T14" fmla="*/ 104775 w 148"/>
                  <a:gd name="T15" fmla="*/ 285750 h 558"/>
                  <a:gd name="T16" fmla="*/ 79375 w 148"/>
                  <a:gd name="T17" fmla="*/ 520700 h 558"/>
                  <a:gd name="T18" fmla="*/ 0 w 148"/>
                  <a:gd name="T19" fmla="*/ 885825 h 558"/>
                  <a:gd name="T20" fmla="*/ 117475 w 148"/>
                  <a:gd name="T21" fmla="*/ 606425 h 558"/>
                  <a:gd name="T22" fmla="*/ 184150 w 148"/>
                  <a:gd name="T23" fmla="*/ 438150 h 558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148"/>
                  <a:gd name="T37" fmla="*/ 0 h 558"/>
                  <a:gd name="T38" fmla="*/ 148 w 148"/>
                  <a:gd name="T39" fmla="*/ 558 h 558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148" h="558">
                    <a:moveTo>
                      <a:pt x="116" y="276"/>
                    </a:moveTo>
                    <a:lnTo>
                      <a:pt x="102" y="120"/>
                    </a:lnTo>
                    <a:lnTo>
                      <a:pt x="146" y="32"/>
                    </a:lnTo>
                    <a:lnTo>
                      <a:pt x="148" y="20"/>
                    </a:lnTo>
                    <a:lnTo>
                      <a:pt x="138" y="0"/>
                    </a:lnTo>
                    <a:lnTo>
                      <a:pt x="132" y="4"/>
                    </a:lnTo>
                    <a:lnTo>
                      <a:pt x="130" y="10"/>
                    </a:lnTo>
                    <a:lnTo>
                      <a:pt x="66" y="180"/>
                    </a:lnTo>
                    <a:lnTo>
                      <a:pt x="50" y="328"/>
                    </a:lnTo>
                    <a:lnTo>
                      <a:pt x="0" y="558"/>
                    </a:lnTo>
                    <a:lnTo>
                      <a:pt x="74" y="382"/>
                    </a:lnTo>
                    <a:lnTo>
                      <a:pt x="116" y="276"/>
                    </a:lnTo>
                    <a:close/>
                  </a:path>
                </a:pathLst>
              </a:custGeom>
              <a:solidFill>
                <a:schemeClr val="accent1"/>
              </a:solidFill>
              <a:ln w="8">
                <a:solidFill>
                  <a:schemeClr val="accent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just">
                  <a:lnSpc>
                    <a:spcPct val="120000"/>
                  </a:lnSpc>
                  <a:defRPr/>
                </a:pPr>
                <a:endParaRPr lang="da-DK" sz="781" kern="0">
                  <a:solidFill>
                    <a:schemeClr val="bg2">
                      <a:lumMod val="7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0" name="Freeform 71"/>
              <p:cNvSpPr>
                <a:spLocks/>
              </p:cNvSpPr>
              <p:nvPr/>
            </p:nvSpPr>
            <p:spPr bwMode="auto">
              <a:xfrm>
                <a:off x="1040953" y="3125436"/>
                <a:ext cx="62240" cy="225307"/>
              </a:xfrm>
              <a:custGeom>
                <a:avLst/>
                <a:gdLst>
                  <a:gd name="T0" fmla="*/ 50800 w 38"/>
                  <a:gd name="T1" fmla="*/ 161925 h 140"/>
                  <a:gd name="T2" fmla="*/ 31750 w 38"/>
                  <a:gd name="T3" fmla="*/ 92075 h 140"/>
                  <a:gd name="T4" fmla="*/ 28575 w 38"/>
                  <a:gd name="T5" fmla="*/ 73025 h 140"/>
                  <a:gd name="T6" fmla="*/ 25400 w 38"/>
                  <a:gd name="T7" fmla="*/ 50800 h 140"/>
                  <a:gd name="T8" fmla="*/ 22225 w 38"/>
                  <a:gd name="T9" fmla="*/ 28575 h 140"/>
                  <a:gd name="T10" fmla="*/ 19050 w 38"/>
                  <a:gd name="T11" fmla="*/ 0 h 140"/>
                  <a:gd name="T12" fmla="*/ 12700 w 38"/>
                  <a:gd name="T13" fmla="*/ 0 h 140"/>
                  <a:gd name="T14" fmla="*/ 12700 w 38"/>
                  <a:gd name="T15" fmla="*/ 15875 h 140"/>
                  <a:gd name="T16" fmla="*/ 12700 w 38"/>
                  <a:gd name="T17" fmla="*/ 34925 h 140"/>
                  <a:gd name="T18" fmla="*/ 12700 w 38"/>
                  <a:gd name="T19" fmla="*/ 53975 h 140"/>
                  <a:gd name="T20" fmla="*/ 9525 w 38"/>
                  <a:gd name="T21" fmla="*/ 79375 h 140"/>
                  <a:gd name="T22" fmla="*/ 9525 w 38"/>
                  <a:gd name="T23" fmla="*/ 104775 h 140"/>
                  <a:gd name="T24" fmla="*/ 6350 w 38"/>
                  <a:gd name="T25" fmla="*/ 136525 h 140"/>
                  <a:gd name="T26" fmla="*/ 6350 w 38"/>
                  <a:gd name="T27" fmla="*/ 168275 h 140"/>
                  <a:gd name="T28" fmla="*/ 3175 w 38"/>
                  <a:gd name="T29" fmla="*/ 206375 h 140"/>
                  <a:gd name="T30" fmla="*/ 0 w 38"/>
                  <a:gd name="T31" fmla="*/ 215900 h 140"/>
                  <a:gd name="T32" fmla="*/ 60325 w 38"/>
                  <a:gd name="T33" fmla="*/ 222250 h 140"/>
                  <a:gd name="T34" fmla="*/ 57150 w 38"/>
                  <a:gd name="T35" fmla="*/ 190500 h 140"/>
                  <a:gd name="T36" fmla="*/ 50800 w 38"/>
                  <a:gd name="T37" fmla="*/ 161925 h 140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38"/>
                  <a:gd name="T58" fmla="*/ 0 h 140"/>
                  <a:gd name="T59" fmla="*/ 38 w 38"/>
                  <a:gd name="T60" fmla="*/ 140 h 140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38" h="140">
                    <a:moveTo>
                      <a:pt x="32" y="102"/>
                    </a:moveTo>
                    <a:lnTo>
                      <a:pt x="20" y="58"/>
                    </a:lnTo>
                    <a:lnTo>
                      <a:pt x="18" y="46"/>
                    </a:lnTo>
                    <a:lnTo>
                      <a:pt x="16" y="32"/>
                    </a:lnTo>
                    <a:lnTo>
                      <a:pt x="14" y="18"/>
                    </a:lnTo>
                    <a:lnTo>
                      <a:pt x="12" y="0"/>
                    </a:lnTo>
                    <a:lnTo>
                      <a:pt x="8" y="0"/>
                    </a:lnTo>
                    <a:lnTo>
                      <a:pt x="8" y="10"/>
                    </a:lnTo>
                    <a:lnTo>
                      <a:pt x="8" y="22"/>
                    </a:lnTo>
                    <a:lnTo>
                      <a:pt x="8" y="34"/>
                    </a:lnTo>
                    <a:lnTo>
                      <a:pt x="6" y="50"/>
                    </a:lnTo>
                    <a:lnTo>
                      <a:pt x="6" y="66"/>
                    </a:lnTo>
                    <a:lnTo>
                      <a:pt x="4" y="86"/>
                    </a:lnTo>
                    <a:lnTo>
                      <a:pt x="4" y="106"/>
                    </a:lnTo>
                    <a:lnTo>
                      <a:pt x="2" y="130"/>
                    </a:lnTo>
                    <a:lnTo>
                      <a:pt x="0" y="136"/>
                    </a:lnTo>
                    <a:lnTo>
                      <a:pt x="38" y="140"/>
                    </a:lnTo>
                    <a:lnTo>
                      <a:pt x="36" y="120"/>
                    </a:lnTo>
                    <a:lnTo>
                      <a:pt x="32" y="102"/>
                    </a:lnTo>
                    <a:close/>
                  </a:path>
                </a:pathLst>
              </a:custGeom>
              <a:solidFill>
                <a:srgbClr val="CDCCC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just">
                  <a:lnSpc>
                    <a:spcPct val="120000"/>
                  </a:lnSpc>
                  <a:defRPr/>
                </a:pPr>
                <a:endParaRPr lang="da-DK" sz="781" kern="0">
                  <a:solidFill>
                    <a:schemeClr val="bg2">
                      <a:lumMod val="7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1" name="Freeform 72"/>
              <p:cNvSpPr>
                <a:spLocks/>
              </p:cNvSpPr>
              <p:nvPr/>
            </p:nvSpPr>
            <p:spPr bwMode="auto">
              <a:xfrm>
                <a:off x="645553" y="3011101"/>
                <a:ext cx="219667" cy="850784"/>
              </a:xfrm>
              <a:custGeom>
                <a:avLst/>
                <a:gdLst>
                  <a:gd name="T0" fmla="*/ 209550 w 140"/>
                  <a:gd name="T1" fmla="*/ 358775 h 532"/>
                  <a:gd name="T2" fmla="*/ 222250 w 140"/>
                  <a:gd name="T3" fmla="*/ 282575 h 532"/>
                  <a:gd name="T4" fmla="*/ 174625 w 140"/>
                  <a:gd name="T5" fmla="*/ 260350 h 532"/>
                  <a:gd name="T6" fmla="*/ 171450 w 140"/>
                  <a:gd name="T7" fmla="*/ 257175 h 532"/>
                  <a:gd name="T8" fmla="*/ 165100 w 140"/>
                  <a:gd name="T9" fmla="*/ 0 h 532"/>
                  <a:gd name="T10" fmla="*/ 47625 w 140"/>
                  <a:gd name="T11" fmla="*/ 279400 h 532"/>
                  <a:gd name="T12" fmla="*/ 22225 w 140"/>
                  <a:gd name="T13" fmla="*/ 358775 h 532"/>
                  <a:gd name="T14" fmla="*/ 22225 w 140"/>
                  <a:gd name="T15" fmla="*/ 361950 h 532"/>
                  <a:gd name="T16" fmla="*/ 15875 w 140"/>
                  <a:gd name="T17" fmla="*/ 406400 h 532"/>
                  <a:gd name="T18" fmla="*/ 6350 w 140"/>
                  <a:gd name="T19" fmla="*/ 511175 h 532"/>
                  <a:gd name="T20" fmla="*/ 0 w 140"/>
                  <a:gd name="T21" fmla="*/ 577850 h 532"/>
                  <a:gd name="T22" fmla="*/ 3175 w 140"/>
                  <a:gd name="T23" fmla="*/ 577850 h 532"/>
                  <a:gd name="T24" fmla="*/ 6350 w 140"/>
                  <a:gd name="T25" fmla="*/ 844550 h 532"/>
                  <a:gd name="T26" fmla="*/ 123825 w 140"/>
                  <a:gd name="T27" fmla="*/ 339725 h 532"/>
                  <a:gd name="T28" fmla="*/ 209550 w 140"/>
                  <a:gd name="T29" fmla="*/ 358775 h 532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140"/>
                  <a:gd name="T46" fmla="*/ 0 h 532"/>
                  <a:gd name="T47" fmla="*/ 140 w 140"/>
                  <a:gd name="T48" fmla="*/ 532 h 532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140" h="532">
                    <a:moveTo>
                      <a:pt x="132" y="226"/>
                    </a:moveTo>
                    <a:lnTo>
                      <a:pt x="140" y="178"/>
                    </a:lnTo>
                    <a:lnTo>
                      <a:pt x="110" y="164"/>
                    </a:lnTo>
                    <a:lnTo>
                      <a:pt x="108" y="162"/>
                    </a:lnTo>
                    <a:lnTo>
                      <a:pt x="104" y="0"/>
                    </a:lnTo>
                    <a:lnTo>
                      <a:pt x="30" y="176"/>
                    </a:lnTo>
                    <a:lnTo>
                      <a:pt x="14" y="226"/>
                    </a:lnTo>
                    <a:lnTo>
                      <a:pt x="14" y="228"/>
                    </a:lnTo>
                    <a:lnTo>
                      <a:pt x="10" y="256"/>
                    </a:lnTo>
                    <a:lnTo>
                      <a:pt x="4" y="322"/>
                    </a:lnTo>
                    <a:lnTo>
                      <a:pt x="0" y="364"/>
                    </a:lnTo>
                    <a:lnTo>
                      <a:pt x="2" y="364"/>
                    </a:lnTo>
                    <a:lnTo>
                      <a:pt x="4" y="532"/>
                    </a:lnTo>
                    <a:lnTo>
                      <a:pt x="78" y="214"/>
                    </a:lnTo>
                    <a:lnTo>
                      <a:pt x="132" y="226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solidFill>
                  <a:schemeClr val="accent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just">
                  <a:lnSpc>
                    <a:spcPct val="120000"/>
                  </a:lnSpc>
                  <a:defRPr/>
                </a:pPr>
                <a:endParaRPr lang="da-DK" sz="781" kern="0">
                  <a:solidFill>
                    <a:schemeClr val="bg2">
                      <a:lumMod val="7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2" name="Freeform 73"/>
              <p:cNvSpPr>
                <a:spLocks/>
              </p:cNvSpPr>
              <p:nvPr/>
            </p:nvSpPr>
            <p:spPr bwMode="auto">
              <a:xfrm>
                <a:off x="601620" y="3293575"/>
                <a:ext cx="538185" cy="1607407"/>
              </a:xfrm>
              <a:custGeom>
                <a:avLst/>
                <a:gdLst>
                  <a:gd name="T0" fmla="*/ 79375 w 336"/>
                  <a:gd name="T1" fmla="*/ 1562100 h 1014"/>
                  <a:gd name="T2" fmla="*/ 127000 w 336"/>
                  <a:gd name="T3" fmla="*/ 1463675 h 1014"/>
                  <a:gd name="T4" fmla="*/ 136525 w 336"/>
                  <a:gd name="T5" fmla="*/ 1143000 h 1014"/>
                  <a:gd name="T6" fmla="*/ 120650 w 336"/>
                  <a:gd name="T7" fmla="*/ 1092200 h 1014"/>
                  <a:gd name="T8" fmla="*/ 158750 w 336"/>
                  <a:gd name="T9" fmla="*/ 1012825 h 1014"/>
                  <a:gd name="T10" fmla="*/ 215900 w 336"/>
                  <a:gd name="T11" fmla="*/ 555625 h 1014"/>
                  <a:gd name="T12" fmla="*/ 279400 w 336"/>
                  <a:gd name="T13" fmla="*/ 530225 h 1014"/>
                  <a:gd name="T14" fmla="*/ 206375 w 336"/>
                  <a:gd name="T15" fmla="*/ 447675 h 1014"/>
                  <a:gd name="T16" fmla="*/ 314325 w 336"/>
                  <a:gd name="T17" fmla="*/ 447675 h 1014"/>
                  <a:gd name="T18" fmla="*/ 238125 w 336"/>
                  <a:gd name="T19" fmla="*/ 346075 h 1014"/>
                  <a:gd name="T20" fmla="*/ 304800 w 336"/>
                  <a:gd name="T21" fmla="*/ 95250 h 1014"/>
                  <a:gd name="T22" fmla="*/ 403225 w 336"/>
                  <a:gd name="T23" fmla="*/ 311150 h 1014"/>
                  <a:gd name="T24" fmla="*/ 403225 w 336"/>
                  <a:gd name="T25" fmla="*/ 142875 h 1014"/>
                  <a:gd name="T26" fmla="*/ 390525 w 336"/>
                  <a:gd name="T27" fmla="*/ 136525 h 1014"/>
                  <a:gd name="T28" fmla="*/ 374650 w 336"/>
                  <a:gd name="T29" fmla="*/ 133350 h 1014"/>
                  <a:gd name="T30" fmla="*/ 377825 w 336"/>
                  <a:gd name="T31" fmla="*/ 53975 h 1014"/>
                  <a:gd name="T32" fmla="*/ 396875 w 336"/>
                  <a:gd name="T33" fmla="*/ 57150 h 1014"/>
                  <a:gd name="T34" fmla="*/ 400050 w 336"/>
                  <a:gd name="T35" fmla="*/ 57150 h 1014"/>
                  <a:gd name="T36" fmla="*/ 403225 w 336"/>
                  <a:gd name="T37" fmla="*/ 60325 h 1014"/>
                  <a:gd name="T38" fmla="*/ 409575 w 336"/>
                  <a:gd name="T39" fmla="*/ 63500 h 1014"/>
                  <a:gd name="T40" fmla="*/ 419100 w 336"/>
                  <a:gd name="T41" fmla="*/ 63500 h 1014"/>
                  <a:gd name="T42" fmla="*/ 425450 w 336"/>
                  <a:gd name="T43" fmla="*/ 63500 h 1014"/>
                  <a:gd name="T44" fmla="*/ 428625 w 336"/>
                  <a:gd name="T45" fmla="*/ 63500 h 1014"/>
                  <a:gd name="T46" fmla="*/ 447675 w 336"/>
                  <a:gd name="T47" fmla="*/ 66675 h 1014"/>
                  <a:gd name="T48" fmla="*/ 466725 w 336"/>
                  <a:gd name="T49" fmla="*/ 66675 h 1014"/>
                  <a:gd name="T50" fmla="*/ 488950 w 336"/>
                  <a:gd name="T51" fmla="*/ 69850 h 1014"/>
                  <a:gd name="T52" fmla="*/ 533400 w 336"/>
                  <a:gd name="T53" fmla="*/ 69850 h 1014"/>
                  <a:gd name="T54" fmla="*/ 533400 w 336"/>
                  <a:gd name="T55" fmla="*/ 53975 h 1014"/>
                  <a:gd name="T56" fmla="*/ 501650 w 336"/>
                  <a:gd name="T57" fmla="*/ 53975 h 1014"/>
                  <a:gd name="T58" fmla="*/ 441325 w 336"/>
                  <a:gd name="T59" fmla="*/ 47625 h 1014"/>
                  <a:gd name="T60" fmla="*/ 431800 w 336"/>
                  <a:gd name="T61" fmla="*/ 44450 h 1014"/>
                  <a:gd name="T62" fmla="*/ 422275 w 336"/>
                  <a:gd name="T63" fmla="*/ 44450 h 1014"/>
                  <a:gd name="T64" fmla="*/ 403225 w 336"/>
                  <a:gd name="T65" fmla="*/ 41275 h 1014"/>
                  <a:gd name="T66" fmla="*/ 361950 w 336"/>
                  <a:gd name="T67" fmla="*/ 31750 h 1014"/>
                  <a:gd name="T68" fmla="*/ 323850 w 336"/>
                  <a:gd name="T69" fmla="*/ 22225 h 1014"/>
                  <a:gd name="T70" fmla="*/ 307975 w 336"/>
                  <a:gd name="T71" fmla="*/ 15875 h 1014"/>
                  <a:gd name="T72" fmla="*/ 285750 w 336"/>
                  <a:gd name="T73" fmla="*/ 9525 h 1014"/>
                  <a:gd name="T74" fmla="*/ 260350 w 336"/>
                  <a:gd name="T75" fmla="*/ 0 h 1014"/>
                  <a:gd name="T76" fmla="*/ 247650 w 336"/>
                  <a:gd name="T77" fmla="*/ 76200 h 1014"/>
                  <a:gd name="T78" fmla="*/ 161925 w 336"/>
                  <a:gd name="T79" fmla="*/ 57150 h 1014"/>
                  <a:gd name="T80" fmla="*/ 44450 w 336"/>
                  <a:gd name="T81" fmla="*/ 561975 h 1014"/>
                  <a:gd name="T82" fmla="*/ 47625 w 336"/>
                  <a:gd name="T83" fmla="*/ 736600 h 1014"/>
                  <a:gd name="T84" fmla="*/ 0 w 336"/>
                  <a:gd name="T85" fmla="*/ 1466850 h 1014"/>
                  <a:gd name="T86" fmla="*/ 12700 w 336"/>
                  <a:gd name="T87" fmla="*/ 1549400 h 1014"/>
                  <a:gd name="T88" fmla="*/ 3175 w 336"/>
                  <a:gd name="T89" fmla="*/ 1577975 h 1014"/>
                  <a:gd name="T90" fmla="*/ 117475 w 336"/>
                  <a:gd name="T91" fmla="*/ 1609725 h 1014"/>
                  <a:gd name="T92" fmla="*/ 79375 w 336"/>
                  <a:gd name="T93" fmla="*/ 1562100 h 1014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w 336"/>
                  <a:gd name="T142" fmla="*/ 0 h 1014"/>
                  <a:gd name="T143" fmla="*/ 336 w 336"/>
                  <a:gd name="T144" fmla="*/ 1014 h 1014"/>
                </a:gdLst>
                <a:ahLst/>
                <a:cxnLst>
                  <a:cxn ang="T94">
                    <a:pos x="T0" y="T1"/>
                  </a:cxn>
                  <a:cxn ang="T95">
                    <a:pos x="T2" y="T3"/>
                  </a:cxn>
                  <a:cxn ang="T96">
                    <a:pos x="T4" y="T5"/>
                  </a:cxn>
                  <a:cxn ang="T97">
                    <a:pos x="T6" y="T7"/>
                  </a:cxn>
                  <a:cxn ang="T98">
                    <a:pos x="T8" y="T9"/>
                  </a:cxn>
                  <a:cxn ang="T99">
                    <a:pos x="T10" y="T11"/>
                  </a:cxn>
                  <a:cxn ang="T100">
                    <a:pos x="T12" y="T13"/>
                  </a:cxn>
                  <a:cxn ang="T101">
                    <a:pos x="T14" y="T15"/>
                  </a:cxn>
                  <a:cxn ang="T102">
                    <a:pos x="T16" y="T17"/>
                  </a:cxn>
                  <a:cxn ang="T103">
                    <a:pos x="T18" y="T19"/>
                  </a:cxn>
                  <a:cxn ang="T104">
                    <a:pos x="T20" y="T21"/>
                  </a:cxn>
                  <a:cxn ang="T105">
                    <a:pos x="T22" y="T23"/>
                  </a:cxn>
                  <a:cxn ang="T106">
                    <a:pos x="T24" y="T25"/>
                  </a:cxn>
                  <a:cxn ang="T107">
                    <a:pos x="T26" y="T27"/>
                  </a:cxn>
                  <a:cxn ang="T108">
                    <a:pos x="T28" y="T29"/>
                  </a:cxn>
                  <a:cxn ang="T109">
                    <a:pos x="T30" y="T31"/>
                  </a:cxn>
                  <a:cxn ang="T110">
                    <a:pos x="T32" y="T33"/>
                  </a:cxn>
                  <a:cxn ang="T111">
                    <a:pos x="T34" y="T35"/>
                  </a:cxn>
                  <a:cxn ang="T112">
                    <a:pos x="T36" y="T37"/>
                  </a:cxn>
                  <a:cxn ang="T113">
                    <a:pos x="T38" y="T39"/>
                  </a:cxn>
                  <a:cxn ang="T114">
                    <a:pos x="T40" y="T41"/>
                  </a:cxn>
                  <a:cxn ang="T115">
                    <a:pos x="T42" y="T43"/>
                  </a:cxn>
                  <a:cxn ang="T116">
                    <a:pos x="T44" y="T45"/>
                  </a:cxn>
                  <a:cxn ang="T117">
                    <a:pos x="T46" y="T47"/>
                  </a:cxn>
                  <a:cxn ang="T118">
                    <a:pos x="T48" y="T49"/>
                  </a:cxn>
                  <a:cxn ang="T119">
                    <a:pos x="T50" y="T51"/>
                  </a:cxn>
                  <a:cxn ang="T120">
                    <a:pos x="T52" y="T53"/>
                  </a:cxn>
                  <a:cxn ang="T121">
                    <a:pos x="T54" y="T55"/>
                  </a:cxn>
                  <a:cxn ang="T122">
                    <a:pos x="T56" y="T57"/>
                  </a:cxn>
                  <a:cxn ang="T123">
                    <a:pos x="T58" y="T59"/>
                  </a:cxn>
                  <a:cxn ang="T124">
                    <a:pos x="T60" y="T61"/>
                  </a:cxn>
                  <a:cxn ang="T125">
                    <a:pos x="T62" y="T63"/>
                  </a:cxn>
                  <a:cxn ang="T126">
                    <a:pos x="T64" y="T65"/>
                  </a:cxn>
                  <a:cxn ang="T127">
                    <a:pos x="T66" y="T67"/>
                  </a:cxn>
                  <a:cxn ang="T128">
                    <a:pos x="T68" y="T69"/>
                  </a:cxn>
                  <a:cxn ang="T129">
                    <a:pos x="T70" y="T71"/>
                  </a:cxn>
                  <a:cxn ang="T130">
                    <a:pos x="T72" y="T73"/>
                  </a:cxn>
                  <a:cxn ang="T131">
                    <a:pos x="T74" y="T75"/>
                  </a:cxn>
                  <a:cxn ang="T132">
                    <a:pos x="T76" y="T77"/>
                  </a:cxn>
                  <a:cxn ang="T133">
                    <a:pos x="T78" y="T79"/>
                  </a:cxn>
                  <a:cxn ang="T134">
                    <a:pos x="T80" y="T81"/>
                  </a:cxn>
                  <a:cxn ang="T135">
                    <a:pos x="T82" y="T83"/>
                  </a:cxn>
                  <a:cxn ang="T136">
                    <a:pos x="T84" y="T85"/>
                  </a:cxn>
                  <a:cxn ang="T137">
                    <a:pos x="T86" y="T87"/>
                  </a:cxn>
                  <a:cxn ang="T138">
                    <a:pos x="T88" y="T89"/>
                  </a:cxn>
                  <a:cxn ang="T139">
                    <a:pos x="T90" y="T91"/>
                  </a:cxn>
                  <a:cxn ang="T140">
                    <a:pos x="T92" y="T93"/>
                  </a:cxn>
                </a:cxnLst>
                <a:rect l="T141" t="T142" r="T143" b="T144"/>
                <a:pathLst>
                  <a:path w="336" h="1014">
                    <a:moveTo>
                      <a:pt x="50" y="984"/>
                    </a:moveTo>
                    <a:lnTo>
                      <a:pt x="80" y="922"/>
                    </a:lnTo>
                    <a:lnTo>
                      <a:pt x="86" y="720"/>
                    </a:lnTo>
                    <a:lnTo>
                      <a:pt x="76" y="688"/>
                    </a:lnTo>
                    <a:lnTo>
                      <a:pt x="100" y="638"/>
                    </a:lnTo>
                    <a:lnTo>
                      <a:pt x="136" y="350"/>
                    </a:lnTo>
                    <a:lnTo>
                      <a:pt x="176" y="334"/>
                    </a:lnTo>
                    <a:lnTo>
                      <a:pt x="130" y="282"/>
                    </a:lnTo>
                    <a:lnTo>
                      <a:pt x="198" y="282"/>
                    </a:lnTo>
                    <a:lnTo>
                      <a:pt x="150" y="218"/>
                    </a:lnTo>
                    <a:lnTo>
                      <a:pt x="192" y="60"/>
                    </a:lnTo>
                    <a:lnTo>
                      <a:pt x="254" y="196"/>
                    </a:lnTo>
                    <a:lnTo>
                      <a:pt x="254" y="90"/>
                    </a:lnTo>
                    <a:lnTo>
                      <a:pt x="246" y="86"/>
                    </a:lnTo>
                    <a:lnTo>
                      <a:pt x="236" y="84"/>
                    </a:lnTo>
                    <a:lnTo>
                      <a:pt x="238" y="34"/>
                    </a:lnTo>
                    <a:lnTo>
                      <a:pt x="250" y="36"/>
                    </a:lnTo>
                    <a:lnTo>
                      <a:pt x="252" y="36"/>
                    </a:lnTo>
                    <a:lnTo>
                      <a:pt x="254" y="38"/>
                    </a:lnTo>
                    <a:lnTo>
                      <a:pt x="258" y="40"/>
                    </a:lnTo>
                    <a:lnTo>
                      <a:pt x="264" y="40"/>
                    </a:lnTo>
                    <a:lnTo>
                      <a:pt x="268" y="40"/>
                    </a:lnTo>
                    <a:lnTo>
                      <a:pt x="270" y="40"/>
                    </a:lnTo>
                    <a:lnTo>
                      <a:pt x="282" y="42"/>
                    </a:lnTo>
                    <a:lnTo>
                      <a:pt x="294" y="42"/>
                    </a:lnTo>
                    <a:lnTo>
                      <a:pt x="308" y="44"/>
                    </a:lnTo>
                    <a:lnTo>
                      <a:pt x="336" y="44"/>
                    </a:lnTo>
                    <a:lnTo>
                      <a:pt x="336" y="34"/>
                    </a:lnTo>
                    <a:lnTo>
                      <a:pt x="316" y="34"/>
                    </a:lnTo>
                    <a:lnTo>
                      <a:pt x="278" y="30"/>
                    </a:lnTo>
                    <a:lnTo>
                      <a:pt x="272" y="28"/>
                    </a:lnTo>
                    <a:lnTo>
                      <a:pt x="266" y="28"/>
                    </a:lnTo>
                    <a:lnTo>
                      <a:pt x="254" y="26"/>
                    </a:lnTo>
                    <a:lnTo>
                      <a:pt x="228" y="20"/>
                    </a:lnTo>
                    <a:lnTo>
                      <a:pt x="204" y="14"/>
                    </a:lnTo>
                    <a:lnTo>
                      <a:pt x="194" y="10"/>
                    </a:lnTo>
                    <a:lnTo>
                      <a:pt x="180" y="6"/>
                    </a:lnTo>
                    <a:lnTo>
                      <a:pt x="164" y="0"/>
                    </a:lnTo>
                    <a:lnTo>
                      <a:pt x="156" y="48"/>
                    </a:lnTo>
                    <a:lnTo>
                      <a:pt x="102" y="36"/>
                    </a:lnTo>
                    <a:lnTo>
                      <a:pt x="28" y="354"/>
                    </a:lnTo>
                    <a:lnTo>
                      <a:pt x="30" y="464"/>
                    </a:lnTo>
                    <a:lnTo>
                      <a:pt x="0" y="924"/>
                    </a:lnTo>
                    <a:lnTo>
                      <a:pt x="8" y="976"/>
                    </a:lnTo>
                    <a:lnTo>
                      <a:pt x="2" y="994"/>
                    </a:lnTo>
                    <a:lnTo>
                      <a:pt x="74" y="1014"/>
                    </a:lnTo>
                    <a:lnTo>
                      <a:pt x="50" y="984"/>
                    </a:lnTo>
                    <a:close/>
                  </a:path>
                </a:pathLst>
              </a:custGeom>
              <a:solidFill>
                <a:schemeClr val="accent1"/>
              </a:solidFill>
              <a:ln w="8">
                <a:solidFill>
                  <a:schemeClr val="accent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just">
                  <a:lnSpc>
                    <a:spcPct val="120000"/>
                  </a:lnSpc>
                  <a:defRPr/>
                </a:pPr>
                <a:endParaRPr lang="da-DK" sz="781" kern="0">
                  <a:solidFill>
                    <a:schemeClr val="bg2">
                      <a:lumMod val="7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3" name="Freeform 74"/>
              <p:cNvSpPr>
                <a:spLocks/>
              </p:cNvSpPr>
              <p:nvPr/>
            </p:nvSpPr>
            <p:spPr bwMode="auto">
              <a:xfrm>
                <a:off x="1103194" y="3458352"/>
                <a:ext cx="845717" cy="1614133"/>
              </a:xfrm>
              <a:custGeom>
                <a:avLst/>
                <a:gdLst>
                  <a:gd name="T0" fmla="*/ 685800 w 530"/>
                  <a:gd name="T1" fmla="*/ 1482725 h 1018"/>
                  <a:gd name="T2" fmla="*/ 695325 w 530"/>
                  <a:gd name="T3" fmla="*/ 1393825 h 1018"/>
                  <a:gd name="T4" fmla="*/ 615950 w 530"/>
                  <a:gd name="T5" fmla="*/ 1403350 h 1018"/>
                  <a:gd name="T6" fmla="*/ 647700 w 530"/>
                  <a:gd name="T7" fmla="*/ 1314450 h 1018"/>
                  <a:gd name="T8" fmla="*/ 520700 w 530"/>
                  <a:gd name="T9" fmla="*/ 1060450 h 1018"/>
                  <a:gd name="T10" fmla="*/ 390525 w 530"/>
                  <a:gd name="T11" fmla="*/ 974725 h 1018"/>
                  <a:gd name="T12" fmla="*/ 400050 w 530"/>
                  <a:gd name="T13" fmla="*/ 885825 h 1018"/>
                  <a:gd name="T14" fmla="*/ 206375 w 530"/>
                  <a:gd name="T15" fmla="*/ 396875 h 1018"/>
                  <a:gd name="T16" fmla="*/ 149225 w 530"/>
                  <a:gd name="T17" fmla="*/ 358775 h 1018"/>
                  <a:gd name="T18" fmla="*/ 225425 w 530"/>
                  <a:gd name="T19" fmla="*/ 279400 h 1018"/>
                  <a:gd name="T20" fmla="*/ 85725 w 530"/>
                  <a:gd name="T21" fmla="*/ 263525 h 1018"/>
                  <a:gd name="T22" fmla="*/ 225425 w 530"/>
                  <a:gd name="T23" fmla="*/ 142875 h 1018"/>
                  <a:gd name="T24" fmla="*/ 41275 w 530"/>
                  <a:gd name="T25" fmla="*/ 190500 h 1018"/>
                  <a:gd name="T26" fmla="*/ 161925 w 530"/>
                  <a:gd name="T27" fmla="*/ 0 h 1018"/>
                  <a:gd name="T28" fmla="*/ 0 w 530"/>
                  <a:gd name="T29" fmla="*/ 130175 h 1018"/>
                  <a:gd name="T30" fmla="*/ 3175 w 530"/>
                  <a:gd name="T31" fmla="*/ 431800 h 1018"/>
                  <a:gd name="T32" fmla="*/ 254000 w 530"/>
                  <a:gd name="T33" fmla="*/ 1003300 h 1018"/>
                  <a:gd name="T34" fmla="*/ 609600 w 530"/>
                  <a:gd name="T35" fmla="*/ 1590675 h 1018"/>
                  <a:gd name="T36" fmla="*/ 654050 w 530"/>
                  <a:gd name="T37" fmla="*/ 1603375 h 1018"/>
                  <a:gd name="T38" fmla="*/ 692150 w 530"/>
                  <a:gd name="T39" fmla="*/ 1612900 h 1018"/>
                  <a:gd name="T40" fmla="*/ 733425 w 530"/>
                  <a:gd name="T41" fmla="*/ 1616075 h 1018"/>
                  <a:gd name="T42" fmla="*/ 768350 w 530"/>
                  <a:gd name="T43" fmla="*/ 1616075 h 1018"/>
                  <a:gd name="T44" fmla="*/ 771525 w 530"/>
                  <a:gd name="T45" fmla="*/ 1612900 h 1018"/>
                  <a:gd name="T46" fmla="*/ 841375 w 530"/>
                  <a:gd name="T47" fmla="*/ 1587500 h 1018"/>
                  <a:gd name="T48" fmla="*/ 685800 w 530"/>
                  <a:gd name="T49" fmla="*/ 1482725 h 1018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530"/>
                  <a:gd name="T76" fmla="*/ 0 h 1018"/>
                  <a:gd name="T77" fmla="*/ 530 w 530"/>
                  <a:gd name="T78" fmla="*/ 1018 h 1018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530" h="1018">
                    <a:moveTo>
                      <a:pt x="432" y="934"/>
                    </a:moveTo>
                    <a:lnTo>
                      <a:pt x="438" y="878"/>
                    </a:lnTo>
                    <a:lnTo>
                      <a:pt x="388" y="884"/>
                    </a:lnTo>
                    <a:lnTo>
                      <a:pt x="408" y="828"/>
                    </a:lnTo>
                    <a:lnTo>
                      <a:pt x="328" y="668"/>
                    </a:lnTo>
                    <a:lnTo>
                      <a:pt x="246" y="614"/>
                    </a:lnTo>
                    <a:lnTo>
                      <a:pt x="252" y="558"/>
                    </a:lnTo>
                    <a:lnTo>
                      <a:pt x="130" y="250"/>
                    </a:lnTo>
                    <a:lnTo>
                      <a:pt x="94" y="226"/>
                    </a:lnTo>
                    <a:lnTo>
                      <a:pt x="142" y="176"/>
                    </a:lnTo>
                    <a:lnTo>
                      <a:pt x="54" y="166"/>
                    </a:lnTo>
                    <a:lnTo>
                      <a:pt x="142" y="90"/>
                    </a:lnTo>
                    <a:lnTo>
                      <a:pt x="26" y="120"/>
                    </a:lnTo>
                    <a:lnTo>
                      <a:pt x="102" y="0"/>
                    </a:lnTo>
                    <a:lnTo>
                      <a:pt x="0" y="82"/>
                    </a:lnTo>
                    <a:lnTo>
                      <a:pt x="2" y="272"/>
                    </a:lnTo>
                    <a:lnTo>
                      <a:pt x="160" y="632"/>
                    </a:lnTo>
                    <a:lnTo>
                      <a:pt x="384" y="1002"/>
                    </a:lnTo>
                    <a:lnTo>
                      <a:pt x="412" y="1010"/>
                    </a:lnTo>
                    <a:lnTo>
                      <a:pt x="436" y="1016"/>
                    </a:lnTo>
                    <a:lnTo>
                      <a:pt x="462" y="1018"/>
                    </a:lnTo>
                    <a:lnTo>
                      <a:pt x="484" y="1018"/>
                    </a:lnTo>
                    <a:lnTo>
                      <a:pt x="486" y="1016"/>
                    </a:lnTo>
                    <a:lnTo>
                      <a:pt x="530" y="1000"/>
                    </a:lnTo>
                    <a:lnTo>
                      <a:pt x="432" y="934"/>
                    </a:lnTo>
                    <a:close/>
                  </a:path>
                </a:pathLst>
              </a:custGeom>
              <a:solidFill>
                <a:schemeClr val="accent1"/>
              </a:solidFill>
              <a:ln w="8">
                <a:solidFill>
                  <a:schemeClr val="accent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just">
                  <a:lnSpc>
                    <a:spcPct val="120000"/>
                  </a:lnSpc>
                  <a:defRPr/>
                </a:pPr>
                <a:endParaRPr lang="da-DK" sz="781" kern="0">
                  <a:solidFill>
                    <a:schemeClr val="bg2">
                      <a:lumMod val="7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4" name="Freeform 75"/>
              <p:cNvSpPr>
                <a:spLocks/>
              </p:cNvSpPr>
              <p:nvPr/>
            </p:nvSpPr>
            <p:spPr bwMode="auto">
              <a:xfrm>
                <a:off x="506431" y="1639088"/>
                <a:ext cx="1625535" cy="3618348"/>
              </a:xfrm>
              <a:custGeom>
                <a:avLst/>
                <a:gdLst>
                  <a:gd name="T0" fmla="*/ 1558925 w 1024"/>
                  <a:gd name="T1" fmla="*/ 3314700 h 2268"/>
                  <a:gd name="T2" fmla="*/ 1558925 w 1024"/>
                  <a:gd name="T3" fmla="*/ 3282950 h 2268"/>
                  <a:gd name="T4" fmla="*/ 1543050 w 1024"/>
                  <a:gd name="T5" fmla="*/ 3241674 h 2268"/>
                  <a:gd name="T6" fmla="*/ 1104900 w 1024"/>
                  <a:gd name="T7" fmla="*/ 1943100 h 2268"/>
                  <a:gd name="T8" fmla="*/ 1466850 w 1024"/>
                  <a:gd name="T9" fmla="*/ 1733550 h 2268"/>
                  <a:gd name="T10" fmla="*/ 1155700 w 1024"/>
                  <a:gd name="T11" fmla="*/ 863600 h 2268"/>
                  <a:gd name="T12" fmla="*/ 1203325 w 1024"/>
                  <a:gd name="T13" fmla="*/ 860425 h 2268"/>
                  <a:gd name="T14" fmla="*/ 1346200 w 1024"/>
                  <a:gd name="T15" fmla="*/ 838200 h 2268"/>
                  <a:gd name="T16" fmla="*/ 1454150 w 1024"/>
                  <a:gd name="T17" fmla="*/ 784225 h 2268"/>
                  <a:gd name="T18" fmla="*/ 1314450 w 1024"/>
                  <a:gd name="T19" fmla="*/ 82550 h 2268"/>
                  <a:gd name="T20" fmla="*/ 1289050 w 1024"/>
                  <a:gd name="T21" fmla="*/ 0 h 2268"/>
                  <a:gd name="T22" fmla="*/ 1133475 w 1024"/>
                  <a:gd name="T23" fmla="*/ 28575 h 2268"/>
                  <a:gd name="T24" fmla="*/ 1111250 w 1024"/>
                  <a:gd name="T25" fmla="*/ 88900 h 2268"/>
                  <a:gd name="T26" fmla="*/ 1101725 w 1024"/>
                  <a:gd name="T27" fmla="*/ 130175 h 2268"/>
                  <a:gd name="T28" fmla="*/ 1143000 w 1024"/>
                  <a:gd name="T29" fmla="*/ 161925 h 2268"/>
                  <a:gd name="T30" fmla="*/ 1174750 w 1024"/>
                  <a:gd name="T31" fmla="*/ 168275 h 2268"/>
                  <a:gd name="T32" fmla="*/ 1181100 w 1024"/>
                  <a:gd name="T33" fmla="*/ 203200 h 2268"/>
                  <a:gd name="T34" fmla="*/ 1216025 w 1024"/>
                  <a:gd name="T35" fmla="*/ 574675 h 2268"/>
                  <a:gd name="T36" fmla="*/ 1193800 w 1024"/>
                  <a:gd name="T37" fmla="*/ 568325 h 2268"/>
                  <a:gd name="T38" fmla="*/ 1190625 w 1024"/>
                  <a:gd name="T39" fmla="*/ 590550 h 2268"/>
                  <a:gd name="T40" fmla="*/ 1133475 w 1024"/>
                  <a:gd name="T41" fmla="*/ 568325 h 2268"/>
                  <a:gd name="T42" fmla="*/ 971550 w 1024"/>
                  <a:gd name="T43" fmla="*/ 498475 h 2268"/>
                  <a:gd name="T44" fmla="*/ 904875 w 1024"/>
                  <a:gd name="T45" fmla="*/ 549275 h 2268"/>
                  <a:gd name="T46" fmla="*/ 885825 w 1024"/>
                  <a:gd name="T47" fmla="*/ 654050 h 2268"/>
                  <a:gd name="T48" fmla="*/ 866775 w 1024"/>
                  <a:gd name="T49" fmla="*/ 777875 h 2268"/>
                  <a:gd name="T50" fmla="*/ 854075 w 1024"/>
                  <a:gd name="T51" fmla="*/ 923925 h 2268"/>
                  <a:gd name="T52" fmla="*/ 844550 w 1024"/>
                  <a:gd name="T53" fmla="*/ 1174750 h 2268"/>
                  <a:gd name="T54" fmla="*/ 844550 w 1024"/>
                  <a:gd name="T55" fmla="*/ 1250950 h 2268"/>
                  <a:gd name="T56" fmla="*/ 844550 w 1024"/>
                  <a:gd name="T57" fmla="*/ 1374775 h 2268"/>
                  <a:gd name="T58" fmla="*/ 854075 w 1024"/>
                  <a:gd name="T59" fmla="*/ 1482725 h 2268"/>
                  <a:gd name="T60" fmla="*/ 863600 w 1024"/>
                  <a:gd name="T61" fmla="*/ 1524000 h 2268"/>
                  <a:gd name="T62" fmla="*/ 933450 w 1024"/>
                  <a:gd name="T63" fmla="*/ 1660525 h 2268"/>
                  <a:gd name="T64" fmla="*/ 930275 w 1024"/>
                  <a:gd name="T65" fmla="*/ 1663700 h 2268"/>
                  <a:gd name="T66" fmla="*/ 895350 w 1024"/>
                  <a:gd name="T67" fmla="*/ 1666875 h 2268"/>
                  <a:gd name="T68" fmla="*/ 784225 w 1024"/>
                  <a:gd name="T69" fmla="*/ 1685925 h 2268"/>
                  <a:gd name="T70" fmla="*/ 685800 w 1024"/>
                  <a:gd name="T71" fmla="*/ 1692275 h 2268"/>
                  <a:gd name="T72" fmla="*/ 447675 w 1024"/>
                  <a:gd name="T73" fmla="*/ 1689100 h 2268"/>
                  <a:gd name="T74" fmla="*/ 501650 w 1024"/>
                  <a:gd name="T75" fmla="*/ 1797050 h 2268"/>
                  <a:gd name="T76" fmla="*/ 336550 w 1024"/>
                  <a:gd name="T77" fmla="*/ 1984375 h 2268"/>
                  <a:gd name="T78" fmla="*/ 377825 w 1024"/>
                  <a:gd name="T79" fmla="*/ 2168525 h 2268"/>
                  <a:gd name="T80" fmla="*/ 219075 w 1024"/>
                  <a:gd name="T81" fmla="*/ 2730500 h 2268"/>
                  <a:gd name="T82" fmla="*/ 177800 w 1024"/>
                  <a:gd name="T83" fmla="*/ 3200399 h 2268"/>
                  <a:gd name="T84" fmla="*/ 0 w 1024"/>
                  <a:gd name="T85" fmla="*/ 3556000 h 2268"/>
                  <a:gd name="T86" fmla="*/ 28575 w 1024"/>
                  <a:gd name="T87" fmla="*/ 3578225 h 2268"/>
                  <a:gd name="T88" fmla="*/ 69850 w 1024"/>
                  <a:gd name="T89" fmla="*/ 3594100 h 2268"/>
                  <a:gd name="T90" fmla="*/ 98425 w 1024"/>
                  <a:gd name="T91" fmla="*/ 3597275 h 2268"/>
                  <a:gd name="T92" fmla="*/ 142875 w 1024"/>
                  <a:gd name="T93" fmla="*/ 3597275 h 2268"/>
                  <a:gd name="T94" fmla="*/ 196850 w 1024"/>
                  <a:gd name="T95" fmla="*/ 3556000 h 2268"/>
                  <a:gd name="T96" fmla="*/ 288925 w 1024"/>
                  <a:gd name="T97" fmla="*/ 3419475 h 2268"/>
                  <a:gd name="T98" fmla="*/ 320675 w 1024"/>
                  <a:gd name="T99" fmla="*/ 3397250 h 2268"/>
                  <a:gd name="T100" fmla="*/ 333375 w 1024"/>
                  <a:gd name="T101" fmla="*/ 3270250 h 2268"/>
                  <a:gd name="T102" fmla="*/ 476250 w 1024"/>
                  <a:gd name="T103" fmla="*/ 2717800 h 2268"/>
                  <a:gd name="T104" fmla="*/ 596900 w 1024"/>
                  <a:gd name="T105" fmla="*/ 1927225 h 2268"/>
                  <a:gd name="T106" fmla="*/ 822325 w 1024"/>
                  <a:gd name="T107" fmla="*/ 1939925 h 2268"/>
                  <a:gd name="T108" fmla="*/ 746125 w 1024"/>
                  <a:gd name="T109" fmla="*/ 2155825 h 2268"/>
                  <a:gd name="T110" fmla="*/ 987425 w 1024"/>
                  <a:gd name="T111" fmla="*/ 2771775 h 2268"/>
                  <a:gd name="T112" fmla="*/ 1212850 w 1024"/>
                  <a:gd name="T113" fmla="*/ 3200399 h 2268"/>
                  <a:gd name="T114" fmla="*/ 1438275 w 1024"/>
                  <a:gd name="T115" fmla="*/ 3384550 h 2268"/>
                  <a:gd name="T116" fmla="*/ 1444625 w 1024"/>
                  <a:gd name="T117" fmla="*/ 3524250 h 2268"/>
                  <a:gd name="T118" fmla="*/ 1476375 w 1024"/>
                  <a:gd name="T119" fmla="*/ 3527425 h 2268"/>
                  <a:gd name="T120" fmla="*/ 1552575 w 1024"/>
                  <a:gd name="T121" fmla="*/ 3517900 h 2268"/>
                  <a:gd name="T122" fmla="*/ 1603375 w 1024"/>
                  <a:gd name="T123" fmla="*/ 3502025 h 2268"/>
                  <a:gd name="T124" fmla="*/ 1549400 w 1024"/>
                  <a:gd name="T125" fmla="*/ 3333750 h 2268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60000 65536"/>
                  <a:gd name="T187" fmla="*/ 0 60000 65536"/>
                  <a:gd name="T188" fmla="*/ 0 60000 65536"/>
                  <a:gd name="T189" fmla="*/ 0 w 1024"/>
                  <a:gd name="T190" fmla="*/ 0 h 2268"/>
                  <a:gd name="T191" fmla="*/ 1024 w 1024"/>
                  <a:gd name="T192" fmla="*/ 2268 h 2268"/>
                </a:gdLst>
                <a:ahLst/>
                <a:cxnLst>
                  <a:cxn ang="T126">
                    <a:pos x="T0" y="T1"/>
                  </a:cxn>
                  <a:cxn ang="T127">
                    <a:pos x="T2" y="T3"/>
                  </a:cxn>
                  <a:cxn ang="T128">
                    <a:pos x="T4" y="T5"/>
                  </a:cxn>
                  <a:cxn ang="T129">
                    <a:pos x="T6" y="T7"/>
                  </a:cxn>
                  <a:cxn ang="T130">
                    <a:pos x="T8" y="T9"/>
                  </a:cxn>
                  <a:cxn ang="T131">
                    <a:pos x="T10" y="T11"/>
                  </a:cxn>
                  <a:cxn ang="T132">
                    <a:pos x="T12" y="T13"/>
                  </a:cxn>
                  <a:cxn ang="T133">
                    <a:pos x="T14" y="T15"/>
                  </a:cxn>
                  <a:cxn ang="T134">
                    <a:pos x="T16" y="T17"/>
                  </a:cxn>
                  <a:cxn ang="T135">
                    <a:pos x="T18" y="T19"/>
                  </a:cxn>
                  <a:cxn ang="T136">
                    <a:pos x="T20" y="T21"/>
                  </a:cxn>
                  <a:cxn ang="T137">
                    <a:pos x="T22" y="T23"/>
                  </a:cxn>
                  <a:cxn ang="T138">
                    <a:pos x="T24" y="T25"/>
                  </a:cxn>
                  <a:cxn ang="T139">
                    <a:pos x="T26" y="T27"/>
                  </a:cxn>
                  <a:cxn ang="T140">
                    <a:pos x="T28" y="T29"/>
                  </a:cxn>
                  <a:cxn ang="T141">
                    <a:pos x="T30" y="T31"/>
                  </a:cxn>
                  <a:cxn ang="T142">
                    <a:pos x="T32" y="T33"/>
                  </a:cxn>
                  <a:cxn ang="T143">
                    <a:pos x="T34" y="T35"/>
                  </a:cxn>
                  <a:cxn ang="T144">
                    <a:pos x="T36" y="T37"/>
                  </a:cxn>
                  <a:cxn ang="T145">
                    <a:pos x="T38" y="T39"/>
                  </a:cxn>
                  <a:cxn ang="T146">
                    <a:pos x="T40" y="T41"/>
                  </a:cxn>
                  <a:cxn ang="T147">
                    <a:pos x="T42" y="T43"/>
                  </a:cxn>
                  <a:cxn ang="T148">
                    <a:pos x="T44" y="T45"/>
                  </a:cxn>
                  <a:cxn ang="T149">
                    <a:pos x="T46" y="T47"/>
                  </a:cxn>
                  <a:cxn ang="T150">
                    <a:pos x="T48" y="T49"/>
                  </a:cxn>
                  <a:cxn ang="T151">
                    <a:pos x="T50" y="T51"/>
                  </a:cxn>
                  <a:cxn ang="T152">
                    <a:pos x="T52" y="T53"/>
                  </a:cxn>
                  <a:cxn ang="T153">
                    <a:pos x="T54" y="T55"/>
                  </a:cxn>
                  <a:cxn ang="T154">
                    <a:pos x="T56" y="T57"/>
                  </a:cxn>
                  <a:cxn ang="T155">
                    <a:pos x="T58" y="T59"/>
                  </a:cxn>
                  <a:cxn ang="T156">
                    <a:pos x="T60" y="T61"/>
                  </a:cxn>
                  <a:cxn ang="T157">
                    <a:pos x="T62" y="T63"/>
                  </a:cxn>
                  <a:cxn ang="T158">
                    <a:pos x="T64" y="T65"/>
                  </a:cxn>
                  <a:cxn ang="T159">
                    <a:pos x="T66" y="T67"/>
                  </a:cxn>
                  <a:cxn ang="T160">
                    <a:pos x="T68" y="T69"/>
                  </a:cxn>
                  <a:cxn ang="T161">
                    <a:pos x="T70" y="T71"/>
                  </a:cxn>
                  <a:cxn ang="T162">
                    <a:pos x="T72" y="T73"/>
                  </a:cxn>
                  <a:cxn ang="T163">
                    <a:pos x="T74" y="T75"/>
                  </a:cxn>
                  <a:cxn ang="T164">
                    <a:pos x="T76" y="T77"/>
                  </a:cxn>
                  <a:cxn ang="T165">
                    <a:pos x="T78" y="T79"/>
                  </a:cxn>
                  <a:cxn ang="T166">
                    <a:pos x="T80" y="T81"/>
                  </a:cxn>
                  <a:cxn ang="T167">
                    <a:pos x="T82" y="T83"/>
                  </a:cxn>
                  <a:cxn ang="T168">
                    <a:pos x="T84" y="T85"/>
                  </a:cxn>
                  <a:cxn ang="T169">
                    <a:pos x="T86" y="T87"/>
                  </a:cxn>
                  <a:cxn ang="T170">
                    <a:pos x="T88" y="T89"/>
                  </a:cxn>
                  <a:cxn ang="T171">
                    <a:pos x="T90" y="T91"/>
                  </a:cxn>
                  <a:cxn ang="T172">
                    <a:pos x="T92" y="T93"/>
                  </a:cxn>
                  <a:cxn ang="T173">
                    <a:pos x="T94" y="T95"/>
                  </a:cxn>
                  <a:cxn ang="T174">
                    <a:pos x="T96" y="T97"/>
                  </a:cxn>
                  <a:cxn ang="T175">
                    <a:pos x="T98" y="T99"/>
                  </a:cxn>
                  <a:cxn ang="T176">
                    <a:pos x="T100" y="T101"/>
                  </a:cxn>
                  <a:cxn ang="T177">
                    <a:pos x="T102" y="T103"/>
                  </a:cxn>
                  <a:cxn ang="T178">
                    <a:pos x="T104" y="T105"/>
                  </a:cxn>
                  <a:cxn ang="T179">
                    <a:pos x="T106" y="T107"/>
                  </a:cxn>
                  <a:cxn ang="T180">
                    <a:pos x="T108" y="T109"/>
                  </a:cxn>
                  <a:cxn ang="T181">
                    <a:pos x="T110" y="T111"/>
                  </a:cxn>
                  <a:cxn ang="T182">
                    <a:pos x="T112" y="T113"/>
                  </a:cxn>
                  <a:cxn ang="T183">
                    <a:pos x="T114" y="T115"/>
                  </a:cxn>
                  <a:cxn ang="T184">
                    <a:pos x="T116" y="T117"/>
                  </a:cxn>
                  <a:cxn ang="T185">
                    <a:pos x="T118" y="T119"/>
                  </a:cxn>
                  <a:cxn ang="T186">
                    <a:pos x="T120" y="T121"/>
                  </a:cxn>
                  <a:cxn ang="T187">
                    <a:pos x="T122" y="T123"/>
                  </a:cxn>
                  <a:cxn ang="T188">
                    <a:pos x="T124" y="T125"/>
                  </a:cxn>
                </a:cxnLst>
                <a:rect l="T189" t="T190" r="T191" b="T192"/>
                <a:pathLst>
                  <a:path w="1024" h="2268">
                    <a:moveTo>
                      <a:pt x="976" y="2100"/>
                    </a:moveTo>
                    <a:lnTo>
                      <a:pt x="980" y="2094"/>
                    </a:lnTo>
                    <a:lnTo>
                      <a:pt x="982" y="2088"/>
                    </a:lnTo>
                    <a:lnTo>
                      <a:pt x="984" y="2082"/>
                    </a:lnTo>
                    <a:lnTo>
                      <a:pt x="982" y="2076"/>
                    </a:lnTo>
                    <a:lnTo>
                      <a:pt x="982" y="2068"/>
                    </a:lnTo>
                    <a:lnTo>
                      <a:pt x="980" y="2060"/>
                    </a:lnTo>
                    <a:lnTo>
                      <a:pt x="978" y="2050"/>
                    </a:lnTo>
                    <a:lnTo>
                      <a:pt x="972" y="2042"/>
                    </a:lnTo>
                    <a:lnTo>
                      <a:pt x="900" y="1962"/>
                    </a:lnTo>
                    <a:lnTo>
                      <a:pt x="708" y="1488"/>
                    </a:lnTo>
                    <a:lnTo>
                      <a:pt x="696" y="1224"/>
                    </a:lnTo>
                    <a:lnTo>
                      <a:pt x="714" y="1260"/>
                    </a:lnTo>
                    <a:lnTo>
                      <a:pt x="924" y="1092"/>
                    </a:lnTo>
                    <a:lnTo>
                      <a:pt x="670" y="540"/>
                    </a:lnTo>
                    <a:lnTo>
                      <a:pt x="700" y="542"/>
                    </a:lnTo>
                    <a:lnTo>
                      <a:pt x="728" y="544"/>
                    </a:lnTo>
                    <a:lnTo>
                      <a:pt x="736" y="542"/>
                    </a:lnTo>
                    <a:lnTo>
                      <a:pt x="744" y="542"/>
                    </a:lnTo>
                    <a:lnTo>
                      <a:pt x="758" y="542"/>
                    </a:lnTo>
                    <a:lnTo>
                      <a:pt x="788" y="540"/>
                    </a:lnTo>
                    <a:lnTo>
                      <a:pt x="818" y="534"/>
                    </a:lnTo>
                    <a:lnTo>
                      <a:pt x="848" y="528"/>
                    </a:lnTo>
                    <a:lnTo>
                      <a:pt x="878" y="518"/>
                    </a:lnTo>
                    <a:lnTo>
                      <a:pt x="908" y="510"/>
                    </a:lnTo>
                    <a:lnTo>
                      <a:pt x="916" y="494"/>
                    </a:lnTo>
                    <a:lnTo>
                      <a:pt x="914" y="172"/>
                    </a:lnTo>
                    <a:lnTo>
                      <a:pt x="862" y="66"/>
                    </a:lnTo>
                    <a:lnTo>
                      <a:pt x="828" y="52"/>
                    </a:lnTo>
                    <a:lnTo>
                      <a:pt x="822" y="28"/>
                    </a:lnTo>
                    <a:lnTo>
                      <a:pt x="818" y="14"/>
                    </a:lnTo>
                    <a:lnTo>
                      <a:pt x="812" y="0"/>
                    </a:lnTo>
                    <a:lnTo>
                      <a:pt x="732" y="0"/>
                    </a:lnTo>
                    <a:lnTo>
                      <a:pt x="726" y="8"/>
                    </a:lnTo>
                    <a:lnTo>
                      <a:pt x="714" y="18"/>
                    </a:lnTo>
                    <a:lnTo>
                      <a:pt x="706" y="32"/>
                    </a:lnTo>
                    <a:lnTo>
                      <a:pt x="704" y="42"/>
                    </a:lnTo>
                    <a:lnTo>
                      <a:pt x="700" y="56"/>
                    </a:lnTo>
                    <a:lnTo>
                      <a:pt x="700" y="66"/>
                    </a:lnTo>
                    <a:lnTo>
                      <a:pt x="696" y="74"/>
                    </a:lnTo>
                    <a:lnTo>
                      <a:pt x="694" y="82"/>
                    </a:lnTo>
                    <a:lnTo>
                      <a:pt x="688" y="90"/>
                    </a:lnTo>
                    <a:lnTo>
                      <a:pt x="706" y="96"/>
                    </a:lnTo>
                    <a:lnTo>
                      <a:pt x="720" y="102"/>
                    </a:lnTo>
                    <a:lnTo>
                      <a:pt x="728" y="106"/>
                    </a:lnTo>
                    <a:lnTo>
                      <a:pt x="734" y="110"/>
                    </a:lnTo>
                    <a:lnTo>
                      <a:pt x="740" y="106"/>
                    </a:lnTo>
                    <a:lnTo>
                      <a:pt x="742" y="106"/>
                    </a:lnTo>
                    <a:lnTo>
                      <a:pt x="758" y="110"/>
                    </a:lnTo>
                    <a:lnTo>
                      <a:pt x="744" y="128"/>
                    </a:lnTo>
                    <a:lnTo>
                      <a:pt x="782" y="372"/>
                    </a:lnTo>
                    <a:lnTo>
                      <a:pt x="774" y="364"/>
                    </a:lnTo>
                    <a:lnTo>
                      <a:pt x="766" y="362"/>
                    </a:lnTo>
                    <a:lnTo>
                      <a:pt x="760" y="358"/>
                    </a:lnTo>
                    <a:lnTo>
                      <a:pt x="754" y="358"/>
                    </a:lnTo>
                    <a:lnTo>
                      <a:pt x="752" y="358"/>
                    </a:lnTo>
                    <a:lnTo>
                      <a:pt x="750" y="362"/>
                    </a:lnTo>
                    <a:lnTo>
                      <a:pt x="750" y="364"/>
                    </a:lnTo>
                    <a:lnTo>
                      <a:pt x="750" y="372"/>
                    </a:lnTo>
                    <a:lnTo>
                      <a:pt x="746" y="374"/>
                    </a:lnTo>
                    <a:lnTo>
                      <a:pt x="746" y="370"/>
                    </a:lnTo>
                    <a:lnTo>
                      <a:pt x="714" y="358"/>
                    </a:lnTo>
                    <a:lnTo>
                      <a:pt x="682" y="346"/>
                    </a:lnTo>
                    <a:lnTo>
                      <a:pt x="648" y="330"/>
                    </a:lnTo>
                    <a:lnTo>
                      <a:pt x="612" y="314"/>
                    </a:lnTo>
                    <a:lnTo>
                      <a:pt x="600" y="318"/>
                    </a:lnTo>
                    <a:lnTo>
                      <a:pt x="586" y="328"/>
                    </a:lnTo>
                    <a:lnTo>
                      <a:pt x="570" y="346"/>
                    </a:lnTo>
                    <a:lnTo>
                      <a:pt x="564" y="376"/>
                    </a:lnTo>
                    <a:lnTo>
                      <a:pt x="562" y="392"/>
                    </a:lnTo>
                    <a:lnTo>
                      <a:pt x="558" y="412"/>
                    </a:lnTo>
                    <a:lnTo>
                      <a:pt x="556" y="428"/>
                    </a:lnTo>
                    <a:lnTo>
                      <a:pt x="552" y="448"/>
                    </a:lnTo>
                    <a:lnTo>
                      <a:pt x="546" y="490"/>
                    </a:lnTo>
                    <a:lnTo>
                      <a:pt x="546" y="512"/>
                    </a:lnTo>
                    <a:lnTo>
                      <a:pt x="544" y="534"/>
                    </a:lnTo>
                    <a:lnTo>
                      <a:pt x="538" y="582"/>
                    </a:lnTo>
                    <a:lnTo>
                      <a:pt x="536" y="632"/>
                    </a:lnTo>
                    <a:lnTo>
                      <a:pt x="532" y="688"/>
                    </a:lnTo>
                    <a:lnTo>
                      <a:pt x="532" y="740"/>
                    </a:lnTo>
                    <a:lnTo>
                      <a:pt x="532" y="764"/>
                    </a:lnTo>
                    <a:lnTo>
                      <a:pt x="532" y="774"/>
                    </a:lnTo>
                    <a:lnTo>
                      <a:pt x="532" y="788"/>
                    </a:lnTo>
                    <a:lnTo>
                      <a:pt x="532" y="808"/>
                    </a:lnTo>
                    <a:lnTo>
                      <a:pt x="532" y="828"/>
                    </a:lnTo>
                    <a:lnTo>
                      <a:pt x="532" y="866"/>
                    </a:lnTo>
                    <a:lnTo>
                      <a:pt x="534" y="896"/>
                    </a:lnTo>
                    <a:lnTo>
                      <a:pt x="536" y="924"/>
                    </a:lnTo>
                    <a:lnTo>
                      <a:pt x="538" y="934"/>
                    </a:lnTo>
                    <a:lnTo>
                      <a:pt x="540" y="944"/>
                    </a:lnTo>
                    <a:lnTo>
                      <a:pt x="542" y="952"/>
                    </a:lnTo>
                    <a:lnTo>
                      <a:pt x="544" y="960"/>
                    </a:lnTo>
                    <a:lnTo>
                      <a:pt x="544" y="962"/>
                    </a:lnTo>
                    <a:lnTo>
                      <a:pt x="566" y="1004"/>
                    </a:lnTo>
                    <a:lnTo>
                      <a:pt x="588" y="1046"/>
                    </a:lnTo>
                    <a:lnTo>
                      <a:pt x="590" y="1046"/>
                    </a:lnTo>
                    <a:lnTo>
                      <a:pt x="590" y="1048"/>
                    </a:lnTo>
                    <a:lnTo>
                      <a:pt x="586" y="1048"/>
                    </a:lnTo>
                    <a:lnTo>
                      <a:pt x="570" y="1050"/>
                    </a:lnTo>
                    <a:lnTo>
                      <a:pt x="568" y="1050"/>
                    </a:lnTo>
                    <a:lnTo>
                      <a:pt x="564" y="1050"/>
                    </a:lnTo>
                    <a:lnTo>
                      <a:pt x="556" y="1054"/>
                    </a:lnTo>
                    <a:lnTo>
                      <a:pt x="524" y="1058"/>
                    </a:lnTo>
                    <a:lnTo>
                      <a:pt x="494" y="1062"/>
                    </a:lnTo>
                    <a:lnTo>
                      <a:pt x="480" y="1064"/>
                    </a:lnTo>
                    <a:lnTo>
                      <a:pt x="464" y="1066"/>
                    </a:lnTo>
                    <a:lnTo>
                      <a:pt x="432" y="1066"/>
                    </a:lnTo>
                    <a:lnTo>
                      <a:pt x="398" y="1066"/>
                    </a:lnTo>
                    <a:lnTo>
                      <a:pt x="398" y="1074"/>
                    </a:lnTo>
                    <a:lnTo>
                      <a:pt x="282" y="1064"/>
                    </a:lnTo>
                    <a:lnTo>
                      <a:pt x="276" y="1108"/>
                    </a:lnTo>
                    <a:lnTo>
                      <a:pt x="308" y="1130"/>
                    </a:lnTo>
                    <a:lnTo>
                      <a:pt x="316" y="1132"/>
                    </a:lnTo>
                    <a:lnTo>
                      <a:pt x="316" y="1228"/>
                    </a:lnTo>
                    <a:lnTo>
                      <a:pt x="254" y="1092"/>
                    </a:lnTo>
                    <a:lnTo>
                      <a:pt x="212" y="1250"/>
                    </a:lnTo>
                    <a:lnTo>
                      <a:pt x="260" y="1314"/>
                    </a:lnTo>
                    <a:lnTo>
                      <a:pt x="192" y="1314"/>
                    </a:lnTo>
                    <a:lnTo>
                      <a:pt x="238" y="1366"/>
                    </a:lnTo>
                    <a:lnTo>
                      <a:pt x="198" y="1382"/>
                    </a:lnTo>
                    <a:lnTo>
                      <a:pt x="162" y="1670"/>
                    </a:lnTo>
                    <a:lnTo>
                      <a:pt x="138" y="1720"/>
                    </a:lnTo>
                    <a:lnTo>
                      <a:pt x="148" y="1752"/>
                    </a:lnTo>
                    <a:lnTo>
                      <a:pt x="142" y="1954"/>
                    </a:lnTo>
                    <a:lnTo>
                      <a:pt x="112" y="2016"/>
                    </a:lnTo>
                    <a:lnTo>
                      <a:pt x="136" y="2046"/>
                    </a:lnTo>
                    <a:lnTo>
                      <a:pt x="64" y="2026"/>
                    </a:lnTo>
                    <a:lnTo>
                      <a:pt x="0" y="2240"/>
                    </a:lnTo>
                    <a:lnTo>
                      <a:pt x="4" y="2244"/>
                    </a:lnTo>
                    <a:lnTo>
                      <a:pt x="10" y="2250"/>
                    </a:lnTo>
                    <a:lnTo>
                      <a:pt x="18" y="2254"/>
                    </a:lnTo>
                    <a:lnTo>
                      <a:pt x="26" y="2260"/>
                    </a:lnTo>
                    <a:lnTo>
                      <a:pt x="36" y="2262"/>
                    </a:lnTo>
                    <a:lnTo>
                      <a:pt x="44" y="2264"/>
                    </a:lnTo>
                    <a:lnTo>
                      <a:pt x="48" y="2266"/>
                    </a:lnTo>
                    <a:lnTo>
                      <a:pt x="56" y="2266"/>
                    </a:lnTo>
                    <a:lnTo>
                      <a:pt x="62" y="2266"/>
                    </a:lnTo>
                    <a:lnTo>
                      <a:pt x="76" y="2268"/>
                    </a:lnTo>
                    <a:lnTo>
                      <a:pt x="84" y="2268"/>
                    </a:lnTo>
                    <a:lnTo>
                      <a:pt x="90" y="2266"/>
                    </a:lnTo>
                    <a:lnTo>
                      <a:pt x="102" y="2260"/>
                    </a:lnTo>
                    <a:lnTo>
                      <a:pt x="116" y="2248"/>
                    </a:lnTo>
                    <a:lnTo>
                      <a:pt x="124" y="2240"/>
                    </a:lnTo>
                    <a:lnTo>
                      <a:pt x="130" y="2230"/>
                    </a:lnTo>
                    <a:lnTo>
                      <a:pt x="166" y="2160"/>
                    </a:lnTo>
                    <a:lnTo>
                      <a:pt x="182" y="2154"/>
                    </a:lnTo>
                    <a:lnTo>
                      <a:pt x="194" y="2148"/>
                    </a:lnTo>
                    <a:lnTo>
                      <a:pt x="200" y="2144"/>
                    </a:lnTo>
                    <a:lnTo>
                      <a:pt x="202" y="2140"/>
                    </a:lnTo>
                    <a:lnTo>
                      <a:pt x="204" y="2136"/>
                    </a:lnTo>
                    <a:lnTo>
                      <a:pt x="204" y="2134"/>
                    </a:lnTo>
                    <a:lnTo>
                      <a:pt x="210" y="2060"/>
                    </a:lnTo>
                    <a:lnTo>
                      <a:pt x="248" y="2022"/>
                    </a:lnTo>
                    <a:lnTo>
                      <a:pt x="256" y="1748"/>
                    </a:lnTo>
                    <a:lnTo>
                      <a:pt x="300" y="1712"/>
                    </a:lnTo>
                    <a:lnTo>
                      <a:pt x="358" y="1362"/>
                    </a:lnTo>
                    <a:lnTo>
                      <a:pt x="378" y="1404"/>
                    </a:lnTo>
                    <a:lnTo>
                      <a:pt x="376" y="1214"/>
                    </a:lnTo>
                    <a:lnTo>
                      <a:pt x="478" y="1132"/>
                    </a:lnTo>
                    <a:lnTo>
                      <a:pt x="402" y="1252"/>
                    </a:lnTo>
                    <a:lnTo>
                      <a:pt x="518" y="1222"/>
                    </a:lnTo>
                    <a:lnTo>
                      <a:pt x="430" y="1298"/>
                    </a:lnTo>
                    <a:lnTo>
                      <a:pt x="518" y="1308"/>
                    </a:lnTo>
                    <a:lnTo>
                      <a:pt x="470" y="1358"/>
                    </a:lnTo>
                    <a:lnTo>
                      <a:pt x="506" y="1382"/>
                    </a:lnTo>
                    <a:lnTo>
                      <a:pt x="628" y="1690"/>
                    </a:lnTo>
                    <a:lnTo>
                      <a:pt x="622" y="1746"/>
                    </a:lnTo>
                    <a:lnTo>
                      <a:pt x="704" y="1800"/>
                    </a:lnTo>
                    <a:lnTo>
                      <a:pt x="784" y="1960"/>
                    </a:lnTo>
                    <a:lnTo>
                      <a:pt x="764" y="2016"/>
                    </a:lnTo>
                    <a:lnTo>
                      <a:pt x="814" y="2010"/>
                    </a:lnTo>
                    <a:lnTo>
                      <a:pt x="808" y="2066"/>
                    </a:lnTo>
                    <a:lnTo>
                      <a:pt x="906" y="2132"/>
                    </a:lnTo>
                    <a:lnTo>
                      <a:pt x="862" y="2148"/>
                    </a:lnTo>
                    <a:lnTo>
                      <a:pt x="894" y="2218"/>
                    </a:lnTo>
                    <a:lnTo>
                      <a:pt x="910" y="2220"/>
                    </a:lnTo>
                    <a:lnTo>
                      <a:pt x="920" y="2220"/>
                    </a:lnTo>
                    <a:lnTo>
                      <a:pt x="924" y="2220"/>
                    </a:lnTo>
                    <a:lnTo>
                      <a:pt x="930" y="2222"/>
                    </a:lnTo>
                    <a:lnTo>
                      <a:pt x="948" y="2220"/>
                    </a:lnTo>
                    <a:lnTo>
                      <a:pt x="964" y="2220"/>
                    </a:lnTo>
                    <a:lnTo>
                      <a:pt x="978" y="2216"/>
                    </a:lnTo>
                    <a:lnTo>
                      <a:pt x="990" y="2214"/>
                    </a:lnTo>
                    <a:lnTo>
                      <a:pt x="1000" y="2210"/>
                    </a:lnTo>
                    <a:lnTo>
                      <a:pt x="1010" y="2206"/>
                    </a:lnTo>
                    <a:lnTo>
                      <a:pt x="1018" y="2200"/>
                    </a:lnTo>
                    <a:lnTo>
                      <a:pt x="1024" y="2196"/>
                    </a:lnTo>
                    <a:lnTo>
                      <a:pt x="976" y="2100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solidFill>
                  <a:schemeClr val="accent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just">
                  <a:lnSpc>
                    <a:spcPct val="120000"/>
                  </a:lnSpc>
                  <a:defRPr/>
                </a:pPr>
                <a:endParaRPr lang="da-DK" sz="781" kern="0">
                  <a:solidFill>
                    <a:schemeClr val="bg2">
                      <a:lumMod val="7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4" name="Gruppe 171"/>
            <p:cNvGrpSpPr>
              <a:grpSpLocks/>
            </p:cNvGrpSpPr>
            <p:nvPr/>
          </p:nvGrpSpPr>
          <p:grpSpPr bwMode="auto">
            <a:xfrm>
              <a:off x="6218503" y="1849623"/>
              <a:ext cx="331187" cy="802872"/>
              <a:chOff x="6045328" y="1849623"/>
              <a:chExt cx="331187" cy="802872"/>
            </a:xfrm>
          </p:grpSpPr>
          <p:grpSp>
            <p:nvGrpSpPr>
              <p:cNvPr id="25" name="Gruppe 70"/>
              <p:cNvGrpSpPr>
                <a:grpSpLocks/>
              </p:cNvGrpSpPr>
              <p:nvPr/>
            </p:nvGrpSpPr>
            <p:grpSpPr bwMode="auto">
              <a:xfrm>
                <a:off x="6045328" y="1849623"/>
                <a:ext cx="331187" cy="802872"/>
                <a:chOff x="7635792" y="4784725"/>
                <a:chExt cx="3402096" cy="8248650"/>
              </a:xfrm>
            </p:grpSpPr>
            <p:sp>
              <p:nvSpPr>
                <p:cNvPr id="30" name="Freeform 96"/>
                <p:cNvSpPr>
                  <a:spLocks noEditPoints="1"/>
                </p:cNvSpPr>
                <p:nvPr/>
              </p:nvSpPr>
              <p:spPr bwMode="auto">
                <a:xfrm>
                  <a:off x="7633088" y="4783014"/>
                  <a:ext cx="3404813" cy="8252728"/>
                </a:xfrm>
                <a:custGeom>
                  <a:avLst/>
                  <a:gdLst>
                    <a:gd name="T0" fmla="*/ 3187699 w 2148"/>
                    <a:gd name="T1" fmla="*/ 193675 h 5196"/>
                    <a:gd name="T2" fmla="*/ 3003549 w 2148"/>
                    <a:gd name="T3" fmla="*/ 234950 h 5196"/>
                    <a:gd name="T4" fmla="*/ 2943224 w 2148"/>
                    <a:gd name="T5" fmla="*/ 330200 h 5196"/>
                    <a:gd name="T6" fmla="*/ 2987674 w 2148"/>
                    <a:gd name="T7" fmla="*/ 479425 h 5196"/>
                    <a:gd name="T8" fmla="*/ 2832099 w 2148"/>
                    <a:gd name="T9" fmla="*/ 1012825 h 5196"/>
                    <a:gd name="T10" fmla="*/ 2574925 w 2148"/>
                    <a:gd name="T11" fmla="*/ 1492250 h 5196"/>
                    <a:gd name="T12" fmla="*/ 2339975 w 2148"/>
                    <a:gd name="T13" fmla="*/ 1885950 h 5196"/>
                    <a:gd name="T14" fmla="*/ 2165350 w 2148"/>
                    <a:gd name="T15" fmla="*/ 2127250 h 5196"/>
                    <a:gd name="T16" fmla="*/ 1968500 w 2148"/>
                    <a:gd name="T17" fmla="*/ 2152650 h 5196"/>
                    <a:gd name="T18" fmla="*/ 1882775 w 2148"/>
                    <a:gd name="T19" fmla="*/ 1612900 h 5196"/>
                    <a:gd name="T20" fmla="*/ 1485900 w 2148"/>
                    <a:gd name="T21" fmla="*/ 1476375 h 5196"/>
                    <a:gd name="T22" fmla="*/ 1260475 w 2148"/>
                    <a:gd name="T23" fmla="*/ 1676400 h 5196"/>
                    <a:gd name="T24" fmla="*/ 1165225 w 2148"/>
                    <a:gd name="T25" fmla="*/ 2168525 h 5196"/>
                    <a:gd name="T26" fmla="*/ 1231900 w 2148"/>
                    <a:gd name="T27" fmla="*/ 2336800 h 5196"/>
                    <a:gd name="T28" fmla="*/ 1060450 w 2148"/>
                    <a:gd name="T29" fmla="*/ 2184400 h 5196"/>
                    <a:gd name="T30" fmla="*/ 742950 w 2148"/>
                    <a:gd name="T31" fmla="*/ 1473200 h 5196"/>
                    <a:gd name="T32" fmla="*/ 561975 w 2148"/>
                    <a:gd name="T33" fmla="*/ 854075 h 5196"/>
                    <a:gd name="T34" fmla="*/ 438150 w 2148"/>
                    <a:gd name="T35" fmla="*/ 371475 h 5196"/>
                    <a:gd name="T36" fmla="*/ 527050 w 2148"/>
                    <a:gd name="T37" fmla="*/ 174625 h 5196"/>
                    <a:gd name="T38" fmla="*/ 282575 w 2148"/>
                    <a:gd name="T39" fmla="*/ 6350 h 5196"/>
                    <a:gd name="T40" fmla="*/ 123825 w 2148"/>
                    <a:gd name="T41" fmla="*/ 63500 h 5196"/>
                    <a:gd name="T42" fmla="*/ 25400 w 2148"/>
                    <a:gd name="T43" fmla="*/ 228600 h 5196"/>
                    <a:gd name="T44" fmla="*/ 53975 w 2148"/>
                    <a:gd name="T45" fmla="*/ 346075 h 5196"/>
                    <a:gd name="T46" fmla="*/ 117475 w 2148"/>
                    <a:gd name="T47" fmla="*/ 479425 h 5196"/>
                    <a:gd name="T48" fmla="*/ 101600 w 2148"/>
                    <a:gd name="T49" fmla="*/ 822325 h 5196"/>
                    <a:gd name="T50" fmla="*/ 390525 w 2148"/>
                    <a:gd name="T51" fmla="*/ 1812925 h 5196"/>
                    <a:gd name="T52" fmla="*/ 508000 w 2148"/>
                    <a:gd name="T53" fmla="*/ 2000250 h 5196"/>
                    <a:gd name="T54" fmla="*/ 828675 w 2148"/>
                    <a:gd name="T55" fmla="*/ 2930525 h 5196"/>
                    <a:gd name="T56" fmla="*/ 812800 w 2148"/>
                    <a:gd name="T57" fmla="*/ 3502025 h 5196"/>
                    <a:gd name="T58" fmla="*/ 946150 w 2148"/>
                    <a:gd name="T59" fmla="*/ 4152900 h 5196"/>
                    <a:gd name="T60" fmla="*/ 920750 w 2148"/>
                    <a:gd name="T61" fmla="*/ 4610100 h 5196"/>
                    <a:gd name="T62" fmla="*/ 939800 w 2148"/>
                    <a:gd name="T63" fmla="*/ 5038725 h 5196"/>
                    <a:gd name="T64" fmla="*/ 939800 w 2148"/>
                    <a:gd name="T65" fmla="*/ 5902324 h 5196"/>
                    <a:gd name="T66" fmla="*/ 996950 w 2148"/>
                    <a:gd name="T67" fmla="*/ 6394449 h 5196"/>
                    <a:gd name="T68" fmla="*/ 1111250 w 2148"/>
                    <a:gd name="T69" fmla="*/ 7019925 h 5196"/>
                    <a:gd name="T70" fmla="*/ 1247775 w 2148"/>
                    <a:gd name="T71" fmla="*/ 7629525 h 5196"/>
                    <a:gd name="T72" fmla="*/ 1273175 w 2148"/>
                    <a:gd name="T73" fmla="*/ 8086725 h 5196"/>
                    <a:gd name="T74" fmla="*/ 1447800 w 2148"/>
                    <a:gd name="T75" fmla="*/ 8235950 h 5196"/>
                    <a:gd name="T76" fmla="*/ 1647825 w 2148"/>
                    <a:gd name="T77" fmla="*/ 8178800 h 5196"/>
                    <a:gd name="T78" fmla="*/ 1876425 w 2148"/>
                    <a:gd name="T79" fmla="*/ 8191500 h 5196"/>
                    <a:gd name="T80" fmla="*/ 1806575 w 2148"/>
                    <a:gd name="T81" fmla="*/ 7947025 h 5196"/>
                    <a:gd name="T82" fmla="*/ 1778000 w 2148"/>
                    <a:gd name="T83" fmla="*/ 7600950 h 5196"/>
                    <a:gd name="T84" fmla="*/ 2152650 w 2148"/>
                    <a:gd name="T85" fmla="*/ 6267449 h 5196"/>
                    <a:gd name="T86" fmla="*/ 2247900 w 2148"/>
                    <a:gd name="T87" fmla="*/ 4978400 h 5196"/>
                    <a:gd name="T88" fmla="*/ 2244725 w 2148"/>
                    <a:gd name="T89" fmla="*/ 3673475 h 5196"/>
                    <a:gd name="T90" fmla="*/ 2263775 w 2148"/>
                    <a:gd name="T91" fmla="*/ 3352800 h 5196"/>
                    <a:gd name="T92" fmla="*/ 2292350 w 2148"/>
                    <a:gd name="T93" fmla="*/ 2879725 h 5196"/>
                    <a:gd name="T94" fmla="*/ 2416175 w 2148"/>
                    <a:gd name="T95" fmla="*/ 2644775 h 5196"/>
                    <a:gd name="T96" fmla="*/ 2574925 w 2148"/>
                    <a:gd name="T97" fmla="*/ 2225675 h 5196"/>
                    <a:gd name="T98" fmla="*/ 2781300 w 2148"/>
                    <a:gd name="T99" fmla="*/ 1958975 h 5196"/>
                    <a:gd name="T100" fmla="*/ 2886074 w 2148"/>
                    <a:gd name="T101" fmla="*/ 1657350 h 5196"/>
                    <a:gd name="T102" fmla="*/ 3105149 w 2148"/>
                    <a:gd name="T103" fmla="*/ 1292225 h 5196"/>
                    <a:gd name="T104" fmla="*/ 3197224 w 2148"/>
                    <a:gd name="T105" fmla="*/ 847725 h 5196"/>
                    <a:gd name="T106" fmla="*/ 3286125 w 2148"/>
                    <a:gd name="T107" fmla="*/ 647700 h 5196"/>
                    <a:gd name="T108" fmla="*/ 3403600 w 2148"/>
                    <a:gd name="T109" fmla="*/ 473075 h 5196"/>
                    <a:gd name="T110" fmla="*/ 1527175 w 2148"/>
                    <a:gd name="T111" fmla="*/ 7864475 h 5196"/>
                    <a:gd name="T112" fmla="*/ 1765300 w 2148"/>
                    <a:gd name="T113" fmla="*/ 6511926 h 5196"/>
                    <a:gd name="T114" fmla="*/ 1660525 w 2148"/>
                    <a:gd name="T115" fmla="*/ 7194550 h 5196"/>
                    <a:gd name="T116" fmla="*/ 1508125 w 2148"/>
                    <a:gd name="T117" fmla="*/ 7597775 h 5196"/>
                    <a:gd name="T118" fmla="*/ 1412875 w 2148"/>
                    <a:gd name="T119" fmla="*/ 7264400 h 5196"/>
                    <a:gd name="T120" fmla="*/ 1330325 w 2148"/>
                    <a:gd name="T121" fmla="*/ 6384924 h 5196"/>
                    <a:gd name="T122" fmla="*/ 1638300 w 2148"/>
                    <a:gd name="T123" fmla="*/ 6235699 h 519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  <a:gd name="T165" fmla="*/ 0 60000 65536"/>
                    <a:gd name="T166" fmla="*/ 0 60000 65536"/>
                    <a:gd name="T167" fmla="*/ 0 60000 65536"/>
                    <a:gd name="T168" fmla="*/ 0 60000 65536"/>
                    <a:gd name="T169" fmla="*/ 0 60000 65536"/>
                    <a:gd name="T170" fmla="*/ 0 60000 65536"/>
                    <a:gd name="T171" fmla="*/ 0 60000 65536"/>
                    <a:gd name="T172" fmla="*/ 0 60000 65536"/>
                    <a:gd name="T173" fmla="*/ 0 60000 65536"/>
                    <a:gd name="T174" fmla="*/ 0 60000 65536"/>
                    <a:gd name="T175" fmla="*/ 0 60000 65536"/>
                    <a:gd name="T176" fmla="*/ 0 60000 65536"/>
                    <a:gd name="T177" fmla="*/ 0 60000 65536"/>
                    <a:gd name="T178" fmla="*/ 0 60000 65536"/>
                    <a:gd name="T179" fmla="*/ 0 60000 65536"/>
                    <a:gd name="T180" fmla="*/ 0 60000 65536"/>
                    <a:gd name="T181" fmla="*/ 0 60000 65536"/>
                    <a:gd name="T182" fmla="*/ 0 60000 65536"/>
                    <a:gd name="T183" fmla="*/ 0 60000 65536"/>
                    <a:gd name="T184" fmla="*/ 0 60000 65536"/>
                    <a:gd name="T185" fmla="*/ 0 60000 65536"/>
                    <a:gd name="T186" fmla="*/ 0 w 2148"/>
                    <a:gd name="T187" fmla="*/ 0 h 5196"/>
                    <a:gd name="T188" fmla="*/ 2148 w 2148"/>
                    <a:gd name="T189" fmla="*/ 5196 h 5196"/>
                  </a:gdLst>
                  <a:ahLst/>
                  <a:cxnLst>
                    <a:cxn ang="T124">
                      <a:pos x="T0" y="T1"/>
                    </a:cxn>
                    <a:cxn ang="T125">
                      <a:pos x="T2" y="T3"/>
                    </a:cxn>
                    <a:cxn ang="T126">
                      <a:pos x="T4" y="T5"/>
                    </a:cxn>
                    <a:cxn ang="T127">
                      <a:pos x="T6" y="T7"/>
                    </a:cxn>
                    <a:cxn ang="T128">
                      <a:pos x="T8" y="T9"/>
                    </a:cxn>
                    <a:cxn ang="T129">
                      <a:pos x="T10" y="T11"/>
                    </a:cxn>
                    <a:cxn ang="T130">
                      <a:pos x="T12" y="T13"/>
                    </a:cxn>
                    <a:cxn ang="T131">
                      <a:pos x="T14" y="T15"/>
                    </a:cxn>
                    <a:cxn ang="T132">
                      <a:pos x="T16" y="T17"/>
                    </a:cxn>
                    <a:cxn ang="T133">
                      <a:pos x="T18" y="T19"/>
                    </a:cxn>
                    <a:cxn ang="T134">
                      <a:pos x="T20" y="T21"/>
                    </a:cxn>
                    <a:cxn ang="T135">
                      <a:pos x="T22" y="T23"/>
                    </a:cxn>
                    <a:cxn ang="T136">
                      <a:pos x="T24" y="T25"/>
                    </a:cxn>
                    <a:cxn ang="T137">
                      <a:pos x="T26" y="T27"/>
                    </a:cxn>
                    <a:cxn ang="T138">
                      <a:pos x="T28" y="T29"/>
                    </a:cxn>
                    <a:cxn ang="T139">
                      <a:pos x="T30" y="T31"/>
                    </a:cxn>
                    <a:cxn ang="T140">
                      <a:pos x="T32" y="T33"/>
                    </a:cxn>
                    <a:cxn ang="T141">
                      <a:pos x="T34" y="T35"/>
                    </a:cxn>
                    <a:cxn ang="T142">
                      <a:pos x="T36" y="T37"/>
                    </a:cxn>
                    <a:cxn ang="T143">
                      <a:pos x="T38" y="T39"/>
                    </a:cxn>
                    <a:cxn ang="T144">
                      <a:pos x="T40" y="T41"/>
                    </a:cxn>
                    <a:cxn ang="T145">
                      <a:pos x="T42" y="T43"/>
                    </a:cxn>
                    <a:cxn ang="T146">
                      <a:pos x="T44" y="T45"/>
                    </a:cxn>
                    <a:cxn ang="T147">
                      <a:pos x="T46" y="T47"/>
                    </a:cxn>
                    <a:cxn ang="T148">
                      <a:pos x="T48" y="T49"/>
                    </a:cxn>
                    <a:cxn ang="T149">
                      <a:pos x="T50" y="T51"/>
                    </a:cxn>
                    <a:cxn ang="T150">
                      <a:pos x="T52" y="T53"/>
                    </a:cxn>
                    <a:cxn ang="T151">
                      <a:pos x="T54" y="T55"/>
                    </a:cxn>
                    <a:cxn ang="T152">
                      <a:pos x="T56" y="T57"/>
                    </a:cxn>
                    <a:cxn ang="T153">
                      <a:pos x="T58" y="T59"/>
                    </a:cxn>
                    <a:cxn ang="T154">
                      <a:pos x="T60" y="T61"/>
                    </a:cxn>
                    <a:cxn ang="T155">
                      <a:pos x="T62" y="T63"/>
                    </a:cxn>
                    <a:cxn ang="T156">
                      <a:pos x="T64" y="T65"/>
                    </a:cxn>
                    <a:cxn ang="T157">
                      <a:pos x="T66" y="T67"/>
                    </a:cxn>
                    <a:cxn ang="T158">
                      <a:pos x="T68" y="T69"/>
                    </a:cxn>
                    <a:cxn ang="T159">
                      <a:pos x="T70" y="T71"/>
                    </a:cxn>
                    <a:cxn ang="T160">
                      <a:pos x="T72" y="T73"/>
                    </a:cxn>
                    <a:cxn ang="T161">
                      <a:pos x="T74" y="T75"/>
                    </a:cxn>
                    <a:cxn ang="T162">
                      <a:pos x="T76" y="T77"/>
                    </a:cxn>
                    <a:cxn ang="T163">
                      <a:pos x="T78" y="T79"/>
                    </a:cxn>
                    <a:cxn ang="T164">
                      <a:pos x="T80" y="T81"/>
                    </a:cxn>
                    <a:cxn ang="T165">
                      <a:pos x="T82" y="T83"/>
                    </a:cxn>
                    <a:cxn ang="T166">
                      <a:pos x="T84" y="T85"/>
                    </a:cxn>
                    <a:cxn ang="T167">
                      <a:pos x="T86" y="T87"/>
                    </a:cxn>
                    <a:cxn ang="T168">
                      <a:pos x="T88" y="T89"/>
                    </a:cxn>
                    <a:cxn ang="T169">
                      <a:pos x="T90" y="T91"/>
                    </a:cxn>
                    <a:cxn ang="T170">
                      <a:pos x="T92" y="T93"/>
                    </a:cxn>
                    <a:cxn ang="T171">
                      <a:pos x="T94" y="T95"/>
                    </a:cxn>
                    <a:cxn ang="T172">
                      <a:pos x="T96" y="T97"/>
                    </a:cxn>
                    <a:cxn ang="T173">
                      <a:pos x="T98" y="T99"/>
                    </a:cxn>
                    <a:cxn ang="T174">
                      <a:pos x="T100" y="T101"/>
                    </a:cxn>
                    <a:cxn ang="T175">
                      <a:pos x="T102" y="T103"/>
                    </a:cxn>
                    <a:cxn ang="T176">
                      <a:pos x="T104" y="T105"/>
                    </a:cxn>
                    <a:cxn ang="T177">
                      <a:pos x="T106" y="T107"/>
                    </a:cxn>
                    <a:cxn ang="T178">
                      <a:pos x="T108" y="T109"/>
                    </a:cxn>
                    <a:cxn ang="T179">
                      <a:pos x="T110" y="T111"/>
                    </a:cxn>
                    <a:cxn ang="T180">
                      <a:pos x="T112" y="T113"/>
                    </a:cxn>
                    <a:cxn ang="T181">
                      <a:pos x="T114" y="T115"/>
                    </a:cxn>
                    <a:cxn ang="T182">
                      <a:pos x="T116" y="T117"/>
                    </a:cxn>
                    <a:cxn ang="T183">
                      <a:pos x="T118" y="T119"/>
                    </a:cxn>
                    <a:cxn ang="T184">
                      <a:pos x="T120" y="T121"/>
                    </a:cxn>
                    <a:cxn ang="T185">
                      <a:pos x="T122" y="T123"/>
                    </a:cxn>
                  </a:cxnLst>
                  <a:rect l="T186" t="T187" r="T188" b="T189"/>
                  <a:pathLst>
                    <a:path w="2148" h="5196">
                      <a:moveTo>
                        <a:pt x="2136" y="254"/>
                      </a:moveTo>
                      <a:lnTo>
                        <a:pt x="2086" y="166"/>
                      </a:lnTo>
                      <a:lnTo>
                        <a:pt x="2078" y="154"/>
                      </a:lnTo>
                      <a:lnTo>
                        <a:pt x="2068" y="142"/>
                      </a:lnTo>
                      <a:lnTo>
                        <a:pt x="2060" y="136"/>
                      </a:lnTo>
                      <a:lnTo>
                        <a:pt x="2054" y="132"/>
                      </a:lnTo>
                      <a:lnTo>
                        <a:pt x="2026" y="126"/>
                      </a:lnTo>
                      <a:lnTo>
                        <a:pt x="2008" y="122"/>
                      </a:lnTo>
                      <a:lnTo>
                        <a:pt x="1990" y="120"/>
                      </a:lnTo>
                      <a:lnTo>
                        <a:pt x="1976" y="120"/>
                      </a:lnTo>
                      <a:lnTo>
                        <a:pt x="1964" y="124"/>
                      </a:lnTo>
                      <a:lnTo>
                        <a:pt x="1938" y="130"/>
                      </a:lnTo>
                      <a:lnTo>
                        <a:pt x="1914" y="140"/>
                      </a:lnTo>
                      <a:lnTo>
                        <a:pt x="1892" y="148"/>
                      </a:lnTo>
                      <a:lnTo>
                        <a:pt x="1872" y="150"/>
                      </a:lnTo>
                      <a:lnTo>
                        <a:pt x="1868" y="152"/>
                      </a:lnTo>
                      <a:lnTo>
                        <a:pt x="1864" y="156"/>
                      </a:lnTo>
                      <a:lnTo>
                        <a:pt x="1858" y="164"/>
                      </a:lnTo>
                      <a:lnTo>
                        <a:pt x="1854" y="176"/>
                      </a:lnTo>
                      <a:lnTo>
                        <a:pt x="1852" y="184"/>
                      </a:lnTo>
                      <a:lnTo>
                        <a:pt x="1854" y="208"/>
                      </a:lnTo>
                      <a:lnTo>
                        <a:pt x="1856" y="234"/>
                      </a:lnTo>
                      <a:lnTo>
                        <a:pt x="1858" y="252"/>
                      </a:lnTo>
                      <a:lnTo>
                        <a:pt x="1860" y="258"/>
                      </a:lnTo>
                      <a:lnTo>
                        <a:pt x="1864" y="264"/>
                      </a:lnTo>
                      <a:lnTo>
                        <a:pt x="1872" y="270"/>
                      </a:lnTo>
                      <a:lnTo>
                        <a:pt x="1882" y="302"/>
                      </a:lnTo>
                      <a:lnTo>
                        <a:pt x="1888" y="330"/>
                      </a:lnTo>
                      <a:lnTo>
                        <a:pt x="1890" y="362"/>
                      </a:lnTo>
                      <a:lnTo>
                        <a:pt x="1888" y="394"/>
                      </a:lnTo>
                      <a:lnTo>
                        <a:pt x="1882" y="428"/>
                      </a:lnTo>
                      <a:lnTo>
                        <a:pt x="1876" y="450"/>
                      </a:lnTo>
                      <a:lnTo>
                        <a:pt x="1866" y="484"/>
                      </a:lnTo>
                      <a:lnTo>
                        <a:pt x="1850" y="516"/>
                      </a:lnTo>
                      <a:lnTo>
                        <a:pt x="1784" y="638"/>
                      </a:lnTo>
                      <a:lnTo>
                        <a:pt x="1752" y="702"/>
                      </a:lnTo>
                      <a:lnTo>
                        <a:pt x="1730" y="744"/>
                      </a:lnTo>
                      <a:lnTo>
                        <a:pt x="1712" y="776"/>
                      </a:lnTo>
                      <a:lnTo>
                        <a:pt x="1694" y="808"/>
                      </a:lnTo>
                      <a:lnTo>
                        <a:pt x="1648" y="878"/>
                      </a:lnTo>
                      <a:lnTo>
                        <a:pt x="1640" y="892"/>
                      </a:lnTo>
                      <a:lnTo>
                        <a:pt x="1632" y="908"/>
                      </a:lnTo>
                      <a:lnTo>
                        <a:pt x="1626" y="924"/>
                      </a:lnTo>
                      <a:lnTo>
                        <a:pt x="1622" y="940"/>
                      </a:lnTo>
                      <a:lnTo>
                        <a:pt x="1610" y="970"/>
                      </a:lnTo>
                      <a:lnTo>
                        <a:pt x="1596" y="1002"/>
                      </a:lnTo>
                      <a:lnTo>
                        <a:pt x="1584" y="1022"/>
                      </a:lnTo>
                      <a:lnTo>
                        <a:pt x="1548" y="1086"/>
                      </a:lnTo>
                      <a:lnTo>
                        <a:pt x="1532" y="1108"/>
                      </a:lnTo>
                      <a:lnTo>
                        <a:pt x="1512" y="1138"/>
                      </a:lnTo>
                      <a:lnTo>
                        <a:pt x="1490" y="1168"/>
                      </a:lnTo>
                      <a:lnTo>
                        <a:pt x="1474" y="1188"/>
                      </a:lnTo>
                      <a:lnTo>
                        <a:pt x="1458" y="1212"/>
                      </a:lnTo>
                      <a:lnTo>
                        <a:pt x="1448" y="1228"/>
                      </a:lnTo>
                      <a:lnTo>
                        <a:pt x="1440" y="1246"/>
                      </a:lnTo>
                      <a:lnTo>
                        <a:pt x="1424" y="1270"/>
                      </a:lnTo>
                      <a:lnTo>
                        <a:pt x="1402" y="1302"/>
                      </a:lnTo>
                      <a:lnTo>
                        <a:pt x="1392" y="1316"/>
                      </a:lnTo>
                      <a:lnTo>
                        <a:pt x="1378" y="1328"/>
                      </a:lnTo>
                      <a:lnTo>
                        <a:pt x="1364" y="1340"/>
                      </a:lnTo>
                      <a:lnTo>
                        <a:pt x="1350" y="1350"/>
                      </a:lnTo>
                      <a:lnTo>
                        <a:pt x="1306" y="1376"/>
                      </a:lnTo>
                      <a:lnTo>
                        <a:pt x="1292" y="1382"/>
                      </a:lnTo>
                      <a:lnTo>
                        <a:pt x="1278" y="1384"/>
                      </a:lnTo>
                      <a:lnTo>
                        <a:pt x="1264" y="1384"/>
                      </a:lnTo>
                      <a:lnTo>
                        <a:pt x="1260" y="1382"/>
                      </a:lnTo>
                      <a:lnTo>
                        <a:pt x="1256" y="1378"/>
                      </a:lnTo>
                      <a:lnTo>
                        <a:pt x="1248" y="1370"/>
                      </a:lnTo>
                      <a:lnTo>
                        <a:pt x="1240" y="1356"/>
                      </a:lnTo>
                      <a:lnTo>
                        <a:pt x="1236" y="1342"/>
                      </a:lnTo>
                      <a:lnTo>
                        <a:pt x="1234" y="1326"/>
                      </a:lnTo>
                      <a:lnTo>
                        <a:pt x="1230" y="1230"/>
                      </a:lnTo>
                      <a:lnTo>
                        <a:pt x="1226" y="1194"/>
                      </a:lnTo>
                      <a:lnTo>
                        <a:pt x="1222" y="1158"/>
                      </a:lnTo>
                      <a:lnTo>
                        <a:pt x="1204" y="1068"/>
                      </a:lnTo>
                      <a:lnTo>
                        <a:pt x="1200" y="1052"/>
                      </a:lnTo>
                      <a:lnTo>
                        <a:pt x="1194" y="1034"/>
                      </a:lnTo>
                      <a:lnTo>
                        <a:pt x="1186" y="1016"/>
                      </a:lnTo>
                      <a:lnTo>
                        <a:pt x="1176" y="1002"/>
                      </a:lnTo>
                      <a:lnTo>
                        <a:pt x="1148" y="962"/>
                      </a:lnTo>
                      <a:lnTo>
                        <a:pt x="1138" y="950"/>
                      </a:lnTo>
                      <a:lnTo>
                        <a:pt x="1124" y="940"/>
                      </a:lnTo>
                      <a:lnTo>
                        <a:pt x="1108" y="932"/>
                      </a:lnTo>
                      <a:lnTo>
                        <a:pt x="1092" y="930"/>
                      </a:lnTo>
                      <a:lnTo>
                        <a:pt x="972" y="926"/>
                      </a:lnTo>
                      <a:lnTo>
                        <a:pt x="954" y="926"/>
                      </a:lnTo>
                      <a:lnTo>
                        <a:pt x="936" y="930"/>
                      </a:lnTo>
                      <a:lnTo>
                        <a:pt x="918" y="936"/>
                      </a:lnTo>
                      <a:lnTo>
                        <a:pt x="904" y="942"/>
                      </a:lnTo>
                      <a:lnTo>
                        <a:pt x="890" y="952"/>
                      </a:lnTo>
                      <a:lnTo>
                        <a:pt x="876" y="960"/>
                      </a:lnTo>
                      <a:lnTo>
                        <a:pt x="860" y="972"/>
                      </a:lnTo>
                      <a:lnTo>
                        <a:pt x="846" y="986"/>
                      </a:lnTo>
                      <a:lnTo>
                        <a:pt x="836" y="998"/>
                      </a:lnTo>
                      <a:lnTo>
                        <a:pt x="804" y="1042"/>
                      </a:lnTo>
                      <a:lnTo>
                        <a:pt x="794" y="1056"/>
                      </a:lnTo>
                      <a:lnTo>
                        <a:pt x="784" y="1072"/>
                      </a:lnTo>
                      <a:lnTo>
                        <a:pt x="776" y="1090"/>
                      </a:lnTo>
                      <a:lnTo>
                        <a:pt x="770" y="1104"/>
                      </a:lnTo>
                      <a:lnTo>
                        <a:pt x="754" y="1152"/>
                      </a:lnTo>
                      <a:lnTo>
                        <a:pt x="746" y="1186"/>
                      </a:lnTo>
                      <a:lnTo>
                        <a:pt x="740" y="1222"/>
                      </a:lnTo>
                      <a:lnTo>
                        <a:pt x="738" y="1272"/>
                      </a:lnTo>
                      <a:lnTo>
                        <a:pt x="734" y="1346"/>
                      </a:lnTo>
                      <a:lnTo>
                        <a:pt x="734" y="1366"/>
                      </a:lnTo>
                      <a:lnTo>
                        <a:pt x="736" y="1382"/>
                      </a:lnTo>
                      <a:lnTo>
                        <a:pt x="742" y="1398"/>
                      </a:lnTo>
                      <a:lnTo>
                        <a:pt x="750" y="1416"/>
                      </a:lnTo>
                      <a:lnTo>
                        <a:pt x="758" y="1428"/>
                      </a:lnTo>
                      <a:lnTo>
                        <a:pt x="764" y="1436"/>
                      </a:lnTo>
                      <a:lnTo>
                        <a:pt x="772" y="1448"/>
                      </a:lnTo>
                      <a:lnTo>
                        <a:pt x="778" y="1458"/>
                      </a:lnTo>
                      <a:lnTo>
                        <a:pt x="778" y="1468"/>
                      </a:lnTo>
                      <a:lnTo>
                        <a:pt x="776" y="1472"/>
                      </a:lnTo>
                      <a:lnTo>
                        <a:pt x="774" y="1474"/>
                      </a:lnTo>
                      <a:lnTo>
                        <a:pt x="770" y="1476"/>
                      </a:lnTo>
                      <a:lnTo>
                        <a:pt x="766" y="1478"/>
                      </a:lnTo>
                      <a:lnTo>
                        <a:pt x="756" y="1474"/>
                      </a:lnTo>
                      <a:lnTo>
                        <a:pt x="744" y="1468"/>
                      </a:lnTo>
                      <a:lnTo>
                        <a:pt x="734" y="1458"/>
                      </a:lnTo>
                      <a:lnTo>
                        <a:pt x="690" y="1406"/>
                      </a:lnTo>
                      <a:lnTo>
                        <a:pt x="678" y="1392"/>
                      </a:lnTo>
                      <a:lnTo>
                        <a:pt x="668" y="1376"/>
                      </a:lnTo>
                      <a:lnTo>
                        <a:pt x="658" y="1360"/>
                      </a:lnTo>
                      <a:lnTo>
                        <a:pt x="650" y="1346"/>
                      </a:lnTo>
                      <a:lnTo>
                        <a:pt x="618" y="1272"/>
                      </a:lnTo>
                      <a:lnTo>
                        <a:pt x="588" y="1208"/>
                      </a:lnTo>
                      <a:lnTo>
                        <a:pt x="528" y="1088"/>
                      </a:lnTo>
                      <a:lnTo>
                        <a:pt x="512" y="1054"/>
                      </a:lnTo>
                      <a:lnTo>
                        <a:pt x="500" y="1020"/>
                      </a:lnTo>
                      <a:lnTo>
                        <a:pt x="468" y="928"/>
                      </a:lnTo>
                      <a:lnTo>
                        <a:pt x="444" y="858"/>
                      </a:lnTo>
                      <a:lnTo>
                        <a:pt x="408" y="758"/>
                      </a:lnTo>
                      <a:lnTo>
                        <a:pt x="398" y="722"/>
                      </a:lnTo>
                      <a:lnTo>
                        <a:pt x="390" y="688"/>
                      </a:lnTo>
                      <a:lnTo>
                        <a:pt x="378" y="606"/>
                      </a:lnTo>
                      <a:lnTo>
                        <a:pt x="374" y="588"/>
                      </a:lnTo>
                      <a:lnTo>
                        <a:pt x="368" y="570"/>
                      </a:lnTo>
                      <a:lnTo>
                        <a:pt x="362" y="554"/>
                      </a:lnTo>
                      <a:lnTo>
                        <a:pt x="354" y="538"/>
                      </a:lnTo>
                      <a:lnTo>
                        <a:pt x="318" y="476"/>
                      </a:lnTo>
                      <a:lnTo>
                        <a:pt x="258" y="362"/>
                      </a:lnTo>
                      <a:lnTo>
                        <a:pt x="252" y="348"/>
                      </a:lnTo>
                      <a:lnTo>
                        <a:pt x="250" y="330"/>
                      </a:lnTo>
                      <a:lnTo>
                        <a:pt x="250" y="312"/>
                      </a:lnTo>
                      <a:lnTo>
                        <a:pt x="254" y="296"/>
                      </a:lnTo>
                      <a:lnTo>
                        <a:pt x="276" y="234"/>
                      </a:lnTo>
                      <a:lnTo>
                        <a:pt x="292" y="188"/>
                      </a:lnTo>
                      <a:lnTo>
                        <a:pt x="300" y="178"/>
                      </a:lnTo>
                      <a:lnTo>
                        <a:pt x="308" y="170"/>
                      </a:lnTo>
                      <a:lnTo>
                        <a:pt x="312" y="164"/>
                      </a:lnTo>
                      <a:lnTo>
                        <a:pt x="318" y="156"/>
                      </a:lnTo>
                      <a:lnTo>
                        <a:pt x="322" y="146"/>
                      </a:lnTo>
                      <a:lnTo>
                        <a:pt x="326" y="134"/>
                      </a:lnTo>
                      <a:lnTo>
                        <a:pt x="332" y="110"/>
                      </a:lnTo>
                      <a:lnTo>
                        <a:pt x="334" y="92"/>
                      </a:lnTo>
                      <a:lnTo>
                        <a:pt x="332" y="84"/>
                      </a:lnTo>
                      <a:lnTo>
                        <a:pt x="330" y="76"/>
                      </a:lnTo>
                      <a:lnTo>
                        <a:pt x="322" y="58"/>
                      </a:lnTo>
                      <a:lnTo>
                        <a:pt x="314" y="50"/>
                      </a:lnTo>
                      <a:lnTo>
                        <a:pt x="304" y="42"/>
                      </a:lnTo>
                      <a:lnTo>
                        <a:pt x="290" y="36"/>
                      </a:lnTo>
                      <a:lnTo>
                        <a:pt x="276" y="30"/>
                      </a:lnTo>
                      <a:lnTo>
                        <a:pt x="178" y="4"/>
                      </a:lnTo>
                      <a:lnTo>
                        <a:pt x="162" y="2"/>
                      </a:lnTo>
                      <a:lnTo>
                        <a:pt x="150" y="0"/>
                      </a:lnTo>
                      <a:lnTo>
                        <a:pt x="138" y="0"/>
                      </a:lnTo>
                      <a:lnTo>
                        <a:pt x="132" y="2"/>
                      </a:lnTo>
                      <a:lnTo>
                        <a:pt x="106" y="18"/>
                      </a:lnTo>
                      <a:lnTo>
                        <a:pt x="92" y="28"/>
                      </a:lnTo>
                      <a:lnTo>
                        <a:pt x="78" y="40"/>
                      </a:lnTo>
                      <a:lnTo>
                        <a:pt x="68" y="50"/>
                      </a:lnTo>
                      <a:lnTo>
                        <a:pt x="60" y="60"/>
                      </a:lnTo>
                      <a:lnTo>
                        <a:pt x="48" y="84"/>
                      </a:lnTo>
                      <a:lnTo>
                        <a:pt x="38" y="108"/>
                      </a:lnTo>
                      <a:lnTo>
                        <a:pt x="28" y="128"/>
                      </a:lnTo>
                      <a:lnTo>
                        <a:pt x="16" y="144"/>
                      </a:lnTo>
                      <a:lnTo>
                        <a:pt x="4" y="158"/>
                      </a:lnTo>
                      <a:lnTo>
                        <a:pt x="2" y="160"/>
                      </a:lnTo>
                      <a:lnTo>
                        <a:pt x="0" y="166"/>
                      </a:lnTo>
                      <a:lnTo>
                        <a:pt x="2" y="174"/>
                      </a:lnTo>
                      <a:lnTo>
                        <a:pt x="6" y="184"/>
                      </a:lnTo>
                      <a:lnTo>
                        <a:pt x="16" y="196"/>
                      </a:lnTo>
                      <a:lnTo>
                        <a:pt x="26" y="206"/>
                      </a:lnTo>
                      <a:lnTo>
                        <a:pt x="34" y="218"/>
                      </a:lnTo>
                      <a:lnTo>
                        <a:pt x="40" y="228"/>
                      </a:lnTo>
                      <a:lnTo>
                        <a:pt x="50" y="240"/>
                      </a:lnTo>
                      <a:lnTo>
                        <a:pt x="60" y="254"/>
                      </a:lnTo>
                      <a:lnTo>
                        <a:pt x="68" y="272"/>
                      </a:lnTo>
                      <a:lnTo>
                        <a:pt x="74" y="292"/>
                      </a:lnTo>
                      <a:lnTo>
                        <a:pt x="74" y="298"/>
                      </a:lnTo>
                      <a:lnTo>
                        <a:pt x="74" y="302"/>
                      </a:lnTo>
                      <a:lnTo>
                        <a:pt x="74" y="316"/>
                      </a:lnTo>
                      <a:lnTo>
                        <a:pt x="76" y="344"/>
                      </a:lnTo>
                      <a:lnTo>
                        <a:pt x="84" y="426"/>
                      </a:lnTo>
                      <a:lnTo>
                        <a:pt x="84" y="442"/>
                      </a:lnTo>
                      <a:lnTo>
                        <a:pt x="82" y="458"/>
                      </a:lnTo>
                      <a:lnTo>
                        <a:pt x="78" y="474"/>
                      </a:lnTo>
                      <a:lnTo>
                        <a:pt x="72" y="488"/>
                      </a:lnTo>
                      <a:lnTo>
                        <a:pt x="66" y="502"/>
                      </a:lnTo>
                      <a:lnTo>
                        <a:pt x="64" y="518"/>
                      </a:lnTo>
                      <a:lnTo>
                        <a:pt x="64" y="534"/>
                      </a:lnTo>
                      <a:lnTo>
                        <a:pt x="66" y="550"/>
                      </a:lnTo>
                      <a:lnTo>
                        <a:pt x="100" y="666"/>
                      </a:lnTo>
                      <a:lnTo>
                        <a:pt x="122" y="734"/>
                      </a:lnTo>
                      <a:lnTo>
                        <a:pt x="230" y="1044"/>
                      </a:lnTo>
                      <a:lnTo>
                        <a:pt x="238" y="1078"/>
                      </a:lnTo>
                      <a:lnTo>
                        <a:pt x="244" y="1114"/>
                      </a:lnTo>
                      <a:lnTo>
                        <a:pt x="246" y="1142"/>
                      </a:lnTo>
                      <a:lnTo>
                        <a:pt x="250" y="1156"/>
                      </a:lnTo>
                      <a:lnTo>
                        <a:pt x="256" y="1170"/>
                      </a:lnTo>
                      <a:lnTo>
                        <a:pt x="264" y="1180"/>
                      </a:lnTo>
                      <a:lnTo>
                        <a:pt x="268" y="1184"/>
                      </a:lnTo>
                      <a:lnTo>
                        <a:pt x="272" y="1186"/>
                      </a:lnTo>
                      <a:lnTo>
                        <a:pt x="282" y="1192"/>
                      </a:lnTo>
                      <a:lnTo>
                        <a:pt x="292" y="1202"/>
                      </a:lnTo>
                      <a:lnTo>
                        <a:pt x="302" y="1214"/>
                      </a:lnTo>
                      <a:lnTo>
                        <a:pt x="308" y="1228"/>
                      </a:lnTo>
                      <a:lnTo>
                        <a:pt x="320" y="1260"/>
                      </a:lnTo>
                      <a:lnTo>
                        <a:pt x="332" y="1294"/>
                      </a:lnTo>
                      <a:lnTo>
                        <a:pt x="340" y="1330"/>
                      </a:lnTo>
                      <a:lnTo>
                        <a:pt x="344" y="1366"/>
                      </a:lnTo>
                      <a:lnTo>
                        <a:pt x="352" y="1400"/>
                      </a:lnTo>
                      <a:lnTo>
                        <a:pt x="364" y="1436"/>
                      </a:lnTo>
                      <a:lnTo>
                        <a:pt x="444" y="1622"/>
                      </a:lnTo>
                      <a:lnTo>
                        <a:pt x="470" y="1690"/>
                      </a:lnTo>
                      <a:lnTo>
                        <a:pt x="522" y="1846"/>
                      </a:lnTo>
                      <a:lnTo>
                        <a:pt x="528" y="1862"/>
                      </a:lnTo>
                      <a:lnTo>
                        <a:pt x="532" y="1880"/>
                      </a:lnTo>
                      <a:lnTo>
                        <a:pt x="534" y="1898"/>
                      </a:lnTo>
                      <a:lnTo>
                        <a:pt x="536" y="1916"/>
                      </a:lnTo>
                      <a:lnTo>
                        <a:pt x="540" y="2044"/>
                      </a:lnTo>
                      <a:lnTo>
                        <a:pt x="540" y="2080"/>
                      </a:lnTo>
                      <a:lnTo>
                        <a:pt x="534" y="2116"/>
                      </a:lnTo>
                      <a:lnTo>
                        <a:pt x="512" y="2206"/>
                      </a:lnTo>
                      <a:lnTo>
                        <a:pt x="502" y="2240"/>
                      </a:lnTo>
                      <a:lnTo>
                        <a:pt x="488" y="2274"/>
                      </a:lnTo>
                      <a:lnTo>
                        <a:pt x="442" y="2364"/>
                      </a:lnTo>
                      <a:lnTo>
                        <a:pt x="410" y="2428"/>
                      </a:lnTo>
                      <a:lnTo>
                        <a:pt x="382" y="2486"/>
                      </a:lnTo>
                      <a:lnTo>
                        <a:pt x="370" y="2508"/>
                      </a:lnTo>
                      <a:lnTo>
                        <a:pt x="588" y="2612"/>
                      </a:lnTo>
                      <a:lnTo>
                        <a:pt x="586" y="2614"/>
                      </a:lnTo>
                      <a:lnTo>
                        <a:pt x="596" y="2616"/>
                      </a:lnTo>
                      <a:lnTo>
                        <a:pt x="600" y="2618"/>
                      </a:lnTo>
                      <a:lnTo>
                        <a:pt x="602" y="2698"/>
                      </a:lnTo>
                      <a:lnTo>
                        <a:pt x="592" y="2740"/>
                      </a:lnTo>
                      <a:lnTo>
                        <a:pt x="594" y="2740"/>
                      </a:lnTo>
                      <a:lnTo>
                        <a:pt x="588" y="2756"/>
                      </a:lnTo>
                      <a:lnTo>
                        <a:pt x="584" y="2824"/>
                      </a:lnTo>
                      <a:lnTo>
                        <a:pt x="580" y="2904"/>
                      </a:lnTo>
                      <a:lnTo>
                        <a:pt x="586" y="2988"/>
                      </a:lnTo>
                      <a:lnTo>
                        <a:pt x="592" y="3056"/>
                      </a:lnTo>
                      <a:lnTo>
                        <a:pt x="592" y="3070"/>
                      </a:lnTo>
                      <a:lnTo>
                        <a:pt x="594" y="3072"/>
                      </a:lnTo>
                      <a:lnTo>
                        <a:pt x="594" y="3076"/>
                      </a:lnTo>
                      <a:lnTo>
                        <a:pt x="594" y="3086"/>
                      </a:lnTo>
                      <a:lnTo>
                        <a:pt x="592" y="3096"/>
                      </a:lnTo>
                      <a:lnTo>
                        <a:pt x="592" y="3102"/>
                      </a:lnTo>
                      <a:lnTo>
                        <a:pt x="592" y="3174"/>
                      </a:lnTo>
                      <a:lnTo>
                        <a:pt x="590" y="3250"/>
                      </a:lnTo>
                      <a:lnTo>
                        <a:pt x="582" y="3396"/>
                      </a:lnTo>
                      <a:lnTo>
                        <a:pt x="582" y="3460"/>
                      </a:lnTo>
                      <a:lnTo>
                        <a:pt x="584" y="3492"/>
                      </a:lnTo>
                      <a:lnTo>
                        <a:pt x="588" y="3526"/>
                      </a:lnTo>
                      <a:lnTo>
                        <a:pt x="592" y="3574"/>
                      </a:lnTo>
                      <a:lnTo>
                        <a:pt x="594" y="3622"/>
                      </a:lnTo>
                      <a:lnTo>
                        <a:pt x="594" y="3670"/>
                      </a:lnTo>
                      <a:lnTo>
                        <a:pt x="592" y="3718"/>
                      </a:lnTo>
                      <a:lnTo>
                        <a:pt x="590" y="3766"/>
                      </a:lnTo>
                      <a:lnTo>
                        <a:pt x="586" y="3814"/>
                      </a:lnTo>
                      <a:lnTo>
                        <a:pt x="576" y="3906"/>
                      </a:lnTo>
                      <a:lnTo>
                        <a:pt x="592" y="3912"/>
                      </a:lnTo>
                      <a:lnTo>
                        <a:pt x="608" y="3916"/>
                      </a:lnTo>
                      <a:lnTo>
                        <a:pt x="638" y="3916"/>
                      </a:lnTo>
                      <a:lnTo>
                        <a:pt x="632" y="3972"/>
                      </a:lnTo>
                      <a:lnTo>
                        <a:pt x="628" y="4000"/>
                      </a:lnTo>
                      <a:lnTo>
                        <a:pt x="628" y="4028"/>
                      </a:lnTo>
                      <a:lnTo>
                        <a:pt x="626" y="4060"/>
                      </a:lnTo>
                      <a:lnTo>
                        <a:pt x="628" y="4092"/>
                      </a:lnTo>
                      <a:lnTo>
                        <a:pt x="632" y="4126"/>
                      </a:lnTo>
                      <a:lnTo>
                        <a:pt x="636" y="4158"/>
                      </a:lnTo>
                      <a:lnTo>
                        <a:pt x="644" y="4202"/>
                      </a:lnTo>
                      <a:lnTo>
                        <a:pt x="652" y="4248"/>
                      </a:lnTo>
                      <a:lnTo>
                        <a:pt x="662" y="4292"/>
                      </a:lnTo>
                      <a:lnTo>
                        <a:pt x="674" y="4336"/>
                      </a:lnTo>
                      <a:lnTo>
                        <a:pt x="700" y="4422"/>
                      </a:lnTo>
                      <a:lnTo>
                        <a:pt x="730" y="4508"/>
                      </a:lnTo>
                      <a:lnTo>
                        <a:pt x="756" y="4578"/>
                      </a:lnTo>
                      <a:lnTo>
                        <a:pt x="768" y="4616"/>
                      </a:lnTo>
                      <a:lnTo>
                        <a:pt x="778" y="4656"/>
                      </a:lnTo>
                      <a:lnTo>
                        <a:pt x="786" y="4694"/>
                      </a:lnTo>
                      <a:lnTo>
                        <a:pt x="790" y="4734"/>
                      </a:lnTo>
                      <a:lnTo>
                        <a:pt x="792" y="4752"/>
                      </a:lnTo>
                      <a:lnTo>
                        <a:pt x="792" y="4770"/>
                      </a:lnTo>
                      <a:lnTo>
                        <a:pt x="790" y="4790"/>
                      </a:lnTo>
                      <a:lnTo>
                        <a:pt x="786" y="4806"/>
                      </a:lnTo>
                      <a:lnTo>
                        <a:pt x="780" y="4850"/>
                      </a:lnTo>
                      <a:lnTo>
                        <a:pt x="776" y="4894"/>
                      </a:lnTo>
                      <a:lnTo>
                        <a:pt x="776" y="4938"/>
                      </a:lnTo>
                      <a:lnTo>
                        <a:pt x="778" y="4980"/>
                      </a:lnTo>
                      <a:lnTo>
                        <a:pt x="782" y="5008"/>
                      </a:lnTo>
                      <a:lnTo>
                        <a:pt x="790" y="5038"/>
                      </a:lnTo>
                      <a:lnTo>
                        <a:pt x="798" y="5066"/>
                      </a:lnTo>
                      <a:lnTo>
                        <a:pt x="802" y="5094"/>
                      </a:lnTo>
                      <a:lnTo>
                        <a:pt x="804" y="5104"/>
                      </a:lnTo>
                      <a:lnTo>
                        <a:pt x="804" y="5114"/>
                      </a:lnTo>
                      <a:lnTo>
                        <a:pt x="802" y="5130"/>
                      </a:lnTo>
                      <a:lnTo>
                        <a:pt x="804" y="5138"/>
                      </a:lnTo>
                      <a:lnTo>
                        <a:pt x="806" y="5146"/>
                      </a:lnTo>
                      <a:lnTo>
                        <a:pt x="812" y="5152"/>
                      </a:lnTo>
                      <a:lnTo>
                        <a:pt x="822" y="5160"/>
                      </a:lnTo>
                      <a:lnTo>
                        <a:pt x="860" y="5174"/>
                      </a:lnTo>
                      <a:lnTo>
                        <a:pt x="886" y="5182"/>
                      </a:lnTo>
                      <a:lnTo>
                        <a:pt x="912" y="5188"/>
                      </a:lnTo>
                      <a:lnTo>
                        <a:pt x="940" y="5194"/>
                      </a:lnTo>
                      <a:lnTo>
                        <a:pt x="964" y="5196"/>
                      </a:lnTo>
                      <a:lnTo>
                        <a:pt x="986" y="5196"/>
                      </a:lnTo>
                      <a:lnTo>
                        <a:pt x="996" y="5194"/>
                      </a:lnTo>
                      <a:lnTo>
                        <a:pt x="1004" y="5190"/>
                      </a:lnTo>
                      <a:lnTo>
                        <a:pt x="1018" y="5182"/>
                      </a:lnTo>
                      <a:lnTo>
                        <a:pt x="1026" y="5172"/>
                      </a:lnTo>
                      <a:lnTo>
                        <a:pt x="1034" y="5162"/>
                      </a:lnTo>
                      <a:lnTo>
                        <a:pt x="1038" y="5152"/>
                      </a:lnTo>
                      <a:lnTo>
                        <a:pt x="1042" y="5160"/>
                      </a:lnTo>
                      <a:lnTo>
                        <a:pt x="1050" y="5166"/>
                      </a:lnTo>
                      <a:lnTo>
                        <a:pt x="1058" y="5170"/>
                      </a:lnTo>
                      <a:lnTo>
                        <a:pt x="1070" y="5174"/>
                      </a:lnTo>
                      <a:lnTo>
                        <a:pt x="1096" y="5176"/>
                      </a:lnTo>
                      <a:lnTo>
                        <a:pt x="1120" y="5176"/>
                      </a:lnTo>
                      <a:lnTo>
                        <a:pt x="1142" y="5172"/>
                      </a:lnTo>
                      <a:lnTo>
                        <a:pt x="1166" y="5166"/>
                      </a:lnTo>
                      <a:lnTo>
                        <a:pt x="1182" y="5160"/>
                      </a:lnTo>
                      <a:lnTo>
                        <a:pt x="1194" y="5154"/>
                      </a:lnTo>
                      <a:lnTo>
                        <a:pt x="1202" y="5146"/>
                      </a:lnTo>
                      <a:lnTo>
                        <a:pt x="1206" y="5136"/>
                      </a:lnTo>
                      <a:lnTo>
                        <a:pt x="1208" y="5128"/>
                      </a:lnTo>
                      <a:lnTo>
                        <a:pt x="1206" y="5118"/>
                      </a:lnTo>
                      <a:lnTo>
                        <a:pt x="1202" y="5108"/>
                      </a:lnTo>
                      <a:lnTo>
                        <a:pt x="1198" y="5096"/>
                      </a:lnTo>
                      <a:lnTo>
                        <a:pt x="1182" y="5074"/>
                      </a:lnTo>
                      <a:lnTo>
                        <a:pt x="1166" y="5052"/>
                      </a:lnTo>
                      <a:lnTo>
                        <a:pt x="1150" y="5028"/>
                      </a:lnTo>
                      <a:lnTo>
                        <a:pt x="1138" y="5006"/>
                      </a:lnTo>
                      <a:lnTo>
                        <a:pt x="1132" y="4990"/>
                      </a:lnTo>
                      <a:lnTo>
                        <a:pt x="1128" y="4970"/>
                      </a:lnTo>
                      <a:lnTo>
                        <a:pt x="1124" y="4928"/>
                      </a:lnTo>
                      <a:lnTo>
                        <a:pt x="1122" y="4892"/>
                      </a:lnTo>
                      <a:lnTo>
                        <a:pt x="1118" y="4864"/>
                      </a:lnTo>
                      <a:lnTo>
                        <a:pt x="1116" y="4840"/>
                      </a:lnTo>
                      <a:lnTo>
                        <a:pt x="1114" y="4814"/>
                      </a:lnTo>
                      <a:lnTo>
                        <a:pt x="1120" y="4788"/>
                      </a:lnTo>
                      <a:lnTo>
                        <a:pt x="1130" y="4746"/>
                      </a:lnTo>
                      <a:lnTo>
                        <a:pt x="1164" y="4632"/>
                      </a:lnTo>
                      <a:lnTo>
                        <a:pt x="1198" y="4522"/>
                      </a:lnTo>
                      <a:lnTo>
                        <a:pt x="1218" y="4462"/>
                      </a:lnTo>
                      <a:lnTo>
                        <a:pt x="1234" y="4410"/>
                      </a:lnTo>
                      <a:lnTo>
                        <a:pt x="1264" y="4318"/>
                      </a:lnTo>
                      <a:lnTo>
                        <a:pt x="1296" y="4226"/>
                      </a:lnTo>
                      <a:lnTo>
                        <a:pt x="1312" y="4172"/>
                      </a:lnTo>
                      <a:lnTo>
                        <a:pt x="1356" y="3948"/>
                      </a:lnTo>
                      <a:lnTo>
                        <a:pt x="1360" y="3942"/>
                      </a:lnTo>
                      <a:lnTo>
                        <a:pt x="1362" y="3926"/>
                      </a:lnTo>
                      <a:lnTo>
                        <a:pt x="1368" y="3870"/>
                      </a:lnTo>
                      <a:lnTo>
                        <a:pt x="1374" y="3690"/>
                      </a:lnTo>
                      <a:lnTo>
                        <a:pt x="1384" y="3470"/>
                      </a:lnTo>
                      <a:lnTo>
                        <a:pt x="1390" y="3364"/>
                      </a:lnTo>
                      <a:lnTo>
                        <a:pt x="1398" y="3270"/>
                      </a:lnTo>
                      <a:lnTo>
                        <a:pt x="1412" y="3164"/>
                      </a:lnTo>
                      <a:lnTo>
                        <a:pt x="1416" y="3136"/>
                      </a:lnTo>
                      <a:lnTo>
                        <a:pt x="1420" y="3128"/>
                      </a:lnTo>
                      <a:lnTo>
                        <a:pt x="1422" y="3120"/>
                      </a:lnTo>
                      <a:lnTo>
                        <a:pt x="1414" y="3024"/>
                      </a:lnTo>
                      <a:lnTo>
                        <a:pt x="1344" y="2810"/>
                      </a:lnTo>
                      <a:lnTo>
                        <a:pt x="1284" y="2690"/>
                      </a:lnTo>
                      <a:lnTo>
                        <a:pt x="1536" y="2594"/>
                      </a:lnTo>
                      <a:lnTo>
                        <a:pt x="1428" y="2368"/>
                      </a:lnTo>
                      <a:lnTo>
                        <a:pt x="1422" y="2352"/>
                      </a:lnTo>
                      <a:lnTo>
                        <a:pt x="1418" y="2334"/>
                      </a:lnTo>
                      <a:lnTo>
                        <a:pt x="1414" y="2314"/>
                      </a:lnTo>
                      <a:lnTo>
                        <a:pt x="1414" y="2298"/>
                      </a:lnTo>
                      <a:lnTo>
                        <a:pt x="1414" y="2244"/>
                      </a:lnTo>
                      <a:lnTo>
                        <a:pt x="1412" y="2210"/>
                      </a:lnTo>
                      <a:lnTo>
                        <a:pt x="1410" y="2178"/>
                      </a:lnTo>
                      <a:lnTo>
                        <a:pt x="1410" y="2164"/>
                      </a:lnTo>
                      <a:lnTo>
                        <a:pt x="1412" y="2148"/>
                      </a:lnTo>
                      <a:lnTo>
                        <a:pt x="1416" y="2132"/>
                      </a:lnTo>
                      <a:lnTo>
                        <a:pt x="1422" y="2118"/>
                      </a:lnTo>
                      <a:lnTo>
                        <a:pt x="1426" y="2112"/>
                      </a:lnTo>
                      <a:lnTo>
                        <a:pt x="1434" y="2096"/>
                      </a:lnTo>
                      <a:lnTo>
                        <a:pt x="1438" y="2078"/>
                      </a:lnTo>
                      <a:lnTo>
                        <a:pt x="1442" y="2060"/>
                      </a:lnTo>
                      <a:lnTo>
                        <a:pt x="1444" y="2044"/>
                      </a:lnTo>
                      <a:lnTo>
                        <a:pt x="1444" y="2032"/>
                      </a:lnTo>
                      <a:lnTo>
                        <a:pt x="1444" y="1958"/>
                      </a:lnTo>
                      <a:lnTo>
                        <a:pt x="1444" y="1878"/>
                      </a:lnTo>
                      <a:lnTo>
                        <a:pt x="1444" y="1814"/>
                      </a:lnTo>
                      <a:lnTo>
                        <a:pt x="1446" y="1802"/>
                      </a:lnTo>
                      <a:lnTo>
                        <a:pt x="1450" y="1786"/>
                      </a:lnTo>
                      <a:lnTo>
                        <a:pt x="1456" y="1772"/>
                      </a:lnTo>
                      <a:lnTo>
                        <a:pt x="1466" y="1758"/>
                      </a:lnTo>
                      <a:lnTo>
                        <a:pt x="1484" y="1732"/>
                      </a:lnTo>
                      <a:lnTo>
                        <a:pt x="1504" y="1702"/>
                      </a:lnTo>
                      <a:lnTo>
                        <a:pt x="1520" y="1668"/>
                      </a:lnTo>
                      <a:lnTo>
                        <a:pt x="1522" y="1666"/>
                      </a:lnTo>
                      <a:lnTo>
                        <a:pt x="1534" y="1634"/>
                      </a:lnTo>
                      <a:lnTo>
                        <a:pt x="1544" y="1602"/>
                      </a:lnTo>
                      <a:lnTo>
                        <a:pt x="1554" y="1570"/>
                      </a:lnTo>
                      <a:lnTo>
                        <a:pt x="1564" y="1538"/>
                      </a:lnTo>
                      <a:lnTo>
                        <a:pt x="1570" y="1520"/>
                      </a:lnTo>
                      <a:lnTo>
                        <a:pt x="1598" y="1454"/>
                      </a:lnTo>
                      <a:lnTo>
                        <a:pt x="1606" y="1434"/>
                      </a:lnTo>
                      <a:lnTo>
                        <a:pt x="1622" y="1402"/>
                      </a:lnTo>
                      <a:lnTo>
                        <a:pt x="1642" y="1372"/>
                      </a:lnTo>
                      <a:lnTo>
                        <a:pt x="1654" y="1354"/>
                      </a:lnTo>
                      <a:lnTo>
                        <a:pt x="1696" y="1296"/>
                      </a:lnTo>
                      <a:lnTo>
                        <a:pt x="1700" y="1292"/>
                      </a:lnTo>
                      <a:lnTo>
                        <a:pt x="1720" y="1268"/>
                      </a:lnTo>
                      <a:lnTo>
                        <a:pt x="1736" y="1252"/>
                      </a:lnTo>
                      <a:lnTo>
                        <a:pt x="1744" y="1244"/>
                      </a:lnTo>
                      <a:lnTo>
                        <a:pt x="1752" y="1234"/>
                      </a:lnTo>
                      <a:lnTo>
                        <a:pt x="1758" y="1220"/>
                      </a:lnTo>
                      <a:lnTo>
                        <a:pt x="1764" y="1206"/>
                      </a:lnTo>
                      <a:lnTo>
                        <a:pt x="1770" y="1190"/>
                      </a:lnTo>
                      <a:lnTo>
                        <a:pt x="1794" y="1124"/>
                      </a:lnTo>
                      <a:lnTo>
                        <a:pt x="1804" y="1096"/>
                      </a:lnTo>
                      <a:lnTo>
                        <a:pt x="1810" y="1070"/>
                      </a:lnTo>
                      <a:lnTo>
                        <a:pt x="1814" y="1058"/>
                      </a:lnTo>
                      <a:lnTo>
                        <a:pt x="1818" y="1044"/>
                      </a:lnTo>
                      <a:lnTo>
                        <a:pt x="1826" y="1030"/>
                      </a:lnTo>
                      <a:lnTo>
                        <a:pt x="1834" y="1016"/>
                      </a:lnTo>
                      <a:lnTo>
                        <a:pt x="1848" y="992"/>
                      </a:lnTo>
                      <a:lnTo>
                        <a:pt x="1886" y="930"/>
                      </a:lnTo>
                      <a:lnTo>
                        <a:pt x="1912" y="886"/>
                      </a:lnTo>
                      <a:lnTo>
                        <a:pt x="1930" y="856"/>
                      </a:lnTo>
                      <a:lnTo>
                        <a:pt x="1948" y="828"/>
                      </a:lnTo>
                      <a:lnTo>
                        <a:pt x="1956" y="814"/>
                      </a:lnTo>
                      <a:lnTo>
                        <a:pt x="1964" y="798"/>
                      </a:lnTo>
                      <a:lnTo>
                        <a:pt x="1970" y="780"/>
                      </a:lnTo>
                      <a:lnTo>
                        <a:pt x="1976" y="764"/>
                      </a:lnTo>
                      <a:lnTo>
                        <a:pt x="1984" y="720"/>
                      </a:lnTo>
                      <a:lnTo>
                        <a:pt x="1998" y="650"/>
                      </a:lnTo>
                      <a:lnTo>
                        <a:pt x="2008" y="598"/>
                      </a:lnTo>
                      <a:lnTo>
                        <a:pt x="2012" y="564"/>
                      </a:lnTo>
                      <a:lnTo>
                        <a:pt x="2014" y="534"/>
                      </a:lnTo>
                      <a:lnTo>
                        <a:pt x="2016" y="522"/>
                      </a:lnTo>
                      <a:lnTo>
                        <a:pt x="2018" y="506"/>
                      </a:lnTo>
                      <a:lnTo>
                        <a:pt x="2024" y="490"/>
                      </a:lnTo>
                      <a:lnTo>
                        <a:pt x="2030" y="476"/>
                      </a:lnTo>
                      <a:lnTo>
                        <a:pt x="2044" y="452"/>
                      </a:lnTo>
                      <a:lnTo>
                        <a:pt x="2056" y="434"/>
                      </a:lnTo>
                      <a:lnTo>
                        <a:pt x="2062" y="428"/>
                      </a:lnTo>
                      <a:lnTo>
                        <a:pt x="2066" y="418"/>
                      </a:lnTo>
                      <a:lnTo>
                        <a:pt x="2070" y="408"/>
                      </a:lnTo>
                      <a:lnTo>
                        <a:pt x="2074" y="398"/>
                      </a:lnTo>
                      <a:lnTo>
                        <a:pt x="2076" y="386"/>
                      </a:lnTo>
                      <a:lnTo>
                        <a:pt x="2082" y="374"/>
                      </a:lnTo>
                      <a:lnTo>
                        <a:pt x="2088" y="364"/>
                      </a:lnTo>
                      <a:lnTo>
                        <a:pt x="2096" y="354"/>
                      </a:lnTo>
                      <a:lnTo>
                        <a:pt x="2124" y="324"/>
                      </a:lnTo>
                      <a:lnTo>
                        <a:pt x="2144" y="298"/>
                      </a:lnTo>
                      <a:lnTo>
                        <a:pt x="2148" y="292"/>
                      </a:lnTo>
                      <a:lnTo>
                        <a:pt x="2146" y="280"/>
                      </a:lnTo>
                      <a:lnTo>
                        <a:pt x="2142" y="266"/>
                      </a:lnTo>
                      <a:lnTo>
                        <a:pt x="2136" y="254"/>
                      </a:lnTo>
                      <a:close/>
                      <a:moveTo>
                        <a:pt x="988" y="5046"/>
                      </a:moveTo>
                      <a:lnTo>
                        <a:pt x="988" y="5046"/>
                      </a:lnTo>
                      <a:lnTo>
                        <a:pt x="982" y="5032"/>
                      </a:lnTo>
                      <a:lnTo>
                        <a:pt x="976" y="5016"/>
                      </a:lnTo>
                      <a:lnTo>
                        <a:pt x="968" y="4986"/>
                      </a:lnTo>
                      <a:lnTo>
                        <a:pt x="962" y="4954"/>
                      </a:lnTo>
                      <a:lnTo>
                        <a:pt x="958" y="4922"/>
                      </a:lnTo>
                      <a:lnTo>
                        <a:pt x="974" y="4938"/>
                      </a:lnTo>
                      <a:lnTo>
                        <a:pt x="980" y="4948"/>
                      </a:lnTo>
                      <a:lnTo>
                        <a:pt x="984" y="4958"/>
                      </a:lnTo>
                      <a:lnTo>
                        <a:pt x="988" y="4980"/>
                      </a:lnTo>
                      <a:lnTo>
                        <a:pt x="990" y="5002"/>
                      </a:lnTo>
                      <a:lnTo>
                        <a:pt x="988" y="5046"/>
                      </a:lnTo>
                      <a:close/>
                      <a:moveTo>
                        <a:pt x="1112" y="4102"/>
                      </a:moveTo>
                      <a:lnTo>
                        <a:pt x="1112" y="4102"/>
                      </a:lnTo>
                      <a:lnTo>
                        <a:pt x="1106" y="4132"/>
                      </a:lnTo>
                      <a:lnTo>
                        <a:pt x="1096" y="4162"/>
                      </a:lnTo>
                      <a:lnTo>
                        <a:pt x="1078" y="4220"/>
                      </a:lnTo>
                      <a:lnTo>
                        <a:pt x="1068" y="4260"/>
                      </a:lnTo>
                      <a:lnTo>
                        <a:pt x="1062" y="4300"/>
                      </a:lnTo>
                      <a:lnTo>
                        <a:pt x="1056" y="4380"/>
                      </a:lnTo>
                      <a:lnTo>
                        <a:pt x="1052" y="4456"/>
                      </a:lnTo>
                      <a:lnTo>
                        <a:pt x="1046" y="4532"/>
                      </a:lnTo>
                      <a:lnTo>
                        <a:pt x="1042" y="4568"/>
                      </a:lnTo>
                      <a:lnTo>
                        <a:pt x="1036" y="4606"/>
                      </a:lnTo>
                      <a:lnTo>
                        <a:pt x="1026" y="4642"/>
                      </a:lnTo>
                      <a:lnTo>
                        <a:pt x="1016" y="4680"/>
                      </a:lnTo>
                      <a:lnTo>
                        <a:pt x="1004" y="4706"/>
                      </a:lnTo>
                      <a:lnTo>
                        <a:pt x="992" y="4730"/>
                      </a:lnTo>
                      <a:lnTo>
                        <a:pt x="976" y="4754"/>
                      </a:lnTo>
                      <a:lnTo>
                        <a:pt x="960" y="4776"/>
                      </a:lnTo>
                      <a:lnTo>
                        <a:pt x="950" y="4786"/>
                      </a:lnTo>
                      <a:lnTo>
                        <a:pt x="938" y="4800"/>
                      </a:lnTo>
                      <a:lnTo>
                        <a:pt x="936" y="4786"/>
                      </a:lnTo>
                      <a:lnTo>
                        <a:pt x="934" y="4778"/>
                      </a:lnTo>
                      <a:lnTo>
                        <a:pt x="930" y="4774"/>
                      </a:lnTo>
                      <a:lnTo>
                        <a:pt x="924" y="4754"/>
                      </a:lnTo>
                      <a:lnTo>
                        <a:pt x="912" y="4698"/>
                      </a:lnTo>
                      <a:lnTo>
                        <a:pt x="900" y="4636"/>
                      </a:lnTo>
                      <a:lnTo>
                        <a:pt x="890" y="4576"/>
                      </a:lnTo>
                      <a:lnTo>
                        <a:pt x="886" y="4550"/>
                      </a:lnTo>
                      <a:lnTo>
                        <a:pt x="884" y="4528"/>
                      </a:lnTo>
                      <a:lnTo>
                        <a:pt x="864" y="4252"/>
                      </a:lnTo>
                      <a:lnTo>
                        <a:pt x="860" y="4198"/>
                      </a:lnTo>
                      <a:lnTo>
                        <a:pt x="854" y="4144"/>
                      </a:lnTo>
                      <a:lnTo>
                        <a:pt x="842" y="4084"/>
                      </a:lnTo>
                      <a:lnTo>
                        <a:pt x="838" y="4054"/>
                      </a:lnTo>
                      <a:lnTo>
                        <a:pt x="838" y="4022"/>
                      </a:lnTo>
                      <a:lnTo>
                        <a:pt x="846" y="3974"/>
                      </a:lnTo>
                      <a:lnTo>
                        <a:pt x="854" y="3926"/>
                      </a:lnTo>
                      <a:lnTo>
                        <a:pt x="860" y="3924"/>
                      </a:lnTo>
                      <a:lnTo>
                        <a:pt x="870" y="3924"/>
                      </a:lnTo>
                      <a:lnTo>
                        <a:pt x="912" y="3922"/>
                      </a:lnTo>
                      <a:lnTo>
                        <a:pt x="952" y="3924"/>
                      </a:lnTo>
                      <a:lnTo>
                        <a:pt x="1032" y="3928"/>
                      </a:lnTo>
                      <a:lnTo>
                        <a:pt x="1112" y="3932"/>
                      </a:lnTo>
                      <a:lnTo>
                        <a:pt x="1114" y="3942"/>
                      </a:lnTo>
                      <a:lnTo>
                        <a:pt x="1116" y="3952"/>
                      </a:lnTo>
                      <a:lnTo>
                        <a:pt x="1120" y="3978"/>
                      </a:lnTo>
                      <a:lnTo>
                        <a:pt x="1120" y="3998"/>
                      </a:lnTo>
                      <a:lnTo>
                        <a:pt x="1120" y="4024"/>
                      </a:lnTo>
                      <a:lnTo>
                        <a:pt x="1118" y="4058"/>
                      </a:lnTo>
                      <a:lnTo>
                        <a:pt x="1112" y="4102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algn="just">
                    <a:lnSpc>
                      <a:spcPct val="120000"/>
                    </a:lnSpc>
                    <a:defRPr/>
                  </a:pPr>
                  <a:endParaRPr lang="da-DK" sz="781" kern="0">
                    <a:solidFill>
                      <a:schemeClr val="bg2">
                        <a:lumMod val="7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31" name="Freeform 97"/>
                <p:cNvSpPr>
                  <a:spLocks/>
                </p:cNvSpPr>
                <p:nvPr/>
              </p:nvSpPr>
              <p:spPr bwMode="auto">
                <a:xfrm>
                  <a:off x="7714478" y="5448666"/>
                  <a:ext cx="488340" cy="380373"/>
                </a:xfrm>
                <a:custGeom>
                  <a:avLst/>
                  <a:gdLst>
                    <a:gd name="T0" fmla="*/ 0 w 308"/>
                    <a:gd name="T1" fmla="*/ 136525 h 230"/>
                    <a:gd name="T2" fmla="*/ 66675 w 308"/>
                    <a:gd name="T3" fmla="*/ 365125 h 230"/>
                    <a:gd name="T4" fmla="*/ 257175 w 308"/>
                    <a:gd name="T5" fmla="*/ 307975 h 230"/>
                    <a:gd name="T6" fmla="*/ 406400 w 308"/>
                    <a:gd name="T7" fmla="*/ 244475 h 230"/>
                    <a:gd name="T8" fmla="*/ 488950 w 308"/>
                    <a:gd name="T9" fmla="*/ 158750 h 230"/>
                    <a:gd name="T10" fmla="*/ 406400 w 308"/>
                    <a:gd name="T11" fmla="*/ 0 h 230"/>
                    <a:gd name="T12" fmla="*/ 0 w 308"/>
                    <a:gd name="T13" fmla="*/ 136525 h 230"/>
                    <a:gd name="T14" fmla="*/ 0 w 308"/>
                    <a:gd name="T15" fmla="*/ 136525 h 230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w 308"/>
                    <a:gd name="T25" fmla="*/ 0 h 230"/>
                    <a:gd name="T26" fmla="*/ 308 w 308"/>
                    <a:gd name="T27" fmla="*/ 230 h 230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T24" t="T25" r="T26" b="T27"/>
                  <a:pathLst>
                    <a:path w="308" h="230">
                      <a:moveTo>
                        <a:pt x="0" y="86"/>
                      </a:moveTo>
                      <a:lnTo>
                        <a:pt x="42" y="230"/>
                      </a:lnTo>
                      <a:lnTo>
                        <a:pt x="162" y="194"/>
                      </a:lnTo>
                      <a:lnTo>
                        <a:pt x="256" y="154"/>
                      </a:lnTo>
                      <a:lnTo>
                        <a:pt x="308" y="100"/>
                      </a:lnTo>
                      <a:lnTo>
                        <a:pt x="256" y="0"/>
                      </a:lnTo>
                      <a:lnTo>
                        <a:pt x="0" y="86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algn="just">
                    <a:lnSpc>
                      <a:spcPct val="120000"/>
                    </a:lnSpc>
                    <a:defRPr/>
                  </a:pPr>
                  <a:endParaRPr lang="da-DK" sz="781" kern="0">
                    <a:solidFill>
                      <a:schemeClr val="bg2">
                        <a:lumMod val="7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32" name="Freeform 98"/>
                <p:cNvSpPr>
                  <a:spLocks/>
                </p:cNvSpPr>
                <p:nvPr/>
              </p:nvSpPr>
              <p:spPr bwMode="auto">
                <a:xfrm>
                  <a:off x="10434256" y="5584513"/>
                  <a:ext cx="454429" cy="339619"/>
                </a:xfrm>
                <a:custGeom>
                  <a:avLst/>
                  <a:gdLst>
                    <a:gd name="T0" fmla="*/ 463550 w 292"/>
                    <a:gd name="T1" fmla="*/ 133350 h 216"/>
                    <a:gd name="T2" fmla="*/ 365125 w 292"/>
                    <a:gd name="T3" fmla="*/ 342900 h 216"/>
                    <a:gd name="T4" fmla="*/ 206375 w 292"/>
                    <a:gd name="T5" fmla="*/ 304800 h 216"/>
                    <a:gd name="T6" fmla="*/ 60325 w 292"/>
                    <a:gd name="T7" fmla="*/ 244475 h 216"/>
                    <a:gd name="T8" fmla="*/ 0 w 292"/>
                    <a:gd name="T9" fmla="*/ 158750 h 216"/>
                    <a:gd name="T10" fmla="*/ 60325 w 292"/>
                    <a:gd name="T11" fmla="*/ 0 h 216"/>
                    <a:gd name="T12" fmla="*/ 463550 w 292"/>
                    <a:gd name="T13" fmla="*/ 133350 h 216"/>
                    <a:gd name="T14" fmla="*/ 463550 w 292"/>
                    <a:gd name="T15" fmla="*/ 133350 h 21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w 292"/>
                    <a:gd name="T25" fmla="*/ 0 h 216"/>
                    <a:gd name="T26" fmla="*/ 292 w 292"/>
                    <a:gd name="T27" fmla="*/ 216 h 216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T24" t="T25" r="T26" b="T27"/>
                  <a:pathLst>
                    <a:path w="292" h="216">
                      <a:moveTo>
                        <a:pt x="292" y="84"/>
                      </a:moveTo>
                      <a:lnTo>
                        <a:pt x="230" y="216"/>
                      </a:lnTo>
                      <a:lnTo>
                        <a:pt x="130" y="192"/>
                      </a:lnTo>
                      <a:lnTo>
                        <a:pt x="38" y="154"/>
                      </a:lnTo>
                      <a:lnTo>
                        <a:pt x="0" y="100"/>
                      </a:lnTo>
                      <a:lnTo>
                        <a:pt x="38" y="0"/>
                      </a:lnTo>
                      <a:lnTo>
                        <a:pt x="292" y="84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algn="just">
                    <a:lnSpc>
                      <a:spcPct val="120000"/>
                    </a:lnSpc>
                    <a:defRPr/>
                  </a:pPr>
                  <a:endParaRPr lang="da-DK" sz="781" kern="0">
                    <a:solidFill>
                      <a:schemeClr val="bg2">
                        <a:lumMod val="7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26" name="Gruppe 74"/>
              <p:cNvGrpSpPr>
                <a:grpSpLocks/>
              </p:cNvGrpSpPr>
              <p:nvPr/>
            </p:nvGrpSpPr>
            <p:grpSpPr bwMode="auto">
              <a:xfrm>
                <a:off x="6141994" y="2089215"/>
                <a:ext cx="95078" cy="150736"/>
                <a:chOff x="12261828" y="5789559"/>
                <a:chExt cx="866566" cy="1809769"/>
              </a:xfrm>
            </p:grpSpPr>
            <p:sp>
              <p:nvSpPr>
                <p:cNvPr id="27" name="Freeform 113"/>
                <p:cNvSpPr>
                  <a:spLocks/>
                </p:cNvSpPr>
                <p:nvPr/>
              </p:nvSpPr>
              <p:spPr bwMode="auto">
                <a:xfrm>
                  <a:off x="12263003" y="5792324"/>
                  <a:ext cx="866562" cy="1809779"/>
                </a:xfrm>
                <a:custGeom>
                  <a:avLst/>
                  <a:gdLst>
                    <a:gd name="T0" fmla="*/ 524 w 548"/>
                    <a:gd name="T1" fmla="*/ 1080 h 1142"/>
                    <a:gd name="T2" fmla="*/ 494 w 548"/>
                    <a:gd name="T3" fmla="*/ 1104 h 1142"/>
                    <a:gd name="T4" fmla="*/ 450 w 548"/>
                    <a:gd name="T5" fmla="*/ 1122 h 1142"/>
                    <a:gd name="T6" fmla="*/ 326 w 548"/>
                    <a:gd name="T7" fmla="*/ 1140 h 1142"/>
                    <a:gd name="T8" fmla="*/ 204 w 548"/>
                    <a:gd name="T9" fmla="*/ 1140 h 1142"/>
                    <a:gd name="T10" fmla="*/ 72 w 548"/>
                    <a:gd name="T11" fmla="*/ 1112 h 1142"/>
                    <a:gd name="T12" fmla="*/ 30 w 548"/>
                    <a:gd name="T13" fmla="*/ 1088 h 1142"/>
                    <a:gd name="T14" fmla="*/ 4 w 548"/>
                    <a:gd name="T15" fmla="*/ 1048 h 1142"/>
                    <a:gd name="T16" fmla="*/ 26 w 548"/>
                    <a:gd name="T17" fmla="*/ 580 h 1142"/>
                    <a:gd name="T18" fmla="*/ 36 w 548"/>
                    <a:gd name="T19" fmla="*/ 506 h 1142"/>
                    <a:gd name="T20" fmla="*/ 50 w 548"/>
                    <a:gd name="T21" fmla="*/ 440 h 1142"/>
                    <a:gd name="T22" fmla="*/ 74 w 548"/>
                    <a:gd name="T23" fmla="*/ 334 h 1142"/>
                    <a:gd name="T24" fmla="*/ 84 w 548"/>
                    <a:gd name="T25" fmla="*/ 272 h 1142"/>
                    <a:gd name="T26" fmla="*/ 112 w 548"/>
                    <a:gd name="T27" fmla="*/ 168 h 1142"/>
                    <a:gd name="T28" fmla="*/ 136 w 548"/>
                    <a:gd name="T29" fmla="*/ 120 h 1142"/>
                    <a:gd name="T30" fmla="*/ 166 w 548"/>
                    <a:gd name="T31" fmla="*/ 42 h 1142"/>
                    <a:gd name="T32" fmla="*/ 180 w 548"/>
                    <a:gd name="T33" fmla="*/ 10 h 1142"/>
                    <a:gd name="T34" fmla="*/ 194 w 548"/>
                    <a:gd name="T35" fmla="*/ 0 h 1142"/>
                    <a:gd name="T36" fmla="*/ 206 w 548"/>
                    <a:gd name="T37" fmla="*/ 6 h 1142"/>
                    <a:gd name="T38" fmla="*/ 236 w 548"/>
                    <a:gd name="T39" fmla="*/ 34 h 1142"/>
                    <a:gd name="T40" fmla="*/ 240 w 548"/>
                    <a:gd name="T41" fmla="*/ 50 h 1142"/>
                    <a:gd name="T42" fmla="*/ 234 w 548"/>
                    <a:gd name="T43" fmla="*/ 80 h 1142"/>
                    <a:gd name="T44" fmla="*/ 212 w 548"/>
                    <a:gd name="T45" fmla="*/ 112 h 1142"/>
                    <a:gd name="T46" fmla="*/ 206 w 548"/>
                    <a:gd name="T47" fmla="*/ 124 h 1142"/>
                    <a:gd name="T48" fmla="*/ 210 w 548"/>
                    <a:gd name="T49" fmla="*/ 158 h 1142"/>
                    <a:gd name="T50" fmla="*/ 238 w 548"/>
                    <a:gd name="T51" fmla="*/ 218 h 1142"/>
                    <a:gd name="T52" fmla="*/ 260 w 548"/>
                    <a:gd name="T53" fmla="*/ 248 h 1142"/>
                    <a:gd name="T54" fmla="*/ 282 w 548"/>
                    <a:gd name="T55" fmla="*/ 250 h 1142"/>
                    <a:gd name="T56" fmla="*/ 312 w 548"/>
                    <a:gd name="T57" fmla="*/ 230 h 1142"/>
                    <a:gd name="T58" fmla="*/ 364 w 548"/>
                    <a:gd name="T59" fmla="*/ 160 h 1142"/>
                    <a:gd name="T60" fmla="*/ 376 w 548"/>
                    <a:gd name="T61" fmla="*/ 128 h 1142"/>
                    <a:gd name="T62" fmla="*/ 374 w 548"/>
                    <a:gd name="T63" fmla="*/ 110 h 1142"/>
                    <a:gd name="T64" fmla="*/ 378 w 548"/>
                    <a:gd name="T65" fmla="*/ 34 h 1142"/>
                    <a:gd name="T66" fmla="*/ 384 w 548"/>
                    <a:gd name="T67" fmla="*/ 16 h 1142"/>
                    <a:gd name="T68" fmla="*/ 396 w 548"/>
                    <a:gd name="T69" fmla="*/ 10 h 1142"/>
                    <a:gd name="T70" fmla="*/ 410 w 548"/>
                    <a:gd name="T71" fmla="*/ 30 h 1142"/>
                    <a:gd name="T72" fmla="*/ 422 w 548"/>
                    <a:gd name="T73" fmla="*/ 78 h 1142"/>
                    <a:gd name="T74" fmla="*/ 416 w 548"/>
                    <a:gd name="T75" fmla="*/ 112 h 1142"/>
                    <a:gd name="T76" fmla="*/ 412 w 548"/>
                    <a:gd name="T77" fmla="*/ 128 h 1142"/>
                    <a:gd name="T78" fmla="*/ 418 w 548"/>
                    <a:gd name="T79" fmla="*/ 218 h 1142"/>
                    <a:gd name="T80" fmla="*/ 432 w 548"/>
                    <a:gd name="T81" fmla="*/ 274 h 1142"/>
                    <a:gd name="T82" fmla="*/ 470 w 548"/>
                    <a:gd name="T83" fmla="*/ 390 h 1142"/>
                    <a:gd name="T84" fmla="*/ 530 w 548"/>
                    <a:gd name="T85" fmla="*/ 540 h 1142"/>
                    <a:gd name="T86" fmla="*/ 548 w 548"/>
                    <a:gd name="T87" fmla="*/ 658 h 1142"/>
                    <a:gd name="T88" fmla="*/ 546 w 548"/>
                    <a:gd name="T89" fmla="*/ 980 h 1142"/>
                    <a:gd name="T90" fmla="*/ 530 w 548"/>
                    <a:gd name="T91" fmla="*/ 1070 h 1142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w 548"/>
                    <a:gd name="T139" fmla="*/ 0 h 1142"/>
                    <a:gd name="T140" fmla="*/ 548 w 548"/>
                    <a:gd name="T141" fmla="*/ 1142 h 1142"/>
                  </a:gdLst>
                  <a:ahLst/>
                  <a:cxnLst>
                    <a:cxn ang="T92">
                      <a:pos x="T0" y="T1"/>
                    </a:cxn>
                    <a:cxn ang="T93">
                      <a:pos x="T2" y="T3"/>
                    </a:cxn>
                    <a:cxn ang="T94">
                      <a:pos x="T4" y="T5"/>
                    </a:cxn>
                    <a:cxn ang="T95">
                      <a:pos x="T6" y="T7"/>
                    </a:cxn>
                    <a:cxn ang="T96">
                      <a:pos x="T8" y="T9"/>
                    </a:cxn>
                    <a:cxn ang="T97">
                      <a:pos x="T10" y="T11"/>
                    </a:cxn>
                    <a:cxn ang="T98">
                      <a:pos x="T12" y="T13"/>
                    </a:cxn>
                    <a:cxn ang="T99">
                      <a:pos x="T14" y="T15"/>
                    </a:cxn>
                    <a:cxn ang="T100">
                      <a:pos x="T16" y="T17"/>
                    </a:cxn>
                    <a:cxn ang="T101">
                      <a:pos x="T18" y="T19"/>
                    </a:cxn>
                    <a:cxn ang="T102">
                      <a:pos x="T20" y="T21"/>
                    </a:cxn>
                    <a:cxn ang="T103">
                      <a:pos x="T22" y="T23"/>
                    </a:cxn>
                    <a:cxn ang="T104">
                      <a:pos x="T24" y="T25"/>
                    </a:cxn>
                    <a:cxn ang="T105">
                      <a:pos x="T26" y="T27"/>
                    </a:cxn>
                    <a:cxn ang="T106">
                      <a:pos x="T28" y="T29"/>
                    </a:cxn>
                    <a:cxn ang="T107">
                      <a:pos x="T30" y="T31"/>
                    </a:cxn>
                    <a:cxn ang="T108">
                      <a:pos x="T32" y="T33"/>
                    </a:cxn>
                    <a:cxn ang="T109">
                      <a:pos x="T34" y="T35"/>
                    </a:cxn>
                    <a:cxn ang="T110">
                      <a:pos x="T36" y="T37"/>
                    </a:cxn>
                    <a:cxn ang="T111">
                      <a:pos x="T38" y="T39"/>
                    </a:cxn>
                    <a:cxn ang="T112">
                      <a:pos x="T40" y="T41"/>
                    </a:cxn>
                    <a:cxn ang="T113">
                      <a:pos x="T42" y="T43"/>
                    </a:cxn>
                    <a:cxn ang="T114">
                      <a:pos x="T44" y="T45"/>
                    </a:cxn>
                    <a:cxn ang="T115">
                      <a:pos x="T46" y="T47"/>
                    </a:cxn>
                    <a:cxn ang="T116">
                      <a:pos x="T48" y="T49"/>
                    </a:cxn>
                    <a:cxn ang="T117">
                      <a:pos x="T50" y="T51"/>
                    </a:cxn>
                    <a:cxn ang="T118">
                      <a:pos x="T52" y="T53"/>
                    </a:cxn>
                    <a:cxn ang="T119">
                      <a:pos x="T54" y="T55"/>
                    </a:cxn>
                    <a:cxn ang="T120">
                      <a:pos x="T56" y="T57"/>
                    </a:cxn>
                    <a:cxn ang="T121">
                      <a:pos x="T58" y="T59"/>
                    </a:cxn>
                    <a:cxn ang="T122">
                      <a:pos x="T60" y="T61"/>
                    </a:cxn>
                    <a:cxn ang="T123">
                      <a:pos x="T62" y="T63"/>
                    </a:cxn>
                    <a:cxn ang="T124">
                      <a:pos x="T64" y="T65"/>
                    </a:cxn>
                    <a:cxn ang="T125">
                      <a:pos x="T66" y="T67"/>
                    </a:cxn>
                    <a:cxn ang="T126">
                      <a:pos x="T68" y="T69"/>
                    </a:cxn>
                    <a:cxn ang="T127">
                      <a:pos x="T70" y="T71"/>
                    </a:cxn>
                    <a:cxn ang="T128">
                      <a:pos x="T72" y="T73"/>
                    </a:cxn>
                    <a:cxn ang="T129">
                      <a:pos x="T74" y="T75"/>
                    </a:cxn>
                    <a:cxn ang="T130">
                      <a:pos x="T76" y="T77"/>
                    </a:cxn>
                    <a:cxn ang="T131">
                      <a:pos x="T78" y="T79"/>
                    </a:cxn>
                    <a:cxn ang="T132">
                      <a:pos x="T80" y="T81"/>
                    </a:cxn>
                    <a:cxn ang="T133">
                      <a:pos x="T82" y="T83"/>
                    </a:cxn>
                    <a:cxn ang="T134">
                      <a:pos x="T84" y="T85"/>
                    </a:cxn>
                    <a:cxn ang="T135">
                      <a:pos x="T86" y="T87"/>
                    </a:cxn>
                    <a:cxn ang="T136">
                      <a:pos x="T88" y="T89"/>
                    </a:cxn>
                    <a:cxn ang="T137">
                      <a:pos x="T90" y="T91"/>
                    </a:cxn>
                  </a:cxnLst>
                  <a:rect l="T138" t="T139" r="T140" b="T141"/>
                  <a:pathLst>
                    <a:path w="548" h="1142">
                      <a:moveTo>
                        <a:pt x="530" y="1070"/>
                      </a:moveTo>
                      <a:lnTo>
                        <a:pt x="530" y="1070"/>
                      </a:lnTo>
                      <a:lnTo>
                        <a:pt x="524" y="1080"/>
                      </a:lnTo>
                      <a:lnTo>
                        <a:pt x="516" y="1088"/>
                      </a:lnTo>
                      <a:lnTo>
                        <a:pt x="506" y="1098"/>
                      </a:lnTo>
                      <a:lnTo>
                        <a:pt x="494" y="1104"/>
                      </a:lnTo>
                      <a:lnTo>
                        <a:pt x="480" y="1112"/>
                      </a:lnTo>
                      <a:lnTo>
                        <a:pt x="464" y="1118"/>
                      </a:lnTo>
                      <a:lnTo>
                        <a:pt x="450" y="1122"/>
                      </a:lnTo>
                      <a:lnTo>
                        <a:pt x="432" y="1126"/>
                      </a:lnTo>
                      <a:lnTo>
                        <a:pt x="326" y="1140"/>
                      </a:lnTo>
                      <a:lnTo>
                        <a:pt x="288" y="1142"/>
                      </a:lnTo>
                      <a:lnTo>
                        <a:pt x="246" y="1142"/>
                      </a:lnTo>
                      <a:lnTo>
                        <a:pt x="204" y="1140"/>
                      </a:lnTo>
                      <a:lnTo>
                        <a:pt x="168" y="1134"/>
                      </a:lnTo>
                      <a:lnTo>
                        <a:pt x="72" y="1112"/>
                      </a:lnTo>
                      <a:lnTo>
                        <a:pt x="58" y="1106"/>
                      </a:lnTo>
                      <a:lnTo>
                        <a:pt x="42" y="1098"/>
                      </a:lnTo>
                      <a:lnTo>
                        <a:pt x="30" y="1088"/>
                      </a:lnTo>
                      <a:lnTo>
                        <a:pt x="20" y="1076"/>
                      </a:lnTo>
                      <a:lnTo>
                        <a:pt x="10" y="1062"/>
                      </a:lnTo>
                      <a:lnTo>
                        <a:pt x="4" y="1048"/>
                      </a:lnTo>
                      <a:lnTo>
                        <a:pt x="0" y="1032"/>
                      </a:lnTo>
                      <a:lnTo>
                        <a:pt x="0" y="1014"/>
                      </a:lnTo>
                      <a:lnTo>
                        <a:pt x="26" y="580"/>
                      </a:lnTo>
                      <a:lnTo>
                        <a:pt x="30" y="546"/>
                      </a:lnTo>
                      <a:lnTo>
                        <a:pt x="36" y="506"/>
                      </a:lnTo>
                      <a:lnTo>
                        <a:pt x="44" y="470"/>
                      </a:lnTo>
                      <a:lnTo>
                        <a:pt x="50" y="440"/>
                      </a:lnTo>
                      <a:lnTo>
                        <a:pt x="60" y="410"/>
                      </a:lnTo>
                      <a:lnTo>
                        <a:pt x="68" y="372"/>
                      </a:lnTo>
                      <a:lnTo>
                        <a:pt x="74" y="334"/>
                      </a:lnTo>
                      <a:lnTo>
                        <a:pt x="80" y="298"/>
                      </a:lnTo>
                      <a:lnTo>
                        <a:pt x="84" y="272"/>
                      </a:lnTo>
                      <a:lnTo>
                        <a:pt x="90" y="238"/>
                      </a:lnTo>
                      <a:lnTo>
                        <a:pt x="100" y="202"/>
                      </a:lnTo>
                      <a:lnTo>
                        <a:pt x="112" y="168"/>
                      </a:lnTo>
                      <a:lnTo>
                        <a:pt x="124" y="142"/>
                      </a:lnTo>
                      <a:lnTo>
                        <a:pt x="136" y="120"/>
                      </a:lnTo>
                      <a:lnTo>
                        <a:pt x="150" y="92"/>
                      </a:lnTo>
                      <a:lnTo>
                        <a:pt x="160" y="66"/>
                      </a:lnTo>
                      <a:lnTo>
                        <a:pt x="166" y="42"/>
                      </a:lnTo>
                      <a:lnTo>
                        <a:pt x="172" y="24"/>
                      </a:lnTo>
                      <a:lnTo>
                        <a:pt x="180" y="10"/>
                      </a:lnTo>
                      <a:lnTo>
                        <a:pt x="184" y="4"/>
                      </a:lnTo>
                      <a:lnTo>
                        <a:pt x="188" y="2"/>
                      </a:lnTo>
                      <a:lnTo>
                        <a:pt x="194" y="0"/>
                      </a:lnTo>
                      <a:lnTo>
                        <a:pt x="198" y="0"/>
                      </a:lnTo>
                      <a:lnTo>
                        <a:pt x="206" y="6"/>
                      </a:lnTo>
                      <a:lnTo>
                        <a:pt x="216" y="14"/>
                      </a:lnTo>
                      <a:lnTo>
                        <a:pt x="226" y="24"/>
                      </a:lnTo>
                      <a:lnTo>
                        <a:pt x="236" y="34"/>
                      </a:lnTo>
                      <a:lnTo>
                        <a:pt x="238" y="42"/>
                      </a:lnTo>
                      <a:lnTo>
                        <a:pt x="240" y="50"/>
                      </a:lnTo>
                      <a:lnTo>
                        <a:pt x="240" y="58"/>
                      </a:lnTo>
                      <a:lnTo>
                        <a:pt x="238" y="68"/>
                      </a:lnTo>
                      <a:lnTo>
                        <a:pt x="234" y="80"/>
                      </a:lnTo>
                      <a:lnTo>
                        <a:pt x="228" y="90"/>
                      </a:lnTo>
                      <a:lnTo>
                        <a:pt x="220" y="102"/>
                      </a:lnTo>
                      <a:lnTo>
                        <a:pt x="212" y="112"/>
                      </a:lnTo>
                      <a:lnTo>
                        <a:pt x="210" y="118"/>
                      </a:lnTo>
                      <a:lnTo>
                        <a:pt x="206" y="124"/>
                      </a:lnTo>
                      <a:lnTo>
                        <a:pt x="206" y="132"/>
                      </a:lnTo>
                      <a:lnTo>
                        <a:pt x="206" y="140"/>
                      </a:lnTo>
                      <a:lnTo>
                        <a:pt x="210" y="158"/>
                      </a:lnTo>
                      <a:lnTo>
                        <a:pt x="218" y="178"/>
                      </a:lnTo>
                      <a:lnTo>
                        <a:pt x="228" y="198"/>
                      </a:lnTo>
                      <a:lnTo>
                        <a:pt x="238" y="218"/>
                      </a:lnTo>
                      <a:lnTo>
                        <a:pt x="250" y="234"/>
                      </a:lnTo>
                      <a:lnTo>
                        <a:pt x="260" y="248"/>
                      </a:lnTo>
                      <a:lnTo>
                        <a:pt x="266" y="252"/>
                      </a:lnTo>
                      <a:lnTo>
                        <a:pt x="274" y="254"/>
                      </a:lnTo>
                      <a:lnTo>
                        <a:pt x="282" y="250"/>
                      </a:lnTo>
                      <a:lnTo>
                        <a:pt x="292" y="246"/>
                      </a:lnTo>
                      <a:lnTo>
                        <a:pt x="302" y="238"/>
                      </a:lnTo>
                      <a:lnTo>
                        <a:pt x="312" y="230"/>
                      </a:lnTo>
                      <a:lnTo>
                        <a:pt x="332" y="208"/>
                      </a:lnTo>
                      <a:lnTo>
                        <a:pt x="350" y="184"/>
                      </a:lnTo>
                      <a:lnTo>
                        <a:pt x="364" y="160"/>
                      </a:lnTo>
                      <a:lnTo>
                        <a:pt x="374" y="140"/>
                      </a:lnTo>
                      <a:lnTo>
                        <a:pt x="376" y="134"/>
                      </a:lnTo>
                      <a:lnTo>
                        <a:pt x="376" y="128"/>
                      </a:lnTo>
                      <a:lnTo>
                        <a:pt x="374" y="120"/>
                      </a:lnTo>
                      <a:lnTo>
                        <a:pt x="374" y="110"/>
                      </a:lnTo>
                      <a:lnTo>
                        <a:pt x="374" y="86"/>
                      </a:lnTo>
                      <a:lnTo>
                        <a:pt x="376" y="60"/>
                      </a:lnTo>
                      <a:lnTo>
                        <a:pt x="378" y="34"/>
                      </a:lnTo>
                      <a:lnTo>
                        <a:pt x="380" y="24"/>
                      </a:lnTo>
                      <a:lnTo>
                        <a:pt x="384" y="16"/>
                      </a:lnTo>
                      <a:lnTo>
                        <a:pt x="386" y="12"/>
                      </a:lnTo>
                      <a:lnTo>
                        <a:pt x="390" y="10"/>
                      </a:lnTo>
                      <a:lnTo>
                        <a:pt x="396" y="10"/>
                      </a:lnTo>
                      <a:lnTo>
                        <a:pt x="400" y="14"/>
                      </a:lnTo>
                      <a:lnTo>
                        <a:pt x="404" y="22"/>
                      </a:lnTo>
                      <a:lnTo>
                        <a:pt x="410" y="30"/>
                      </a:lnTo>
                      <a:lnTo>
                        <a:pt x="418" y="54"/>
                      </a:lnTo>
                      <a:lnTo>
                        <a:pt x="422" y="78"/>
                      </a:lnTo>
                      <a:lnTo>
                        <a:pt x="422" y="98"/>
                      </a:lnTo>
                      <a:lnTo>
                        <a:pt x="420" y="106"/>
                      </a:lnTo>
                      <a:lnTo>
                        <a:pt x="416" y="112"/>
                      </a:lnTo>
                      <a:lnTo>
                        <a:pt x="414" y="118"/>
                      </a:lnTo>
                      <a:lnTo>
                        <a:pt x="412" y="128"/>
                      </a:lnTo>
                      <a:lnTo>
                        <a:pt x="412" y="154"/>
                      </a:lnTo>
                      <a:lnTo>
                        <a:pt x="414" y="184"/>
                      </a:lnTo>
                      <a:lnTo>
                        <a:pt x="418" y="218"/>
                      </a:lnTo>
                      <a:lnTo>
                        <a:pt x="424" y="238"/>
                      </a:lnTo>
                      <a:lnTo>
                        <a:pt x="432" y="274"/>
                      </a:lnTo>
                      <a:lnTo>
                        <a:pt x="444" y="314"/>
                      </a:lnTo>
                      <a:lnTo>
                        <a:pt x="458" y="356"/>
                      </a:lnTo>
                      <a:lnTo>
                        <a:pt x="470" y="390"/>
                      </a:lnTo>
                      <a:lnTo>
                        <a:pt x="518" y="504"/>
                      </a:lnTo>
                      <a:lnTo>
                        <a:pt x="530" y="540"/>
                      </a:lnTo>
                      <a:lnTo>
                        <a:pt x="540" y="580"/>
                      </a:lnTo>
                      <a:lnTo>
                        <a:pt x="546" y="622"/>
                      </a:lnTo>
                      <a:lnTo>
                        <a:pt x="548" y="658"/>
                      </a:lnTo>
                      <a:lnTo>
                        <a:pt x="548" y="946"/>
                      </a:lnTo>
                      <a:lnTo>
                        <a:pt x="546" y="980"/>
                      </a:lnTo>
                      <a:lnTo>
                        <a:pt x="542" y="1014"/>
                      </a:lnTo>
                      <a:lnTo>
                        <a:pt x="538" y="1046"/>
                      </a:lnTo>
                      <a:lnTo>
                        <a:pt x="530" y="107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4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algn="just">
                    <a:lnSpc>
                      <a:spcPct val="120000"/>
                    </a:lnSpc>
                    <a:defRPr/>
                  </a:pPr>
                  <a:endParaRPr lang="da-DK" sz="781" kern="0">
                    <a:solidFill>
                      <a:schemeClr val="bg2">
                        <a:lumMod val="7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8" name="Freeform 114"/>
                <p:cNvSpPr>
                  <a:spLocks/>
                </p:cNvSpPr>
                <p:nvPr/>
              </p:nvSpPr>
              <p:spPr bwMode="auto">
                <a:xfrm>
                  <a:off x="12870802" y="5808199"/>
                  <a:ext cx="126372" cy="254004"/>
                </a:xfrm>
                <a:custGeom>
                  <a:avLst/>
                  <a:gdLst>
                    <a:gd name="T0" fmla="*/ 6 w 80"/>
                    <a:gd name="T1" fmla="*/ 0 h 152"/>
                    <a:gd name="T2" fmla="*/ 6 w 80"/>
                    <a:gd name="T3" fmla="*/ 0 h 152"/>
                    <a:gd name="T4" fmla="*/ 2 w 80"/>
                    <a:gd name="T5" fmla="*/ 34 h 152"/>
                    <a:gd name="T6" fmla="*/ 0 w 80"/>
                    <a:gd name="T7" fmla="*/ 66 h 152"/>
                    <a:gd name="T8" fmla="*/ 0 w 80"/>
                    <a:gd name="T9" fmla="*/ 82 h 152"/>
                    <a:gd name="T10" fmla="*/ 2 w 80"/>
                    <a:gd name="T11" fmla="*/ 96 h 152"/>
                    <a:gd name="T12" fmla="*/ 2 w 80"/>
                    <a:gd name="T13" fmla="*/ 96 h 152"/>
                    <a:gd name="T14" fmla="*/ 4 w 80"/>
                    <a:gd name="T15" fmla="*/ 108 h 152"/>
                    <a:gd name="T16" fmla="*/ 10 w 80"/>
                    <a:gd name="T17" fmla="*/ 114 h 152"/>
                    <a:gd name="T18" fmla="*/ 16 w 80"/>
                    <a:gd name="T19" fmla="*/ 118 h 152"/>
                    <a:gd name="T20" fmla="*/ 26 w 80"/>
                    <a:gd name="T21" fmla="*/ 122 h 152"/>
                    <a:gd name="T22" fmla="*/ 36 w 80"/>
                    <a:gd name="T23" fmla="*/ 124 h 152"/>
                    <a:gd name="T24" fmla="*/ 48 w 80"/>
                    <a:gd name="T25" fmla="*/ 130 h 152"/>
                    <a:gd name="T26" fmla="*/ 64 w 80"/>
                    <a:gd name="T27" fmla="*/ 138 h 152"/>
                    <a:gd name="T28" fmla="*/ 80 w 80"/>
                    <a:gd name="T29" fmla="*/ 152 h 152"/>
                    <a:gd name="T30" fmla="*/ 80 w 80"/>
                    <a:gd name="T31" fmla="*/ 152 h 152"/>
                    <a:gd name="T32" fmla="*/ 74 w 80"/>
                    <a:gd name="T33" fmla="*/ 128 h 152"/>
                    <a:gd name="T34" fmla="*/ 56 w 80"/>
                    <a:gd name="T35" fmla="*/ 78 h 152"/>
                    <a:gd name="T36" fmla="*/ 44 w 80"/>
                    <a:gd name="T37" fmla="*/ 50 h 152"/>
                    <a:gd name="T38" fmla="*/ 32 w 80"/>
                    <a:gd name="T39" fmla="*/ 26 h 152"/>
                    <a:gd name="T40" fmla="*/ 26 w 80"/>
                    <a:gd name="T41" fmla="*/ 16 h 152"/>
                    <a:gd name="T42" fmla="*/ 20 w 80"/>
                    <a:gd name="T43" fmla="*/ 8 h 152"/>
                    <a:gd name="T44" fmla="*/ 12 w 80"/>
                    <a:gd name="T45" fmla="*/ 2 h 152"/>
                    <a:gd name="T46" fmla="*/ 6 w 80"/>
                    <a:gd name="T47" fmla="*/ 0 h 152"/>
                    <a:gd name="T48" fmla="*/ 6 w 80"/>
                    <a:gd name="T49" fmla="*/ 0 h 152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w 80"/>
                    <a:gd name="T76" fmla="*/ 0 h 152"/>
                    <a:gd name="T77" fmla="*/ 80 w 80"/>
                    <a:gd name="T78" fmla="*/ 152 h 152"/>
                  </a:gdLst>
                  <a:ahLst/>
                  <a:cxnLst>
                    <a:cxn ang="T50">
                      <a:pos x="T0" y="T1"/>
                    </a:cxn>
                    <a:cxn ang="T51">
                      <a:pos x="T2" y="T3"/>
                    </a:cxn>
                    <a:cxn ang="T52">
                      <a:pos x="T4" y="T5"/>
                    </a:cxn>
                    <a:cxn ang="T53">
                      <a:pos x="T6" y="T7"/>
                    </a:cxn>
                    <a:cxn ang="T54">
                      <a:pos x="T8" y="T9"/>
                    </a:cxn>
                    <a:cxn ang="T55">
                      <a:pos x="T10" y="T11"/>
                    </a:cxn>
                    <a:cxn ang="T56">
                      <a:pos x="T12" y="T13"/>
                    </a:cxn>
                    <a:cxn ang="T57">
                      <a:pos x="T14" y="T15"/>
                    </a:cxn>
                    <a:cxn ang="T58">
                      <a:pos x="T16" y="T17"/>
                    </a:cxn>
                    <a:cxn ang="T59">
                      <a:pos x="T18" y="T19"/>
                    </a:cxn>
                    <a:cxn ang="T60">
                      <a:pos x="T20" y="T21"/>
                    </a:cxn>
                    <a:cxn ang="T61">
                      <a:pos x="T22" y="T23"/>
                    </a:cxn>
                    <a:cxn ang="T62">
                      <a:pos x="T24" y="T25"/>
                    </a:cxn>
                    <a:cxn ang="T63">
                      <a:pos x="T26" y="T27"/>
                    </a:cxn>
                    <a:cxn ang="T64">
                      <a:pos x="T28" y="T29"/>
                    </a:cxn>
                    <a:cxn ang="T65">
                      <a:pos x="T30" y="T31"/>
                    </a:cxn>
                    <a:cxn ang="T66">
                      <a:pos x="T32" y="T33"/>
                    </a:cxn>
                    <a:cxn ang="T67">
                      <a:pos x="T34" y="T35"/>
                    </a:cxn>
                    <a:cxn ang="T68">
                      <a:pos x="T36" y="T37"/>
                    </a:cxn>
                    <a:cxn ang="T69">
                      <a:pos x="T38" y="T39"/>
                    </a:cxn>
                    <a:cxn ang="T70">
                      <a:pos x="T40" y="T41"/>
                    </a:cxn>
                    <a:cxn ang="T71">
                      <a:pos x="T42" y="T43"/>
                    </a:cxn>
                    <a:cxn ang="T72">
                      <a:pos x="T44" y="T45"/>
                    </a:cxn>
                    <a:cxn ang="T73">
                      <a:pos x="T46" y="T47"/>
                    </a:cxn>
                    <a:cxn ang="T74">
                      <a:pos x="T48" y="T49"/>
                    </a:cxn>
                  </a:cxnLst>
                  <a:rect l="T75" t="T76" r="T77" b="T78"/>
                  <a:pathLst>
                    <a:path w="80" h="152">
                      <a:moveTo>
                        <a:pt x="6" y="0"/>
                      </a:moveTo>
                      <a:lnTo>
                        <a:pt x="6" y="0"/>
                      </a:lnTo>
                      <a:lnTo>
                        <a:pt x="2" y="34"/>
                      </a:lnTo>
                      <a:lnTo>
                        <a:pt x="0" y="66"/>
                      </a:lnTo>
                      <a:lnTo>
                        <a:pt x="0" y="82"/>
                      </a:lnTo>
                      <a:lnTo>
                        <a:pt x="2" y="96"/>
                      </a:lnTo>
                      <a:lnTo>
                        <a:pt x="4" y="108"/>
                      </a:lnTo>
                      <a:lnTo>
                        <a:pt x="10" y="114"/>
                      </a:lnTo>
                      <a:lnTo>
                        <a:pt x="16" y="118"/>
                      </a:lnTo>
                      <a:lnTo>
                        <a:pt x="26" y="122"/>
                      </a:lnTo>
                      <a:lnTo>
                        <a:pt x="36" y="124"/>
                      </a:lnTo>
                      <a:lnTo>
                        <a:pt x="48" y="130"/>
                      </a:lnTo>
                      <a:lnTo>
                        <a:pt x="64" y="138"/>
                      </a:lnTo>
                      <a:lnTo>
                        <a:pt x="80" y="152"/>
                      </a:lnTo>
                      <a:lnTo>
                        <a:pt x="74" y="128"/>
                      </a:lnTo>
                      <a:lnTo>
                        <a:pt x="56" y="78"/>
                      </a:lnTo>
                      <a:lnTo>
                        <a:pt x="44" y="50"/>
                      </a:lnTo>
                      <a:lnTo>
                        <a:pt x="32" y="26"/>
                      </a:lnTo>
                      <a:lnTo>
                        <a:pt x="26" y="16"/>
                      </a:lnTo>
                      <a:lnTo>
                        <a:pt x="20" y="8"/>
                      </a:lnTo>
                      <a:lnTo>
                        <a:pt x="12" y="2"/>
                      </a:lnTo>
                      <a:lnTo>
                        <a:pt x="6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algn="just">
                    <a:lnSpc>
                      <a:spcPct val="120000"/>
                    </a:lnSpc>
                    <a:defRPr/>
                  </a:pPr>
                  <a:endParaRPr lang="da-DK" sz="781" kern="0">
                    <a:solidFill>
                      <a:schemeClr val="bg2">
                        <a:lumMod val="7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9" name="Freeform 115"/>
                <p:cNvSpPr>
                  <a:spLocks/>
                </p:cNvSpPr>
                <p:nvPr/>
              </p:nvSpPr>
              <p:spPr bwMode="auto">
                <a:xfrm>
                  <a:off x="12395395" y="5792324"/>
                  <a:ext cx="198589" cy="246069"/>
                </a:xfrm>
                <a:custGeom>
                  <a:avLst/>
                  <a:gdLst>
                    <a:gd name="T0" fmla="*/ 112 w 122"/>
                    <a:gd name="T1" fmla="*/ 0 h 152"/>
                    <a:gd name="T2" fmla="*/ 112 w 122"/>
                    <a:gd name="T3" fmla="*/ 0 h 152"/>
                    <a:gd name="T4" fmla="*/ 114 w 122"/>
                    <a:gd name="T5" fmla="*/ 10 h 152"/>
                    <a:gd name="T6" fmla="*/ 118 w 122"/>
                    <a:gd name="T7" fmla="*/ 34 h 152"/>
                    <a:gd name="T8" fmla="*/ 122 w 122"/>
                    <a:gd name="T9" fmla="*/ 66 h 152"/>
                    <a:gd name="T10" fmla="*/ 122 w 122"/>
                    <a:gd name="T11" fmla="*/ 82 h 152"/>
                    <a:gd name="T12" fmla="*/ 120 w 122"/>
                    <a:gd name="T13" fmla="*/ 96 h 152"/>
                    <a:gd name="T14" fmla="*/ 120 w 122"/>
                    <a:gd name="T15" fmla="*/ 96 h 152"/>
                    <a:gd name="T16" fmla="*/ 118 w 122"/>
                    <a:gd name="T17" fmla="*/ 104 h 152"/>
                    <a:gd name="T18" fmla="*/ 114 w 122"/>
                    <a:gd name="T19" fmla="*/ 108 h 152"/>
                    <a:gd name="T20" fmla="*/ 108 w 122"/>
                    <a:gd name="T21" fmla="*/ 112 h 152"/>
                    <a:gd name="T22" fmla="*/ 102 w 122"/>
                    <a:gd name="T23" fmla="*/ 116 h 152"/>
                    <a:gd name="T24" fmla="*/ 86 w 122"/>
                    <a:gd name="T25" fmla="*/ 122 h 152"/>
                    <a:gd name="T26" fmla="*/ 66 w 122"/>
                    <a:gd name="T27" fmla="*/ 126 h 152"/>
                    <a:gd name="T28" fmla="*/ 48 w 122"/>
                    <a:gd name="T29" fmla="*/ 130 h 152"/>
                    <a:gd name="T30" fmla="*/ 30 w 122"/>
                    <a:gd name="T31" fmla="*/ 136 h 152"/>
                    <a:gd name="T32" fmla="*/ 12 w 122"/>
                    <a:gd name="T33" fmla="*/ 142 h 152"/>
                    <a:gd name="T34" fmla="*/ 6 w 122"/>
                    <a:gd name="T35" fmla="*/ 146 h 152"/>
                    <a:gd name="T36" fmla="*/ 0 w 122"/>
                    <a:gd name="T37" fmla="*/ 152 h 152"/>
                    <a:gd name="T38" fmla="*/ 0 w 122"/>
                    <a:gd name="T39" fmla="*/ 152 h 152"/>
                    <a:gd name="T40" fmla="*/ 10 w 122"/>
                    <a:gd name="T41" fmla="*/ 128 h 152"/>
                    <a:gd name="T42" fmla="*/ 22 w 122"/>
                    <a:gd name="T43" fmla="*/ 104 h 152"/>
                    <a:gd name="T44" fmla="*/ 38 w 122"/>
                    <a:gd name="T45" fmla="*/ 78 h 152"/>
                    <a:gd name="T46" fmla="*/ 54 w 122"/>
                    <a:gd name="T47" fmla="*/ 50 h 152"/>
                    <a:gd name="T48" fmla="*/ 72 w 122"/>
                    <a:gd name="T49" fmla="*/ 26 h 152"/>
                    <a:gd name="T50" fmla="*/ 82 w 122"/>
                    <a:gd name="T51" fmla="*/ 16 h 152"/>
                    <a:gd name="T52" fmla="*/ 92 w 122"/>
                    <a:gd name="T53" fmla="*/ 8 h 152"/>
                    <a:gd name="T54" fmla="*/ 102 w 122"/>
                    <a:gd name="T55" fmla="*/ 2 h 152"/>
                    <a:gd name="T56" fmla="*/ 112 w 122"/>
                    <a:gd name="T57" fmla="*/ 0 h 152"/>
                    <a:gd name="T58" fmla="*/ 112 w 122"/>
                    <a:gd name="T59" fmla="*/ 0 h 152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w 122"/>
                    <a:gd name="T91" fmla="*/ 0 h 152"/>
                    <a:gd name="T92" fmla="*/ 122 w 122"/>
                    <a:gd name="T93" fmla="*/ 152 h 152"/>
                  </a:gdLst>
                  <a:ahLst/>
                  <a:cxnLst>
                    <a:cxn ang="T60">
                      <a:pos x="T0" y="T1"/>
                    </a:cxn>
                    <a:cxn ang="T61">
                      <a:pos x="T2" y="T3"/>
                    </a:cxn>
                    <a:cxn ang="T62">
                      <a:pos x="T4" y="T5"/>
                    </a:cxn>
                    <a:cxn ang="T63">
                      <a:pos x="T6" y="T7"/>
                    </a:cxn>
                    <a:cxn ang="T64">
                      <a:pos x="T8" y="T9"/>
                    </a:cxn>
                    <a:cxn ang="T65">
                      <a:pos x="T10" y="T11"/>
                    </a:cxn>
                    <a:cxn ang="T66">
                      <a:pos x="T12" y="T13"/>
                    </a:cxn>
                    <a:cxn ang="T67">
                      <a:pos x="T14" y="T15"/>
                    </a:cxn>
                    <a:cxn ang="T68">
                      <a:pos x="T16" y="T17"/>
                    </a:cxn>
                    <a:cxn ang="T69">
                      <a:pos x="T18" y="T19"/>
                    </a:cxn>
                    <a:cxn ang="T70">
                      <a:pos x="T20" y="T21"/>
                    </a:cxn>
                    <a:cxn ang="T71">
                      <a:pos x="T22" y="T23"/>
                    </a:cxn>
                    <a:cxn ang="T72">
                      <a:pos x="T24" y="T25"/>
                    </a:cxn>
                    <a:cxn ang="T73">
                      <a:pos x="T26" y="T27"/>
                    </a:cxn>
                    <a:cxn ang="T74">
                      <a:pos x="T28" y="T29"/>
                    </a:cxn>
                    <a:cxn ang="T75">
                      <a:pos x="T30" y="T31"/>
                    </a:cxn>
                    <a:cxn ang="T76">
                      <a:pos x="T32" y="T33"/>
                    </a:cxn>
                    <a:cxn ang="T77">
                      <a:pos x="T34" y="T35"/>
                    </a:cxn>
                    <a:cxn ang="T78">
                      <a:pos x="T36" y="T37"/>
                    </a:cxn>
                    <a:cxn ang="T79">
                      <a:pos x="T38" y="T39"/>
                    </a:cxn>
                    <a:cxn ang="T80">
                      <a:pos x="T40" y="T41"/>
                    </a:cxn>
                    <a:cxn ang="T81">
                      <a:pos x="T42" y="T43"/>
                    </a:cxn>
                    <a:cxn ang="T82">
                      <a:pos x="T44" y="T45"/>
                    </a:cxn>
                    <a:cxn ang="T83">
                      <a:pos x="T46" y="T47"/>
                    </a:cxn>
                    <a:cxn ang="T84">
                      <a:pos x="T48" y="T49"/>
                    </a:cxn>
                    <a:cxn ang="T85">
                      <a:pos x="T50" y="T51"/>
                    </a:cxn>
                    <a:cxn ang="T86">
                      <a:pos x="T52" y="T53"/>
                    </a:cxn>
                    <a:cxn ang="T87">
                      <a:pos x="T54" y="T55"/>
                    </a:cxn>
                    <a:cxn ang="T88">
                      <a:pos x="T56" y="T57"/>
                    </a:cxn>
                    <a:cxn ang="T89">
                      <a:pos x="T58" y="T59"/>
                    </a:cxn>
                  </a:cxnLst>
                  <a:rect l="T90" t="T91" r="T92" b="T93"/>
                  <a:pathLst>
                    <a:path w="122" h="152">
                      <a:moveTo>
                        <a:pt x="112" y="0"/>
                      </a:moveTo>
                      <a:lnTo>
                        <a:pt x="112" y="0"/>
                      </a:lnTo>
                      <a:lnTo>
                        <a:pt x="114" y="10"/>
                      </a:lnTo>
                      <a:lnTo>
                        <a:pt x="118" y="34"/>
                      </a:lnTo>
                      <a:lnTo>
                        <a:pt x="122" y="66"/>
                      </a:lnTo>
                      <a:lnTo>
                        <a:pt x="122" y="82"/>
                      </a:lnTo>
                      <a:lnTo>
                        <a:pt x="120" y="96"/>
                      </a:lnTo>
                      <a:lnTo>
                        <a:pt x="118" y="104"/>
                      </a:lnTo>
                      <a:lnTo>
                        <a:pt x="114" y="108"/>
                      </a:lnTo>
                      <a:lnTo>
                        <a:pt x="108" y="112"/>
                      </a:lnTo>
                      <a:lnTo>
                        <a:pt x="102" y="116"/>
                      </a:lnTo>
                      <a:lnTo>
                        <a:pt x="86" y="122"/>
                      </a:lnTo>
                      <a:lnTo>
                        <a:pt x="66" y="126"/>
                      </a:lnTo>
                      <a:lnTo>
                        <a:pt x="48" y="130"/>
                      </a:lnTo>
                      <a:lnTo>
                        <a:pt x="30" y="136"/>
                      </a:lnTo>
                      <a:lnTo>
                        <a:pt x="12" y="142"/>
                      </a:lnTo>
                      <a:lnTo>
                        <a:pt x="6" y="146"/>
                      </a:lnTo>
                      <a:lnTo>
                        <a:pt x="0" y="152"/>
                      </a:lnTo>
                      <a:lnTo>
                        <a:pt x="10" y="128"/>
                      </a:lnTo>
                      <a:lnTo>
                        <a:pt x="22" y="104"/>
                      </a:lnTo>
                      <a:lnTo>
                        <a:pt x="38" y="78"/>
                      </a:lnTo>
                      <a:lnTo>
                        <a:pt x="54" y="50"/>
                      </a:lnTo>
                      <a:lnTo>
                        <a:pt x="72" y="26"/>
                      </a:lnTo>
                      <a:lnTo>
                        <a:pt x="82" y="16"/>
                      </a:lnTo>
                      <a:lnTo>
                        <a:pt x="92" y="8"/>
                      </a:lnTo>
                      <a:lnTo>
                        <a:pt x="102" y="2"/>
                      </a:lnTo>
                      <a:lnTo>
                        <a:pt x="112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algn="just">
                    <a:lnSpc>
                      <a:spcPct val="120000"/>
                    </a:lnSpc>
                    <a:defRPr/>
                  </a:pPr>
                  <a:endParaRPr lang="da-DK" sz="781" kern="0">
                    <a:solidFill>
                      <a:schemeClr val="bg2">
                        <a:lumMod val="7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</p:grpSp>
      </p:grpSp>
      <p:sp>
        <p:nvSpPr>
          <p:cNvPr id="45" name="Rektangel 76"/>
          <p:cNvSpPr>
            <a:spLocks noChangeArrowheads="1"/>
          </p:cNvSpPr>
          <p:nvPr/>
        </p:nvSpPr>
        <p:spPr bwMode="auto">
          <a:xfrm>
            <a:off x="8725242" y="5479363"/>
            <a:ext cx="933108" cy="10205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1pPr>
            <a:lvl2pPr marL="37931725" indent="-37474525"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2pPr>
            <a:lvl3pPr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3pPr>
            <a:lvl4pPr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4pPr>
            <a:lvl5pPr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en-US" altLang="zh-CN" sz="800" b="0" noProof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da-DK" altLang="id-ID" sz="8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Rektangel 76"/>
          <p:cNvSpPr>
            <a:spLocks noChangeArrowheads="1"/>
          </p:cNvSpPr>
          <p:nvPr/>
        </p:nvSpPr>
        <p:spPr bwMode="auto">
          <a:xfrm>
            <a:off x="3424263" y="5429971"/>
            <a:ext cx="968648" cy="8728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1pPr>
            <a:lvl2pPr marL="37931725" indent="-37474525"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2pPr>
            <a:lvl3pPr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3pPr>
            <a:lvl4pPr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4pPr>
            <a:lvl5pPr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en-US" altLang="zh-CN" sz="800" b="0" noProof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da-DK" altLang="id-ID" sz="8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Rektangel 76"/>
          <p:cNvSpPr>
            <a:spLocks noChangeArrowheads="1"/>
          </p:cNvSpPr>
          <p:nvPr/>
        </p:nvSpPr>
        <p:spPr bwMode="auto">
          <a:xfrm>
            <a:off x="9100962" y="3647862"/>
            <a:ext cx="995538" cy="8728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1pPr>
            <a:lvl2pPr marL="37931725" indent="-37474525"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2pPr>
            <a:lvl3pPr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3pPr>
            <a:lvl4pPr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4pPr>
            <a:lvl5pPr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en-US" altLang="zh-CN" sz="800" b="0" noProof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da-DK" altLang="id-ID" sz="8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Rektangel 76"/>
          <p:cNvSpPr>
            <a:spLocks noChangeArrowheads="1"/>
          </p:cNvSpPr>
          <p:nvPr/>
        </p:nvSpPr>
        <p:spPr bwMode="auto">
          <a:xfrm>
            <a:off x="2434600" y="3598195"/>
            <a:ext cx="987746" cy="8728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1pPr>
            <a:lvl2pPr marL="37931725" indent="-37474525"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2pPr>
            <a:lvl3pPr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3pPr>
            <a:lvl4pPr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4pPr>
            <a:lvl5pPr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en-US" altLang="zh-CN" sz="800" b="0" noProof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da-DK" altLang="id-ID" sz="8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49" name="Group 37"/>
          <p:cNvGrpSpPr/>
          <p:nvPr/>
        </p:nvGrpSpPr>
        <p:grpSpPr>
          <a:xfrm>
            <a:off x="8375671" y="3510654"/>
            <a:ext cx="610390" cy="1637667"/>
            <a:chOff x="6213477" y="1223964"/>
            <a:chExt cx="746125" cy="2001838"/>
          </a:xfrm>
        </p:grpSpPr>
        <p:sp>
          <p:nvSpPr>
            <p:cNvPr id="50" name="Freeform 7"/>
            <p:cNvSpPr>
              <a:spLocks noEditPoints="1"/>
            </p:cNvSpPr>
            <p:nvPr/>
          </p:nvSpPr>
          <p:spPr bwMode="auto">
            <a:xfrm>
              <a:off x="6213477" y="1223964"/>
              <a:ext cx="746125" cy="2001838"/>
            </a:xfrm>
            <a:custGeom>
              <a:avLst/>
              <a:gdLst/>
              <a:ahLst/>
              <a:cxnLst>
                <a:cxn ang="0">
                  <a:pos x="1780" y="171"/>
                </a:cxn>
                <a:cxn ang="0">
                  <a:pos x="1603" y="32"/>
                </a:cxn>
                <a:cxn ang="0">
                  <a:pos x="1299" y="31"/>
                </a:cxn>
                <a:cxn ang="0">
                  <a:pos x="1092" y="187"/>
                </a:cxn>
                <a:cxn ang="0">
                  <a:pos x="1038" y="406"/>
                </a:cxn>
                <a:cxn ang="0">
                  <a:pos x="1057" y="611"/>
                </a:cxn>
                <a:cxn ang="0">
                  <a:pos x="791" y="754"/>
                </a:cxn>
                <a:cxn ang="0">
                  <a:pos x="423" y="938"/>
                </a:cxn>
                <a:cxn ang="0">
                  <a:pos x="208" y="1439"/>
                </a:cxn>
                <a:cxn ang="0">
                  <a:pos x="41" y="2976"/>
                </a:cxn>
                <a:cxn ang="0">
                  <a:pos x="71" y="4016"/>
                </a:cxn>
                <a:cxn ang="0">
                  <a:pos x="331" y="4140"/>
                </a:cxn>
                <a:cxn ang="0">
                  <a:pos x="196" y="3888"/>
                </a:cxn>
                <a:cxn ang="0">
                  <a:pos x="262" y="3828"/>
                </a:cxn>
                <a:cxn ang="0">
                  <a:pos x="296" y="4000"/>
                </a:cxn>
                <a:cxn ang="0">
                  <a:pos x="382" y="3802"/>
                </a:cxn>
                <a:cxn ang="0">
                  <a:pos x="463" y="3412"/>
                </a:cxn>
                <a:cxn ang="0">
                  <a:pos x="518" y="3005"/>
                </a:cxn>
                <a:cxn ang="0">
                  <a:pos x="449" y="2823"/>
                </a:cxn>
                <a:cxn ang="0">
                  <a:pos x="601" y="3361"/>
                </a:cxn>
                <a:cxn ang="0">
                  <a:pos x="594" y="3993"/>
                </a:cxn>
                <a:cxn ang="0">
                  <a:pos x="653" y="4473"/>
                </a:cxn>
                <a:cxn ang="0">
                  <a:pos x="737" y="5207"/>
                </a:cxn>
                <a:cxn ang="0">
                  <a:pos x="785" y="5951"/>
                </a:cxn>
                <a:cxn ang="0">
                  <a:pos x="904" y="6710"/>
                </a:cxn>
                <a:cxn ang="0">
                  <a:pos x="1003" y="7099"/>
                </a:cxn>
                <a:cxn ang="0">
                  <a:pos x="883" y="7461"/>
                </a:cxn>
                <a:cxn ang="0">
                  <a:pos x="956" y="7551"/>
                </a:cxn>
                <a:cxn ang="0">
                  <a:pos x="1380" y="7493"/>
                </a:cxn>
                <a:cxn ang="0">
                  <a:pos x="1415" y="7263"/>
                </a:cxn>
                <a:cxn ang="0">
                  <a:pos x="1499" y="6952"/>
                </a:cxn>
                <a:cxn ang="0">
                  <a:pos x="1503" y="6721"/>
                </a:cxn>
                <a:cxn ang="0">
                  <a:pos x="1410" y="6470"/>
                </a:cxn>
                <a:cxn ang="0">
                  <a:pos x="1404" y="6104"/>
                </a:cxn>
                <a:cxn ang="0">
                  <a:pos x="1479" y="5726"/>
                </a:cxn>
                <a:cxn ang="0">
                  <a:pos x="1499" y="5016"/>
                </a:cxn>
                <a:cxn ang="0">
                  <a:pos x="1563" y="4420"/>
                </a:cxn>
                <a:cxn ang="0">
                  <a:pos x="1650" y="5016"/>
                </a:cxn>
                <a:cxn ang="0">
                  <a:pos x="1705" y="5632"/>
                </a:cxn>
                <a:cxn ang="0">
                  <a:pos x="1781" y="5965"/>
                </a:cxn>
                <a:cxn ang="0">
                  <a:pos x="1782" y="6209"/>
                </a:cxn>
                <a:cxn ang="0">
                  <a:pos x="1741" y="6523"/>
                </a:cxn>
                <a:cxn ang="0">
                  <a:pos x="1767" y="7181"/>
                </a:cxn>
                <a:cxn ang="0">
                  <a:pos x="1914" y="7271"/>
                </a:cxn>
                <a:cxn ang="0">
                  <a:pos x="2021" y="7428"/>
                </a:cxn>
                <a:cxn ang="0">
                  <a:pos x="2284" y="7508"/>
                </a:cxn>
                <a:cxn ang="0">
                  <a:pos x="2548" y="7459"/>
                </a:cxn>
                <a:cxn ang="0">
                  <a:pos x="2528" y="7314"/>
                </a:cxn>
                <a:cxn ang="0">
                  <a:pos x="2338" y="6908"/>
                </a:cxn>
                <a:cxn ang="0">
                  <a:pos x="2400" y="6428"/>
                </a:cxn>
                <a:cxn ang="0">
                  <a:pos x="2447" y="5649"/>
                </a:cxn>
                <a:cxn ang="0">
                  <a:pos x="2459" y="4698"/>
                </a:cxn>
                <a:cxn ang="0">
                  <a:pos x="2474" y="4297"/>
                </a:cxn>
                <a:cxn ang="0">
                  <a:pos x="2684" y="4134"/>
                </a:cxn>
                <a:cxn ang="0">
                  <a:pos x="2819" y="3222"/>
                </a:cxn>
                <a:cxn ang="0">
                  <a:pos x="2770" y="1735"/>
                </a:cxn>
                <a:cxn ang="0">
                  <a:pos x="2718" y="1138"/>
                </a:cxn>
                <a:cxn ang="0">
                  <a:pos x="2313" y="827"/>
                </a:cxn>
                <a:cxn ang="0">
                  <a:pos x="1906" y="714"/>
                </a:cxn>
                <a:cxn ang="0">
                  <a:pos x="2512" y="3943"/>
                </a:cxn>
                <a:cxn ang="0">
                  <a:pos x="2584" y="3943"/>
                </a:cxn>
                <a:cxn ang="0">
                  <a:pos x="2566" y="4039"/>
                </a:cxn>
              </a:cxnLst>
              <a:rect l="0" t="0" r="r" b="b"/>
              <a:pathLst>
                <a:path w="2819" h="7570">
                  <a:moveTo>
                    <a:pt x="1862" y="635"/>
                  </a:moveTo>
                  <a:lnTo>
                    <a:pt x="1866" y="608"/>
                  </a:lnTo>
                  <a:lnTo>
                    <a:pt x="1869" y="580"/>
                  </a:lnTo>
                  <a:lnTo>
                    <a:pt x="1872" y="553"/>
                  </a:lnTo>
                  <a:lnTo>
                    <a:pt x="1874" y="526"/>
                  </a:lnTo>
                  <a:lnTo>
                    <a:pt x="1874" y="499"/>
                  </a:lnTo>
                  <a:lnTo>
                    <a:pt x="1873" y="473"/>
                  </a:lnTo>
                  <a:lnTo>
                    <a:pt x="1869" y="449"/>
                  </a:lnTo>
                  <a:lnTo>
                    <a:pt x="1865" y="426"/>
                  </a:lnTo>
                  <a:lnTo>
                    <a:pt x="1809" y="233"/>
                  </a:lnTo>
                  <a:lnTo>
                    <a:pt x="1791" y="191"/>
                  </a:lnTo>
                  <a:lnTo>
                    <a:pt x="1787" y="182"/>
                  </a:lnTo>
                  <a:lnTo>
                    <a:pt x="1780" y="171"/>
                  </a:lnTo>
                  <a:lnTo>
                    <a:pt x="1772" y="160"/>
                  </a:lnTo>
                  <a:lnTo>
                    <a:pt x="1763" y="148"/>
                  </a:lnTo>
                  <a:lnTo>
                    <a:pt x="1751" y="137"/>
                  </a:lnTo>
                  <a:lnTo>
                    <a:pt x="1740" y="124"/>
                  </a:lnTo>
                  <a:lnTo>
                    <a:pt x="1727" y="113"/>
                  </a:lnTo>
                  <a:lnTo>
                    <a:pt x="1714" y="102"/>
                  </a:lnTo>
                  <a:lnTo>
                    <a:pt x="1687" y="80"/>
                  </a:lnTo>
                  <a:lnTo>
                    <a:pt x="1661" y="62"/>
                  </a:lnTo>
                  <a:lnTo>
                    <a:pt x="1650" y="54"/>
                  </a:lnTo>
                  <a:lnTo>
                    <a:pt x="1638" y="47"/>
                  </a:lnTo>
                  <a:lnTo>
                    <a:pt x="1628" y="41"/>
                  </a:lnTo>
                  <a:lnTo>
                    <a:pt x="1620" y="38"/>
                  </a:lnTo>
                  <a:lnTo>
                    <a:pt x="1603" y="32"/>
                  </a:lnTo>
                  <a:lnTo>
                    <a:pt x="1586" y="26"/>
                  </a:lnTo>
                  <a:lnTo>
                    <a:pt x="1570" y="23"/>
                  </a:lnTo>
                  <a:lnTo>
                    <a:pt x="1554" y="19"/>
                  </a:lnTo>
                  <a:lnTo>
                    <a:pt x="1523" y="15"/>
                  </a:lnTo>
                  <a:lnTo>
                    <a:pt x="1494" y="12"/>
                  </a:lnTo>
                  <a:lnTo>
                    <a:pt x="1467" y="10"/>
                  </a:lnTo>
                  <a:lnTo>
                    <a:pt x="1439" y="8"/>
                  </a:lnTo>
                  <a:lnTo>
                    <a:pt x="1427" y="7"/>
                  </a:lnTo>
                  <a:lnTo>
                    <a:pt x="1414" y="4"/>
                  </a:lnTo>
                  <a:lnTo>
                    <a:pt x="1400" y="2"/>
                  </a:lnTo>
                  <a:lnTo>
                    <a:pt x="1388" y="0"/>
                  </a:lnTo>
                  <a:lnTo>
                    <a:pt x="1310" y="20"/>
                  </a:lnTo>
                  <a:lnTo>
                    <a:pt x="1299" y="31"/>
                  </a:lnTo>
                  <a:lnTo>
                    <a:pt x="1287" y="40"/>
                  </a:lnTo>
                  <a:lnTo>
                    <a:pt x="1275" y="48"/>
                  </a:lnTo>
                  <a:lnTo>
                    <a:pt x="1262" y="54"/>
                  </a:lnTo>
                  <a:lnTo>
                    <a:pt x="1235" y="66"/>
                  </a:lnTo>
                  <a:lnTo>
                    <a:pt x="1206" y="80"/>
                  </a:lnTo>
                  <a:lnTo>
                    <a:pt x="1192" y="87"/>
                  </a:lnTo>
                  <a:lnTo>
                    <a:pt x="1177" y="96"/>
                  </a:lnTo>
                  <a:lnTo>
                    <a:pt x="1163" y="106"/>
                  </a:lnTo>
                  <a:lnTo>
                    <a:pt x="1148" y="118"/>
                  </a:lnTo>
                  <a:lnTo>
                    <a:pt x="1134" y="131"/>
                  </a:lnTo>
                  <a:lnTo>
                    <a:pt x="1119" y="147"/>
                  </a:lnTo>
                  <a:lnTo>
                    <a:pt x="1105" y="166"/>
                  </a:lnTo>
                  <a:lnTo>
                    <a:pt x="1092" y="187"/>
                  </a:lnTo>
                  <a:lnTo>
                    <a:pt x="1076" y="212"/>
                  </a:lnTo>
                  <a:lnTo>
                    <a:pt x="1062" y="239"/>
                  </a:lnTo>
                  <a:lnTo>
                    <a:pt x="1055" y="252"/>
                  </a:lnTo>
                  <a:lnTo>
                    <a:pt x="1048" y="266"/>
                  </a:lnTo>
                  <a:lnTo>
                    <a:pt x="1044" y="280"/>
                  </a:lnTo>
                  <a:lnTo>
                    <a:pt x="1039" y="294"/>
                  </a:lnTo>
                  <a:lnTo>
                    <a:pt x="1035" y="307"/>
                  </a:lnTo>
                  <a:lnTo>
                    <a:pt x="1032" y="322"/>
                  </a:lnTo>
                  <a:lnTo>
                    <a:pt x="1031" y="338"/>
                  </a:lnTo>
                  <a:lnTo>
                    <a:pt x="1030" y="354"/>
                  </a:lnTo>
                  <a:lnTo>
                    <a:pt x="1031" y="370"/>
                  </a:lnTo>
                  <a:lnTo>
                    <a:pt x="1035" y="387"/>
                  </a:lnTo>
                  <a:lnTo>
                    <a:pt x="1038" y="406"/>
                  </a:lnTo>
                  <a:lnTo>
                    <a:pt x="1044" y="424"/>
                  </a:lnTo>
                  <a:lnTo>
                    <a:pt x="1084" y="536"/>
                  </a:lnTo>
                  <a:lnTo>
                    <a:pt x="1078" y="540"/>
                  </a:lnTo>
                  <a:lnTo>
                    <a:pt x="1072" y="544"/>
                  </a:lnTo>
                  <a:lnTo>
                    <a:pt x="1067" y="548"/>
                  </a:lnTo>
                  <a:lnTo>
                    <a:pt x="1063" y="553"/>
                  </a:lnTo>
                  <a:lnTo>
                    <a:pt x="1060" y="558"/>
                  </a:lnTo>
                  <a:lnTo>
                    <a:pt x="1057" y="562"/>
                  </a:lnTo>
                  <a:lnTo>
                    <a:pt x="1055" y="567"/>
                  </a:lnTo>
                  <a:lnTo>
                    <a:pt x="1054" y="572"/>
                  </a:lnTo>
                  <a:lnTo>
                    <a:pt x="1053" y="584"/>
                  </a:lnTo>
                  <a:lnTo>
                    <a:pt x="1054" y="596"/>
                  </a:lnTo>
                  <a:lnTo>
                    <a:pt x="1057" y="611"/>
                  </a:lnTo>
                  <a:lnTo>
                    <a:pt x="1063" y="627"/>
                  </a:lnTo>
                  <a:lnTo>
                    <a:pt x="1078" y="670"/>
                  </a:lnTo>
                  <a:lnTo>
                    <a:pt x="1080" y="674"/>
                  </a:lnTo>
                  <a:lnTo>
                    <a:pt x="1057" y="687"/>
                  </a:lnTo>
                  <a:lnTo>
                    <a:pt x="1036" y="697"/>
                  </a:lnTo>
                  <a:lnTo>
                    <a:pt x="1013" y="706"/>
                  </a:lnTo>
                  <a:lnTo>
                    <a:pt x="989" y="713"/>
                  </a:lnTo>
                  <a:lnTo>
                    <a:pt x="966" y="720"/>
                  </a:lnTo>
                  <a:lnTo>
                    <a:pt x="942" y="726"/>
                  </a:lnTo>
                  <a:lnTo>
                    <a:pt x="918" y="730"/>
                  </a:lnTo>
                  <a:lnTo>
                    <a:pt x="893" y="735"/>
                  </a:lnTo>
                  <a:lnTo>
                    <a:pt x="842" y="744"/>
                  </a:lnTo>
                  <a:lnTo>
                    <a:pt x="791" y="754"/>
                  </a:lnTo>
                  <a:lnTo>
                    <a:pt x="766" y="760"/>
                  </a:lnTo>
                  <a:lnTo>
                    <a:pt x="740" y="766"/>
                  </a:lnTo>
                  <a:lnTo>
                    <a:pt x="712" y="774"/>
                  </a:lnTo>
                  <a:lnTo>
                    <a:pt x="686" y="783"/>
                  </a:lnTo>
                  <a:lnTo>
                    <a:pt x="660" y="794"/>
                  </a:lnTo>
                  <a:lnTo>
                    <a:pt x="632" y="806"/>
                  </a:lnTo>
                  <a:lnTo>
                    <a:pt x="606" y="819"/>
                  </a:lnTo>
                  <a:lnTo>
                    <a:pt x="578" y="834"/>
                  </a:lnTo>
                  <a:lnTo>
                    <a:pt x="552" y="850"/>
                  </a:lnTo>
                  <a:lnTo>
                    <a:pt x="525" y="866"/>
                  </a:lnTo>
                  <a:lnTo>
                    <a:pt x="498" y="883"/>
                  </a:lnTo>
                  <a:lnTo>
                    <a:pt x="473" y="902"/>
                  </a:lnTo>
                  <a:lnTo>
                    <a:pt x="423" y="938"/>
                  </a:lnTo>
                  <a:lnTo>
                    <a:pt x="375" y="977"/>
                  </a:lnTo>
                  <a:lnTo>
                    <a:pt x="329" y="1014"/>
                  </a:lnTo>
                  <a:lnTo>
                    <a:pt x="288" y="1050"/>
                  </a:lnTo>
                  <a:lnTo>
                    <a:pt x="282" y="1061"/>
                  </a:lnTo>
                  <a:lnTo>
                    <a:pt x="277" y="1075"/>
                  </a:lnTo>
                  <a:lnTo>
                    <a:pt x="270" y="1094"/>
                  </a:lnTo>
                  <a:lnTo>
                    <a:pt x="264" y="1117"/>
                  </a:lnTo>
                  <a:lnTo>
                    <a:pt x="250" y="1169"/>
                  </a:lnTo>
                  <a:lnTo>
                    <a:pt x="238" y="1229"/>
                  </a:lnTo>
                  <a:lnTo>
                    <a:pt x="226" y="1290"/>
                  </a:lnTo>
                  <a:lnTo>
                    <a:pt x="217" y="1349"/>
                  </a:lnTo>
                  <a:lnTo>
                    <a:pt x="210" y="1400"/>
                  </a:lnTo>
                  <a:lnTo>
                    <a:pt x="208" y="1439"/>
                  </a:lnTo>
                  <a:lnTo>
                    <a:pt x="204" y="1479"/>
                  </a:lnTo>
                  <a:lnTo>
                    <a:pt x="199" y="1547"/>
                  </a:lnTo>
                  <a:lnTo>
                    <a:pt x="188" y="1641"/>
                  </a:lnTo>
                  <a:lnTo>
                    <a:pt x="177" y="1754"/>
                  </a:lnTo>
                  <a:lnTo>
                    <a:pt x="163" y="1885"/>
                  </a:lnTo>
                  <a:lnTo>
                    <a:pt x="147" y="2026"/>
                  </a:lnTo>
                  <a:lnTo>
                    <a:pt x="131" y="2175"/>
                  </a:lnTo>
                  <a:lnTo>
                    <a:pt x="114" y="2327"/>
                  </a:lnTo>
                  <a:lnTo>
                    <a:pt x="97" y="2478"/>
                  </a:lnTo>
                  <a:lnTo>
                    <a:pt x="81" y="2622"/>
                  </a:lnTo>
                  <a:lnTo>
                    <a:pt x="66" y="2757"/>
                  </a:lnTo>
                  <a:lnTo>
                    <a:pt x="52" y="2876"/>
                  </a:lnTo>
                  <a:lnTo>
                    <a:pt x="41" y="2976"/>
                  </a:lnTo>
                  <a:lnTo>
                    <a:pt x="32" y="3054"/>
                  </a:lnTo>
                  <a:lnTo>
                    <a:pt x="26" y="3104"/>
                  </a:lnTo>
                  <a:lnTo>
                    <a:pt x="24" y="3121"/>
                  </a:lnTo>
                  <a:lnTo>
                    <a:pt x="0" y="3780"/>
                  </a:lnTo>
                  <a:lnTo>
                    <a:pt x="22" y="3791"/>
                  </a:lnTo>
                  <a:lnTo>
                    <a:pt x="23" y="3809"/>
                  </a:lnTo>
                  <a:lnTo>
                    <a:pt x="27" y="3836"/>
                  </a:lnTo>
                  <a:lnTo>
                    <a:pt x="33" y="3866"/>
                  </a:lnTo>
                  <a:lnTo>
                    <a:pt x="41" y="3901"/>
                  </a:lnTo>
                  <a:lnTo>
                    <a:pt x="50" y="3936"/>
                  </a:lnTo>
                  <a:lnTo>
                    <a:pt x="58" y="3968"/>
                  </a:lnTo>
                  <a:lnTo>
                    <a:pt x="65" y="3996"/>
                  </a:lnTo>
                  <a:lnTo>
                    <a:pt x="71" y="4016"/>
                  </a:lnTo>
                  <a:lnTo>
                    <a:pt x="74" y="4023"/>
                  </a:lnTo>
                  <a:lnTo>
                    <a:pt x="79" y="4031"/>
                  </a:lnTo>
                  <a:lnTo>
                    <a:pt x="87" y="4039"/>
                  </a:lnTo>
                  <a:lnTo>
                    <a:pt x="96" y="4048"/>
                  </a:lnTo>
                  <a:lnTo>
                    <a:pt x="119" y="4069"/>
                  </a:lnTo>
                  <a:lnTo>
                    <a:pt x="145" y="4088"/>
                  </a:lnTo>
                  <a:lnTo>
                    <a:pt x="174" y="4106"/>
                  </a:lnTo>
                  <a:lnTo>
                    <a:pt x="200" y="4121"/>
                  </a:lnTo>
                  <a:lnTo>
                    <a:pt x="212" y="4128"/>
                  </a:lnTo>
                  <a:lnTo>
                    <a:pt x="224" y="4133"/>
                  </a:lnTo>
                  <a:lnTo>
                    <a:pt x="234" y="4135"/>
                  </a:lnTo>
                  <a:lnTo>
                    <a:pt x="242" y="4136"/>
                  </a:lnTo>
                  <a:lnTo>
                    <a:pt x="331" y="4140"/>
                  </a:lnTo>
                  <a:lnTo>
                    <a:pt x="321" y="4047"/>
                  </a:lnTo>
                  <a:lnTo>
                    <a:pt x="270" y="4022"/>
                  </a:lnTo>
                  <a:lnTo>
                    <a:pt x="279" y="4015"/>
                  </a:lnTo>
                  <a:lnTo>
                    <a:pt x="212" y="3953"/>
                  </a:lnTo>
                  <a:lnTo>
                    <a:pt x="204" y="3960"/>
                  </a:lnTo>
                  <a:lnTo>
                    <a:pt x="204" y="3945"/>
                  </a:lnTo>
                  <a:lnTo>
                    <a:pt x="203" y="3935"/>
                  </a:lnTo>
                  <a:lnTo>
                    <a:pt x="202" y="3927"/>
                  </a:lnTo>
                  <a:lnTo>
                    <a:pt x="200" y="3920"/>
                  </a:lnTo>
                  <a:lnTo>
                    <a:pt x="199" y="3916"/>
                  </a:lnTo>
                  <a:lnTo>
                    <a:pt x="196" y="3909"/>
                  </a:lnTo>
                  <a:lnTo>
                    <a:pt x="196" y="3900"/>
                  </a:lnTo>
                  <a:lnTo>
                    <a:pt x="196" y="3888"/>
                  </a:lnTo>
                  <a:lnTo>
                    <a:pt x="196" y="3877"/>
                  </a:lnTo>
                  <a:lnTo>
                    <a:pt x="199" y="3868"/>
                  </a:lnTo>
                  <a:lnTo>
                    <a:pt x="200" y="3862"/>
                  </a:lnTo>
                  <a:lnTo>
                    <a:pt x="202" y="3856"/>
                  </a:lnTo>
                  <a:lnTo>
                    <a:pt x="204" y="3850"/>
                  </a:lnTo>
                  <a:lnTo>
                    <a:pt x="207" y="3842"/>
                  </a:lnTo>
                  <a:lnTo>
                    <a:pt x="208" y="3832"/>
                  </a:lnTo>
                  <a:lnTo>
                    <a:pt x="210" y="3816"/>
                  </a:lnTo>
                  <a:lnTo>
                    <a:pt x="243" y="3817"/>
                  </a:lnTo>
                  <a:lnTo>
                    <a:pt x="248" y="3818"/>
                  </a:lnTo>
                  <a:lnTo>
                    <a:pt x="254" y="3821"/>
                  </a:lnTo>
                  <a:lnTo>
                    <a:pt x="257" y="3823"/>
                  </a:lnTo>
                  <a:lnTo>
                    <a:pt x="262" y="3828"/>
                  </a:lnTo>
                  <a:lnTo>
                    <a:pt x="264" y="3832"/>
                  </a:lnTo>
                  <a:lnTo>
                    <a:pt x="267" y="3838"/>
                  </a:lnTo>
                  <a:lnTo>
                    <a:pt x="270" y="3844"/>
                  </a:lnTo>
                  <a:lnTo>
                    <a:pt x="272" y="3850"/>
                  </a:lnTo>
                  <a:lnTo>
                    <a:pt x="274" y="3866"/>
                  </a:lnTo>
                  <a:lnTo>
                    <a:pt x="277" y="3884"/>
                  </a:lnTo>
                  <a:lnTo>
                    <a:pt x="279" y="3903"/>
                  </a:lnTo>
                  <a:lnTo>
                    <a:pt x="280" y="3921"/>
                  </a:lnTo>
                  <a:lnTo>
                    <a:pt x="282" y="3941"/>
                  </a:lnTo>
                  <a:lnTo>
                    <a:pt x="285" y="3960"/>
                  </a:lnTo>
                  <a:lnTo>
                    <a:pt x="288" y="3977"/>
                  </a:lnTo>
                  <a:lnTo>
                    <a:pt x="293" y="3993"/>
                  </a:lnTo>
                  <a:lnTo>
                    <a:pt x="296" y="4000"/>
                  </a:lnTo>
                  <a:lnTo>
                    <a:pt x="299" y="4006"/>
                  </a:lnTo>
                  <a:lnTo>
                    <a:pt x="304" y="4012"/>
                  </a:lnTo>
                  <a:lnTo>
                    <a:pt x="309" y="4016"/>
                  </a:lnTo>
                  <a:lnTo>
                    <a:pt x="314" y="4021"/>
                  </a:lnTo>
                  <a:lnTo>
                    <a:pt x="321" y="4024"/>
                  </a:lnTo>
                  <a:lnTo>
                    <a:pt x="328" y="4025"/>
                  </a:lnTo>
                  <a:lnTo>
                    <a:pt x="335" y="4026"/>
                  </a:lnTo>
                  <a:lnTo>
                    <a:pt x="349" y="4026"/>
                  </a:lnTo>
                  <a:lnTo>
                    <a:pt x="355" y="4024"/>
                  </a:lnTo>
                  <a:lnTo>
                    <a:pt x="363" y="4022"/>
                  </a:lnTo>
                  <a:lnTo>
                    <a:pt x="381" y="4017"/>
                  </a:lnTo>
                  <a:lnTo>
                    <a:pt x="375" y="3812"/>
                  </a:lnTo>
                  <a:lnTo>
                    <a:pt x="382" y="3802"/>
                  </a:lnTo>
                  <a:lnTo>
                    <a:pt x="389" y="3791"/>
                  </a:lnTo>
                  <a:lnTo>
                    <a:pt x="394" y="3777"/>
                  </a:lnTo>
                  <a:lnTo>
                    <a:pt x="400" y="3764"/>
                  </a:lnTo>
                  <a:lnTo>
                    <a:pt x="406" y="3748"/>
                  </a:lnTo>
                  <a:lnTo>
                    <a:pt x="411" y="3730"/>
                  </a:lnTo>
                  <a:lnTo>
                    <a:pt x="417" y="3712"/>
                  </a:lnTo>
                  <a:lnTo>
                    <a:pt x="422" y="3693"/>
                  </a:lnTo>
                  <a:lnTo>
                    <a:pt x="431" y="3652"/>
                  </a:lnTo>
                  <a:lnTo>
                    <a:pt x="439" y="3607"/>
                  </a:lnTo>
                  <a:lnTo>
                    <a:pt x="446" y="3559"/>
                  </a:lnTo>
                  <a:lnTo>
                    <a:pt x="453" y="3511"/>
                  </a:lnTo>
                  <a:lnTo>
                    <a:pt x="457" y="3461"/>
                  </a:lnTo>
                  <a:lnTo>
                    <a:pt x="463" y="3412"/>
                  </a:lnTo>
                  <a:lnTo>
                    <a:pt x="466" y="3362"/>
                  </a:lnTo>
                  <a:lnTo>
                    <a:pt x="470" y="3316"/>
                  </a:lnTo>
                  <a:lnTo>
                    <a:pt x="475" y="3228"/>
                  </a:lnTo>
                  <a:lnTo>
                    <a:pt x="478" y="3156"/>
                  </a:lnTo>
                  <a:lnTo>
                    <a:pt x="487" y="3135"/>
                  </a:lnTo>
                  <a:lnTo>
                    <a:pt x="494" y="3116"/>
                  </a:lnTo>
                  <a:lnTo>
                    <a:pt x="501" y="3096"/>
                  </a:lnTo>
                  <a:lnTo>
                    <a:pt x="505" y="3079"/>
                  </a:lnTo>
                  <a:lnTo>
                    <a:pt x="510" y="3062"/>
                  </a:lnTo>
                  <a:lnTo>
                    <a:pt x="513" y="3047"/>
                  </a:lnTo>
                  <a:lnTo>
                    <a:pt x="515" y="3032"/>
                  </a:lnTo>
                  <a:lnTo>
                    <a:pt x="517" y="3017"/>
                  </a:lnTo>
                  <a:lnTo>
                    <a:pt x="518" y="3005"/>
                  </a:lnTo>
                  <a:lnTo>
                    <a:pt x="518" y="2992"/>
                  </a:lnTo>
                  <a:lnTo>
                    <a:pt x="517" y="2980"/>
                  </a:lnTo>
                  <a:lnTo>
                    <a:pt x="515" y="2968"/>
                  </a:lnTo>
                  <a:lnTo>
                    <a:pt x="514" y="2958"/>
                  </a:lnTo>
                  <a:lnTo>
                    <a:pt x="511" y="2948"/>
                  </a:lnTo>
                  <a:lnTo>
                    <a:pt x="509" y="2937"/>
                  </a:lnTo>
                  <a:lnTo>
                    <a:pt x="505" y="2928"/>
                  </a:lnTo>
                  <a:lnTo>
                    <a:pt x="497" y="2910"/>
                  </a:lnTo>
                  <a:lnTo>
                    <a:pt x="488" y="2893"/>
                  </a:lnTo>
                  <a:lnTo>
                    <a:pt x="478" y="2876"/>
                  </a:lnTo>
                  <a:lnTo>
                    <a:pt x="469" y="2858"/>
                  </a:lnTo>
                  <a:lnTo>
                    <a:pt x="458" y="2841"/>
                  </a:lnTo>
                  <a:lnTo>
                    <a:pt x="449" y="2823"/>
                  </a:lnTo>
                  <a:lnTo>
                    <a:pt x="440" y="2804"/>
                  </a:lnTo>
                  <a:lnTo>
                    <a:pt x="433" y="2782"/>
                  </a:lnTo>
                  <a:lnTo>
                    <a:pt x="598" y="2593"/>
                  </a:lnTo>
                  <a:lnTo>
                    <a:pt x="599" y="2669"/>
                  </a:lnTo>
                  <a:lnTo>
                    <a:pt x="598" y="2753"/>
                  </a:lnTo>
                  <a:lnTo>
                    <a:pt x="597" y="2846"/>
                  </a:lnTo>
                  <a:lnTo>
                    <a:pt x="596" y="2944"/>
                  </a:lnTo>
                  <a:lnTo>
                    <a:pt x="594" y="3047"/>
                  </a:lnTo>
                  <a:lnTo>
                    <a:pt x="594" y="3152"/>
                  </a:lnTo>
                  <a:lnTo>
                    <a:pt x="596" y="3205"/>
                  </a:lnTo>
                  <a:lnTo>
                    <a:pt x="597" y="3257"/>
                  </a:lnTo>
                  <a:lnTo>
                    <a:pt x="599" y="3310"/>
                  </a:lnTo>
                  <a:lnTo>
                    <a:pt x="601" y="3361"/>
                  </a:lnTo>
                  <a:lnTo>
                    <a:pt x="604" y="3401"/>
                  </a:lnTo>
                  <a:lnTo>
                    <a:pt x="605" y="3441"/>
                  </a:lnTo>
                  <a:lnTo>
                    <a:pt x="605" y="3479"/>
                  </a:lnTo>
                  <a:lnTo>
                    <a:pt x="605" y="3518"/>
                  </a:lnTo>
                  <a:lnTo>
                    <a:pt x="604" y="3591"/>
                  </a:lnTo>
                  <a:lnTo>
                    <a:pt x="601" y="3663"/>
                  </a:lnTo>
                  <a:lnTo>
                    <a:pt x="598" y="3730"/>
                  </a:lnTo>
                  <a:lnTo>
                    <a:pt x="594" y="3797"/>
                  </a:lnTo>
                  <a:lnTo>
                    <a:pt x="593" y="3858"/>
                  </a:lnTo>
                  <a:lnTo>
                    <a:pt x="592" y="3918"/>
                  </a:lnTo>
                  <a:lnTo>
                    <a:pt x="593" y="3980"/>
                  </a:lnTo>
                  <a:lnTo>
                    <a:pt x="593" y="3988"/>
                  </a:lnTo>
                  <a:lnTo>
                    <a:pt x="594" y="3993"/>
                  </a:lnTo>
                  <a:lnTo>
                    <a:pt x="597" y="3998"/>
                  </a:lnTo>
                  <a:lnTo>
                    <a:pt x="599" y="4001"/>
                  </a:lnTo>
                  <a:lnTo>
                    <a:pt x="606" y="4009"/>
                  </a:lnTo>
                  <a:lnTo>
                    <a:pt x="615" y="4021"/>
                  </a:lnTo>
                  <a:lnTo>
                    <a:pt x="616" y="4079"/>
                  </a:lnTo>
                  <a:lnTo>
                    <a:pt x="617" y="4133"/>
                  </a:lnTo>
                  <a:lnTo>
                    <a:pt x="620" y="4184"/>
                  </a:lnTo>
                  <a:lnTo>
                    <a:pt x="622" y="4233"/>
                  </a:lnTo>
                  <a:lnTo>
                    <a:pt x="626" y="4281"/>
                  </a:lnTo>
                  <a:lnTo>
                    <a:pt x="632" y="4328"/>
                  </a:lnTo>
                  <a:lnTo>
                    <a:pt x="638" y="4376"/>
                  </a:lnTo>
                  <a:lnTo>
                    <a:pt x="646" y="4424"/>
                  </a:lnTo>
                  <a:lnTo>
                    <a:pt x="653" y="4473"/>
                  </a:lnTo>
                  <a:lnTo>
                    <a:pt x="658" y="4522"/>
                  </a:lnTo>
                  <a:lnTo>
                    <a:pt x="663" y="4572"/>
                  </a:lnTo>
                  <a:lnTo>
                    <a:pt x="666" y="4621"/>
                  </a:lnTo>
                  <a:lnTo>
                    <a:pt x="670" y="4670"/>
                  </a:lnTo>
                  <a:lnTo>
                    <a:pt x="674" y="4719"/>
                  </a:lnTo>
                  <a:lnTo>
                    <a:pt x="680" y="4768"/>
                  </a:lnTo>
                  <a:lnTo>
                    <a:pt x="688" y="4817"/>
                  </a:lnTo>
                  <a:lnTo>
                    <a:pt x="695" y="4854"/>
                  </a:lnTo>
                  <a:lnTo>
                    <a:pt x="702" y="4896"/>
                  </a:lnTo>
                  <a:lnTo>
                    <a:pt x="709" y="4942"/>
                  </a:lnTo>
                  <a:lnTo>
                    <a:pt x="714" y="4991"/>
                  </a:lnTo>
                  <a:lnTo>
                    <a:pt x="727" y="5096"/>
                  </a:lnTo>
                  <a:lnTo>
                    <a:pt x="737" y="5207"/>
                  </a:lnTo>
                  <a:lnTo>
                    <a:pt x="746" y="5318"/>
                  </a:lnTo>
                  <a:lnTo>
                    <a:pt x="754" y="5424"/>
                  </a:lnTo>
                  <a:lnTo>
                    <a:pt x="757" y="5475"/>
                  </a:lnTo>
                  <a:lnTo>
                    <a:pt x="758" y="5521"/>
                  </a:lnTo>
                  <a:lnTo>
                    <a:pt x="759" y="5565"/>
                  </a:lnTo>
                  <a:lnTo>
                    <a:pt x="760" y="5605"/>
                  </a:lnTo>
                  <a:lnTo>
                    <a:pt x="760" y="5655"/>
                  </a:lnTo>
                  <a:lnTo>
                    <a:pt x="762" y="5705"/>
                  </a:lnTo>
                  <a:lnTo>
                    <a:pt x="765" y="5755"/>
                  </a:lnTo>
                  <a:lnTo>
                    <a:pt x="769" y="5805"/>
                  </a:lnTo>
                  <a:lnTo>
                    <a:pt x="774" y="5854"/>
                  </a:lnTo>
                  <a:lnTo>
                    <a:pt x="780" y="5903"/>
                  </a:lnTo>
                  <a:lnTo>
                    <a:pt x="785" y="5951"/>
                  </a:lnTo>
                  <a:lnTo>
                    <a:pt x="792" y="6000"/>
                  </a:lnTo>
                  <a:lnTo>
                    <a:pt x="807" y="6096"/>
                  </a:lnTo>
                  <a:lnTo>
                    <a:pt x="822" y="6191"/>
                  </a:lnTo>
                  <a:lnTo>
                    <a:pt x="836" y="6284"/>
                  </a:lnTo>
                  <a:lnTo>
                    <a:pt x="848" y="6376"/>
                  </a:lnTo>
                  <a:lnTo>
                    <a:pt x="854" y="6419"/>
                  </a:lnTo>
                  <a:lnTo>
                    <a:pt x="860" y="6465"/>
                  </a:lnTo>
                  <a:lnTo>
                    <a:pt x="866" y="6517"/>
                  </a:lnTo>
                  <a:lnTo>
                    <a:pt x="874" y="6568"/>
                  </a:lnTo>
                  <a:lnTo>
                    <a:pt x="884" y="6619"/>
                  </a:lnTo>
                  <a:lnTo>
                    <a:pt x="893" y="6667"/>
                  </a:lnTo>
                  <a:lnTo>
                    <a:pt x="899" y="6689"/>
                  </a:lnTo>
                  <a:lnTo>
                    <a:pt x="904" y="6710"/>
                  </a:lnTo>
                  <a:lnTo>
                    <a:pt x="910" y="6728"/>
                  </a:lnTo>
                  <a:lnTo>
                    <a:pt x="917" y="6745"/>
                  </a:lnTo>
                  <a:lnTo>
                    <a:pt x="927" y="6772"/>
                  </a:lnTo>
                  <a:lnTo>
                    <a:pt x="941" y="6811"/>
                  </a:lnTo>
                  <a:lnTo>
                    <a:pt x="957" y="6856"/>
                  </a:lnTo>
                  <a:lnTo>
                    <a:pt x="974" y="6908"/>
                  </a:lnTo>
                  <a:lnTo>
                    <a:pt x="989" y="6958"/>
                  </a:lnTo>
                  <a:lnTo>
                    <a:pt x="1003" y="7006"/>
                  </a:lnTo>
                  <a:lnTo>
                    <a:pt x="1007" y="7028"/>
                  </a:lnTo>
                  <a:lnTo>
                    <a:pt x="1012" y="7046"/>
                  </a:lnTo>
                  <a:lnTo>
                    <a:pt x="1014" y="7063"/>
                  </a:lnTo>
                  <a:lnTo>
                    <a:pt x="1015" y="7076"/>
                  </a:lnTo>
                  <a:lnTo>
                    <a:pt x="1003" y="7099"/>
                  </a:lnTo>
                  <a:lnTo>
                    <a:pt x="974" y="7148"/>
                  </a:lnTo>
                  <a:lnTo>
                    <a:pt x="943" y="7199"/>
                  </a:lnTo>
                  <a:lnTo>
                    <a:pt x="926" y="7230"/>
                  </a:lnTo>
                  <a:lnTo>
                    <a:pt x="923" y="7242"/>
                  </a:lnTo>
                  <a:lnTo>
                    <a:pt x="917" y="7264"/>
                  </a:lnTo>
                  <a:lnTo>
                    <a:pt x="909" y="7294"/>
                  </a:lnTo>
                  <a:lnTo>
                    <a:pt x="902" y="7328"/>
                  </a:lnTo>
                  <a:lnTo>
                    <a:pt x="894" y="7363"/>
                  </a:lnTo>
                  <a:lnTo>
                    <a:pt x="888" y="7392"/>
                  </a:lnTo>
                  <a:lnTo>
                    <a:pt x="884" y="7414"/>
                  </a:lnTo>
                  <a:lnTo>
                    <a:pt x="881" y="7426"/>
                  </a:lnTo>
                  <a:lnTo>
                    <a:pt x="881" y="7436"/>
                  </a:lnTo>
                  <a:lnTo>
                    <a:pt x="883" y="7461"/>
                  </a:lnTo>
                  <a:lnTo>
                    <a:pt x="886" y="7482"/>
                  </a:lnTo>
                  <a:lnTo>
                    <a:pt x="887" y="7491"/>
                  </a:lnTo>
                  <a:lnTo>
                    <a:pt x="891" y="7499"/>
                  </a:lnTo>
                  <a:lnTo>
                    <a:pt x="893" y="7507"/>
                  </a:lnTo>
                  <a:lnTo>
                    <a:pt x="896" y="7514"/>
                  </a:lnTo>
                  <a:lnTo>
                    <a:pt x="900" y="7519"/>
                  </a:lnTo>
                  <a:lnTo>
                    <a:pt x="903" y="7525"/>
                  </a:lnTo>
                  <a:lnTo>
                    <a:pt x="908" y="7530"/>
                  </a:lnTo>
                  <a:lnTo>
                    <a:pt x="912" y="7533"/>
                  </a:lnTo>
                  <a:lnTo>
                    <a:pt x="921" y="7540"/>
                  </a:lnTo>
                  <a:lnTo>
                    <a:pt x="933" y="7544"/>
                  </a:lnTo>
                  <a:lnTo>
                    <a:pt x="943" y="7548"/>
                  </a:lnTo>
                  <a:lnTo>
                    <a:pt x="956" y="7551"/>
                  </a:lnTo>
                  <a:lnTo>
                    <a:pt x="967" y="7552"/>
                  </a:lnTo>
                  <a:lnTo>
                    <a:pt x="980" y="7555"/>
                  </a:lnTo>
                  <a:lnTo>
                    <a:pt x="991" y="7557"/>
                  </a:lnTo>
                  <a:lnTo>
                    <a:pt x="1004" y="7560"/>
                  </a:lnTo>
                  <a:lnTo>
                    <a:pt x="1015" y="7564"/>
                  </a:lnTo>
                  <a:lnTo>
                    <a:pt x="1025" y="7570"/>
                  </a:lnTo>
                  <a:lnTo>
                    <a:pt x="1248" y="7570"/>
                  </a:lnTo>
                  <a:lnTo>
                    <a:pt x="1300" y="7541"/>
                  </a:lnTo>
                  <a:lnTo>
                    <a:pt x="1338" y="7523"/>
                  </a:lnTo>
                  <a:lnTo>
                    <a:pt x="1352" y="7515"/>
                  </a:lnTo>
                  <a:lnTo>
                    <a:pt x="1364" y="7508"/>
                  </a:lnTo>
                  <a:lnTo>
                    <a:pt x="1373" y="7501"/>
                  </a:lnTo>
                  <a:lnTo>
                    <a:pt x="1380" y="7493"/>
                  </a:lnTo>
                  <a:lnTo>
                    <a:pt x="1383" y="7490"/>
                  </a:lnTo>
                  <a:lnTo>
                    <a:pt x="1386" y="7484"/>
                  </a:lnTo>
                  <a:lnTo>
                    <a:pt x="1387" y="7479"/>
                  </a:lnTo>
                  <a:lnTo>
                    <a:pt x="1389" y="7472"/>
                  </a:lnTo>
                  <a:lnTo>
                    <a:pt x="1391" y="7459"/>
                  </a:lnTo>
                  <a:lnTo>
                    <a:pt x="1392" y="7442"/>
                  </a:lnTo>
                  <a:lnTo>
                    <a:pt x="1392" y="7392"/>
                  </a:lnTo>
                  <a:lnTo>
                    <a:pt x="1392" y="7323"/>
                  </a:lnTo>
                  <a:lnTo>
                    <a:pt x="1394" y="7311"/>
                  </a:lnTo>
                  <a:lnTo>
                    <a:pt x="1396" y="7301"/>
                  </a:lnTo>
                  <a:lnTo>
                    <a:pt x="1399" y="7291"/>
                  </a:lnTo>
                  <a:lnTo>
                    <a:pt x="1404" y="7282"/>
                  </a:lnTo>
                  <a:lnTo>
                    <a:pt x="1415" y="7263"/>
                  </a:lnTo>
                  <a:lnTo>
                    <a:pt x="1429" y="7246"/>
                  </a:lnTo>
                  <a:lnTo>
                    <a:pt x="1442" y="7228"/>
                  </a:lnTo>
                  <a:lnTo>
                    <a:pt x="1453" y="7210"/>
                  </a:lnTo>
                  <a:lnTo>
                    <a:pt x="1458" y="7200"/>
                  </a:lnTo>
                  <a:lnTo>
                    <a:pt x="1460" y="7190"/>
                  </a:lnTo>
                  <a:lnTo>
                    <a:pt x="1461" y="7180"/>
                  </a:lnTo>
                  <a:lnTo>
                    <a:pt x="1461" y="7168"/>
                  </a:lnTo>
                  <a:lnTo>
                    <a:pt x="1447" y="7055"/>
                  </a:lnTo>
                  <a:lnTo>
                    <a:pt x="1461" y="7036"/>
                  </a:lnTo>
                  <a:lnTo>
                    <a:pt x="1474" y="7014"/>
                  </a:lnTo>
                  <a:lnTo>
                    <a:pt x="1485" y="6990"/>
                  </a:lnTo>
                  <a:lnTo>
                    <a:pt x="1495" y="6965"/>
                  </a:lnTo>
                  <a:lnTo>
                    <a:pt x="1499" y="6952"/>
                  </a:lnTo>
                  <a:lnTo>
                    <a:pt x="1503" y="6939"/>
                  </a:lnTo>
                  <a:lnTo>
                    <a:pt x="1507" y="6925"/>
                  </a:lnTo>
                  <a:lnTo>
                    <a:pt x="1509" y="6911"/>
                  </a:lnTo>
                  <a:lnTo>
                    <a:pt x="1511" y="6896"/>
                  </a:lnTo>
                  <a:lnTo>
                    <a:pt x="1513" y="6882"/>
                  </a:lnTo>
                  <a:lnTo>
                    <a:pt x="1514" y="6866"/>
                  </a:lnTo>
                  <a:lnTo>
                    <a:pt x="1515" y="6850"/>
                  </a:lnTo>
                  <a:lnTo>
                    <a:pt x="1515" y="6777"/>
                  </a:lnTo>
                  <a:lnTo>
                    <a:pt x="1514" y="6768"/>
                  </a:lnTo>
                  <a:lnTo>
                    <a:pt x="1513" y="6759"/>
                  </a:lnTo>
                  <a:lnTo>
                    <a:pt x="1511" y="6750"/>
                  </a:lnTo>
                  <a:lnTo>
                    <a:pt x="1509" y="6741"/>
                  </a:lnTo>
                  <a:lnTo>
                    <a:pt x="1503" y="6721"/>
                  </a:lnTo>
                  <a:lnTo>
                    <a:pt x="1495" y="6702"/>
                  </a:lnTo>
                  <a:lnTo>
                    <a:pt x="1477" y="6662"/>
                  </a:lnTo>
                  <a:lnTo>
                    <a:pt x="1455" y="6621"/>
                  </a:lnTo>
                  <a:lnTo>
                    <a:pt x="1445" y="6601"/>
                  </a:lnTo>
                  <a:lnTo>
                    <a:pt x="1435" y="6581"/>
                  </a:lnTo>
                  <a:lnTo>
                    <a:pt x="1426" y="6561"/>
                  </a:lnTo>
                  <a:lnTo>
                    <a:pt x="1419" y="6542"/>
                  </a:lnTo>
                  <a:lnTo>
                    <a:pt x="1413" y="6523"/>
                  </a:lnTo>
                  <a:lnTo>
                    <a:pt x="1410" y="6504"/>
                  </a:lnTo>
                  <a:lnTo>
                    <a:pt x="1408" y="6495"/>
                  </a:lnTo>
                  <a:lnTo>
                    <a:pt x="1408" y="6487"/>
                  </a:lnTo>
                  <a:lnTo>
                    <a:pt x="1408" y="6478"/>
                  </a:lnTo>
                  <a:lnTo>
                    <a:pt x="1410" y="6470"/>
                  </a:lnTo>
                  <a:lnTo>
                    <a:pt x="1437" y="6201"/>
                  </a:lnTo>
                  <a:lnTo>
                    <a:pt x="1437" y="6181"/>
                  </a:lnTo>
                  <a:lnTo>
                    <a:pt x="1436" y="6172"/>
                  </a:lnTo>
                  <a:lnTo>
                    <a:pt x="1435" y="6163"/>
                  </a:lnTo>
                  <a:lnTo>
                    <a:pt x="1434" y="6156"/>
                  </a:lnTo>
                  <a:lnTo>
                    <a:pt x="1431" y="6150"/>
                  </a:lnTo>
                  <a:lnTo>
                    <a:pt x="1426" y="6140"/>
                  </a:lnTo>
                  <a:lnTo>
                    <a:pt x="1420" y="6132"/>
                  </a:lnTo>
                  <a:lnTo>
                    <a:pt x="1414" y="6125"/>
                  </a:lnTo>
                  <a:lnTo>
                    <a:pt x="1408" y="6118"/>
                  </a:lnTo>
                  <a:lnTo>
                    <a:pt x="1406" y="6115"/>
                  </a:lnTo>
                  <a:lnTo>
                    <a:pt x="1405" y="6110"/>
                  </a:lnTo>
                  <a:lnTo>
                    <a:pt x="1404" y="6104"/>
                  </a:lnTo>
                  <a:lnTo>
                    <a:pt x="1404" y="6099"/>
                  </a:lnTo>
                  <a:lnTo>
                    <a:pt x="1404" y="6078"/>
                  </a:lnTo>
                  <a:lnTo>
                    <a:pt x="1404" y="6057"/>
                  </a:lnTo>
                  <a:lnTo>
                    <a:pt x="1405" y="6038"/>
                  </a:lnTo>
                  <a:lnTo>
                    <a:pt x="1406" y="6017"/>
                  </a:lnTo>
                  <a:lnTo>
                    <a:pt x="1408" y="5998"/>
                  </a:lnTo>
                  <a:lnTo>
                    <a:pt x="1413" y="5960"/>
                  </a:lnTo>
                  <a:lnTo>
                    <a:pt x="1421" y="5924"/>
                  </a:lnTo>
                  <a:lnTo>
                    <a:pt x="1429" y="5888"/>
                  </a:lnTo>
                  <a:lnTo>
                    <a:pt x="1438" y="5854"/>
                  </a:lnTo>
                  <a:lnTo>
                    <a:pt x="1448" y="5820"/>
                  </a:lnTo>
                  <a:lnTo>
                    <a:pt x="1459" y="5788"/>
                  </a:lnTo>
                  <a:lnTo>
                    <a:pt x="1479" y="5726"/>
                  </a:lnTo>
                  <a:lnTo>
                    <a:pt x="1496" y="5668"/>
                  </a:lnTo>
                  <a:lnTo>
                    <a:pt x="1504" y="5640"/>
                  </a:lnTo>
                  <a:lnTo>
                    <a:pt x="1509" y="5614"/>
                  </a:lnTo>
                  <a:lnTo>
                    <a:pt x="1513" y="5589"/>
                  </a:lnTo>
                  <a:lnTo>
                    <a:pt x="1515" y="5564"/>
                  </a:lnTo>
                  <a:lnTo>
                    <a:pt x="1513" y="5504"/>
                  </a:lnTo>
                  <a:lnTo>
                    <a:pt x="1510" y="5428"/>
                  </a:lnTo>
                  <a:lnTo>
                    <a:pt x="1506" y="5340"/>
                  </a:lnTo>
                  <a:lnTo>
                    <a:pt x="1501" y="5247"/>
                  </a:lnTo>
                  <a:lnTo>
                    <a:pt x="1499" y="5158"/>
                  </a:lnTo>
                  <a:lnTo>
                    <a:pt x="1496" y="5079"/>
                  </a:lnTo>
                  <a:lnTo>
                    <a:pt x="1498" y="5045"/>
                  </a:lnTo>
                  <a:lnTo>
                    <a:pt x="1499" y="5016"/>
                  </a:lnTo>
                  <a:lnTo>
                    <a:pt x="1500" y="4993"/>
                  </a:lnTo>
                  <a:lnTo>
                    <a:pt x="1503" y="4977"/>
                  </a:lnTo>
                  <a:lnTo>
                    <a:pt x="1508" y="4958"/>
                  </a:lnTo>
                  <a:lnTo>
                    <a:pt x="1513" y="4932"/>
                  </a:lnTo>
                  <a:lnTo>
                    <a:pt x="1517" y="4902"/>
                  </a:lnTo>
                  <a:lnTo>
                    <a:pt x="1522" y="4868"/>
                  </a:lnTo>
                  <a:lnTo>
                    <a:pt x="1530" y="4789"/>
                  </a:lnTo>
                  <a:lnTo>
                    <a:pt x="1537" y="4704"/>
                  </a:lnTo>
                  <a:lnTo>
                    <a:pt x="1543" y="4617"/>
                  </a:lnTo>
                  <a:lnTo>
                    <a:pt x="1549" y="4536"/>
                  </a:lnTo>
                  <a:lnTo>
                    <a:pt x="1555" y="4465"/>
                  </a:lnTo>
                  <a:lnTo>
                    <a:pt x="1558" y="4412"/>
                  </a:lnTo>
                  <a:lnTo>
                    <a:pt x="1563" y="4420"/>
                  </a:lnTo>
                  <a:lnTo>
                    <a:pt x="1569" y="4430"/>
                  </a:lnTo>
                  <a:lnTo>
                    <a:pt x="1573" y="4442"/>
                  </a:lnTo>
                  <a:lnTo>
                    <a:pt x="1578" y="4458"/>
                  </a:lnTo>
                  <a:lnTo>
                    <a:pt x="1587" y="4495"/>
                  </a:lnTo>
                  <a:lnTo>
                    <a:pt x="1595" y="4541"/>
                  </a:lnTo>
                  <a:lnTo>
                    <a:pt x="1604" y="4592"/>
                  </a:lnTo>
                  <a:lnTo>
                    <a:pt x="1612" y="4648"/>
                  </a:lnTo>
                  <a:lnTo>
                    <a:pt x="1620" y="4709"/>
                  </a:lnTo>
                  <a:lnTo>
                    <a:pt x="1627" y="4771"/>
                  </a:lnTo>
                  <a:lnTo>
                    <a:pt x="1634" y="4835"/>
                  </a:lnTo>
                  <a:lnTo>
                    <a:pt x="1641" y="4897"/>
                  </a:lnTo>
                  <a:lnTo>
                    <a:pt x="1645" y="4958"/>
                  </a:lnTo>
                  <a:lnTo>
                    <a:pt x="1650" y="5016"/>
                  </a:lnTo>
                  <a:lnTo>
                    <a:pt x="1653" y="5071"/>
                  </a:lnTo>
                  <a:lnTo>
                    <a:pt x="1657" y="5119"/>
                  </a:lnTo>
                  <a:lnTo>
                    <a:pt x="1658" y="5160"/>
                  </a:lnTo>
                  <a:lnTo>
                    <a:pt x="1659" y="5193"/>
                  </a:lnTo>
                  <a:lnTo>
                    <a:pt x="1659" y="5252"/>
                  </a:lnTo>
                  <a:lnTo>
                    <a:pt x="1661" y="5305"/>
                  </a:lnTo>
                  <a:lnTo>
                    <a:pt x="1665" y="5356"/>
                  </a:lnTo>
                  <a:lnTo>
                    <a:pt x="1669" y="5405"/>
                  </a:lnTo>
                  <a:lnTo>
                    <a:pt x="1674" y="5452"/>
                  </a:lnTo>
                  <a:lnTo>
                    <a:pt x="1681" y="5500"/>
                  </a:lnTo>
                  <a:lnTo>
                    <a:pt x="1690" y="5548"/>
                  </a:lnTo>
                  <a:lnTo>
                    <a:pt x="1699" y="5599"/>
                  </a:lnTo>
                  <a:lnTo>
                    <a:pt x="1705" y="5632"/>
                  </a:lnTo>
                  <a:lnTo>
                    <a:pt x="1708" y="5663"/>
                  </a:lnTo>
                  <a:lnTo>
                    <a:pt x="1710" y="5689"/>
                  </a:lnTo>
                  <a:lnTo>
                    <a:pt x="1711" y="5715"/>
                  </a:lnTo>
                  <a:lnTo>
                    <a:pt x="1713" y="5758"/>
                  </a:lnTo>
                  <a:lnTo>
                    <a:pt x="1713" y="5797"/>
                  </a:lnTo>
                  <a:lnTo>
                    <a:pt x="1714" y="5815"/>
                  </a:lnTo>
                  <a:lnTo>
                    <a:pt x="1717" y="5833"/>
                  </a:lnTo>
                  <a:lnTo>
                    <a:pt x="1721" y="5852"/>
                  </a:lnTo>
                  <a:lnTo>
                    <a:pt x="1727" y="5871"/>
                  </a:lnTo>
                  <a:lnTo>
                    <a:pt x="1737" y="5892"/>
                  </a:lnTo>
                  <a:lnTo>
                    <a:pt x="1748" y="5915"/>
                  </a:lnTo>
                  <a:lnTo>
                    <a:pt x="1763" y="5939"/>
                  </a:lnTo>
                  <a:lnTo>
                    <a:pt x="1781" y="5965"/>
                  </a:lnTo>
                  <a:lnTo>
                    <a:pt x="1780" y="5989"/>
                  </a:lnTo>
                  <a:lnTo>
                    <a:pt x="1780" y="6014"/>
                  </a:lnTo>
                  <a:lnTo>
                    <a:pt x="1780" y="6038"/>
                  </a:lnTo>
                  <a:lnTo>
                    <a:pt x="1780" y="6062"/>
                  </a:lnTo>
                  <a:lnTo>
                    <a:pt x="1781" y="6086"/>
                  </a:lnTo>
                  <a:lnTo>
                    <a:pt x="1782" y="6109"/>
                  </a:lnTo>
                  <a:lnTo>
                    <a:pt x="1785" y="6132"/>
                  </a:lnTo>
                  <a:lnTo>
                    <a:pt x="1788" y="6155"/>
                  </a:lnTo>
                  <a:lnTo>
                    <a:pt x="1789" y="6164"/>
                  </a:lnTo>
                  <a:lnTo>
                    <a:pt x="1789" y="6173"/>
                  </a:lnTo>
                  <a:lnTo>
                    <a:pt x="1789" y="6182"/>
                  </a:lnTo>
                  <a:lnTo>
                    <a:pt x="1787" y="6191"/>
                  </a:lnTo>
                  <a:lnTo>
                    <a:pt x="1782" y="6209"/>
                  </a:lnTo>
                  <a:lnTo>
                    <a:pt x="1777" y="6228"/>
                  </a:lnTo>
                  <a:lnTo>
                    <a:pt x="1770" y="6248"/>
                  </a:lnTo>
                  <a:lnTo>
                    <a:pt x="1764" y="6271"/>
                  </a:lnTo>
                  <a:lnTo>
                    <a:pt x="1762" y="6283"/>
                  </a:lnTo>
                  <a:lnTo>
                    <a:pt x="1759" y="6296"/>
                  </a:lnTo>
                  <a:lnTo>
                    <a:pt x="1758" y="6310"/>
                  </a:lnTo>
                  <a:lnTo>
                    <a:pt x="1758" y="6325"/>
                  </a:lnTo>
                  <a:lnTo>
                    <a:pt x="1758" y="6353"/>
                  </a:lnTo>
                  <a:lnTo>
                    <a:pt x="1757" y="6381"/>
                  </a:lnTo>
                  <a:lnTo>
                    <a:pt x="1755" y="6406"/>
                  </a:lnTo>
                  <a:lnTo>
                    <a:pt x="1753" y="6431"/>
                  </a:lnTo>
                  <a:lnTo>
                    <a:pt x="1748" y="6478"/>
                  </a:lnTo>
                  <a:lnTo>
                    <a:pt x="1741" y="6523"/>
                  </a:lnTo>
                  <a:lnTo>
                    <a:pt x="1735" y="6565"/>
                  </a:lnTo>
                  <a:lnTo>
                    <a:pt x="1731" y="6607"/>
                  </a:lnTo>
                  <a:lnTo>
                    <a:pt x="1729" y="6629"/>
                  </a:lnTo>
                  <a:lnTo>
                    <a:pt x="1726" y="6651"/>
                  </a:lnTo>
                  <a:lnTo>
                    <a:pt x="1725" y="6672"/>
                  </a:lnTo>
                  <a:lnTo>
                    <a:pt x="1725" y="6695"/>
                  </a:lnTo>
                  <a:lnTo>
                    <a:pt x="1724" y="6798"/>
                  </a:lnTo>
                  <a:lnTo>
                    <a:pt x="1772" y="7095"/>
                  </a:lnTo>
                  <a:lnTo>
                    <a:pt x="1758" y="7096"/>
                  </a:lnTo>
                  <a:lnTo>
                    <a:pt x="1758" y="7148"/>
                  </a:lnTo>
                  <a:lnTo>
                    <a:pt x="1759" y="7159"/>
                  </a:lnTo>
                  <a:lnTo>
                    <a:pt x="1763" y="7170"/>
                  </a:lnTo>
                  <a:lnTo>
                    <a:pt x="1767" y="7181"/>
                  </a:lnTo>
                  <a:lnTo>
                    <a:pt x="1774" y="7191"/>
                  </a:lnTo>
                  <a:lnTo>
                    <a:pt x="1783" y="7203"/>
                  </a:lnTo>
                  <a:lnTo>
                    <a:pt x="1793" y="7213"/>
                  </a:lnTo>
                  <a:lnTo>
                    <a:pt x="1803" y="7222"/>
                  </a:lnTo>
                  <a:lnTo>
                    <a:pt x="1814" y="7231"/>
                  </a:lnTo>
                  <a:lnTo>
                    <a:pt x="1827" y="7240"/>
                  </a:lnTo>
                  <a:lnTo>
                    <a:pt x="1840" y="7247"/>
                  </a:lnTo>
                  <a:lnTo>
                    <a:pt x="1852" y="7254"/>
                  </a:lnTo>
                  <a:lnTo>
                    <a:pt x="1866" y="7260"/>
                  </a:lnTo>
                  <a:lnTo>
                    <a:pt x="1878" y="7266"/>
                  </a:lnTo>
                  <a:lnTo>
                    <a:pt x="1891" y="7269"/>
                  </a:lnTo>
                  <a:lnTo>
                    <a:pt x="1902" y="7270"/>
                  </a:lnTo>
                  <a:lnTo>
                    <a:pt x="1914" y="7271"/>
                  </a:lnTo>
                  <a:lnTo>
                    <a:pt x="1980" y="7271"/>
                  </a:lnTo>
                  <a:lnTo>
                    <a:pt x="1985" y="7288"/>
                  </a:lnTo>
                  <a:lnTo>
                    <a:pt x="1987" y="7304"/>
                  </a:lnTo>
                  <a:lnTo>
                    <a:pt x="1988" y="7318"/>
                  </a:lnTo>
                  <a:lnTo>
                    <a:pt x="1989" y="7332"/>
                  </a:lnTo>
                  <a:lnTo>
                    <a:pt x="1990" y="7355"/>
                  </a:lnTo>
                  <a:lnTo>
                    <a:pt x="1992" y="7375"/>
                  </a:lnTo>
                  <a:lnTo>
                    <a:pt x="1994" y="7384"/>
                  </a:lnTo>
                  <a:lnTo>
                    <a:pt x="1996" y="7394"/>
                  </a:lnTo>
                  <a:lnTo>
                    <a:pt x="2001" y="7402"/>
                  </a:lnTo>
                  <a:lnTo>
                    <a:pt x="2005" y="7411"/>
                  </a:lnTo>
                  <a:lnTo>
                    <a:pt x="2012" y="7419"/>
                  </a:lnTo>
                  <a:lnTo>
                    <a:pt x="2021" y="7428"/>
                  </a:lnTo>
                  <a:lnTo>
                    <a:pt x="2033" y="7437"/>
                  </a:lnTo>
                  <a:lnTo>
                    <a:pt x="2046" y="7446"/>
                  </a:lnTo>
                  <a:lnTo>
                    <a:pt x="2066" y="7459"/>
                  </a:lnTo>
                  <a:lnTo>
                    <a:pt x="2086" y="7469"/>
                  </a:lnTo>
                  <a:lnTo>
                    <a:pt x="2109" y="7479"/>
                  </a:lnTo>
                  <a:lnTo>
                    <a:pt x="2134" y="7490"/>
                  </a:lnTo>
                  <a:lnTo>
                    <a:pt x="2160" y="7496"/>
                  </a:lnTo>
                  <a:lnTo>
                    <a:pt x="2187" y="7503"/>
                  </a:lnTo>
                  <a:lnTo>
                    <a:pt x="2202" y="7506"/>
                  </a:lnTo>
                  <a:lnTo>
                    <a:pt x="2217" y="7507"/>
                  </a:lnTo>
                  <a:lnTo>
                    <a:pt x="2232" y="7508"/>
                  </a:lnTo>
                  <a:lnTo>
                    <a:pt x="2247" y="7508"/>
                  </a:lnTo>
                  <a:lnTo>
                    <a:pt x="2284" y="7508"/>
                  </a:lnTo>
                  <a:lnTo>
                    <a:pt x="2331" y="7507"/>
                  </a:lnTo>
                  <a:lnTo>
                    <a:pt x="2357" y="7504"/>
                  </a:lnTo>
                  <a:lnTo>
                    <a:pt x="2383" y="7503"/>
                  </a:lnTo>
                  <a:lnTo>
                    <a:pt x="2409" y="7500"/>
                  </a:lnTo>
                  <a:lnTo>
                    <a:pt x="2434" y="7498"/>
                  </a:lnTo>
                  <a:lnTo>
                    <a:pt x="2459" y="7493"/>
                  </a:lnTo>
                  <a:lnTo>
                    <a:pt x="2482" y="7488"/>
                  </a:lnTo>
                  <a:lnTo>
                    <a:pt x="2503" y="7483"/>
                  </a:lnTo>
                  <a:lnTo>
                    <a:pt x="2521" y="7476"/>
                  </a:lnTo>
                  <a:lnTo>
                    <a:pt x="2529" y="7471"/>
                  </a:lnTo>
                  <a:lnTo>
                    <a:pt x="2536" y="7468"/>
                  </a:lnTo>
                  <a:lnTo>
                    <a:pt x="2543" y="7463"/>
                  </a:lnTo>
                  <a:lnTo>
                    <a:pt x="2548" y="7459"/>
                  </a:lnTo>
                  <a:lnTo>
                    <a:pt x="2552" y="7453"/>
                  </a:lnTo>
                  <a:lnTo>
                    <a:pt x="2555" y="7447"/>
                  </a:lnTo>
                  <a:lnTo>
                    <a:pt x="2558" y="7442"/>
                  </a:lnTo>
                  <a:lnTo>
                    <a:pt x="2558" y="7436"/>
                  </a:lnTo>
                  <a:lnTo>
                    <a:pt x="2558" y="7426"/>
                  </a:lnTo>
                  <a:lnTo>
                    <a:pt x="2558" y="7412"/>
                  </a:lnTo>
                  <a:lnTo>
                    <a:pt x="2555" y="7398"/>
                  </a:lnTo>
                  <a:lnTo>
                    <a:pt x="2553" y="7383"/>
                  </a:lnTo>
                  <a:lnTo>
                    <a:pt x="2550" y="7370"/>
                  </a:lnTo>
                  <a:lnTo>
                    <a:pt x="2545" y="7356"/>
                  </a:lnTo>
                  <a:lnTo>
                    <a:pt x="2540" y="7342"/>
                  </a:lnTo>
                  <a:lnTo>
                    <a:pt x="2535" y="7328"/>
                  </a:lnTo>
                  <a:lnTo>
                    <a:pt x="2528" y="7314"/>
                  </a:lnTo>
                  <a:lnTo>
                    <a:pt x="2513" y="7286"/>
                  </a:lnTo>
                  <a:lnTo>
                    <a:pt x="2495" y="7259"/>
                  </a:lnTo>
                  <a:lnTo>
                    <a:pt x="2476" y="7232"/>
                  </a:lnTo>
                  <a:lnTo>
                    <a:pt x="2456" y="7205"/>
                  </a:lnTo>
                  <a:lnTo>
                    <a:pt x="2413" y="7155"/>
                  </a:lnTo>
                  <a:lnTo>
                    <a:pt x="2371" y="7107"/>
                  </a:lnTo>
                  <a:lnTo>
                    <a:pt x="2352" y="7085"/>
                  </a:lnTo>
                  <a:lnTo>
                    <a:pt x="2333" y="7063"/>
                  </a:lnTo>
                  <a:lnTo>
                    <a:pt x="2316" y="7043"/>
                  </a:lnTo>
                  <a:lnTo>
                    <a:pt x="2303" y="7024"/>
                  </a:lnTo>
                  <a:lnTo>
                    <a:pt x="2312" y="6992"/>
                  </a:lnTo>
                  <a:lnTo>
                    <a:pt x="2323" y="6952"/>
                  </a:lnTo>
                  <a:lnTo>
                    <a:pt x="2338" y="6908"/>
                  </a:lnTo>
                  <a:lnTo>
                    <a:pt x="2353" y="6862"/>
                  </a:lnTo>
                  <a:lnTo>
                    <a:pt x="2367" y="6816"/>
                  </a:lnTo>
                  <a:lnTo>
                    <a:pt x="2378" y="6775"/>
                  </a:lnTo>
                  <a:lnTo>
                    <a:pt x="2384" y="6757"/>
                  </a:lnTo>
                  <a:lnTo>
                    <a:pt x="2387" y="6741"/>
                  </a:lnTo>
                  <a:lnTo>
                    <a:pt x="2389" y="6727"/>
                  </a:lnTo>
                  <a:lnTo>
                    <a:pt x="2392" y="6716"/>
                  </a:lnTo>
                  <a:lnTo>
                    <a:pt x="2394" y="6663"/>
                  </a:lnTo>
                  <a:lnTo>
                    <a:pt x="2396" y="6613"/>
                  </a:lnTo>
                  <a:lnTo>
                    <a:pt x="2396" y="6566"/>
                  </a:lnTo>
                  <a:lnTo>
                    <a:pt x="2397" y="6519"/>
                  </a:lnTo>
                  <a:lnTo>
                    <a:pt x="2399" y="6473"/>
                  </a:lnTo>
                  <a:lnTo>
                    <a:pt x="2400" y="6428"/>
                  </a:lnTo>
                  <a:lnTo>
                    <a:pt x="2402" y="6405"/>
                  </a:lnTo>
                  <a:lnTo>
                    <a:pt x="2404" y="6381"/>
                  </a:lnTo>
                  <a:lnTo>
                    <a:pt x="2408" y="6357"/>
                  </a:lnTo>
                  <a:lnTo>
                    <a:pt x="2411" y="6333"/>
                  </a:lnTo>
                  <a:lnTo>
                    <a:pt x="2416" y="6300"/>
                  </a:lnTo>
                  <a:lnTo>
                    <a:pt x="2420" y="6262"/>
                  </a:lnTo>
                  <a:lnTo>
                    <a:pt x="2425" y="6219"/>
                  </a:lnTo>
                  <a:lnTo>
                    <a:pt x="2428" y="6171"/>
                  </a:lnTo>
                  <a:lnTo>
                    <a:pt x="2434" y="6068"/>
                  </a:lnTo>
                  <a:lnTo>
                    <a:pt x="2440" y="5957"/>
                  </a:lnTo>
                  <a:lnTo>
                    <a:pt x="2443" y="5847"/>
                  </a:lnTo>
                  <a:lnTo>
                    <a:pt x="2445" y="5742"/>
                  </a:lnTo>
                  <a:lnTo>
                    <a:pt x="2447" y="5649"/>
                  </a:lnTo>
                  <a:lnTo>
                    <a:pt x="2447" y="5574"/>
                  </a:lnTo>
                  <a:lnTo>
                    <a:pt x="2445" y="5477"/>
                  </a:lnTo>
                  <a:lnTo>
                    <a:pt x="2445" y="5377"/>
                  </a:lnTo>
                  <a:lnTo>
                    <a:pt x="2444" y="5277"/>
                  </a:lnTo>
                  <a:lnTo>
                    <a:pt x="2444" y="5177"/>
                  </a:lnTo>
                  <a:lnTo>
                    <a:pt x="2445" y="5078"/>
                  </a:lnTo>
                  <a:lnTo>
                    <a:pt x="2448" y="4980"/>
                  </a:lnTo>
                  <a:lnTo>
                    <a:pt x="2451" y="4885"/>
                  </a:lnTo>
                  <a:lnTo>
                    <a:pt x="2458" y="4792"/>
                  </a:lnTo>
                  <a:lnTo>
                    <a:pt x="2459" y="4771"/>
                  </a:lnTo>
                  <a:lnTo>
                    <a:pt x="2460" y="4748"/>
                  </a:lnTo>
                  <a:lnTo>
                    <a:pt x="2460" y="4724"/>
                  </a:lnTo>
                  <a:lnTo>
                    <a:pt x="2459" y="4698"/>
                  </a:lnTo>
                  <a:lnTo>
                    <a:pt x="2458" y="4647"/>
                  </a:lnTo>
                  <a:lnTo>
                    <a:pt x="2456" y="4596"/>
                  </a:lnTo>
                  <a:lnTo>
                    <a:pt x="2455" y="4543"/>
                  </a:lnTo>
                  <a:lnTo>
                    <a:pt x="2455" y="4494"/>
                  </a:lnTo>
                  <a:lnTo>
                    <a:pt x="2455" y="4470"/>
                  </a:lnTo>
                  <a:lnTo>
                    <a:pt x="2457" y="4447"/>
                  </a:lnTo>
                  <a:lnTo>
                    <a:pt x="2459" y="4425"/>
                  </a:lnTo>
                  <a:lnTo>
                    <a:pt x="2463" y="4406"/>
                  </a:lnTo>
                  <a:lnTo>
                    <a:pt x="2465" y="4386"/>
                  </a:lnTo>
                  <a:lnTo>
                    <a:pt x="2468" y="4367"/>
                  </a:lnTo>
                  <a:lnTo>
                    <a:pt x="2471" y="4344"/>
                  </a:lnTo>
                  <a:lnTo>
                    <a:pt x="2473" y="4321"/>
                  </a:lnTo>
                  <a:lnTo>
                    <a:pt x="2474" y="4297"/>
                  </a:lnTo>
                  <a:lnTo>
                    <a:pt x="2476" y="4271"/>
                  </a:lnTo>
                  <a:lnTo>
                    <a:pt x="2478" y="4245"/>
                  </a:lnTo>
                  <a:lnTo>
                    <a:pt x="2478" y="4218"/>
                  </a:lnTo>
                  <a:lnTo>
                    <a:pt x="2522" y="4221"/>
                  </a:lnTo>
                  <a:lnTo>
                    <a:pt x="2530" y="4220"/>
                  </a:lnTo>
                  <a:lnTo>
                    <a:pt x="2540" y="4217"/>
                  </a:lnTo>
                  <a:lnTo>
                    <a:pt x="2552" y="4214"/>
                  </a:lnTo>
                  <a:lnTo>
                    <a:pt x="2564" y="4208"/>
                  </a:lnTo>
                  <a:lnTo>
                    <a:pt x="2593" y="4194"/>
                  </a:lnTo>
                  <a:lnTo>
                    <a:pt x="2623" y="4178"/>
                  </a:lnTo>
                  <a:lnTo>
                    <a:pt x="2650" y="4160"/>
                  </a:lnTo>
                  <a:lnTo>
                    <a:pt x="2675" y="4142"/>
                  </a:lnTo>
                  <a:lnTo>
                    <a:pt x="2684" y="4134"/>
                  </a:lnTo>
                  <a:lnTo>
                    <a:pt x="2692" y="4126"/>
                  </a:lnTo>
                  <a:lnTo>
                    <a:pt x="2699" y="4118"/>
                  </a:lnTo>
                  <a:lnTo>
                    <a:pt x="2703" y="4112"/>
                  </a:lnTo>
                  <a:lnTo>
                    <a:pt x="2710" y="4092"/>
                  </a:lnTo>
                  <a:lnTo>
                    <a:pt x="2719" y="4064"/>
                  </a:lnTo>
                  <a:lnTo>
                    <a:pt x="2730" y="4033"/>
                  </a:lnTo>
                  <a:lnTo>
                    <a:pt x="2740" y="3999"/>
                  </a:lnTo>
                  <a:lnTo>
                    <a:pt x="2751" y="3965"/>
                  </a:lnTo>
                  <a:lnTo>
                    <a:pt x="2760" y="3934"/>
                  </a:lnTo>
                  <a:lnTo>
                    <a:pt x="2767" y="3909"/>
                  </a:lnTo>
                  <a:lnTo>
                    <a:pt x="2769" y="3890"/>
                  </a:lnTo>
                  <a:lnTo>
                    <a:pt x="2792" y="3880"/>
                  </a:lnTo>
                  <a:lnTo>
                    <a:pt x="2819" y="3222"/>
                  </a:lnTo>
                  <a:lnTo>
                    <a:pt x="2818" y="3205"/>
                  </a:lnTo>
                  <a:lnTo>
                    <a:pt x="2817" y="3154"/>
                  </a:lnTo>
                  <a:lnTo>
                    <a:pt x="2814" y="3077"/>
                  </a:lnTo>
                  <a:lnTo>
                    <a:pt x="2810" y="2976"/>
                  </a:lnTo>
                  <a:lnTo>
                    <a:pt x="2806" y="2855"/>
                  </a:lnTo>
                  <a:lnTo>
                    <a:pt x="2801" y="2720"/>
                  </a:lnTo>
                  <a:lnTo>
                    <a:pt x="2797" y="2575"/>
                  </a:lnTo>
                  <a:lnTo>
                    <a:pt x="2791" y="2424"/>
                  </a:lnTo>
                  <a:lnTo>
                    <a:pt x="2786" y="2271"/>
                  </a:lnTo>
                  <a:lnTo>
                    <a:pt x="2782" y="2121"/>
                  </a:lnTo>
                  <a:lnTo>
                    <a:pt x="2777" y="1979"/>
                  </a:lnTo>
                  <a:lnTo>
                    <a:pt x="2774" y="1849"/>
                  </a:lnTo>
                  <a:lnTo>
                    <a:pt x="2770" y="1735"/>
                  </a:lnTo>
                  <a:lnTo>
                    <a:pt x="2768" y="1640"/>
                  </a:lnTo>
                  <a:lnTo>
                    <a:pt x="2767" y="1571"/>
                  </a:lnTo>
                  <a:lnTo>
                    <a:pt x="2768" y="1531"/>
                  </a:lnTo>
                  <a:lnTo>
                    <a:pt x="2768" y="1493"/>
                  </a:lnTo>
                  <a:lnTo>
                    <a:pt x="2764" y="1441"/>
                  </a:lnTo>
                  <a:lnTo>
                    <a:pt x="2760" y="1382"/>
                  </a:lnTo>
                  <a:lnTo>
                    <a:pt x="2754" y="1320"/>
                  </a:lnTo>
                  <a:lnTo>
                    <a:pt x="2746" y="1259"/>
                  </a:lnTo>
                  <a:lnTo>
                    <a:pt x="2737" y="1206"/>
                  </a:lnTo>
                  <a:lnTo>
                    <a:pt x="2732" y="1184"/>
                  </a:lnTo>
                  <a:lnTo>
                    <a:pt x="2728" y="1165"/>
                  </a:lnTo>
                  <a:lnTo>
                    <a:pt x="2722" y="1150"/>
                  </a:lnTo>
                  <a:lnTo>
                    <a:pt x="2718" y="1138"/>
                  </a:lnTo>
                  <a:lnTo>
                    <a:pt x="2712" y="1130"/>
                  </a:lnTo>
                  <a:lnTo>
                    <a:pt x="2702" y="1119"/>
                  </a:lnTo>
                  <a:lnTo>
                    <a:pt x="2690" y="1106"/>
                  </a:lnTo>
                  <a:lnTo>
                    <a:pt x="2674" y="1091"/>
                  </a:lnTo>
                  <a:lnTo>
                    <a:pt x="2636" y="1057"/>
                  </a:lnTo>
                  <a:lnTo>
                    <a:pt x="2588" y="1018"/>
                  </a:lnTo>
                  <a:lnTo>
                    <a:pt x="2532" y="975"/>
                  </a:lnTo>
                  <a:lnTo>
                    <a:pt x="2471" y="930"/>
                  </a:lnTo>
                  <a:lnTo>
                    <a:pt x="2436" y="906"/>
                  </a:lnTo>
                  <a:lnTo>
                    <a:pt x="2402" y="883"/>
                  </a:lnTo>
                  <a:lnTo>
                    <a:pt x="2367" y="861"/>
                  </a:lnTo>
                  <a:lnTo>
                    <a:pt x="2329" y="838"/>
                  </a:lnTo>
                  <a:lnTo>
                    <a:pt x="2313" y="827"/>
                  </a:lnTo>
                  <a:lnTo>
                    <a:pt x="2296" y="818"/>
                  </a:lnTo>
                  <a:lnTo>
                    <a:pt x="2277" y="809"/>
                  </a:lnTo>
                  <a:lnTo>
                    <a:pt x="2259" y="801"/>
                  </a:lnTo>
                  <a:lnTo>
                    <a:pt x="2221" y="785"/>
                  </a:lnTo>
                  <a:lnTo>
                    <a:pt x="2184" y="771"/>
                  </a:lnTo>
                  <a:lnTo>
                    <a:pt x="2145" y="760"/>
                  </a:lnTo>
                  <a:lnTo>
                    <a:pt x="2106" y="750"/>
                  </a:lnTo>
                  <a:lnTo>
                    <a:pt x="2068" y="741"/>
                  </a:lnTo>
                  <a:lnTo>
                    <a:pt x="2032" y="733"/>
                  </a:lnTo>
                  <a:lnTo>
                    <a:pt x="1996" y="727"/>
                  </a:lnTo>
                  <a:lnTo>
                    <a:pt x="1963" y="721"/>
                  </a:lnTo>
                  <a:lnTo>
                    <a:pt x="1933" y="717"/>
                  </a:lnTo>
                  <a:lnTo>
                    <a:pt x="1906" y="714"/>
                  </a:lnTo>
                  <a:lnTo>
                    <a:pt x="1864" y="710"/>
                  </a:lnTo>
                  <a:lnTo>
                    <a:pt x="1842" y="709"/>
                  </a:lnTo>
                  <a:lnTo>
                    <a:pt x="1862" y="635"/>
                  </a:lnTo>
                  <a:close/>
                  <a:moveTo>
                    <a:pt x="2480" y="4113"/>
                  </a:moveTo>
                  <a:lnTo>
                    <a:pt x="2480" y="4078"/>
                  </a:lnTo>
                  <a:lnTo>
                    <a:pt x="2486" y="4068"/>
                  </a:lnTo>
                  <a:lnTo>
                    <a:pt x="2490" y="4055"/>
                  </a:lnTo>
                  <a:lnTo>
                    <a:pt x="2494" y="4041"/>
                  </a:lnTo>
                  <a:lnTo>
                    <a:pt x="2497" y="4028"/>
                  </a:lnTo>
                  <a:lnTo>
                    <a:pt x="2502" y="3998"/>
                  </a:lnTo>
                  <a:lnTo>
                    <a:pt x="2507" y="3969"/>
                  </a:lnTo>
                  <a:lnTo>
                    <a:pt x="2510" y="3956"/>
                  </a:lnTo>
                  <a:lnTo>
                    <a:pt x="2512" y="3943"/>
                  </a:lnTo>
                  <a:lnTo>
                    <a:pt x="2515" y="3932"/>
                  </a:lnTo>
                  <a:lnTo>
                    <a:pt x="2520" y="3921"/>
                  </a:lnTo>
                  <a:lnTo>
                    <a:pt x="2524" y="3913"/>
                  </a:lnTo>
                  <a:lnTo>
                    <a:pt x="2531" y="3906"/>
                  </a:lnTo>
                  <a:lnTo>
                    <a:pt x="2535" y="3904"/>
                  </a:lnTo>
                  <a:lnTo>
                    <a:pt x="2538" y="3903"/>
                  </a:lnTo>
                  <a:lnTo>
                    <a:pt x="2542" y="3902"/>
                  </a:lnTo>
                  <a:lnTo>
                    <a:pt x="2546" y="3902"/>
                  </a:lnTo>
                  <a:lnTo>
                    <a:pt x="2579" y="3903"/>
                  </a:lnTo>
                  <a:lnTo>
                    <a:pt x="2579" y="3919"/>
                  </a:lnTo>
                  <a:lnTo>
                    <a:pt x="2580" y="3929"/>
                  </a:lnTo>
                  <a:lnTo>
                    <a:pt x="2582" y="3937"/>
                  </a:lnTo>
                  <a:lnTo>
                    <a:pt x="2584" y="3943"/>
                  </a:lnTo>
                  <a:lnTo>
                    <a:pt x="2585" y="3949"/>
                  </a:lnTo>
                  <a:lnTo>
                    <a:pt x="2587" y="3956"/>
                  </a:lnTo>
                  <a:lnTo>
                    <a:pt x="2587" y="3964"/>
                  </a:lnTo>
                  <a:lnTo>
                    <a:pt x="2587" y="3976"/>
                  </a:lnTo>
                  <a:lnTo>
                    <a:pt x="2586" y="3988"/>
                  </a:lnTo>
                  <a:lnTo>
                    <a:pt x="2585" y="3996"/>
                  </a:lnTo>
                  <a:lnTo>
                    <a:pt x="2583" y="4002"/>
                  </a:lnTo>
                  <a:lnTo>
                    <a:pt x="2580" y="4008"/>
                  </a:lnTo>
                  <a:lnTo>
                    <a:pt x="2579" y="4014"/>
                  </a:lnTo>
                  <a:lnTo>
                    <a:pt x="2577" y="4021"/>
                  </a:lnTo>
                  <a:lnTo>
                    <a:pt x="2575" y="4032"/>
                  </a:lnTo>
                  <a:lnTo>
                    <a:pt x="2574" y="4047"/>
                  </a:lnTo>
                  <a:lnTo>
                    <a:pt x="2566" y="4039"/>
                  </a:lnTo>
                  <a:lnTo>
                    <a:pt x="2495" y="4096"/>
                  </a:lnTo>
                  <a:lnTo>
                    <a:pt x="2503" y="4104"/>
                  </a:lnTo>
                  <a:lnTo>
                    <a:pt x="2480" y="4113"/>
                  </a:lnTo>
                  <a:close/>
                </a:path>
              </a:pathLst>
            </a:custGeom>
            <a:solidFill>
              <a:schemeClr val="accent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781">
                <a:solidFill>
                  <a:schemeClr val="bg2">
                    <a:lumMod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1" name="Freeform 9"/>
            <p:cNvSpPr>
              <a:spLocks/>
            </p:cNvSpPr>
            <p:nvPr/>
          </p:nvSpPr>
          <p:spPr bwMode="auto">
            <a:xfrm>
              <a:off x="6556377" y="1581152"/>
              <a:ext cx="88900" cy="638175"/>
            </a:xfrm>
            <a:custGeom>
              <a:avLst/>
              <a:gdLst/>
              <a:ahLst/>
              <a:cxnLst>
                <a:cxn ang="0">
                  <a:pos x="105" y="0"/>
                </a:cxn>
                <a:cxn ang="0">
                  <a:pos x="0" y="2012"/>
                </a:cxn>
                <a:cxn ang="0">
                  <a:pos x="187" y="2412"/>
                </a:cxn>
                <a:cxn ang="0">
                  <a:pos x="334" y="2129"/>
                </a:cxn>
                <a:cxn ang="0">
                  <a:pos x="229" y="8"/>
                </a:cxn>
                <a:cxn ang="0">
                  <a:pos x="105" y="0"/>
                </a:cxn>
              </a:cxnLst>
              <a:rect l="0" t="0" r="r" b="b"/>
              <a:pathLst>
                <a:path w="334" h="2412">
                  <a:moveTo>
                    <a:pt x="105" y="0"/>
                  </a:moveTo>
                  <a:lnTo>
                    <a:pt x="0" y="2012"/>
                  </a:lnTo>
                  <a:lnTo>
                    <a:pt x="187" y="2412"/>
                  </a:lnTo>
                  <a:lnTo>
                    <a:pt x="334" y="2129"/>
                  </a:lnTo>
                  <a:lnTo>
                    <a:pt x="229" y="8"/>
                  </a:lnTo>
                  <a:lnTo>
                    <a:pt x="105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781">
                <a:solidFill>
                  <a:schemeClr val="bg2">
                    <a:lumMod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6" name="Group 36"/>
          <p:cNvGrpSpPr/>
          <p:nvPr/>
        </p:nvGrpSpPr>
        <p:grpSpPr>
          <a:xfrm>
            <a:off x="3545006" y="3426802"/>
            <a:ext cx="975329" cy="1720785"/>
            <a:chOff x="1285875" y="1247776"/>
            <a:chExt cx="1192213" cy="2103438"/>
          </a:xfrm>
        </p:grpSpPr>
        <p:sp>
          <p:nvSpPr>
            <p:cNvPr id="57" name="Freeform 8"/>
            <p:cNvSpPr>
              <a:spLocks/>
            </p:cNvSpPr>
            <p:nvPr/>
          </p:nvSpPr>
          <p:spPr bwMode="auto">
            <a:xfrm>
              <a:off x="1285875" y="1247776"/>
              <a:ext cx="1192213" cy="2103438"/>
            </a:xfrm>
            <a:custGeom>
              <a:avLst/>
              <a:gdLst/>
              <a:ahLst/>
              <a:cxnLst>
                <a:cxn ang="0">
                  <a:pos x="1146" y="1113"/>
                </a:cxn>
                <a:cxn ang="0">
                  <a:pos x="941" y="1112"/>
                </a:cxn>
                <a:cxn ang="0">
                  <a:pos x="744" y="1099"/>
                </a:cxn>
                <a:cxn ang="0">
                  <a:pos x="729" y="797"/>
                </a:cxn>
                <a:cxn ang="0">
                  <a:pos x="1028" y="377"/>
                </a:cxn>
                <a:cxn ang="0">
                  <a:pos x="1350" y="435"/>
                </a:cxn>
                <a:cxn ang="0">
                  <a:pos x="1262" y="312"/>
                </a:cxn>
                <a:cxn ang="0">
                  <a:pos x="1335" y="100"/>
                </a:cxn>
                <a:cxn ang="0">
                  <a:pos x="745" y="180"/>
                </a:cxn>
                <a:cxn ang="0">
                  <a:pos x="473" y="232"/>
                </a:cxn>
                <a:cxn ang="0">
                  <a:pos x="298" y="461"/>
                </a:cxn>
                <a:cxn ang="0">
                  <a:pos x="112" y="1306"/>
                </a:cxn>
                <a:cxn ang="0">
                  <a:pos x="1237" y="2095"/>
                </a:cxn>
                <a:cxn ang="0">
                  <a:pos x="1323" y="2926"/>
                </a:cxn>
                <a:cxn ang="0">
                  <a:pos x="1245" y="3975"/>
                </a:cxn>
                <a:cxn ang="0">
                  <a:pos x="1743" y="4852"/>
                </a:cxn>
                <a:cxn ang="0">
                  <a:pos x="1833" y="5787"/>
                </a:cxn>
                <a:cxn ang="0">
                  <a:pos x="1938" y="6864"/>
                </a:cxn>
                <a:cxn ang="0">
                  <a:pos x="2068" y="7466"/>
                </a:cxn>
                <a:cxn ang="0">
                  <a:pos x="1967" y="7895"/>
                </a:cxn>
                <a:cxn ang="0">
                  <a:pos x="2403" y="7896"/>
                </a:cxn>
                <a:cxn ang="0">
                  <a:pos x="2504" y="7572"/>
                </a:cxn>
                <a:cxn ang="0">
                  <a:pos x="2549" y="7077"/>
                </a:cxn>
                <a:cxn ang="0">
                  <a:pos x="2481" y="6491"/>
                </a:cxn>
                <a:cxn ang="0">
                  <a:pos x="2505" y="6111"/>
                </a:cxn>
                <a:cxn ang="0">
                  <a:pos x="2558" y="5226"/>
                </a:cxn>
                <a:cxn ang="0">
                  <a:pos x="2667" y="5059"/>
                </a:cxn>
                <a:cxn ang="0">
                  <a:pos x="2745" y="5982"/>
                </a:cxn>
                <a:cxn ang="0">
                  <a:pos x="2815" y="6442"/>
                </a:cxn>
                <a:cxn ang="0">
                  <a:pos x="2788" y="6776"/>
                </a:cxn>
                <a:cxn ang="0">
                  <a:pos x="2825" y="7584"/>
                </a:cxn>
                <a:cxn ang="0">
                  <a:pos x="3019" y="7761"/>
                </a:cxn>
                <a:cxn ang="0">
                  <a:pos x="3297" y="7889"/>
                </a:cxn>
                <a:cxn ang="0">
                  <a:pos x="3559" y="7805"/>
                </a:cxn>
                <a:cxn ang="0">
                  <a:pos x="3315" y="7390"/>
                </a:cxn>
                <a:cxn ang="0">
                  <a:pos x="3412" y="6723"/>
                </a:cxn>
                <a:cxn ang="0">
                  <a:pos x="3451" y="5583"/>
                </a:cxn>
                <a:cxn ang="0">
                  <a:pos x="3462" y="4724"/>
                </a:cxn>
                <a:cxn ang="0">
                  <a:pos x="3634" y="4116"/>
                </a:cxn>
                <a:cxn ang="0">
                  <a:pos x="3507" y="3088"/>
                </a:cxn>
                <a:cxn ang="0">
                  <a:pos x="3718" y="1776"/>
                </a:cxn>
                <a:cxn ang="0">
                  <a:pos x="4504" y="1210"/>
                </a:cxn>
                <a:cxn ang="0">
                  <a:pos x="4164" y="358"/>
                </a:cxn>
                <a:cxn ang="0">
                  <a:pos x="3969" y="259"/>
                </a:cxn>
                <a:cxn ang="0">
                  <a:pos x="3527" y="57"/>
                </a:cxn>
                <a:cxn ang="0">
                  <a:pos x="3115" y="254"/>
                </a:cxn>
                <a:cxn ang="0">
                  <a:pos x="3153" y="434"/>
                </a:cxn>
                <a:cxn ang="0">
                  <a:pos x="3230" y="451"/>
                </a:cxn>
                <a:cxn ang="0">
                  <a:pos x="3548" y="406"/>
                </a:cxn>
                <a:cxn ang="0">
                  <a:pos x="3785" y="936"/>
                </a:cxn>
                <a:cxn ang="0">
                  <a:pos x="3739" y="1168"/>
                </a:cxn>
                <a:cxn ang="0">
                  <a:pos x="3483" y="1154"/>
                </a:cxn>
                <a:cxn ang="0">
                  <a:pos x="3291" y="1082"/>
                </a:cxn>
                <a:cxn ang="0">
                  <a:pos x="2738" y="1151"/>
                </a:cxn>
                <a:cxn ang="0">
                  <a:pos x="2599" y="921"/>
                </a:cxn>
                <a:cxn ang="0">
                  <a:pos x="2661" y="576"/>
                </a:cxn>
                <a:cxn ang="0">
                  <a:pos x="2510" y="269"/>
                </a:cxn>
                <a:cxn ang="0">
                  <a:pos x="2196" y="213"/>
                </a:cxn>
                <a:cxn ang="0">
                  <a:pos x="1985" y="414"/>
                </a:cxn>
                <a:cxn ang="0">
                  <a:pos x="2017" y="965"/>
                </a:cxn>
                <a:cxn ang="0">
                  <a:pos x="1737" y="1099"/>
                </a:cxn>
              </a:cxnLst>
              <a:rect l="0" t="0" r="r" b="b"/>
              <a:pathLst>
                <a:path w="4505" h="7953">
                  <a:moveTo>
                    <a:pt x="1305" y="1068"/>
                  </a:moveTo>
                  <a:lnTo>
                    <a:pt x="1294" y="1069"/>
                  </a:lnTo>
                  <a:lnTo>
                    <a:pt x="1283" y="1071"/>
                  </a:lnTo>
                  <a:lnTo>
                    <a:pt x="1273" y="1073"/>
                  </a:lnTo>
                  <a:lnTo>
                    <a:pt x="1263" y="1075"/>
                  </a:lnTo>
                  <a:lnTo>
                    <a:pt x="1254" y="1079"/>
                  </a:lnTo>
                  <a:lnTo>
                    <a:pt x="1246" y="1083"/>
                  </a:lnTo>
                  <a:lnTo>
                    <a:pt x="1238" y="1087"/>
                  </a:lnTo>
                  <a:lnTo>
                    <a:pt x="1231" y="1092"/>
                  </a:lnTo>
                  <a:lnTo>
                    <a:pt x="1219" y="1101"/>
                  </a:lnTo>
                  <a:lnTo>
                    <a:pt x="1206" y="1108"/>
                  </a:lnTo>
                  <a:lnTo>
                    <a:pt x="1196" y="1113"/>
                  </a:lnTo>
                  <a:lnTo>
                    <a:pt x="1186" y="1116"/>
                  </a:lnTo>
                  <a:lnTo>
                    <a:pt x="1177" y="1117"/>
                  </a:lnTo>
                  <a:lnTo>
                    <a:pt x="1169" y="1117"/>
                  </a:lnTo>
                  <a:lnTo>
                    <a:pt x="1161" y="1116"/>
                  </a:lnTo>
                  <a:lnTo>
                    <a:pt x="1153" y="1115"/>
                  </a:lnTo>
                  <a:lnTo>
                    <a:pt x="1146" y="1113"/>
                  </a:lnTo>
                  <a:lnTo>
                    <a:pt x="1139" y="1113"/>
                  </a:lnTo>
                  <a:lnTo>
                    <a:pt x="1132" y="1112"/>
                  </a:lnTo>
                  <a:lnTo>
                    <a:pt x="1124" y="1113"/>
                  </a:lnTo>
                  <a:lnTo>
                    <a:pt x="1117" y="1116"/>
                  </a:lnTo>
                  <a:lnTo>
                    <a:pt x="1109" y="1121"/>
                  </a:lnTo>
                  <a:lnTo>
                    <a:pt x="1101" y="1128"/>
                  </a:lnTo>
                  <a:lnTo>
                    <a:pt x="1092" y="1137"/>
                  </a:lnTo>
                  <a:lnTo>
                    <a:pt x="1075" y="1128"/>
                  </a:lnTo>
                  <a:lnTo>
                    <a:pt x="1060" y="1121"/>
                  </a:lnTo>
                  <a:lnTo>
                    <a:pt x="1046" y="1116"/>
                  </a:lnTo>
                  <a:lnTo>
                    <a:pt x="1034" y="1114"/>
                  </a:lnTo>
                  <a:lnTo>
                    <a:pt x="1022" y="1112"/>
                  </a:lnTo>
                  <a:lnTo>
                    <a:pt x="1012" y="1112"/>
                  </a:lnTo>
                  <a:lnTo>
                    <a:pt x="1003" y="1112"/>
                  </a:lnTo>
                  <a:lnTo>
                    <a:pt x="994" y="1113"/>
                  </a:lnTo>
                  <a:lnTo>
                    <a:pt x="974" y="1114"/>
                  </a:lnTo>
                  <a:lnTo>
                    <a:pt x="952" y="1114"/>
                  </a:lnTo>
                  <a:lnTo>
                    <a:pt x="941" y="1112"/>
                  </a:lnTo>
                  <a:lnTo>
                    <a:pt x="927" y="1108"/>
                  </a:lnTo>
                  <a:lnTo>
                    <a:pt x="911" y="1104"/>
                  </a:lnTo>
                  <a:lnTo>
                    <a:pt x="894" y="1096"/>
                  </a:lnTo>
                  <a:lnTo>
                    <a:pt x="860" y="1111"/>
                  </a:lnTo>
                  <a:lnTo>
                    <a:pt x="830" y="1120"/>
                  </a:lnTo>
                  <a:lnTo>
                    <a:pt x="818" y="1123"/>
                  </a:lnTo>
                  <a:lnTo>
                    <a:pt x="806" y="1125"/>
                  </a:lnTo>
                  <a:lnTo>
                    <a:pt x="796" y="1128"/>
                  </a:lnTo>
                  <a:lnTo>
                    <a:pt x="787" y="1128"/>
                  </a:lnTo>
                  <a:lnTo>
                    <a:pt x="779" y="1128"/>
                  </a:lnTo>
                  <a:lnTo>
                    <a:pt x="772" y="1128"/>
                  </a:lnTo>
                  <a:lnTo>
                    <a:pt x="766" y="1125"/>
                  </a:lnTo>
                  <a:lnTo>
                    <a:pt x="760" y="1124"/>
                  </a:lnTo>
                  <a:lnTo>
                    <a:pt x="756" y="1121"/>
                  </a:lnTo>
                  <a:lnTo>
                    <a:pt x="752" y="1117"/>
                  </a:lnTo>
                  <a:lnTo>
                    <a:pt x="749" y="1114"/>
                  </a:lnTo>
                  <a:lnTo>
                    <a:pt x="747" y="1109"/>
                  </a:lnTo>
                  <a:lnTo>
                    <a:pt x="744" y="1099"/>
                  </a:lnTo>
                  <a:lnTo>
                    <a:pt x="743" y="1088"/>
                  </a:lnTo>
                  <a:lnTo>
                    <a:pt x="743" y="1075"/>
                  </a:lnTo>
                  <a:lnTo>
                    <a:pt x="744" y="1061"/>
                  </a:lnTo>
                  <a:lnTo>
                    <a:pt x="748" y="1033"/>
                  </a:lnTo>
                  <a:lnTo>
                    <a:pt x="750" y="1004"/>
                  </a:lnTo>
                  <a:lnTo>
                    <a:pt x="749" y="992"/>
                  </a:lnTo>
                  <a:lnTo>
                    <a:pt x="747" y="979"/>
                  </a:lnTo>
                  <a:lnTo>
                    <a:pt x="743" y="967"/>
                  </a:lnTo>
                  <a:lnTo>
                    <a:pt x="740" y="955"/>
                  </a:lnTo>
                  <a:lnTo>
                    <a:pt x="731" y="931"/>
                  </a:lnTo>
                  <a:lnTo>
                    <a:pt x="723" y="907"/>
                  </a:lnTo>
                  <a:lnTo>
                    <a:pt x="720" y="895"/>
                  </a:lnTo>
                  <a:lnTo>
                    <a:pt x="718" y="881"/>
                  </a:lnTo>
                  <a:lnTo>
                    <a:pt x="717" y="866"/>
                  </a:lnTo>
                  <a:lnTo>
                    <a:pt x="717" y="851"/>
                  </a:lnTo>
                  <a:lnTo>
                    <a:pt x="719" y="834"/>
                  </a:lnTo>
                  <a:lnTo>
                    <a:pt x="723" y="817"/>
                  </a:lnTo>
                  <a:lnTo>
                    <a:pt x="729" y="797"/>
                  </a:lnTo>
                  <a:lnTo>
                    <a:pt x="737" y="777"/>
                  </a:lnTo>
                  <a:lnTo>
                    <a:pt x="904" y="410"/>
                  </a:lnTo>
                  <a:lnTo>
                    <a:pt x="909" y="402"/>
                  </a:lnTo>
                  <a:lnTo>
                    <a:pt x="912" y="395"/>
                  </a:lnTo>
                  <a:lnTo>
                    <a:pt x="917" y="388"/>
                  </a:lnTo>
                  <a:lnTo>
                    <a:pt x="923" y="382"/>
                  </a:lnTo>
                  <a:lnTo>
                    <a:pt x="927" y="378"/>
                  </a:lnTo>
                  <a:lnTo>
                    <a:pt x="933" y="374"/>
                  </a:lnTo>
                  <a:lnTo>
                    <a:pt x="939" y="371"/>
                  </a:lnTo>
                  <a:lnTo>
                    <a:pt x="944" y="369"/>
                  </a:lnTo>
                  <a:lnTo>
                    <a:pt x="950" y="366"/>
                  </a:lnTo>
                  <a:lnTo>
                    <a:pt x="957" y="365"/>
                  </a:lnTo>
                  <a:lnTo>
                    <a:pt x="963" y="364"/>
                  </a:lnTo>
                  <a:lnTo>
                    <a:pt x="970" y="364"/>
                  </a:lnTo>
                  <a:lnTo>
                    <a:pt x="983" y="364"/>
                  </a:lnTo>
                  <a:lnTo>
                    <a:pt x="998" y="368"/>
                  </a:lnTo>
                  <a:lnTo>
                    <a:pt x="1013" y="371"/>
                  </a:lnTo>
                  <a:lnTo>
                    <a:pt x="1028" y="377"/>
                  </a:lnTo>
                  <a:lnTo>
                    <a:pt x="1044" y="384"/>
                  </a:lnTo>
                  <a:lnTo>
                    <a:pt x="1060" y="390"/>
                  </a:lnTo>
                  <a:lnTo>
                    <a:pt x="1093" y="406"/>
                  </a:lnTo>
                  <a:lnTo>
                    <a:pt x="1126" y="422"/>
                  </a:lnTo>
                  <a:lnTo>
                    <a:pt x="1150" y="418"/>
                  </a:lnTo>
                  <a:lnTo>
                    <a:pt x="1174" y="413"/>
                  </a:lnTo>
                  <a:lnTo>
                    <a:pt x="1198" y="410"/>
                  </a:lnTo>
                  <a:lnTo>
                    <a:pt x="1222" y="408"/>
                  </a:lnTo>
                  <a:lnTo>
                    <a:pt x="1235" y="406"/>
                  </a:lnTo>
                  <a:lnTo>
                    <a:pt x="1247" y="406"/>
                  </a:lnTo>
                  <a:lnTo>
                    <a:pt x="1261" y="408"/>
                  </a:lnTo>
                  <a:lnTo>
                    <a:pt x="1274" y="410"/>
                  </a:lnTo>
                  <a:lnTo>
                    <a:pt x="1287" y="412"/>
                  </a:lnTo>
                  <a:lnTo>
                    <a:pt x="1302" y="416"/>
                  </a:lnTo>
                  <a:lnTo>
                    <a:pt x="1316" y="421"/>
                  </a:lnTo>
                  <a:lnTo>
                    <a:pt x="1332" y="427"/>
                  </a:lnTo>
                  <a:lnTo>
                    <a:pt x="1341" y="432"/>
                  </a:lnTo>
                  <a:lnTo>
                    <a:pt x="1350" y="435"/>
                  </a:lnTo>
                  <a:lnTo>
                    <a:pt x="1357" y="437"/>
                  </a:lnTo>
                  <a:lnTo>
                    <a:pt x="1363" y="438"/>
                  </a:lnTo>
                  <a:lnTo>
                    <a:pt x="1367" y="438"/>
                  </a:lnTo>
                  <a:lnTo>
                    <a:pt x="1371" y="437"/>
                  </a:lnTo>
                  <a:lnTo>
                    <a:pt x="1373" y="435"/>
                  </a:lnTo>
                  <a:lnTo>
                    <a:pt x="1374" y="433"/>
                  </a:lnTo>
                  <a:lnTo>
                    <a:pt x="1374" y="429"/>
                  </a:lnTo>
                  <a:lnTo>
                    <a:pt x="1373" y="426"/>
                  </a:lnTo>
                  <a:lnTo>
                    <a:pt x="1372" y="421"/>
                  </a:lnTo>
                  <a:lnTo>
                    <a:pt x="1370" y="417"/>
                  </a:lnTo>
                  <a:lnTo>
                    <a:pt x="1362" y="405"/>
                  </a:lnTo>
                  <a:lnTo>
                    <a:pt x="1351" y="392"/>
                  </a:lnTo>
                  <a:lnTo>
                    <a:pt x="1339" y="378"/>
                  </a:lnTo>
                  <a:lnTo>
                    <a:pt x="1325" y="364"/>
                  </a:lnTo>
                  <a:lnTo>
                    <a:pt x="1310" y="349"/>
                  </a:lnTo>
                  <a:lnTo>
                    <a:pt x="1294" y="336"/>
                  </a:lnTo>
                  <a:lnTo>
                    <a:pt x="1278" y="323"/>
                  </a:lnTo>
                  <a:lnTo>
                    <a:pt x="1262" y="312"/>
                  </a:lnTo>
                  <a:lnTo>
                    <a:pt x="1249" y="302"/>
                  </a:lnTo>
                  <a:lnTo>
                    <a:pt x="1235" y="294"/>
                  </a:lnTo>
                  <a:lnTo>
                    <a:pt x="1267" y="299"/>
                  </a:lnTo>
                  <a:lnTo>
                    <a:pt x="1294" y="299"/>
                  </a:lnTo>
                  <a:lnTo>
                    <a:pt x="1318" y="297"/>
                  </a:lnTo>
                  <a:lnTo>
                    <a:pt x="1339" y="291"/>
                  </a:lnTo>
                  <a:lnTo>
                    <a:pt x="1355" y="283"/>
                  </a:lnTo>
                  <a:lnTo>
                    <a:pt x="1369" y="273"/>
                  </a:lnTo>
                  <a:lnTo>
                    <a:pt x="1379" y="260"/>
                  </a:lnTo>
                  <a:lnTo>
                    <a:pt x="1386" y="245"/>
                  </a:lnTo>
                  <a:lnTo>
                    <a:pt x="1389" y="229"/>
                  </a:lnTo>
                  <a:lnTo>
                    <a:pt x="1390" y="212"/>
                  </a:lnTo>
                  <a:lnTo>
                    <a:pt x="1388" y="195"/>
                  </a:lnTo>
                  <a:lnTo>
                    <a:pt x="1383" y="176"/>
                  </a:lnTo>
                  <a:lnTo>
                    <a:pt x="1375" y="156"/>
                  </a:lnTo>
                  <a:lnTo>
                    <a:pt x="1365" y="138"/>
                  </a:lnTo>
                  <a:lnTo>
                    <a:pt x="1351" y="118"/>
                  </a:lnTo>
                  <a:lnTo>
                    <a:pt x="1335" y="100"/>
                  </a:lnTo>
                  <a:lnTo>
                    <a:pt x="1317" y="82"/>
                  </a:lnTo>
                  <a:lnTo>
                    <a:pt x="1297" y="65"/>
                  </a:lnTo>
                  <a:lnTo>
                    <a:pt x="1274" y="50"/>
                  </a:lnTo>
                  <a:lnTo>
                    <a:pt x="1249" y="36"/>
                  </a:lnTo>
                  <a:lnTo>
                    <a:pt x="1221" y="24"/>
                  </a:lnTo>
                  <a:lnTo>
                    <a:pt x="1191" y="13"/>
                  </a:lnTo>
                  <a:lnTo>
                    <a:pt x="1161" y="6"/>
                  </a:lnTo>
                  <a:lnTo>
                    <a:pt x="1127" y="2"/>
                  </a:lnTo>
                  <a:lnTo>
                    <a:pt x="1092" y="0"/>
                  </a:lnTo>
                  <a:lnTo>
                    <a:pt x="1055" y="1"/>
                  </a:lnTo>
                  <a:lnTo>
                    <a:pt x="1018" y="6"/>
                  </a:lnTo>
                  <a:lnTo>
                    <a:pt x="978" y="14"/>
                  </a:lnTo>
                  <a:lnTo>
                    <a:pt x="935" y="27"/>
                  </a:lnTo>
                  <a:lnTo>
                    <a:pt x="893" y="44"/>
                  </a:lnTo>
                  <a:lnTo>
                    <a:pt x="848" y="67"/>
                  </a:lnTo>
                  <a:lnTo>
                    <a:pt x="804" y="93"/>
                  </a:lnTo>
                  <a:lnTo>
                    <a:pt x="771" y="144"/>
                  </a:lnTo>
                  <a:lnTo>
                    <a:pt x="745" y="180"/>
                  </a:lnTo>
                  <a:lnTo>
                    <a:pt x="736" y="194"/>
                  </a:lnTo>
                  <a:lnTo>
                    <a:pt x="727" y="204"/>
                  </a:lnTo>
                  <a:lnTo>
                    <a:pt x="718" y="212"/>
                  </a:lnTo>
                  <a:lnTo>
                    <a:pt x="710" y="218"/>
                  </a:lnTo>
                  <a:lnTo>
                    <a:pt x="700" y="222"/>
                  </a:lnTo>
                  <a:lnTo>
                    <a:pt x="689" y="225"/>
                  </a:lnTo>
                  <a:lnTo>
                    <a:pt x="677" y="225"/>
                  </a:lnTo>
                  <a:lnTo>
                    <a:pt x="663" y="225"/>
                  </a:lnTo>
                  <a:lnTo>
                    <a:pt x="625" y="222"/>
                  </a:lnTo>
                  <a:lnTo>
                    <a:pt x="573" y="219"/>
                  </a:lnTo>
                  <a:lnTo>
                    <a:pt x="553" y="218"/>
                  </a:lnTo>
                  <a:lnTo>
                    <a:pt x="535" y="218"/>
                  </a:lnTo>
                  <a:lnTo>
                    <a:pt x="519" y="219"/>
                  </a:lnTo>
                  <a:lnTo>
                    <a:pt x="503" y="221"/>
                  </a:lnTo>
                  <a:lnTo>
                    <a:pt x="495" y="224"/>
                  </a:lnTo>
                  <a:lnTo>
                    <a:pt x="488" y="226"/>
                  </a:lnTo>
                  <a:lnTo>
                    <a:pt x="480" y="228"/>
                  </a:lnTo>
                  <a:lnTo>
                    <a:pt x="473" y="232"/>
                  </a:lnTo>
                  <a:lnTo>
                    <a:pt x="466" y="236"/>
                  </a:lnTo>
                  <a:lnTo>
                    <a:pt x="460" y="241"/>
                  </a:lnTo>
                  <a:lnTo>
                    <a:pt x="453" y="246"/>
                  </a:lnTo>
                  <a:lnTo>
                    <a:pt x="446" y="253"/>
                  </a:lnTo>
                  <a:lnTo>
                    <a:pt x="426" y="273"/>
                  </a:lnTo>
                  <a:lnTo>
                    <a:pt x="412" y="285"/>
                  </a:lnTo>
                  <a:lnTo>
                    <a:pt x="401" y="292"/>
                  </a:lnTo>
                  <a:lnTo>
                    <a:pt x="393" y="296"/>
                  </a:lnTo>
                  <a:lnTo>
                    <a:pt x="384" y="297"/>
                  </a:lnTo>
                  <a:lnTo>
                    <a:pt x="374" y="300"/>
                  </a:lnTo>
                  <a:lnTo>
                    <a:pt x="360" y="306"/>
                  </a:lnTo>
                  <a:lnTo>
                    <a:pt x="340" y="317"/>
                  </a:lnTo>
                  <a:lnTo>
                    <a:pt x="326" y="348"/>
                  </a:lnTo>
                  <a:lnTo>
                    <a:pt x="320" y="366"/>
                  </a:lnTo>
                  <a:lnTo>
                    <a:pt x="314" y="385"/>
                  </a:lnTo>
                  <a:lnTo>
                    <a:pt x="310" y="403"/>
                  </a:lnTo>
                  <a:lnTo>
                    <a:pt x="306" y="422"/>
                  </a:lnTo>
                  <a:lnTo>
                    <a:pt x="298" y="461"/>
                  </a:lnTo>
                  <a:lnTo>
                    <a:pt x="292" y="501"/>
                  </a:lnTo>
                  <a:lnTo>
                    <a:pt x="284" y="542"/>
                  </a:lnTo>
                  <a:lnTo>
                    <a:pt x="273" y="584"/>
                  </a:lnTo>
                  <a:lnTo>
                    <a:pt x="268" y="604"/>
                  </a:lnTo>
                  <a:lnTo>
                    <a:pt x="261" y="625"/>
                  </a:lnTo>
                  <a:lnTo>
                    <a:pt x="253" y="645"/>
                  </a:lnTo>
                  <a:lnTo>
                    <a:pt x="245" y="666"/>
                  </a:lnTo>
                  <a:lnTo>
                    <a:pt x="177" y="812"/>
                  </a:lnTo>
                  <a:lnTo>
                    <a:pt x="58" y="1010"/>
                  </a:lnTo>
                  <a:lnTo>
                    <a:pt x="5" y="1137"/>
                  </a:lnTo>
                  <a:lnTo>
                    <a:pt x="0" y="1154"/>
                  </a:lnTo>
                  <a:lnTo>
                    <a:pt x="1" y="1171"/>
                  </a:lnTo>
                  <a:lnTo>
                    <a:pt x="8" y="1191"/>
                  </a:lnTo>
                  <a:lnTo>
                    <a:pt x="21" y="1211"/>
                  </a:lnTo>
                  <a:lnTo>
                    <a:pt x="37" y="1233"/>
                  </a:lnTo>
                  <a:lnTo>
                    <a:pt x="58" y="1257"/>
                  </a:lnTo>
                  <a:lnTo>
                    <a:pt x="83" y="1281"/>
                  </a:lnTo>
                  <a:lnTo>
                    <a:pt x="112" y="1306"/>
                  </a:lnTo>
                  <a:lnTo>
                    <a:pt x="145" y="1333"/>
                  </a:lnTo>
                  <a:lnTo>
                    <a:pt x="181" y="1360"/>
                  </a:lnTo>
                  <a:lnTo>
                    <a:pt x="221" y="1388"/>
                  </a:lnTo>
                  <a:lnTo>
                    <a:pt x="262" y="1417"/>
                  </a:lnTo>
                  <a:lnTo>
                    <a:pt x="306" y="1447"/>
                  </a:lnTo>
                  <a:lnTo>
                    <a:pt x="352" y="1476"/>
                  </a:lnTo>
                  <a:lnTo>
                    <a:pt x="401" y="1506"/>
                  </a:lnTo>
                  <a:lnTo>
                    <a:pt x="450" y="1537"/>
                  </a:lnTo>
                  <a:lnTo>
                    <a:pt x="553" y="1599"/>
                  </a:lnTo>
                  <a:lnTo>
                    <a:pt x="660" y="1661"/>
                  </a:lnTo>
                  <a:lnTo>
                    <a:pt x="766" y="1722"/>
                  </a:lnTo>
                  <a:lnTo>
                    <a:pt x="871" y="1783"/>
                  </a:lnTo>
                  <a:lnTo>
                    <a:pt x="972" y="1841"/>
                  </a:lnTo>
                  <a:lnTo>
                    <a:pt x="1067" y="1897"/>
                  </a:lnTo>
                  <a:lnTo>
                    <a:pt x="1153" y="1948"/>
                  </a:lnTo>
                  <a:lnTo>
                    <a:pt x="1227" y="1996"/>
                  </a:lnTo>
                  <a:lnTo>
                    <a:pt x="1231" y="2047"/>
                  </a:lnTo>
                  <a:lnTo>
                    <a:pt x="1237" y="2095"/>
                  </a:lnTo>
                  <a:lnTo>
                    <a:pt x="1245" y="2143"/>
                  </a:lnTo>
                  <a:lnTo>
                    <a:pt x="1254" y="2189"/>
                  </a:lnTo>
                  <a:lnTo>
                    <a:pt x="1265" y="2236"/>
                  </a:lnTo>
                  <a:lnTo>
                    <a:pt x="1275" y="2281"/>
                  </a:lnTo>
                  <a:lnTo>
                    <a:pt x="1284" y="2324"/>
                  </a:lnTo>
                  <a:lnTo>
                    <a:pt x="1293" y="2367"/>
                  </a:lnTo>
                  <a:lnTo>
                    <a:pt x="1298" y="2388"/>
                  </a:lnTo>
                  <a:lnTo>
                    <a:pt x="1301" y="2412"/>
                  </a:lnTo>
                  <a:lnTo>
                    <a:pt x="1305" y="2437"/>
                  </a:lnTo>
                  <a:lnTo>
                    <a:pt x="1307" y="2465"/>
                  </a:lnTo>
                  <a:lnTo>
                    <a:pt x="1311" y="2524"/>
                  </a:lnTo>
                  <a:lnTo>
                    <a:pt x="1314" y="2588"/>
                  </a:lnTo>
                  <a:lnTo>
                    <a:pt x="1316" y="2652"/>
                  </a:lnTo>
                  <a:lnTo>
                    <a:pt x="1317" y="2715"/>
                  </a:lnTo>
                  <a:lnTo>
                    <a:pt x="1317" y="2773"/>
                  </a:lnTo>
                  <a:lnTo>
                    <a:pt x="1317" y="2826"/>
                  </a:lnTo>
                  <a:lnTo>
                    <a:pt x="1317" y="2884"/>
                  </a:lnTo>
                  <a:lnTo>
                    <a:pt x="1323" y="2926"/>
                  </a:lnTo>
                  <a:lnTo>
                    <a:pt x="1327" y="2966"/>
                  </a:lnTo>
                  <a:lnTo>
                    <a:pt x="1331" y="3007"/>
                  </a:lnTo>
                  <a:lnTo>
                    <a:pt x="1333" y="3047"/>
                  </a:lnTo>
                  <a:lnTo>
                    <a:pt x="1334" y="3088"/>
                  </a:lnTo>
                  <a:lnTo>
                    <a:pt x="1334" y="3128"/>
                  </a:lnTo>
                  <a:lnTo>
                    <a:pt x="1334" y="3169"/>
                  </a:lnTo>
                  <a:lnTo>
                    <a:pt x="1333" y="3209"/>
                  </a:lnTo>
                  <a:lnTo>
                    <a:pt x="1331" y="3249"/>
                  </a:lnTo>
                  <a:lnTo>
                    <a:pt x="1329" y="3290"/>
                  </a:lnTo>
                  <a:lnTo>
                    <a:pt x="1325" y="3330"/>
                  </a:lnTo>
                  <a:lnTo>
                    <a:pt x="1322" y="3371"/>
                  </a:lnTo>
                  <a:lnTo>
                    <a:pt x="1313" y="3454"/>
                  </a:lnTo>
                  <a:lnTo>
                    <a:pt x="1302" y="3536"/>
                  </a:lnTo>
                  <a:lnTo>
                    <a:pt x="1291" y="3620"/>
                  </a:lnTo>
                  <a:lnTo>
                    <a:pt x="1279" y="3706"/>
                  </a:lnTo>
                  <a:lnTo>
                    <a:pt x="1267" y="3794"/>
                  </a:lnTo>
                  <a:lnTo>
                    <a:pt x="1255" y="3883"/>
                  </a:lnTo>
                  <a:lnTo>
                    <a:pt x="1245" y="3975"/>
                  </a:lnTo>
                  <a:lnTo>
                    <a:pt x="1236" y="4070"/>
                  </a:lnTo>
                  <a:lnTo>
                    <a:pt x="1231" y="4118"/>
                  </a:lnTo>
                  <a:lnTo>
                    <a:pt x="1229" y="4167"/>
                  </a:lnTo>
                  <a:lnTo>
                    <a:pt x="1226" y="4216"/>
                  </a:lnTo>
                  <a:lnTo>
                    <a:pt x="1223" y="4267"/>
                  </a:lnTo>
                  <a:lnTo>
                    <a:pt x="1685" y="4351"/>
                  </a:lnTo>
                  <a:lnTo>
                    <a:pt x="1676" y="4241"/>
                  </a:lnTo>
                  <a:lnTo>
                    <a:pt x="1677" y="4256"/>
                  </a:lnTo>
                  <a:lnTo>
                    <a:pt x="1681" y="4295"/>
                  </a:lnTo>
                  <a:lnTo>
                    <a:pt x="1686" y="4352"/>
                  </a:lnTo>
                  <a:lnTo>
                    <a:pt x="1693" y="4420"/>
                  </a:lnTo>
                  <a:lnTo>
                    <a:pt x="1701" y="4496"/>
                  </a:lnTo>
                  <a:lnTo>
                    <a:pt x="1709" y="4572"/>
                  </a:lnTo>
                  <a:lnTo>
                    <a:pt x="1718" y="4642"/>
                  </a:lnTo>
                  <a:lnTo>
                    <a:pt x="1726" y="4700"/>
                  </a:lnTo>
                  <a:lnTo>
                    <a:pt x="1733" y="4751"/>
                  </a:lnTo>
                  <a:lnTo>
                    <a:pt x="1738" y="4802"/>
                  </a:lnTo>
                  <a:lnTo>
                    <a:pt x="1743" y="4852"/>
                  </a:lnTo>
                  <a:lnTo>
                    <a:pt x="1746" y="4904"/>
                  </a:lnTo>
                  <a:lnTo>
                    <a:pt x="1749" y="4955"/>
                  </a:lnTo>
                  <a:lnTo>
                    <a:pt x="1754" y="5006"/>
                  </a:lnTo>
                  <a:lnTo>
                    <a:pt x="1760" y="5057"/>
                  </a:lnTo>
                  <a:lnTo>
                    <a:pt x="1768" y="5106"/>
                  </a:lnTo>
                  <a:lnTo>
                    <a:pt x="1773" y="5145"/>
                  </a:lnTo>
                  <a:lnTo>
                    <a:pt x="1780" y="5189"/>
                  </a:lnTo>
                  <a:lnTo>
                    <a:pt x="1786" y="5237"/>
                  </a:lnTo>
                  <a:lnTo>
                    <a:pt x="1793" y="5287"/>
                  </a:lnTo>
                  <a:lnTo>
                    <a:pt x="1799" y="5341"/>
                  </a:lnTo>
                  <a:lnTo>
                    <a:pt x="1804" y="5395"/>
                  </a:lnTo>
                  <a:lnTo>
                    <a:pt x="1809" y="5453"/>
                  </a:lnTo>
                  <a:lnTo>
                    <a:pt x="1815" y="5510"/>
                  </a:lnTo>
                  <a:lnTo>
                    <a:pt x="1819" y="5568"/>
                  </a:lnTo>
                  <a:lnTo>
                    <a:pt x="1824" y="5625"/>
                  </a:lnTo>
                  <a:lnTo>
                    <a:pt x="1827" y="5681"/>
                  </a:lnTo>
                  <a:lnTo>
                    <a:pt x="1829" y="5735"/>
                  </a:lnTo>
                  <a:lnTo>
                    <a:pt x="1833" y="5787"/>
                  </a:lnTo>
                  <a:lnTo>
                    <a:pt x="1834" y="5835"/>
                  </a:lnTo>
                  <a:lnTo>
                    <a:pt x="1835" y="5881"/>
                  </a:lnTo>
                  <a:lnTo>
                    <a:pt x="1835" y="5921"/>
                  </a:lnTo>
                  <a:lnTo>
                    <a:pt x="1836" y="5974"/>
                  </a:lnTo>
                  <a:lnTo>
                    <a:pt x="1837" y="6025"/>
                  </a:lnTo>
                  <a:lnTo>
                    <a:pt x="1841" y="6077"/>
                  </a:lnTo>
                  <a:lnTo>
                    <a:pt x="1844" y="6128"/>
                  </a:lnTo>
                  <a:lnTo>
                    <a:pt x="1849" y="6179"/>
                  </a:lnTo>
                  <a:lnTo>
                    <a:pt x="1855" y="6230"/>
                  </a:lnTo>
                  <a:lnTo>
                    <a:pt x="1860" y="6280"/>
                  </a:lnTo>
                  <a:lnTo>
                    <a:pt x="1867" y="6330"/>
                  </a:lnTo>
                  <a:lnTo>
                    <a:pt x="1881" y="6430"/>
                  </a:lnTo>
                  <a:lnTo>
                    <a:pt x="1895" y="6527"/>
                  </a:lnTo>
                  <a:lnTo>
                    <a:pt x="1908" y="6624"/>
                  </a:lnTo>
                  <a:lnTo>
                    <a:pt x="1921" y="6719"/>
                  </a:lnTo>
                  <a:lnTo>
                    <a:pt x="1925" y="6762"/>
                  </a:lnTo>
                  <a:lnTo>
                    <a:pt x="1931" y="6811"/>
                  </a:lnTo>
                  <a:lnTo>
                    <a:pt x="1938" y="6864"/>
                  </a:lnTo>
                  <a:lnTo>
                    <a:pt x="1946" y="6918"/>
                  </a:lnTo>
                  <a:lnTo>
                    <a:pt x="1954" y="6970"/>
                  </a:lnTo>
                  <a:lnTo>
                    <a:pt x="1963" y="7020"/>
                  </a:lnTo>
                  <a:lnTo>
                    <a:pt x="1969" y="7042"/>
                  </a:lnTo>
                  <a:lnTo>
                    <a:pt x="1973" y="7064"/>
                  </a:lnTo>
                  <a:lnTo>
                    <a:pt x="1979" y="7084"/>
                  </a:lnTo>
                  <a:lnTo>
                    <a:pt x="1986" y="7101"/>
                  </a:lnTo>
                  <a:lnTo>
                    <a:pt x="1995" y="7128"/>
                  </a:lnTo>
                  <a:lnTo>
                    <a:pt x="2009" y="7168"/>
                  </a:lnTo>
                  <a:lnTo>
                    <a:pt x="2025" y="7216"/>
                  </a:lnTo>
                  <a:lnTo>
                    <a:pt x="2041" y="7269"/>
                  </a:lnTo>
                  <a:lnTo>
                    <a:pt x="2056" y="7321"/>
                  </a:lnTo>
                  <a:lnTo>
                    <a:pt x="2068" y="7370"/>
                  </a:lnTo>
                  <a:lnTo>
                    <a:pt x="2073" y="7392"/>
                  </a:lnTo>
                  <a:lnTo>
                    <a:pt x="2076" y="7413"/>
                  </a:lnTo>
                  <a:lnTo>
                    <a:pt x="2080" y="7429"/>
                  </a:lnTo>
                  <a:lnTo>
                    <a:pt x="2080" y="7442"/>
                  </a:lnTo>
                  <a:lnTo>
                    <a:pt x="2068" y="7466"/>
                  </a:lnTo>
                  <a:lnTo>
                    <a:pt x="2041" y="7517"/>
                  </a:lnTo>
                  <a:lnTo>
                    <a:pt x="2011" y="7570"/>
                  </a:lnTo>
                  <a:lnTo>
                    <a:pt x="1995" y="7602"/>
                  </a:lnTo>
                  <a:lnTo>
                    <a:pt x="1992" y="7614"/>
                  </a:lnTo>
                  <a:lnTo>
                    <a:pt x="1986" y="7637"/>
                  </a:lnTo>
                  <a:lnTo>
                    <a:pt x="1979" y="7669"/>
                  </a:lnTo>
                  <a:lnTo>
                    <a:pt x="1971" y="7703"/>
                  </a:lnTo>
                  <a:lnTo>
                    <a:pt x="1964" y="7738"/>
                  </a:lnTo>
                  <a:lnTo>
                    <a:pt x="1959" y="7769"/>
                  </a:lnTo>
                  <a:lnTo>
                    <a:pt x="1954" y="7793"/>
                  </a:lnTo>
                  <a:lnTo>
                    <a:pt x="1953" y="7805"/>
                  </a:lnTo>
                  <a:lnTo>
                    <a:pt x="1953" y="7815"/>
                  </a:lnTo>
                  <a:lnTo>
                    <a:pt x="1953" y="7840"/>
                  </a:lnTo>
                  <a:lnTo>
                    <a:pt x="1956" y="7862"/>
                  </a:lnTo>
                  <a:lnTo>
                    <a:pt x="1959" y="7872"/>
                  </a:lnTo>
                  <a:lnTo>
                    <a:pt x="1961" y="7880"/>
                  </a:lnTo>
                  <a:lnTo>
                    <a:pt x="1963" y="7888"/>
                  </a:lnTo>
                  <a:lnTo>
                    <a:pt x="1967" y="7895"/>
                  </a:lnTo>
                  <a:lnTo>
                    <a:pt x="1970" y="7901"/>
                  </a:lnTo>
                  <a:lnTo>
                    <a:pt x="1973" y="7906"/>
                  </a:lnTo>
                  <a:lnTo>
                    <a:pt x="1977" y="7911"/>
                  </a:lnTo>
                  <a:lnTo>
                    <a:pt x="1981" y="7916"/>
                  </a:lnTo>
                  <a:lnTo>
                    <a:pt x="1991" y="7922"/>
                  </a:lnTo>
                  <a:lnTo>
                    <a:pt x="2001" y="7927"/>
                  </a:lnTo>
                  <a:lnTo>
                    <a:pt x="2011" y="7930"/>
                  </a:lnTo>
                  <a:lnTo>
                    <a:pt x="2023" y="7934"/>
                  </a:lnTo>
                  <a:lnTo>
                    <a:pt x="2034" y="7936"/>
                  </a:lnTo>
                  <a:lnTo>
                    <a:pt x="2045" y="7938"/>
                  </a:lnTo>
                  <a:lnTo>
                    <a:pt x="2058" y="7941"/>
                  </a:lnTo>
                  <a:lnTo>
                    <a:pt x="2070" y="7943"/>
                  </a:lnTo>
                  <a:lnTo>
                    <a:pt x="2080" y="7948"/>
                  </a:lnTo>
                  <a:lnTo>
                    <a:pt x="2091" y="7953"/>
                  </a:lnTo>
                  <a:lnTo>
                    <a:pt x="2304" y="7953"/>
                  </a:lnTo>
                  <a:lnTo>
                    <a:pt x="2353" y="7924"/>
                  </a:lnTo>
                  <a:lnTo>
                    <a:pt x="2390" y="7904"/>
                  </a:lnTo>
                  <a:lnTo>
                    <a:pt x="2403" y="7896"/>
                  </a:lnTo>
                  <a:lnTo>
                    <a:pt x="2415" y="7889"/>
                  </a:lnTo>
                  <a:lnTo>
                    <a:pt x="2424" y="7882"/>
                  </a:lnTo>
                  <a:lnTo>
                    <a:pt x="2430" y="7874"/>
                  </a:lnTo>
                  <a:lnTo>
                    <a:pt x="2435" y="7865"/>
                  </a:lnTo>
                  <a:lnTo>
                    <a:pt x="2439" y="7853"/>
                  </a:lnTo>
                  <a:lnTo>
                    <a:pt x="2441" y="7838"/>
                  </a:lnTo>
                  <a:lnTo>
                    <a:pt x="2442" y="7820"/>
                  </a:lnTo>
                  <a:lnTo>
                    <a:pt x="2442" y="7770"/>
                  </a:lnTo>
                  <a:lnTo>
                    <a:pt x="2442" y="7697"/>
                  </a:lnTo>
                  <a:lnTo>
                    <a:pt x="2442" y="7686"/>
                  </a:lnTo>
                  <a:lnTo>
                    <a:pt x="2445" y="7676"/>
                  </a:lnTo>
                  <a:lnTo>
                    <a:pt x="2448" y="7665"/>
                  </a:lnTo>
                  <a:lnTo>
                    <a:pt x="2453" y="7655"/>
                  </a:lnTo>
                  <a:lnTo>
                    <a:pt x="2464" y="7637"/>
                  </a:lnTo>
                  <a:lnTo>
                    <a:pt x="2477" y="7618"/>
                  </a:lnTo>
                  <a:lnTo>
                    <a:pt x="2489" y="7600"/>
                  </a:lnTo>
                  <a:lnTo>
                    <a:pt x="2501" y="7581"/>
                  </a:lnTo>
                  <a:lnTo>
                    <a:pt x="2504" y="7572"/>
                  </a:lnTo>
                  <a:lnTo>
                    <a:pt x="2507" y="7560"/>
                  </a:lnTo>
                  <a:lnTo>
                    <a:pt x="2509" y="7550"/>
                  </a:lnTo>
                  <a:lnTo>
                    <a:pt x="2509" y="7538"/>
                  </a:lnTo>
                  <a:lnTo>
                    <a:pt x="2495" y="7422"/>
                  </a:lnTo>
                  <a:lnTo>
                    <a:pt x="2507" y="7400"/>
                  </a:lnTo>
                  <a:lnTo>
                    <a:pt x="2520" y="7378"/>
                  </a:lnTo>
                  <a:lnTo>
                    <a:pt x="2530" y="7354"/>
                  </a:lnTo>
                  <a:lnTo>
                    <a:pt x="2541" y="7328"/>
                  </a:lnTo>
                  <a:lnTo>
                    <a:pt x="2547" y="7301"/>
                  </a:lnTo>
                  <a:lnTo>
                    <a:pt x="2554" y="7272"/>
                  </a:lnTo>
                  <a:lnTo>
                    <a:pt x="2557" y="7256"/>
                  </a:lnTo>
                  <a:lnTo>
                    <a:pt x="2558" y="7241"/>
                  </a:lnTo>
                  <a:lnTo>
                    <a:pt x="2559" y="7225"/>
                  </a:lnTo>
                  <a:lnTo>
                    <a:pt x="2559" y="7208"/>
                  </a:lnTo>
                  <a:lnTo>
                    <a:pt x="2559" y="7134"/>
                  </a:lnTo>
                  <a:lnTo>
                    <a:pt x="2558" y="7116"/>
                  </a:lnTo>
                  <a:lnTo>
                    <a:pt x="2554" y="7096"/>
                  </a:lnTo>
                  <a:lnTo>
                    <a:pt x="2549" y="7077"/>
                  </a:lnTo>
                  <a:lnTo>
                    <a:pt x="2541" y="7056"/>
                  </a:lnTo>
                  <a:lnTo>
                    <a:pt x="2522" y="7015"/>
                  </a:lnTo>
                  <a:lnTo>
                    <a:pt x="2503" y="6973"/>
                  </a:lnTo>
                  <a:lnTo>
                    <a:pt x="2493" y="6952"/>
                  </a:lnTo>
                  <a:lnTo>
                    <a:pt x="2483" y="6930"/>
                  </a:lnTo>
                  <a:lnTo>
                    <a:pt x="2474" y="6910"/>
                  </a:lnTo>
                  <a:lnTo>
                    <a:pt x="2467" y="6890"/>
                  </a:lnTo>
                  <a:lnTo>
                    <a:pt x="2462" y="6871"/>
                  </a:lnTo>
                  <a:lnTo>
                    <a:pt x="2458" y="6851"/>
                  </a:lnTo>
                  <a:lnTo>
                    <a:pt x="2457" y="6842"/>
                  </a:lnTo>
                  <a:lnTo>
                    <a:pt x="2457" y="6833"/>
                  </a:lnTo>
                  <a:lnTo>
                    <a:pt x="2457" y="6824"/>
                  </a:lnTo>
                  <a:lnTo>
                    <a:pt x="2458" y="6816"/>
                  </a:lnTo>
                  <a:lnTo>
                    <a:pt x="2485" y="6538"/>
                  </a:lnTo>
                  <a:lnTo>
                    <a:pt x="2485" y="6517"/>
                  </a:lnTo>
                  <a:lnTo>
                    <a:pt x="2485" y="6507"/>
                  </a:lnTo>
                  <a:lnTo>
                    <a:pt x="2483" y="6498"/>
                  </a:lnTo>
                  <a:lnTo>
                    <a:pt x="2481" y="6491"/>
                  </a:lnTo>
                  <a:lnTo>
                    <a:pt x="2480" y="6485"/>
                  </a:lnTo>
                  <a:lnTo>
                    <a:pt x="2474" y="6474"/>
                  </a:lnTo>
                  <a:lnTo>
                    <a:pt x="2469" y="6466"/>
                  </a:lnTo>
                  <a:lnTo>
                    <a:pt x="2463" y="6459"/>
                  </a:lnTo>
                  <a:lnTo>
                    <a:pt x="2457" y="6451"/>
                  </a:lnTo>
                  <a:lnTo>
                    <a:pt x="2456" y="6448"/>
                  </a:lnTo>
                  <a:lnTo>
                    <a:pt x="2454" y="6443"/>
                  </a:lnTo>
                  <a:lnTo>
                    <a:pt x="2453" y="6438"/>
                  </a:lnTo>
                  <a:lnTo>
                    <a:pt x="2453" y="6432"/>
                  </a:lnTo>
                  <a:lnTo>
                    <a:pt x="2453" y="6410"/>
                  </a:lnTo>
                  <a:lnTo>
                    <a:pt x="2454" y="6369"/>
                  </a:lnTo>
                  <a:lnTo>
                    <a:pt x="2457" y="6328"/>
                  </a:lnTo>
                  <a:lnTo>
                    <a:pt x="2463" y="6289"/>
                  </a:lnTo>
                  <a:lnTo>
                    <a:pt x="2469" y="6251"/>
                  </a:lnTo>
                  <a:lnTo>
                    <a:pt x="2478" y="6214"/>
                  </a:lnTo>
                  <a:lnTo>
                    <a:pt x="2486" y="6178"/>
                  </a:lnTo>
                  <a:lnTo>
                    <a:pt x="2496" y="6144"/>
                  </a:lnTo>
                  <a:lnTo>
                    <a:pt x="2505" y="6111"/>
                  </a:lnTo>
                  <a:lnTo>
                    <a:pt x="2526" y="6047"/>
                  </a:lnTo>
                  <a:lnTo>
                    <a:pt x="2542" y="5986"/>
                  </a:lnTo>
                  <a:lnTo>
                    <a:pt x="2549" y="5959"/>
                  </a:lnTo>
                  <a:lnTo>
                    <a:pt x="2554" y="5931"/>
                  </a:lnTo>
                  <a:lnTo>
                    <a:pt x="2558" y="5904"/>
                  </a:lnTo>
                  <a:lnTo>
                    <a:pt x="2559" y="5879"/>
                  </a:lnTo>
                  <a:lnTo>
                    <a:pt x="2558" y="5817"/>
                  </a:lnTo>
                  <a:lnTo>
                    <a:pt x="2554" y="5738"/>
                  </a:lnTo>
                  <a:lnTo>
                    <a:pt x="2551" y="5647"/>
                  </a:lnTo>
                  <a:lnTo>
                    <a:pt x="2546" y="5552"/>
                  </a:lnTo>
                  <a:lnTo>
                    <a:pt x="2544" y="5459"/>
                  </a:lnTo>
                  <a:lnTo>
                    <a:pt x="2542" y="5377"/>
                  </a:lnTo>
                  <a:lnTo>
                    <a:pt x="2543" y="5343"/>
                  </a:lnTo>
                  <a:lnTo>
                    <a:pt x="2544" y="5313"/>
                  </a:lnTo>
                  <a:lnTo>
                    <a:pt x="2545" y="5289"/>
                  </a:lnTo>
                  <a:lnTo>
                    <a:pt x="2549" y="5273"/>
                  </a:lnTo>
                  <a:lnTo>
                    <a:pt x="2553" y="5253"/>
                  </a:lnTo>
                  <a:lnTo>
                    <a:pt x="2558" y="5226"/>
                  </a:lnTo>
                  <a:lnTo>
                    <a:pt x="2561" y="5194"/>
                  </a:lnTo>
                  <a:lnTo>
                    <a:pt x="2566" y="5159"/>
                  </a:lnTo>
                  <a:lnTo>
                    <a:pt x="2574" y="5078"/>
                  </a:lnTo>
                  <a:lnTo>
                    <a:pt x="2581" y="4990"/>
                  </a:lnTo>
                  <a:lnTo>
                    <a:pt x="2586" y="4901"/>
                  </a:lnTo>
                  <a:lnTo>
                    <a:pt x="2592" y="4816"/>
                  </a:lnTo>
                  <a:lnTo>
                    <a:pt x="2598" y="4743"/>
                  </a:lnTo>
                  <a:lnTo>
                    <a:pt x="2601" y="4688"/>
                  </a:lnTo>
                  <a:lnTo>
                    <a:pt x="2606" y="4696"/>
                  </a:lnTo>
                  <a:lnTo>
                    <a:pt x="2610" y="4706"/>
                  </a:lnTo>
                  <a:lnTo>
                    <a:pt x="2615" y="4720"/>
                  </a:lnTo>
                  <a:lnTo>
                    <a:pt x="2619" y="4736"/>
                  </a:lnTo>
                  <a:lnTo>
                    <a:pt x="2627" y="4775"/>
                  </a:lnTo>
                  <a:lnTo>
                    <a:pt x="2637" y="4820"/>
                  </a:lnTo>
                  <a:lnTo>
                    <a:pt x="2645" y="4874"/>
                  </a:lnTo>
                  <a:lnTo>
                    <a:pt x="2653" y="4933"/>
                  </a:lnTo>
                  <a:lnTo>
                    <a:pt x="2661" y="4994"/>
                  </a:lnTo>
                  <a:lnTo>
                    <a:pt x="2667" y="5059"/>
                  </a:lnTo>
                  <a:lnTo>
                    <a:pt x="2673" y="5125"/>
                  </a:lnTo>
                  <a:lnTo>
                    <a:pt x="2680" y="5190"/>
                  </a:lnTo>
                  <a:lnTo>
                    <a:pt x="2685" y="5253"/>
                  </a:lnTo>
                  <a:lnTo>
                    <a:pt x="2689" y="5313"/>
                  </a:lnTo>
                  <a:lnTo>
                    <a:pt x="2693" y="5369"/>
                  </a:lnTo>
                  <a:lnTo>
                    <a:pt x="2695" y="5419"/>
                  </a:lnTo>
                  <a:lnTo>
                    <a:pt x="2697" y="5462"/>
                  </a:lnTo>
                  <a:lnTo>
                    <a:pt x="2697" y="5496"/>
                  </a:lnTo>
                  <a:lnTo>
                    <a:pt x="2698" y="5555"/>
                  </a:lnTo>
                  <a:lnTo>
                    <a:pt x="2700" y="5611"/>
                  </a:lnTo>
                  <a:lnTo>
                    <a:pt x="2703" y="5664"/>
                  </a:lnTo>
                  <a:lnTo>
                    <a:pt x="2706" y="5714"/>
                  </a:lnTo>
                  <a:lnTo>
                    <a:pt x="2712" y="5763"/>
                  </a:lnTo>
                  <a:lnTo>
                    <a:pt x="2719" y="5813"/>
                  </a:lnTo>
                  <a:lnTo>
                    <a:pt x="2727" y="5863"/>
                  </a:lnTo>
                  <a:lnTo>
                    <a:pt x="2736" y="5915"/>
                  </a:lnTo>
                  <a:lnTo>
                    <a:pt x="2741" y="5950"/>
                  </a:lnTo>
                  <a:lnTo>
                    <a:pt x="2745" y="5982"/>
                  </a:lnTo>
                  <a:lnTo>
                    <a:pt x="2746" y="6009"/>
                  </a:lnTo>
                  <a:lnTo>
                    <a:pt x="2748" y="6035"/>
                  </a:lnTo>
                  <a:lnTo>
                    <a:pt x="2749" y="6080"/>
                  </a:lnTo>
                  <a:lnTo>
                    <a:pt x="2749" y="6120"/>
                  </a:lnTo>
                  <a:lnTo>
                    <a:pt x="2751" y="6138"/>
                  </a:lnTo>
                  <a:lnTo>
                    <a:pt x="2753" y="6158"/>
                  </a:lnTo>
                  <a:lnTo>
                    <a:pt x="2757" y="6177"/>
                  </a:lnTo>
                  <a:lnTo>
                    <a:pt x="2764" y="6197"/>
                  </a:lnTo>
                  <a:lnTo>
                    <a:pt x="2772" y="6218"/>
                  </a:lnTo>
                  <a:lnTo>
                    <a:pt x="2783" y="6241"/>
                  </a:lnTo>
                  <a:lnTo>
                    <a:pt x="2797" y="6266"/>
                  </a:lnTo>
                  <a:lnTo>
                    <a:pt x="2814" y="6294"/>
                  </a:lnTo>
                  <a:lnTo>
                    <a:pt x="2814" y="6319"/>
                  </a:lnTo>
                  <a:lnTo>
                    <a:pt x="2814" y="6344"/>
                  </a:lnTo>
                  <a:lnTo>
                    <a:pt x="2814" y="6369"/>
                  </a:lnTo>
                  <a:lnTo>
                    <a:pt x="2814" y="6394"/>
                  </a:lnTo>
                  <a:lnTo>
                    <a:pt x="2814" y="6418"/>
                  </a:lnTo>
                  <a:lnTo>
                    <a:pt x="2815" y="6442"/>
                  </a:lnTo>
                  <a:lnTo>
                    <a:pt x="2817" y="6466"/>
                  </a:lnTo>
                  <a:lnTo>
                    <a:pt x="2821" y="6490"/>
                  </a:lnTo>
                  <a:lnTo>
                    <a:pt x="2822" y="6499"/>
                  </a:lnTo>
                  <a:lnTo>
                    <a:pt x="2823" y="6510"/>
                  </a:lnTo>
                  <a:lnTo>
                    <a:pt x="2822" y="6519"/>
                  </a:lnTo>
                  <a:lnTo>
                    <a:pt x="2821" y="6528"/>
                  </a:lnTo>
                  <a:lnTo>
                    <a:pt x="2816" y="6546"/>
                  </a:lnTo>
                  <a:lnTo>
                    <a:pt x="2810" y="6566"/>
                  </a:lnTo>
                  <a:lnTo>
                    <a:pt x="2805" y="6587"/>
                  </a:lnTo>
                  <a:lnTo>
                    <a:pt x="2799" y="6610"/>
                  </a:lnTo>
                  <a:lnTo>
                    <a:pt x="2796" y="6623"/>
                  </a:lnTo>
                  <a:lnTo>
                    <a:pt x="2794" y="6637"/>
                  </a:lnTo>
                  <a:lnTo>
                    <a:pt x="2793" y="6650"/>
                  </a:lnTo>
                  <a:lnTo>
                    <a:pt x="2793" y="6666"/>
                  </a:lnTo>
                  <a:lnTo>
                    <a:pt x="2792" y="6695"/>
                  </a:lnTo>
                  <a:lnTo>
                    <a:pt x="2791" y="6723"/>
                  </a:lnTo>
                  <a:lnTo>
                    <a:pt x="2790" y="6750"/>
                  </a:lnTo>
                  <a:lnTo>
                    <a:pt x="2788" y="6776"/>
                  </a:lnTo>
                  <a:lnTo>
                    <a:pt x="2783" y="6824"/>
                  </a:lnTo>
                  <a:lnTo>
                    <a:pt x="2777" y="6870"/>
                  </a:lnTo>
                  <a:lnTo>
                    <a:pt x="2772" y="6914"/>
                  </a:lnTo>
                  <a:lnTo>
                    <a:pt x="2766" y="6958"/>
                  </a:lnTo>
                  <a:lnTo>
                    <a:pt x="2764" y="6980"/>
                  </a:lnTo>
                  <a:lnTo>
                    <a:pt x="2762" y="7002"/>
                  </a:lnTo>
                  <a:lnTo>
                    <a:pt x="2761" y="7025"/>
                  </a:lnTo>
                  <a:lnTo>
                    <a:pt x="2761" y="7049"/>
                  </a:lnTo>
                  <a:lnTo>
                    <a:pt x="2760" y="7156"/>
                  </a:lnTo>
                  <a:lnTo>
                    <a:pt x="2806" y="7462"/>
                  </a:lnTo>
                  <a:lnTo>
                    <a:pt x="2793" y="7464"/>
                  </a:lnTo>
                  <a:lnTo>
                    <a:pt x="2793" y="7517"/>
                  </a:lnTo>
                  <a:lnTo>
                    <a:pt x="2794" y="7528"/>
                  </a:lnTo>
                  <a:lnTo>
                    <a:pt x="2797" y="7540"/>
                  </a:lnTo>
                  <a:lnTo>
                    <a:pt x="2802" y="7551"/>
                  </a:lnTo>
                  <a:lnTo>
                    <a:pt x="2808" y="7562"/>
                  </a:lnTo>
                  <a:lnTo>
                    <a:pt x="2816" y="7573"/>
                  </a:lnTo>
                  <a:lnTo>
                    <a:pt x="2825" y="7584"/>
                  </a:lnTo>
                  <a:lnTo>
                    <a:pt x="2836" y="7594"/>
                  </a:lnTo>
                  <a:lnTo>
                    <a:pt x="2847" y="7604"/>
                  </a:lnTo>
                  <a:lnTo>
                    <a:pt x="2858" y="7612"/>
                  </a:lnTo>
                  <a:lnTo>
                    <a:pt x="2871" y="7620"/>
                  </a:lnTo>
                  <a:lnTo>
                    <a:pt x="2882" y="7628"/>
                  </a:lnTo>
                  <a:lnTo>
                    <a:pt x="2895" y="7633"/>
                  </a:lnTo>
                  <a:lnTo>
                    <a:pt x="2908" y="7638"/>
                  </a:lnTo>
                  <a:lnTo>
                    <a:pt x="2920" y="7641"/>
                  </a:lnTo>
                  <a:lnTo>
                    <a:pt x="2932" y="7644"/>
                  </a:lnTo>
                  <a:lnTo>
                    <a:pt x="2942" y="7645"/>
                  </a:lnTo>
                  <a:lnTo>
                    <a:pt x="3006" y="7645"/>
                  </a:lnTo>
                  <a:lnTo>
                    <a:pt x="3009" y="7662"/>
                  </a:lnTo>
                  <a:lnTo>
                    <a:pt x="3012" y="7678"/>
                  </a:lnTo>
                  <a:lnTo>
                    <a:pt x="3014" y="7693"/>
                  </a:lnTo>
                  <a:lnTo>
                    <a:pt x="3014" y="7706"/>
                  </a:lnTo>
                  <a:lnTo>
                    <a:pt x="3015" y="7730"/>
                  </a:lnTo>
                  <a:lnTo>
                    <a:pt x="3017" y="7752"/>
                  </a:lnTo>
                  <a:lnTo>
                    <a:pt x="3019" y="7761"/>
                  </a:lnTo>
                  <a:lnTo>
                    <a:pt x="3021" y="7770"/>
                  </a:lnTo>
                  <a:lnTo>
                    <a:pt x="3024" y="7780"/>
                  </a:lnTo>
                  <a:lnTo>
                    <a:pt x="3030" y="7789"/>
                  </a:lnTo>
                  <a:lnTo>
                    <a:pt x="3037" y="7798"/>
                  </a:lnTo>
                  <a:lnTo>
                    <a:pt x="3045" y="7807"/>
                  </a:lnTo>
                  <a:lnTo>
                    <a:pt x="3056" y="7816"/>
                  </a:lnTo>
                  <a:lnTo>
                    <a:pt x="3069" y="7825"/>
                  </a:lnTo>
                  <a:lnTo>
                    <a:pt x="3088" y="7838"/>
                  </a:lnTo>
                  <a:lnTo>
                    <a:pt x="3108" y="7849"/>
                  </a:lnTo>
                  <a:lnTo>
                    <a:pt x="3129" y="7860"/>
                  </a:lnTo>
                  <a:lnTo>
                    <a:pt x="3153" y="7870"/>
                  </a:lnTo>
                  <a:lnTo>
                    <a:pt x="3177" y="7878"/>
                  </a:lnTo>
                  <a:lnTo>
                    <a:pt x="3204" y="7884"/>
                  </a:lnTo>
                  <a:lnTo>
                    <a:pt x="3217" y="7886"/>
                  </a:lnTo>
                  <a:lnTo>
                    <a:pt x="3232" y="7888"/>
                  </a:lnTo>
                  <a:lnTo>
                    <a:pt x="3246" y="7889"/>
                  </a:lnTo>
                  <a:lnTo>
                    <a:pt x="3261" y="7889"/>
                  </a:lnTo>
                  <a:lnTo>
                    <a:pt x="3297" y="7889"/>
                  </a:lnTo>
                  <a:lnTo>
                    <a:pt x="3342" y="7887"/>
                  </a:lnTo>
                  <a:lnTo>
                    <a:pt x="3366" y="7886"/>
                  </a:lnTo>
                  <a:lnTo>
                    <a:pt x="3391" y="7884"/>
                  </a:lnTo>
                  <a:lnTo>
                    <a:pt x="3416" y="7881"/>
                  </a:lnTo>
                  <a:lnTo>
                    <a:pt x="3440" y="7878"/>
                  </a:lnTo>
                  <a:lnTo>
                    <a:pt x="3464" y="7874"/>
                  </a:lnTo>
                  <a:lnTo>
                    <a:pt x="3486" y="7869"/>
                  </a:lnTo>
                  <a:lnTo>
                    <a:pt x="3507" y="7863"/>
                  </a:lnTo>
                  <a:lnTo>
                    <a:pt x="3524" y="7856"/>
                  </a:lnTo>
                  <a:lnTo>
                    <a:pt x="3532" y="7852"/>
                  </a:lnTo>
                  <a:lnTo>
                    <a:pt x="3539" y="7847"/>
                  </a:lnTo>
                  <a:lnTo>
                    <a:pt x="3544" y="7842"/>
                  </a:lnTo>
                  <a:lnTo>
                    <a:pt x="3550" y="7838"/>
                  </a:lnTo>
                  <a:lnTo>
                    <a:pt x="3554" y="7832"/>
                  </a:lnTo>
                  <a:lnTo>
                    <a:pt x="3557" y="7828"/>
                  </a:lnTo>
                  <a:lnTo>
                    <a:pt x="3558" y="7821"/>
                  </a:lnTo>
                  <a:lnTo>
                    <a:pt x="3559" y="7815"/>
                  </a:lnTo>
                  <a:lnTo>
                    <a:pt x="3559" y="7805"/>
                  </a:lnTo>
                  <a:lnTo>
                    <a:pt x="3558" y="7790"/>
                  </a:lnTo>
                  <a:lnTo>
                    <a:pt x="3557" y="7775"/>
                  </a:lnTo>
                  <a:lnTo>
                    <a:pt x="3555" y="7761"/>
                  </a:lnTo>
                  <a:lnTo>
                    <a:pt x="3551" y="7746"/>
                  </a:lnTo>
                  <a:lnTo>
                    <a:pt x="3547" y="7732"/>
                  </a:lnTo>
                  <a:lnTo>
                    <a:pt x="3542" y="7718"/>
                  </a:lnTo>
                  <a:lnTo>
                    <a:pt x="3536" y="7703"/>
                  </a:lnTo>
                  <a:lnTo>
                    <a:pt x="3531" y="7688"/>
                  </a:lnTo>
                  <a:lnTo>
                    <a:pt x="3516" y="7660"/>
                  </a:lnTo>
                  <a:lnTo>
                    <a:pt x="3499" y="7632"/>
                  </a:lnTo>
                  <a:lnTo>
                    <a:pt x="3480" y="7604"/>
                  </a:lnTo>
                  <a:lnTo>
                    <a:pt x="3462" y="7576"/>
                  </a:lnTo>
                  <a:lnTo>
                    <a:pt x="3421" y="7524"/>
                  </a:lnTo>
                  <a:lnTo>
                    <a:pt x="3381" y="7474"/>
                  </a:lnTo>
                  <a:lnTo>
                    <a:pt x="3362" y="7452"/>
                  </a:lnTo>
                  <a:lnTo>
                    <a:pt x="3344" y="7430"/>
                  </a:lnTo>
                  <a:lnTo>
                    <a:pt x="3328" y="7408"/>
                  </a:lnTo>
                  <a:lnTo>
                    <a:pt x="3315" y="7390"/>
                  </a:lnTo>
                  <a:lnTo>
                    <a:pt x="3323" y="7357"/>
                  </a:lnTo>
                  <a:lnTo>
                    <a:pt x="3334" y="7316"/>
                  </a:lnTo>
                  <a:lnTo>
                    <a:pt x="3348" y="7270"/>
                  </a:lnTo>
                  <a:lnTo>
                    <a:pt x="3363" y="7222"/>
                  </a:lnTo>
                  <a:lnTo>
                    <a:pt x="3375" y="7175"/>
                  </a:lnTo>
                  <a:lnTo>
                    <a:pt x="3388" y="7132"/>
                  </a:lnTo>
                  <a:lnTo>
                    <a:pt x="3392" y="7113"/>
                  </a:lnTo>
                  <a:lnTo>
                    <a:pt x="3396" y="7096"/>
                  </a:lnTo>
                  <a:lnTo>
                    <a:pt x="3398" y="7081"/>
                  </a:lnTo>
                  <a:lnTo>
                    <a:pt x="3399" y="7071"/>
                  </a:lnTo>
                  <a:lnTo>
                    <a:pt x="3403" y="7016"/>
                  </a:lnTo>
                  <a:lnTo>
                    <a:pt x="3404" y="6965"/>
                  </a:lnTo>
                  <a:lnTo>
                    <a:pt x="3405" y="6914"/>
                  </a:lnTo>
                  <a:lnTo>
                    <a:pt x="3405" y="6866"/>
                  </a:lnTo>
                  <a:lnTo>
                    <a:pt x="3406" y="6819"/>
                  </a:lnTo>
                  <a:lnTo>
                    <a:pt x="3408" y="6773"/>
                  </a:lnTo>
                  <a:lnTo>
                    <a:pt x="3410" y="6749"/>
                  </a:lnTo>
                  <a:lnTo>
                    <a:pt x="3412" y="6723"/>
                  </a:lnTo>
                  <a:lnTo>
                    <a:pt x="3415" y="6699"/>
                  </a:lnTo>
                  <a:lnTo>
                    <a:pt x="3419" y="6674"/>
                  </a:lnTo>
                  <a:lnTo>
                    <a:pt x="3423" y="6640"/>
                  </a:lnTo>
                  <a:lnTo>
                    <a:pt x="3428" y="6600"/>
                  </a:lnTo>
                  <a:lnTo>
                    <a:pt x="3431" y="6555"/>
                  </a:lnTo>
                  <a:lnTo>
                    <a:pt x="3435" y="6506"/>
                  </a:lnTo>
                  <a:lnTo>
                    <a:pt x="3440" y="6400"/>
                  </a:lnTo>
                  <a:lnTo>
                    <a:pt x="3446" y="6286"/>
                  </a:lnTo>
                  <a:lnTo>
                    <a:pt x="3450" y="6171"/>
                  </a:lnTo>
                  <a:lnTo>
                    <a:pt x="3452" y="6063"/>
                  </a:lnTo>
                  <a:lnTo>
                    <a:pt x="3453" y="5967"/>
                  </a:lnTo>
                  <a:lnTo>
                    <a:pt x="3453" y="5889"/>
                  </a:lnTo>
                  <a:lnTo>
                    <a:pt x="3452" y="5839"/>
                  </a:lnTo>
                  <a:lnTo>
                    <a:pt x="3452" y="5789"/>
                  </a:lnTo>
                  <a:lnTo>
                    <a:pt x="3452" y="5737"/>
                  </a:lnTo>
                  <a:lnTo>
                    <a:pt x="3451" y="5686"/>
                  </a:lnTo>
                  <a:lnTo>
                    <a:pt x="3451" y="5634"/>
                  </a:lnTo>
                  <a:lnTo>
                    <a:pt x="3451" y="5583"/>
                  </a:lnTo>
                  <a:lnTo>
                    <a:pt x="3451" y="5530"/>
                  </a:lnTo>
                  <a:lnTo>
                    <a:pt x="3451" y="5479"/>
                  </a:lnTo>
                  <a:lnTo>
                    <a:pt x="3451" y="5427"/>
                  </a:lnTo>
                  <a:lnTo>
                    <a:pt x="3452" y="5376"/>
                  </a:lnTo>
                  <a:lnTo>
                    <a:pt x="3452" y="5326"/>
                  </a:lnTo>
                  <a:lnTo>
                    <a:pt x="3454" y="5275"/>
                  </a:lnTo>
                  <a:lnTo>
                    <a:pt x="3455" y="5225"/>
                  </a:lnTo>
                  <a:lnTo>
                    <a:pt x="3458" y="5177"/>
                  </a:lnTo>
                  <a:lnTo>
                    <a:pt x="3460" y="5128"/>
                  </a:lnTo>
                  <a:lnTo>
                    <a:pt x="3463" y="5081"/>
                  </a:lnTo>
                  <a:lnTo>
                    <a:pt x="3466" y="5035"/>
                  </a:lnTo>
                  <a:lnTo>
                    <a:pt x="3466" y="4985"/>
                  </a:lnTo>
                  <a:lnTo>
                    <a:pt x="3463" y="4931"/>
                  </a:lnTo>
                  <a:lnTo>
                    <a:pt x="3461" y="4878"/>
                  </a:lnTo>
                  <a:lnTo>
                    <a:pt x="3460" y="4824"/>
                  </a:lnTo>
                  <a:lnTo>
                    <a:pt x="3460" y="4772"/>
                  </a:lnTo>
                  <a:lnTo>
                    <a:pt x="3461" y="4747"/>
                  </a:lnTo>
                  <a:lnTo>
                    <a:pt x="3462" y="4724"/>
                  </a:lnTo>
                  <a:lnTo>
                    <a:pt x="3464" y="4702"/>
                  </a:lnTo>
                  <a:lnTo>
                    <a:pt x="3468" y="4681"/>
                  </a:lnTo>
                  <a:lnTo>
                    <a:pt x="3474" y="4641"/>
                  </a:lnTo>
                  <a:lnTo>
                    <a:pt x="3478" y="4594"/>
                  </a:lnTo>
                  <a:lnTo>
                    <a:pt x="3480" y="4542"/>
                  </a:lnTo>
                  <a:lnTo>
                    <a:pt x="3483" y="4487"/>
                  </a:lnTo>
                  <a:lnTo>
                    <a:pt x="3484" y="4432"/>
                  </a:lnTo>
                  <a:lnTo>
                    <a:pt x="3484" y="4378"/>
                  </a:lnTo>
                  <a:lnTo>
                    <a:pt x="3485" y="4328"/>
                  </a:lnTo>
                  <a:lnTo>
                    <a:pt x="3485" y="4283"/>
                  </a:lnTo>
                  <a:lnTo>
                    <a:pt x="3485" y="4155"/>
                  </a:lnTo>
                  <a:lnTo>
                    <a:pt x="3499" y="4154"/>
                  </a:lnTo>
                  <a:lnTo>
                    <a:pt x="3514" y="4152"/>
                  </a:lnTo>
                  <a:lnTo>
                    <a:pt x="3530" y="4148"/>
                  </a:lnTo>
                  <a:lnTo>
                    <a:pt x="3546" y="4145"/>
                  </a:lnTo>
                  <a:lnTo>
                    <a:pt x="3581" y="4135"/>
                  </a:lnTo>
                  <a:lnTo>
                    <a:pt x="3616" y="4123"/>
                  </a:lnTo>
                  <a:lnTo>
                    <a:pt x="3634" y="4116"/>
                  </a:lnTo>
                  <a:lnTo>
                    <a:pt x="3650" y="4110"/>
                  </a:lnTo>
                  <a:lnTo>
                    <a:pt x="3666" y="4102"/>
                  </a:lnTo>
                  <a:lnTo>
                    <a:pt x="3679" y="4094"/>
                  </a:lnTo>
                  <a:lnTo>
                    <a:pt x="3692" y="4086"/>
                  </a:lnTo>
                  <a:lnTo>
                    <a:pt x="3703" y="4076"/>
                  </a:lnTo>
                  <a:lnTo>
                    <a:pt x="3713" y="4068"/>
                  </a:lnTo>
                  <a:lnTo>
                    <a:pt x="3721" y="4059"/>
                  </a:lnTo>
                  <a:lnTo>
                    <a:pt x="3701" y="3947"/>
                  </a:lnTo>
                  <a:lnTo>
                    <a:pt x="3682" y="3843"/>
                  </a:lnTo>
                  <a:lnTo>
                    <a:pt x="3662" y="3745"/>
                  </a:lnTo>
                  <a:lnTo>
                    <a:pt x="3643" y="3652"/>
                  </a:lnTo>
                  <a:lnTo>
                    <a:pt x="3622" y="3564"/>
                  </a:lnTo>
                  <a:lnTo>
                    <a:pt x="3603" y="3480"/>
                  </a:lnTo>
                  <a:lnTo>
                    <a:pt x="3583" y="3400"/>
                  </a:lnTo>
                  <a:lnTo>
                    <a:pt x="3564" y="3321"/>
                  </a:lnTo>
                  <a:lnTo>
                    <a:pt x="3544" y="3243"/>
                  </a:lnTo>
                  <a:lnTo>
                    <a:pt x="3525" y="3166"/>
                  </a:lnTo>
                  <a:lnTo>
                    <a:pt x="3507" y="3088"/>
                  </a:lnTo>
                  <a:lnTo>
                    <a:pt x="3487" y="3009"/>
                  </a:lnTo>
                  <a:lnTo>
                    <a:pt x="3469" y="2928"/>
                  </a:lnTo>
                  <a:lnTo>
                    <a:pt x="3451" y="2843"/>
                  </a:lnTo>
                  <a:lnTo>
                    <a:pt x="3434" y="2754"/>
                  </a:lnTo>
                  <a:lnTo>
                    <a:pt x="3416" y="2661"/>
                  </a:lnTo>
                  <a:lnTo>
                    <a:pt x="3410" y="2624"/>
                  </a:lnTo>
                  <a:lnTo>
                    <a:pt x="3400" y="2562"/>
                  </a:lnTo>
                  <a:lnTo>
                    <a:pt x="3388" y="2483"/>
                  </a:lnTo>
                  <a:lnTo>
                    <a:pt x="3375" y="2396"/>
                  </a:lnTo>
                  <a:lnTo>
                    <a:pt x="3362" y="2313"/>
                  </a:lnTo>
                  <a:lnTo>
                    <a:pt x="3351" y="2241"/>
                  </a:lnTo>
                  <a:lnTo>
                    <a:pt x="3342" y="2191"/>
                  </a:lnTo>
                  <a:lnTo>
                    <a:pt x="3339" y="2170"/>
                  </a:lnTo>
                  <a:lnTo>
                    <a:pt x="3359" y="1986"/>
                  </a:lnTo>
                  <a:lnTo>
                    <a:pt x="3439" y="1937"/>
                  </a:lnTo>
                  <a:lnTo>
                    <a:pt x="3527" y="1885"/>
                  </a:lnTo>
                  <a:lnTo>
                    <a:pt x="3621" y="1832"/>
                  </a:lnTo>
                  <a:lnTo>
                    <a:pt x="3718" y="1776"/>
                  </a:lnTo>
                  <a:lnTo>
                    <a:pt x="3818" y="1719"/>
                  </a:lnTo>
                  <a:lnTo>
                    <a:pt x="3917" y="1660"/>
                  </a:lnTo>
                  <a:lnTo>
                    <a:pt x="4014" y="1603"/>
                  </a:lnTo>
                  <a:lnTo>
                    <a:pt x="4108" y="1545"/>
                  </a:lnTo>
                  <a:lnTo>
                    <a:pt x="4153" y="1517"/>
                  </a:lnTo>
                  <a:lnTo>
                    <a:pt x="4196" y="1489"/>
                  </a:lnTo>
                  <a:lnTo>
                    <a:pt x="4237" y="1461"/>
                  </a:lnTo>
                  <a:lnTo>
                    <a:pt x="4277" y="1435"/>
                  </a:lnTo>
                  <a:lnTo>
                    <a:pt x="4314" y="1409"/>
                  </a:lnTo>
                  <a:lnTo>
                    <a:pt x="4348" y="1383"/>
                  </a:lnTo>
                  <a:lnTo>
                    <a:pt x="4380" y="1359"/>
                  </a:lnTo>
                  <a:lnTo>
                    <a:pt x="4409" y="1335"/>
                  </a:lnTo>
                  <a:lnTo>
                    <a:pt x="4434" y="1311"/>
                  </a:lnTo>
                  <a:lnTo>
                    <a:pt x="4456" y="1289"/>
                  </a:lnTo>
                  <a:lnTo>
                    <a:pt x="4474" y="1267"/>
                  </a:lnTo>
                  <a:lnTo>
                    <a:pt x="4488" y="1247"/>
                  </a:lnTo>
                  <a:lnTo>
                    <a:pt x="4498" y="1228"/>
                  </a:lnTo>
                  <a:lnTo>
                    <a:pt x="4504" y="1210"/>
                  </a:lnTo>
                  <a:lnTo>
                    <a:pt x="4505" y="1194"/>
                  </a:lnTo>
                  <a:lnTo>
                    <a:pt x="4500" y="1179"/>
                  </a:lnTo>
                  <a:lnTo>
                    <a:pt x="4447" y="1051"/>
                  </a:lnTo>
                  <a:lnTo>
                    <a:pt x="4327" y="853"/>
                  </a:lnTo>
                  <a:lnTo>
                    <a:pt x="4260" y="707"/>
                  </a:lnTo>
                  <a:lnTo>
                    <a:pt x="4251" y="686"/>
                  </a:lnTo>
                  <a:lnTo>
                    <a:pt x="4244" y="666"/>
                  </a:lnTo>
                  <a:lnTo>
                    <a:pt x="4237" y="645"/>
                  </a:lnTo>
                  <a:lnTo>
                    <a:pt x="4232" y="625"/>
                  </a:lnTo>
                  <a:lnTo>
                    <a:pt x="4221" y="584"/>
                  </a:lnTo>
                  <a:lnTo>
                    <a:pt x="4213" y="542"/>
                  </a:lnTo>
                  <a:lnTo>
                    <a:pt x="4206" y="502"/>
                  </a:lnTo>
                  <a:lnTo>
                    <a:pt x="4198" y="464"/>
                  </a:lnTo>
                  <a:lnTo>
                    <a:pt x="4195" y="444"/>
                  </a:lnTo>
                  <a:lnTo>
                    <a:pt x="4190" y="426"/>
                  </a:lnTo>
                  <a:lnTo>
                    <a:pt x="4185" y="408"/>
                  </a:lnTo>
                  <a:lnTo>
                    <a:pt x="4179" y="390"/>
                  </a:lnTo>
                  <a:lnTo>
                    <a:pt x="4164" y="358"/>
                  </a:lnTo>
                  <a:lnTo>
                    <a:pt x="4145" y="347"/>
                  </a:lnTo>
                  <a:lnTo>
                    <a:pt x="4130" y="341"/>
                  </a:lnTo>
                  <a:lnTo>
                    <a:pt x="4120" y="339"/>
                  </a:lnTo>
                  <a:lnTo>
                    <a:pt x="4112" y="337"/>
                  </a:lnTo>
                  <a:lnTo>
                    <a:pt x="4104" y="333"/>
                  </a:lnTo>
                  <a:lnTo>
                    <a:pt x="4093" y="328"/>
                  </a:lnTo>
                  <a:lnTo>
                    <a:pt x="4078" y="315"/>
                  </a:lnTo>
                  <a:lnTo>
                    <a:pt x="4058" y="294"/>
                  </a:lnTo>
                  <a:lnTo>
                    <a:pt x="4052" y="289"/>
                  </a:lnTo>
                  <a:lnTo>
                    <a:pt x="4045" y="283"/>
                  </a:lnTo>
                  <a:lnTo>
                    <a:pt x="4038" y="277"/>
                  </a:lnTo>
                  <a:lnTo>
                    <a:pt x="4032" y="274"/>
                  </a:lnTo>
                  <a:lnTo>
                    <a:pt x="4025" y="270"/>
                  </a:lnTo>
                  <a:lnTo>
                    <a:pt x="4017" y="267"/>
                  </a:lnTo>
                  <a:lnTo>
                    <a:pt x="4010" y="265"/>
                  </a:lnTo>
                  <a:lnTo>
                    <a:pt x="4002" y="262"/>
                  </a:lnTo>
                  <a:lnTo>
                    <a:pt x="3986" y="260"/>
                  </a:lnTo>
                  <a:lnTo>
                    <a:pt x="3969" y="259"/>
                  </a:lnTo>
                  <a:lnTo>
                    <a:pt x="3952" y="259"/>
                  </a:lnTo>
                  <a:lnTo>
                    <a:pt x="3932" y="260"/>
                  </a:lnTo>
                  <a:lnTo>
                    <a:pt x="3879" y="264"/>
                  </a:lnTo>
                  <a:lnTo>
                    <a:pt x="3842" y="267"/>
                  </a:lnTo>
                  <a:lnTo>
                    <a:pt x="3828" y="267"/>
                  </a:lnTo>
                  <a:lnTo>
                    <a:pt x="3815" y="266"/>
                  </a:lnTo>
                  <a:lnTo>
                    <a:pt x="3804" y="264"/>
                  </a:lnTo>
                  <a:lnTo>
                    <a:pt x="3795" y="260"/>
                  </a:lnTo>
                  <a:lnTo>
                    <a:pt x="3786" y="253"/>
                  </a:lnTo>
                  <a:lnTo>
                    <a:pt x="3778" y="245"/>
                  </a:lnTo>
                  <a:lnTo>
                    <a:pt x="3769" y="235"/>
                  </a:lnTo>
                  <a:lnTo>
                    <a:pt x="3758" y="221"/>
                  </a:lnTo>
                  <a:lnTo>
                    <a:pt x="3734" y="186"/>
                  </a:lnTo>
                  <a:lnTo>
                    <a:pt x="3701" y="134"/>
                  </a:lnTo>
                  <a:lnTo>
                    <a:pt x="3655" y="108"/>
                  </a:lnTo>
                  <a:lnTo>
                    <a:pt x="3612" y="86"/>
                  </a:lnTo>
                  <a:lnTo>
                    <a:pt x="3568" y="69"/>
                  </a:lnTo>
                  <a:lnTo>
                    <a:pt x="3527" y="57"/>
                  </a:lnTo>
                  <a:lnTo>
                    <a:pt x="3487" y="48"/>
                  </a:lnTo>
                  <a:lnTo>
                    <a:pt x="3450" y="43"/>
                  </a:lnTo>
                  <a:lnTo>
                    <a:pt x="3413" y="41"/>
                  </a:lnTo>
                  <a:lnTo>
                    <a:pt x="3378" y="43"/>
                  </a:lnTo>
                  <a:lnTo>
                    <a:pt x="3344" y="48"/>
                  </a:lnTo>
                  <a:lnTo>
                    <a:pt x="3312" y="56"/>
                  </a:lnTo>
                  <a:lnTo>
                    <a:pt x="3284" y="65"/>
                  </a:lnTo>
                  <a:lnTo>
                    <a:pt x="3256" y="77"/>
                  </a:lnTo>
                  <a:lnTo>
                    <a:pt x="3231" y="91"/>
                  </a:lnTo>
                  <a:lnTo>
                    <a:pt x="3208" y="107"/>
                  </a:lnTo>
                  <a:lnTo>
                    <a:pt x="3188" y="124"/>
                  </a:lnTo>
                  <a:lnTo>
                    <a:pt x="3169" y="141"/>
                  </a:lnTo>
                  <a:lnTo>
                    <a:pt x="3153" y="160"/>
                  </a:lnTo>
                  <a:lnTo>
                    <a:pt x="3140" y="179"/>
                  </a:lnTo>
                  <a:lnTo>
                    <a:pt x="3129" y="198"/>
                  </a:lnTo>
                  <a:lnTo>
                    <a:pt x="3121" y="217"/>
                  </a:lnTo>
                  <a:lnTo>
                    <a:pt x="3117" y="236"/>
                  </a:lnTo>
                  <a:lnTo>
                    <a:pt x="3115" y="254"/>
                  </a:lnTo>
                  <a:lnTo>
                    <a:pt x="3115" y="272"/>
                  </a:lnTo>
                  <a:lnTo>
                    <a:pt x="3119" y="288"/>
                  </a:lnTo>
                  <a:lnTo>
                    <a:pt x="3126" y="301"/>
                  </a:lnTo>
                  <a:lnTo>
                    <a:pt x="3136" y="314"/>
                  </a:lnTo>
                  <a:lnTo>
                    <a:pt x="3150" y="324"/>
                  </a:lnTo>
                  <a:lnTo>
                    <a:pt x="3166" y="332"/>
                  </a:lnTo>
                  <a:lnTo>
                    <a:pt x="3187" y="338"/>
                  </a:lnTo>
                  <a:lnTo>
                    <a:pt x="3211" y="341"/>
                  </a:lnTo>
                  <a:lnTo>
                    <a:pt x="3238" y="340"/>
                  </a:lnTo>
                  <a:lnTo>
                    <a:pt x="3270" y="337"/>
                  </a:lnTo>
                  <a:lnTo>
                    <a:pt x="3256" y="344"/>
                  </a:lnTo>
                  <a:lnTo>
                    <a:pt x="3241" y="353"/>
                  </a:lnTo>
                  <a:lnTo>
                    <a:pt x="3227" y="364"/>
                  </a:lnTo>
                  <a:lnTo>
                    <a:pt x="3211" y="377"/>
                  </a:lnTo>
                  <a:lnTo>
                    <a:pt x="3195" y="390"/>
                  </a:lnTo>
                  <a:lnTo>
                    <a:pt x="3180" y="405"/>
                  </a:lnTo>
                  <a:lnTo>
                    <a:pt x="3166" y="420"/>
                  </a:lnTo>
                  <a:lnTo>
                    <a:pt x="3153" y="434"/>
                  </a:lnTo>
                  <a:lnTo>
                    <a:pt x="3143" y="446"/>
                  </a:lnTo>
                  <a:lnTo>
                    <a:pt x="3135" y="458"/>
                  </a:lnTo>
                  <a:lnTo>
                    <a:pt x="3133" y="462"/>
                  </a:lnTo>
                  <a:lnTo>
                    <a:pt x="3131" y="467"/>
                  </a:lnTo>
                  <a:lnTo>
                    <a:pt x="3131" y="472"/>
                  </a:lnTo>
                  <a:lnTo>
                    <a:pt x="3131" y="475"/>
                  </a:lnTo>
                  <a:lnTo>
                    <a:pt x="3132" y="477"/>
                  </a:lnTo>
                  <a:lnTo>
                    <a:pt x="3133" y="478"/>
                  </a:lnTo>
                  <a:lnTo>
                    <a:pt x="3136" y="480"/>
                  </a:lnTo>
                  <a:lnTo>
                    <a:pt x="3141" y="480"/>
                  </a:lnTo>
                  <a:lnTo>
                    <a:pt x="3148" y="478"/>
                  </a:lnTo>
                  <a:lnTo>
                    <a:pt x="3155" y="476"/>
                  </a:lnTo>
                  <a:lnTo>
                    <a:pt x="3163" y="473"/>
                  </a:lnTo>
                  <a:lnTo>
                    <a:pt x="3173" y="469"/>
                  </a:lnTo>
                  <a:lnTo>
                    <a:pt x="3188" y="462"/>
                  </a:lnTo>
                  <a:lnTo>
                    <a:pt x="3203" y="458"/>
                  </a:lnTo>
                  <a:lnTo>
                    <a:pt x="3216" y="453"/>
                  </a:lnTo>
                  <a:lnTo>
                    <a:pt x="3230" y="451"/>
                  </a:lnTo>
                  <a:lnTo>
                    <a:pt x="3244" y="449"/>
                  </a:lnTo>
                  <a:lnTo>
                    <a:pt x="3256" y="449"/>
                  </a:lnTo>
                  <a:lnTo>
                    <a:pt x="3270" y="448"/>
                  </a:lnTo>
                  <a:lnTo>
                    <a:pt x="3283" y="449"/>
                  </a:lnTo>
                  <a:lnTo>
                    <a:pt x="3307" y="451"/>
                  </a:lnTo>
                  <a:lnTo>
                    <a:pt x="3331" y="456"/>
                  </a:lnTo>
                  <a:lnTo>
                    <a:pt x="3355" y="460"/>
                  </a:lnTo>
                  <a:lnTo>
                    <a:pt x="3379" y="464"/>
                  </a:lnTo>
                  <a:lnTo>
                    <a:pt x="3412" y="449"/>
                  </a:lnTo>
                  <a:lnTo>
                    <a:pt x="3444" y="433"/>
                  </a:lnTo>
                  <a:lnTo>
                    <a:pt x="3460" y="425"/>
                  </a:lnTo>
                  <a:lnTo>
                    <a:pt x="3476" y="419"/>
                  </a:lnTo>
                  <a:lnTo>
                    <a:pt x="3492" y="413"/>
                  </a:lnTo>
                  <a:lnTo>
                    <a:pt x="3507" y="409"/>
                  </a:lnTo>
                  <a:lnTo>
                    <a:pt x="3522" y="406"/>
                  </a:lnTo>
                  <a:lnTo>
                    <a:pt x="3535" y="405"/>
                  </a:lnTo>
                  <a:lnTo>
                    <a:pt x="3542" y="405"/>
                  </a:lnTo>
                  <a:lnTo>
                    <a:pt x="3548" y="406"/>
                  </a:lnTo>
                  <a:lnTo>
                    <a:pt x="3555" y="408"/>
                  </a:lnTo>
                  <a:lnTo>
                    <a:pt x="3560" y="410"/>
                  </a:lnTo>
                  <a:lnTo>
                    <a:pt x="3566" y="412"/>
                  </a:lnTo>
                  <a:lnTo>
                    <a:pt x="3572" y="416"/>
                  </a:lnTo>
                  <a:lnTo>
                    <a:pt x="3578" y="420"/>
                  </a:lnTo>
                  <a:lnTo>
                    <a:pt x="3582" y="425"/>
                  </a:lnTo>
                  <a:lnTo>
                    <a:pt x="3587" y="430"/>
                  </a:lnTo>
                  <a:lnTo>
                    <a:pt x="3591" y="436"/>
                  </a:lnTo>
                  <a:lnTo>
                    <a:pt x="3596" y="443"/>
                  </a:lnTo>
                  <a:lnTo>
                    <a:pt x="3600" y="451"/>
                  </a:lnTo>
                  <a:lnTo>
                    <a:pt x="3767" y="818"/>
                  </a:lnTo>
                  <a:lnTo>
                    <a:pt x="3775" y="839"/>
                  </a:lnTo>
                  <a:lnTo>
                    <a:pt x="3782" y="858"/>
                  </a:lnTo>
                  <a:lnTo>
                    <a:pt x="3786" y="876"/>
                  </a:lnTo>
                  <a:lnTo>
                    <a:pt x="3788" y="892"/>
                  </a:lnTo>
                  <a:lnTo>
                    <a:pt x="3788" y="908"/>
                  </a:lnTo>
                  <a:lnTo>
                    <a:pt x="3787" y="922"/>
                  </a:lnTo>
                  <a:lnTo>
                    <a:pt x="3785" y="936"/>
                  </a:lnTo>
                  <a:lnTo>
                    <a:pt x="3782" y="948"/>
                  </a:lnTo>
                  <a:lnTo>
                    <a:pt x="3774" y="973"/>
                  </a:lnTo>
                  <a:lnTo>
                    <a:pt x="3765" y="996"/>
                  </a:lnTo>
                  <a:lnTo>
                    <a:pt x="3762" y="1008"/>
                  </a:lnTo>
                  <a:lnTo>
                    <a:pt x="3758" y="1020"/>
                  </a:lnTo>
                  <a:lnTo>
                    <a:pt x="3756" y="1033"/>
                  </a:lnTo>
                  <a:lnTo>
                    <a:pt x="3755" y="1047"/>
                  </a:lnTo>
                  <a:lnTo>
                    <a:pt x="3757" y="1074"/>
                  </a:lnTo>
                  <a:lnTo>
                    <a:pt x="3761" y="1103"/>
                  </a:lnTo>
                  <a:lnTo>
                    <a:pt x="3762" y="1116"/>
                  </a:lnTo>
                  <a:lnTo>
                    <a:pt x="3762" y="1129"/>
                  </a:lnTo>
                  <a:lnTo>
                    <a:pt x="3761" y="1141"/>
                  </a:lnTo>
                  <a:lnTo>
                    <a:pt x="3757" y="1151"/>
                  </a:lnTo>
                  <a:lnTo>
                    <a:pt x="3755" y="1155"/>
                  </a:lnTo>
                  <a:lnTo>
                    <a:pt x="3753" y="1160"/>
                  </a:lnTo>
                  <a:lnTo>
                    <a:pt x="3749" y="1162"/>
                  </a:lnTo>
                  <a:lnTo>
                    <a:pt x="3745" y="1165"/>
                  </a:lnTo>
                  <a:lnTo>
                    <a:pt x="3739" y="1168"/>
                  </a:lnTo>
                  <a:lnTo>
                    <a:pt x="3733" y="1169"/>
                  </a:lnTo>
                  <a:lnTo>
                    <a:pt x="3726" y="1170"/>
                  </a:lnTo>
                  <a:lnTo>
                    <a:pt x="3718" y="1170"/>
                  </a:lnTo>
                  <a:lnTo>
                    <a:pt x="3709" y="1169"/>
                  </a:lnTo>
                  <a:lnTo>
                    <a:pt x="3699" y="1167"/>
                  </a:lnTo>
                  <a:lnTo>
                    <a:pt x="3687" y="1164"/>
                  </a:lnTo>
                  <a:lnTo>
                    <a:pt x="3675" y="1161"/>
                  </a:lnTo>
                  <a:lnTo>
                    <a:pt x="3645" y="1152"/>
                  </a:lnTo>
                  <a:lnTo>
                    <a:pt x="3611" y="1138"/>
                  </a:lnTo>
                  <a:lnTo>
                    <a:pt x="3592" y="1145"/>
                  </a:lnTo>
                  <a:lnTo>
                    <a:pt x="3578" y="1151"/>
                  </a:lnTo>
                  <a:lnTo>
                    <a:pt x="3564" y="1153"/>
                  </a:lnTo>
                  <a:lnTo>
                    <a:pt x="3552" y="1155"/>
                  </a:lnTo>
                  <a:lnTo>
                    <a:pt x="3531" y="1156"/>
                  </a:lnTo>
                  <a:lnTo>
                    <a:pt x="3511" y="1154"/>
                  </a:lnTo>
                  <a:lnTo>
                    <a:pt x="3502" y="1154"/>
                  </a:lnTo>
                  <a:lnTo>
                    <a:pt x="3493" y="1153"/>
                  </a:lnTo>
                  <a:lnTo>
                    <a:pt x="3483" y="1154"/>
                  </a:lnTo>
                  <a:lnTo>
                    <a:pt x="3471" y="1155"/>
                  </a:lnTo>
                  <a:lnTo>
                    <a:pt x="3459" y="1159"/>
                  </a:lnTo>
                  <a:lnTo>
                    <a:pt x="3445" y="1163"/>
                  </a:lnTo>
                  <a:lnTo>
                    <a:pt x="3430" y="1170"/>
                  </a:lnTo>
                  <a:lnTo>
                    <a:pt x="3413" y="1178"/>
                  </a:lnTo>
                  <a:lnTo>
                    <a:pt x="3403" y="1168"/>
                  </a:lnTo>
                  <a:lnTo>
                    <a:pt x="3395" y="1161"/>
                  </a:lnTo>
                  <a:lnTo>
                    <a:pt x="3387" y="1156"/>
                  </a:lnTo>
                  <a:lnTo>
                    <a:pt x="3379" y="1154"/>
                  </a:lnTo>
                  <a:lnTo>
                    <a:pt x="3371" y="1154"/>
                  </a:lnTo>
                  <a:lnTo>
                    <a:pt x="3363" y="1154"/>
                  </a:lnTo>
                  <a:lnTo>
                    <a:pt x="3356" y="1155"/>
                  </a:lnTo>
                  <a:lnTo>
                    <a:pt x="3348" y="1157"/>
                  </a:lnTo>
                  <a:lnTo>
                    <a:pt x="3347" y="1097"/>
                  </a:lnTo>
                  <a:lnTo>
                    <a:pt x="3333" y="1092"/>
                  </a:lnTo>
                  <a:lnTo>
                    <a:pt x="3319" y="1089"/>
                  </a:lnTo>
                  <a:lnTo>
                    <a:pt x="3305" y="1085"/>
                  </a:lnTo>
                  <a:lnTo>
                    <a:pt x="3291" y="1082"/>
                  </a:lnTo>
                  <a:lnTo>
                    <a:pt x="3261" y="1079"/>
                  </a:lnTo>
                  <a:lnTo>
                    <a:pt x="3230" y="1076"/>
                  </a:lnTo>
                  <a:lnTo>
                    <a:pt x="3199" y="1076"/>
                  </a:lnTo>
                  <a:lnTo>
                    <a:pt x="3168" y="1077"/>
                  </a:lnTo>
                  <a:lnTo>
                    <a:pt x="3137" y="1081"/>
                  </a:lnTo>
                  <a:lnTo>
                    <a:pt x="3108" y="1085"/>
                  </a:lnTo>
                  <a:lnTo>
                    <a:pt x="3075" y="1090"/>
                  </a:lnTo>
                  <a:lnTo>
                    <a:pt x="3041" y="1095"/>
                  </a:lnTo>
                  <a:lnTo>
                    <a:pt x="3011" y="1098"/>
                  </a:lnTo>
                  <a:lnTo>
                    <a:pt x="2981" y="1101"/>
                  </a:lnTo>
                  <a:lnTo>
                    <a:pt x="2950" y="1105"/>
                  </a:lnTo>
                  <a:lnTo>
                    <a:pt x="2919" y="1108"/>
                  </a:lnTo>
                  <a:lnTo>
                    <a:pt x="2887" y="1113"/>
                  </a:lnTo>
                  <a:lnTo>
                    <a:pt x="2854" y="1119"/>
                  </a:lnTo>
                  <a:lnTo>
                    <a:pt x="2821" y="1127"/>
                  </a:lnTo>
                  <a:lnTo>
                    <a:pt x="2791" y="1135"/>
                  </a:lnTo>
                  <a:lnTo>
                    <a:pt x="2764" y="1143"/>
                  </a:lnTo>
                  <a:lnTo>
                    <a:pt x="2738" y="1151"/>
                  </a:lnTo>
                  <a:lnTo>
                    <a:pt x="2714" y="1160"/>
                  </a:lnTo>
                  <a:lnTo>
                    <a:pt x="2690" y="1168"/>
                  </a:lnTo>
                  <a:lnTo>
                    <a:pt x="2666" y="1175"/>
                  </a:lnTo>
                  <a:lnTo>
                    <a:pt x="2640" y="1181"/>
                  </a:lnTo>
                  <a:lnTo>
                    <a:pt x="2625" y="1153"/>
                  </a:lnTo>
                  <a:lnTo>
                    <a:pt x="2606" y="1115"/>
                  </a:lnTo>
                  <a:lnTo>
                    <a:pt x="2598" y="1096"/>
                  </a:lnTo>
                  <a:lnTo>
                    <a:pt x="2590" y="1076"/>
                  </a:lnTo>
                  <a:lnTo>
                    <a:pt x="2587" y="1068"/>
                  </a:lnTo>
                  <a:lnTo>
                    <a:pt x="2585" y="1059"/>
                  </a:lnTo>
                  <a:lnTo>
                    <a:pt x="2584" y="1051"/>
                  </a:lnTo>
                  <a:lnTo>
                    <a:pt x="2583" y="1043"/>
                  </a:lnTo>
                  <a:lnTo>
                    <a:pt x="2583" y="997"/>
                  </a:lnTo>
                  <a:lnTo>
                    <a:pt x="2584" y="980"/>
                  </a:lnTo>
                  <a:lnTo>
                    <a:pt x="2585" y="967"/>
                  </a:lnTo>
                  <a:lnTo>
                    <a:pt x="2587" y="954"/>
                  </a:lnTo>
                  <a:lnTo>
                    <a:pt x="2591" y="943"/>
                  </a:lnTo>
                  <a:lnTo>
                    <a:pt x="2599" y="921"/>
                  </a:lnTo>
                  <a:lnTo>
                    <a:pt x="2606" y="895"/>
                  </a:lnTo>
                  <a:lnTo>
                    <a:pt x="2641" y="905"/>
                  </a:lnTo>
                  <a:lnTo>
                    <a:pt x="2642" y="893"/>
                  </a:lnTo>
                  <a:lnTo>
                    <a:pt x="2645" y="882"/>
                  </a:lnTo>
                  <a:lnTo>
                    <a:pt x="2647" y="871"/>
                  </a:lnTo>
                  <a:lnTo>
                    <a:pt x="2650" y="860"/>
                  </a:lnTo>
                  <a:lnTo>
                    <a:pt x="2657" y="840"/>
                  </a:lnTo>
                  <a:lnTo>
                    <a:pt x="2665" y="818"/>
                  </a:lnTo>
                  <a:lnTo>
                    <a:pt x="2673" y="796"/>
                  </a:lnTo>
                  <a:lnTo>
                    <a:pt x="2680" y="771"/>
                  </a:lnTo>
                  <a:lnTo>
                    <a:pt x="2682" y="757"/>
                  </a:lnTo>
                  <a:lnTo>
                    <a:pt x="2685" y="742"/>
                  </a:lnTo>
                  <a:lnTo>
                    <a:pt x="2686" y="728"/>
                  </a:lnTo>
                  <a:lnTo>
                    <a:pt x="2687" y="710"/>
                  </a:lnTo>
                  <a:lnTo>
                    <a:pt x="2687" y="675"/>
                  </a:lnTo>
                  <a:lnTo>
                    <a:pt x="2664" y="675"/>
                  </a:lnTo>
                  <a:lnTo>
                    <a:pt x="2663" y="625"/>
                  </a:lnTo>
                  <a:lnTo>
                    <a:pt x="2661" y="576"/>
                  </a:lnTo>
                  <a:lnTo>
                    <a:pt x="2658" y="553"/>
                  </a:lnTo>
                  <a:lnTo>
                    <a:pt x="2656" y="530"/>
                  </a:lnTo>
                  <a:lnTo>
                    <a:pt x="2653" y="507"/>
                  </a:lnTo>
                  <a:lnTo>
                    <a:pt x="2649" y="486"/>
                  </a:lnTo>
                  <a:lnTo>
                    <a:pt x="2643" y="465"/>
                  </a:lnTo>
                  <a:lnTo>
                    <a:pt x="2639" y="445"/>
                  </a:lnTo>
                  <a:lnTo>
                    <a:pt x="2632" y="426"/>
                  </a:lnTo>
                  <a:lnTo>
                    <a:pt x="2625" y="406"/>
                  </a:lnTo>
                  <a:lnTo>
                    <a:pt x="2616" y="389"/>
                  </a:lnTo>
                  <a:lnTo>
                    <a:pt x="2607" y="372"/>
                  </a:lnTo>
                  <a:lnTo>
                    <a:pt x="2597" y="355"/>
                  </a:lnTo>
                  <a:lnTo>
                    <a:pt x="2585" y="340"/>
                  </a:lnTo>
                  <a:lnTo>
                    <a:pt x="2576" y="329"/>
                  </a:lnTo>
                  <a:lnTo>
                    <a:pt x="2566" y="317"/>
                  </a:lnTo>
                  <a:lnTo>
                    <a:pt x="2553" y="306"/>
                  </a:lnTo>
                  <a:lnTo>
                    <a:pt x="2541" y="293"/>
                  </a:lnTo>
                  <a:lnTo>
                    <a:pt x="2526" y="282"/>
                  </a:lnTo>
                  <a:lnTo>
                    <a:pt x="2510" y="269"/>
                  </a:lnTo>
                  <a:lnTo>
                    <a:pt x="2494" y="257"/>
                  </a:lnTo>
                  <a:lnTo>
                    <a:pt x="2477" y="245"/>
                  </a:lnTo>
                  <a:lnTo>
                    <a:pt x="2458" y="235"/>
                  </a:lnTo>
                  <a:lnTo>
                    <a:pt x="2440" y="225"/>
                  </a:lnTo>
                  <a:lnTo>
                    <a:pt x="2422" y="216"/>
                  </a:lnTo>
                  <a:lnTo>
                    <a:pt x="2402" y="208"/>
                  </a:lnTo>
                  <a:lnTo>
                    <a:pt x="2384" y="201"/>
                  </a:lnTo>
                  <a:lnTo>
                    <a:pt x="2366" y="196"/>
                  </a:lnTo>
                  <a:lnTo>
                    <a:pt x="2347" y="194"/>
                  </a:lnTo>
                  <a:lnTo>
                    <a:pt x="2330" y="193"/>
                  </a:lnTo>
                  <a:lnTo>
                    <a:pt x="2307" y="193"/>
                  </a:lnTo>
                  <a:lnTo>
                    <a:pt x="2291" y="193"/>
                  </a:lnTo>
                  <a:lnTo>
                    <a:pt x="2275" y="194"/>
                  </a:lnTo>
                  <a:lnTo>
                    <a:pt x="2259" y="196"/>
                  </a:lnTo>
                  <a:lnTo>
                    <a:pt x="2243" y="200"/>
                  </a:lnTo>
                  <a:lnTo>
                    <a:pt x="2227" y="203"/>
                  </a:lnTo>
                  <a:lnTo>
                    <a:pt x="2212" y="208"/>
                  </a:lnTo>
                  <a:lnTo>
                    <a:pt x="2196" y="213"/>
                  </a:lnTo>
                  <a:lnTo>
                    <a:pt x="2182" y="220"/>
                  </a:lnTo>
                  <a:lnTo>
                    <a:pt x="2167" y="227"/>
                  </a:lnTo>
                  <a:lnTo>
                    <a:pt x="2152" y="235"/>
                  </a:lnTo>
                  <a:lnTo>
                    <a:pt x="2137" y="243"/>
                  </a:lnTo>
                  <a:lnTo>
                    <a:pt x="2123" y="252"/>
                  </a:lnTo>
                  <a:lnTo>
                    <a:pt x="2110" y="261"/>
                  </a:lnTo>
                  <a:lnTo>
                    <a:pt x="2096" y="272"/>
                  </a:lnTo>
                  <a:lnTo>
                    <a:pt x="2083" y="282"/>
                  </a:lnTo>
                  <a:lnTo>
                    <a:pt x="2071" y="293"/>
                  </a:lnTo>
                  <a:lnTo>
                    <a:pt x="2059" y="306"/>
                  </a:lnTo>
                  <a:lnTo>
                    <a:pt x="2048" y="317"/>
                  </a:lnTo>
                  <a:lnTo>
                    <a:pt x="2036" y="330"/>
                  </a:lnTo>
                  <a:lnTo>
                    <a:pt x="2026" y="344"/>
                  </a:lnTo>
                  <a:lnTo>
                    <a:pt x="2017" y="357"/>
                  </a:lnTo>
                  <a:lnTo>
                    <a:pt x="2008" y="371"/>
                  </a:lnTo>
                  <a:lnTo>
                    <a:pt x="2000" y="386"/>
                  </a:lnTo>
                  <a:lnTo>
                    <a:pt x="1992" y="400"/>
                  </a:lnTo>
                  <a:lnTo>
                    <a:pt x="1985" y="414"/>
                  </a:lnTo>
                  <a:lnTo>
                    <a:pt x="1979" y="430"/>
                  </a:lnTo>
                  <a:lnTo>
                    <a:pt x="1973" y="445"/>
                  </a:lnTo>
                  <a:lnTo>
                    <a:pt x="1970" y="461"/>
                  </a:lnTo>
                  <a:lnTo>
                    <a:pt x="1967" y="477"/>
                  </a:lnTo>
                  <a:lnTo>
                    <a:pt x="1964" y="493"/>
                  </a:lnTo>
                  <a:lnTo>
                    <a:pt x="1962" y="509"/>
                  </a:lnTo>
                  <a:lnTo>
                    <a:pt x="1962" y="525"/>
                  </a:lnTo>
                  <a:lnTo>
                    <a:pt x="1962" y="652"/>
                  </a:lnTo>
                  <a:lnTo>
                    <a:pt x="1924" y="670"/>
                  </a:lnTo>
                  <a:lnTo>
                    <a:pt x="1979" y="881"/>
                  </a:lnTo>
                  <a:lnTo>
                    <a:pt x="2007" y="876"/>
                  </a:lnTo>
                  <a:lnTo>
                    <a:pt x="2012" y="890"/>
                  </a:lnTo>
                  <a:lnTo>
                    <a:pt x="2017" y="900"/>
                  </a:lnTo>
                  <a:lnTo>
                    <a:pt x="2019" y="912"/>
                  </a:lnTo>
                  <a:lnTo>
                    <a:pt x="2019" y="929"/>
                  </a:lnTo>
                  <a:lnTo>
                    <a:pt x="2019" y="952"/>
                  </a:lnTo>
                  <a:lnTo>
                    <a:pt x="2019" y="959"/>
                  </a:lnTo>
                  <a:lnTo>
                    <a:pt x="2017" y="965"/>
                  </a:lnTo>
                  <a:lnTo>
                    <a:pt x="2015" y="972"/>
                  </a:lnTo>
                  <a:lnTo>
                    <a:pt x="2011" y="979"/>
                  </a:lnTo>
                  <a:lnTo>
                    <a:pt x="2007" y="986"/>
                  </a:lnTo>
                  <a:lnTo>
                    <a:pt x="2002" y="993"/>
                  </a:lnTo>
                  <a:lnTo>
                    <a:pt x="1995" y="1000"/>
                  </a:lnTo>
                  <a:lnTo>
                    <a:pt x="1988" y="1007"/>
                  </a:lnTo>
                  <a:lnTo>
                    <a:pt x="1973" y="1020"/>
                  </a:lnTo>
                  <a:lnTo>
                    <a:pt x="1955" y="1034"/>
                  </a:lnTo>
                  <a:lnTo>
                    <a:pt x="1935" y="1047"/>
                  </a:lnTo>
                  <a:lnTo>
                    <a:pt x="1912" y="1058"/>
                  </a:lnTo>
                  <a:lnTo>
                    <a:pt x="1889" y="1069"/>
                  </a:lnTo>
                  <a:lnTo>
                    <a:pt x="1864" y="1079"/>
                  </a:lnTo>
                  <a:lnTo>
                    <a:pt x="1839" y="1087"/>
                  </a:lnTo>
                  <a:lnTo>
                    <a:pt x="1812" y="1093"/>
                  </a:lnTo>
                  <a:lnTo>
                    <a:pt x="1787" y="1097"/>
                  </a:lnTo>
                  <a:lnTo>
                    <a:pt x="1762" y="1099"/>
                  </a:lnTo>
                  <a:lnTo>
                    <a:pt x="1749" y="1100"/>
                  </a:lnTo>
                  <a:lnTo>
                    <a:pt x="1737" y="1099"/>
                  </a:lnTo>
                  <a:lnTo>
                    <a:pt x="1725" y="1098"/>
                  </a:lnTo>
                  <a:lnTo>
                    <a:pt x="1713" y="1097"/>
                  </a:lnTo>
                  <a:lnTo>
                    <a:pt x="1673" y="1090"/>
                  </a:lnTo>
                  <a:lnTo>
                    <a:pt x="1624" y="1083"/>
                  </a:lnTo>
                  <a:lnTo>
                    <a:pt x="1568" y="1076"/>
                  </a:lnTo>
                  <a:lnTo>
                    <a:pt x="1508" y="1069"/>
                  </a:lnTo>
                  <a:lnTo>
                    <a:pt x="1449" y="1064"/>
                  </a:lnTo>
                  <a:lnTo>
                    <a:pt x="1394" y="1059"/>
                  </a:lnTo>
                  <a:lnTo>
                    <a:pt x="1345" y="1056"/>
                  </a:lnTo>
                  <a:lnTo>
                    <a:pt x="1306" y="1055"/>
                  </a:lnTo>
                  <a:lnTo>
                    <a:pt x="1305" y="1068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781">
                <a:solidFill>
                  <a:schemeClr val="bg2">
                    <a:lumMod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8" name="Freeform 15"/>
            <p:cNvSpPr>
              <a:spLocks/>
            </p:cNvSpPr>
            <p:nvPr/>
          </p:nvSpPr>
          <p:spPr bwMode="auto">
            <a:xfrm>
              <a:off x="1851025" y="1609726"/>
              <a:ext cx="88900" cy="525463"/>
            </a:xfrm>
            <a:custGeom>
              <a:avLst/>
              <a:gdLst/>
              <a:ahLst/>
              <a:cxnLst>
                <a:cxn ang="0">
                  <a:pos x="73" y="1"/>
                </a:cxn>
                <a:cxn ang="0">
                  <a:pos x="0" y="1667"/>
                </a:cxn>
                <a:cxn ang="0">
                  <a:pos x="185" y="1983"/>
                </a:cxn>
                <a:cxn ang="0">
                  <a:pos x="333" y="1759"/>
                </a:cxn>
                <a:cxn ang="0">
                  <a:pos x="218" y="0"/>
                </a:cxn>
                <a:cxn ang="0">
                  <a:pos x="73" y="1"/>
                </a:cxn>
              </a:cxnLst>
              <a:rect l="0" t="0" r="r" b="b"/>
              <a:pathLst>
                <a:path w="333" h="1983">
                  <a:moveTo>
                    <a:pt x="73" y="1"/>
                  </a:moveTo>
                  <a:lnTo>
                    <a:pt x="0" y="1667"/>
                  </a:lnTo>
                  <a:lnTo>
                    <a:pt x="185" y="1983"/>
                  </a:lnTo>
                  <a:lnTo>
                    <a:pt x="333" y="1759"/>
                  </a:lnTo>
                  <a:lnTo>
                    <a:pt x="218" y="0"/>
                  </a:lnTo>
                  <a:lnTo>
                    <a:pt x="73" y="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781">
                <a:solidFill>
                  <a:schemeClr val="bg2">
                    <a:lumMod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9" name="Group 41"/>
          <p:cNvGrpSpPr/>
          <p:nvPr/>
        </p:nvGrpSpPr>
        <p:grpSpPr>
          <a:xfrm>
            <a:off x="9743684" y="4736462"/>
            <a:ext cx="845457" cy="1700005"/>
            <a:chOff x="6213477" y="3922716"/>
            <a:chExt cx="1033463" cy="2078038"/>
          </a:xfrm>
        </p:grpSpPr>
        <p:sp>
          <p:nvSpPr>
            <p:cNvPr id="60" name="Freeform 59"/>
            <p:cNvSpPr>
              <a:spLocks noEditPoints="1"/>
            </p:cNvSpPr>
            <p:nvPr/>
          </p:nvSpPr>
          <p:spPr bwMode="auto">
            <a:xfrm>
              <a:off x="6213477" y="3922716"/>
              <a:ext cx="1033463" cy="2078038"/>
            </a:xfrm>
            <a:custGeom>
              <a:avLst/>
              <a:gdLst/>
              <a:ahLst/>
              <a:cxnLst>
                <a:cxn ang="0">
                  <a:pos x="970" y="2314"/>
                </a:cxn>
                <a:cxn ang="0">
                  <a:pos x="825" y="2381"/>
                </a:cxn>
                <a:cxn ang="0">
                  <a:pos x="652" y="2431"/>
                </a:cxn>
                <a:cxn ang="0">
                  <a:pos x="698" y="2670"/>
                </a:cxn>
                <a:cxn ang="0">
                  <a:pos x="1096" y="2913"/>
                </a:cxn>
                <a:cxn ang="0">
                  <a:pos x="1091" y="4316"/>
                </a:cxn>
                <a:cxn ang="0">
                  <a:pos x="1054" y="5056"/>
                </a:cxn>
                <a:cxn ang="0">
                  <a:pos x="991" y="5995"/>
                </a:cxn>
                <a:cxn ang="0">
                  <a:pos x="979" y="6915"/>
                </a:cxn>
                <a:cxn ang="0">
                  <a:pos x="1018" y="7356"/>
                </a:cxn>
                <a:cxn ang="0">
                  <a:pos x="858" y="7730"/>
                </a:cxn>
                <a:cxn ang="0">
                  <a:pos x="954" y="7813"/>
                </a:cxn>
                <a:cxn ang="0">
                  <a:pos x="1345" y="7629"/>
                </a:cxn>
                <a:cxn ang="0">
                  <a:pos x="1463" y="7334"/>
                </a:cxn>
                <a:cxn ang="0">
                  <a:pos x="1502" y="6943"/>
                </a:cxn>
                <a:cxn ang="0">
                  <a:pos x="1548" y="6479"/>
                </a:cxn>
                <a:cxn ang="0">
                  <a:pos x="1582" y="6214"/>
                </a:cxn>
                <a:cxn ang="0">
                  <a:pos x="1758" y="5421"/>
                </a:cxn>
                <a:cxn ang="0">
                  <a:pos x="1989" y="4776"/>
                </a:cxn>
                <a:cxn ang="0">
                  <a:pos x="2369" y="5093"/>
                </a:cxn>
                <a:cxn ang="0">
                  <a:pos x="2589" y="5958"/>
                </a:cxn>
                <a:cxn ang="0">
                  <a:pos x="2730" y="6331"/>
                </a:cxn>
                <a:cxn ang="0">
                  <a:pos x="2762" y="6611"/>
                </a:cxn>
                <a:cxn ang="0">
                  <a:pos x="2813" y="7138"/>
                </a:cxn>
                <a:cxn ang="0">
                  <a:pos x="3019" y="7571"/>
                </a:cxn>
                <a:cxn ang="0">
                  <a:pos x="3172" y="7698"/>
                </a:cxn>
                <a:cxn ang="0">
                  <a:pos x="3443" y="7750"/>
                </a:cxn>
                <a:cxn ang="0">
                  <a:pos x="3681" y="7650"/>
                </a:cxn>
                <a:cxn ang="0">
                  <a:pos x="3550" y="7426"/>
                </a:cxn>
                <a:cxn ang="0">
                  <a:pos x="3403" y="6901"/>
                </a:cxn>
                <a:cxn ang="0">
                  <a:pos x="3296" y="5984"/>
                </a:cxn>
                <a:cxn ang="0">
                  <a:pos x="3104" y="4801"/>
                </a:cxn>
                <a:cxn ang="0">
                  <a:pos x="3152" y="3407"/>
                </a:cxn>
                <a:cxn ang="0">
                  <a:pos x="3328" y="3385"/>
                </a:cxn>
                <a:cxn ang="0">
                  <a:pos x="3526" y="3164"/>
                </a:cxn>
                <a:cxn ang="0">
                  <a:pos x="3830" y="2231"/>
                </a:cxn>
                <a:cxn ang="0">
                  <a:pos x="3082" y="1227"/>
                </a:cxn>
                <a:cxn ang="0">
                  <a:pos x="2752" y="1019"/>
                </a:cxn>
                <a:cxn ang="0">
                  <a:pos x="2391" y="1007"/>
                </a:cxn>
                <a:cxn ang="0">
                  <a:pos x="2211" y="851"/>
                </a:cxn>
                <a:cxn ang="0">
                  <a:pos x="2301" y="604"/>
                </a:cxn>
                <a:cxn ang="0">
                  <a:pos x="2267" y="254"/>
                </a:cxn>
                <a:cxn ang="0">
                  <a:pos x="2086" y="43"/>
                </a:cxn>
                <a:cxn ang="0">
                  <a:pos x="1824" y="22"/>
                </a:cxn>
                <a:cxn ang="0">
                  <a:pos x="1636" y="179"/>
                </a:cxn>
                <a:cxn ang="0">
                  <a:pos x="1640" y="698"/>
                </a:cxn>
                <a:cxn ang="0">
                  <a:pos x="1675" y="947"/>
                </a:cxn>
                <a:cxn ang="0">
                  <a:pos x="1461" y="1003"/>
                </a:cxn>
                <a:cxn ang="0">
                  <a:pos x="1136" y="1074"/>
                </a:cxn>
                <a:cxn ang="0">
                  <a:pos x="608" y="1575"/>
                </a:cxn>
                <a:cxn ang="0">
                  <a:pos x="70" y="2274"/>
                </a:cxn>
                <a:cxn ang="0">
                  <a:pos x="58" y="2751"/>
                </a:cxn>
                <a:cxn ang="0">
                  <a:pos x="549" y="3376"/>
                </a:cxn>
                <a:cxn ang="0">
                  <a:pos x="707" y="3425"/>
                </a:cxn>
                <a:cxn ang="0">
                  <a:pos x="938" y="3372"/>
                </a:cxn>
                <a:cxn ang="0">
                  <a:pos x="1073" y="4130"/>
                </a:cxn>
                <a:cxn ang="0">
                  <a:pos x="2970" y="2829"/>
                </a:cxn>
                <a:cxn ang="0">
                  <a:pos x="3051" y="2310"/>
                </a:cxn>
                <a:cxn ang="0">
                  <a:pos x="3292" y="2426"/>
                </a:cxn>
                <a:cxn ang="0">
                  <a:pos x="3250" y="2656"/>
                </a:cxn>
              </a:cxnLst>
              <a:rect l="0" t="0" r="r" b="b"/>
              <a:pathLst>
                <a:path w="3903" h="7854">
                  <a:moveTo>
                    <a:pt x="1058" y="2210"/>
                  </a:moveTo>
                  <a:lnTo>
                    <a:pt x="1054" y="2213"/>
                  </a:lnTo>
                  <a:lnTo>
                    <a:pt x="1048" y="2218"/>
                  </a:lnTo>
                  <a:lnTo>
                    <a:pt x="1042" y="2225"/>
                  </a:lnTo>
                  <a:lnTo>
                    <a:pt x="1037" y="2233"/>
                  </a:lnTo>
                  <a:lnTo>
                    <a:pt x="1024" y="2254"/>
                  </a:lnTo>
                  <a:lnTo>
                    <a:pt x="1013" y="2274"/>
                  </a:lnTo>
                  <a:lnTo>
                    <a:pt x="1006" y="2285"/>
                  </a:lnTo>
                  <a:lnTo>
                    <a:pt x="999" y="2294"/>
                  </a:lnTo>
                  <a:lnTo>
                    <a:pt x="992" y="2302"/>
                  </a:lnTo>
                  <a:lnTo>
                    <a:pt x="985" y="2309"/>
                  </a:lnTo>
                  <a:lnTo>
                    <a:pt x="982" y="2311"/>
                  </a:lnTo>
                  <a:lnTo>
                    <a:pt x="978" y="2312"/>
                  </a:lnTo>
                  <a:lnTo>
                    <a:pt x="974" y="2313"/>
                  </a:lnTo>
                  <a:lnTo>
                    <a:pt x="970" y="2314"/>
                  </a:lnTo>
                  <a:lnTo>
                    <a:pt x="967" y="2314"/>
                  </a:lnTo>
                  <a:lnTo>
                    <a:pt x="962" y="2313"/>
                  </a:lnTo>
                  <a:lnTo>
                    <a:pt x="959" y="2311"/>
                  </a:lnTo>
                  <a:lnTo>
                    <a:pt x="954" y="2309"/>
                  </a:lnTo>
                  <a:lnTo>
                    <a:pt x="942" y="2323"/>
                  </a:lnTo>
                  <a:lnTo>
                    <a:pt x="930" y="2335"/>
                  </a:lnTo>
                  <a:lnTo>
                    <a:pt x="919" y="2344"/>
                  </a:lnTo>
                  <a:lnTo>
                    <a:pt x="909" y="2351"/>
                  </a:lnTo>
                  <a:lnTo>
                    <a:pt x="899" y="2355"/>
                  </a:lnTo>
                  <a:lnTo>
                    <a:pt x="890" y="2359"/>
                  </a:lnTo>
                  <a:lnTo>
                    <a:pt x="881" y="2361"/>
                  </a:lnTo>
                  <a:lnTo>
                    <a:pt x="873" y="2363"/>
                  </a:lnTo>
                  <a:lnTo>
                    <a:pt x="855" y="2368"/>
                  </a:lnTo>
                  <a:lnTo>
                    <a:pt x="835" y="2375"/>
                  </a:lnTo>
                  <a:lnTo>
                    <a:pt x="825" y="2381"/>
                  </a:lnTo>
                  <a:lnTo>
                    <a:pt x="814" y="2387"/>
                  </a:lnTo>
                  <a:lnTo>
                    <a:pt x="802" y="2398"/>
                  </a:lnTo>
                  <a:lnTo>
                    <a:pt x="788" y="2410"/>
                  </a:lnTo>
                  <a:lnTo>
                    <a:pt x="752" y="2407"/>
                  </a:lnTo>
                  <a:lnTo>
                    <a:pt x="722" y="2406"/>
                  </a:lnTo>
                  <a:lnTo>
                    <a:pt x="710" y="2406"/>
                  </a:lnTo>
                  <a:lnTo>
                    <a:pt x="698" y="2407"/>
                  </a:lnTo>
                  <a:lnTo>
                    <a:pt x="689" y="2408"/>
                  </a:lnTo>
                  <a:lnTo>
                    <a:pt x="680" y="2410"/>
                  </a:lnTo>
                  <a:lnTo>
                    <a:pt x="673" y="2413"/>
                  </a:lnTo>
                  <a:lnTo>
                    <a:pt x="666" y="2415"/>
                  </a:lnTo>
                  <a:lnTo>
                    <a:pt x="662" y="2418"/>
                  </a:lnTo>
                  <a:lnTo>
                    <a:pt x="657" y="2423"/>
                  </a:lnTo>
                  <a:lnTo>
                    <a:pt x="655" y="2426"/>
                  </a:lnTo>
                  <a:lnTo>
                    <a:pt x="652" y="2431"/>
                  </a:lnTo>
                  <a:lnTo>
                    <a:pt x="651" y="2435"/>
                  </a:lnTo>
                  <a:lnTo>
                    <a:pt x="650" y="2441"/>
                  </a:lnTo>
                  <a:lnTo>
                    <a:pt x="651" y="2453"/>
                  </a:lnTo>
                  <a:lnTo>
                    <a:pt x="654" y="2465"/>
                  </a:lnTo>
                  <a:lnTo>
                    <a:pt x="658" y="2478"/>
                  </a:lnTo>
                  <a:lnTo>
                    <a:pt x="664" y="2491"/>
                  </a:lnTo>
                  <a:lnTo>
                    <a:pt x="678" y="2520"/>
                  </a:lnTo>
                  <a:lnTo>
                    <a:pt x="688" y="2547"/>
                  </a:lnTo>
                  <a:lnTo>
                    <a:pt x="691" y="2562"/>
                  </a:lnTo>
                  <a:lnTo>
                    <a:pt x="694" y="2575"/>
                  </a:lnTo>
                  <a:lnTo>
                    <a:pt x="695" y="2589"/>
                  </a:lnTo>
                  <a:lnTo>
                    <a:pt x="696" y="2602"/>
                  </a:lnTo>
                  <a:lnTo>
                    <a:pt x="696" y="2629"/>
                  </a:lnTo>
                  <a:lnTo>
                    <a:pt x="697" y="2656"/>
                  </a:lnTo>
                  <a:lnTo>
                    <a:pt x="698" y="2670"/>
                  </a:lnTo>
                  <a:lnTo>
                    <a:pt x="702" y="2685"/>
                  </a:lnTo>
                  <a:lnTo>
                    <a:pt x="705" y="2699"/>
                  </a:lnTo>
                  <a:lnTo>
                    <a:pt x="711" y="2715"/>
                  </a:lnTo>
                  <a:lnTo>
                    <a:pt x="718" y="2731"/>
                  </a:lnTo>
                  <a:lnTo>
                    <a:pt x="728" y="2749"/>
                  </a:lnTo>
                  <a:lnTo>
                    <a:pt x="740" y="2767"/>
                  </a:lnTo>
                  <a:lnTo>
                    <a:pt x="755" y="2785"/>
                  </a:lnTo>
                  <a:lnTo>
                    <a:pt x="1094" y="3121"/>
                  </a:lnTo>
                  <a:lnTo>
                    <a:pt x="1096" y="3114"/>
                  </a:lnTo>
                  <a:lnTo>
                    <a:pt x="1096" y="3096"/>
                  </a:lnTo>
                  <a:lnTo>
                    <a:pt x="1097" y="3078"/>
                  </a:lnTo>
                  <a:lnTo>
                    <a:pt x="1098" y="3070"/>
                  </a:lnTo>
                  <a:lnTo>
                    <a:pt x="1098" y="3018"/>
                  </a:lnTo>
                  <a:lnTo>
                    <a:pt x="1098" y="2966"/>
                  </a:lnTo>
                  <a:lnTo>
                    <a:pt x="1096" y="2913"/>
                  </a:lnTo>
                  <a:lnTo>
                    <a:pt x="1095" y="2860"/>
                  </a:lnTo>
                  <a:lnTo>
                    <a:pt x="1091" y="2805"/>
                  </a:lnTo>
                  <a:lnTo>
                    <a:pt x="1089" y="2750"/>
                  </a:lnTo>
                  <a:lnTo>
                    <a:pt x="1086" y="2695"/>
                  </a:lnTo>
                  <a:lnTo>
                    <a:pt x="1082" y="2640"/>
                  </a:lnTo>
                  <a:lnTo>
                    <a:pt x="1079" y="2585"/>
                  </a:lnTo>
                  <a:lnTo>
                    <a:pt x="1075" y="2530"/>
                  </a:lnTo>
                  <a:lnTo>
                    <a:pt x="1072" y="2475"/>
                  </a:lnTo>
                  <a:lnTo>
                    <a:pt x="1069" y="2422"/>
                  </a:lnTo>
                  <a:lnTo>
                    <a:pt x="1065" y="2368"/>
                  </a:lnTo>
                  <a:lnTo>
                    <a:pt x="1063" y="2314"/>
                  </a:lnTo>
                  <a:lnTo>
                    <a:pt x="1061" y="2262"/>
                  </a:lnTo>
                  <a:lnTo>
                    <a:pt x="1058" y="2210"/>
                  </a:lnTo>
                  <a:close/>
                  <a:moveTo>
                    <a:pt x="1099" y="4258"/>
                  </a:moveTo>
                  <a:lnTo>
                    <a:pt x="1091" y="4316"/>
                  </a:lnTo>
                  <a:lnTo>
                    <a:pt x="1085" y="4369"/>
                  </a:lnTo>
                  <a:lnTo>
                    <a:pt x="1079" y="4421"/>
                  </a:lnTo>
                  <a:lnTo>
                    <a:pt x="1075" y="4470"/>
                  </a:lnTo>
                  <a:lnTo>
                    <a:pt x="1072" y="4518"/>
                  </a:lnTo>
                  <a:lnTo>
                    <a:pt x="1071" y="4565"/>
                  </a:lnTo>
                  <a:lnTo>
                    <a:pt x="1070" y="4613"/>
                  </a:lnTo>
                  <a:lnTo>
                    <a:pt x="1070" y="4662"/>
                  </a:lnTo>
                  <a:lnTo>
                    <a:pt x="1070" y="4711"/>
                  </a:lnTo>
                  <a:lnTo>
                    <a:pt x="1067" y="4760"/>
                  </a:lnTo>
                  <a:lnTo>
                    <a:pt x="1064" y="4809"/>
                  </a:lnTo>
                  <a:lnTo>
                    <a:pt x="1061" y="4859"/>
                  </a:lnTo>
                  <a:lnTo>
                    <a:pt x="1057" y="4909"/>
                  </a:lnTo>
                  <a:lnTo>
                    <a:pt x="1055" y="4958"/>
                  </a:lnTo>
                  <a:lnTo>
                    <a:pt x="1053" y="5007"/>
                  </a:lnTo>
                  <a:lnTo>
                    <a:pt x="1054" y="5056"/>
                  </a:lnTo>
                  <a:lnTo>
                    <a:pt x="1055" y="5094"/>
                  </a:lnTo>
                  <a:lnTo>
                    <a:pt x="1055" y="5136"/>
                  </a:lnTo>
                  <a:lnTo>
                    <a:pt x="1054" y="5183"/>
                  </a:lnTo>
                  <a:lnTo>
                    <a:pt x="1053" y="5232"/>
                  </a:lnTo>
                  <a:lnTo>
                    <a:pt x="1049" y="5337"/>
                  </a:lnTo>
                  <a:lnTo>
                    <a:pt x="1043" y="5448"/>
                  </a:lnTo>
                  <a:lnTo>
                    <a:pt x="1037" y="5560"/>
                  </a:lnTo>
                  <a:lnTo>
                    <a:pt x="1027" y="5667"/>
                  </a:lnTo>
                  <a:lnTo>
                    <a:pt x="1023" y="5716"/>
                  </a:lnTo>
                  <a:lnTo>
                    <a:pt x="1018" y="5763"/>
                  </a:lnTo>
                  <a:lnTo>
                    <a:pt x="1013" y="5806"/>
                  </a:lnTo>
                  <a:lnTo>
                    <a:pt x="1008" y="5845"/>
                  </a:lnTo>
                  <a:lnTo>
                    <a:pt x="1001" y="5895"/>
                  </a:lnTo>
                  <a:lnTo>
                    <a:pt x="995" y="5945"/>
                  </a:lnTo>
                  <a:lnTo>
                    <a:pt x="991" y="5995"/>
                  </a:lnTo>
                  <a:lnTo>
                    <a:pt x="987" y="6045"/>
                  </a:lnTo>
                  <a:lnTo>
                    <a:pt x="985" y="6094"/>
                  </a:lnTo>
                  <a:lnTo>
                    <a:pt x="983" y="6143"/>
                  </a:lnTo>
                  <a:lnTo>
                    <a:pt x="982" y="6192"/>
                  </a:lnTo>
                  <a:lnTo>
                    <a:pt x="982" y="6240"/>
                  </a:lnTo>
                  <a:lnTo>
                    <a:pt x="981" y="6337"/>
                  </a:lnTo>
                  <a:lnTo>
                    <a:pt x="982" y="6433"/>
                  </a:lnTo>
                  <a:lnTo>
                    <a:pt x="982" y="6527"/>
                  </a:lnTo>
                  <a:lnTo>
                    <a:pt x="979" y="6621"/>
                  </a:lnTo>
                  <a:lnTo>
                    <a:pt x="979" y="6663"/>
                  </a:lnTo>
                  <a:lnTo>
                    <a:pt x="978" y="6711"/>
                  </a:lnTo>
                  <a:lnTo>
                    <a:pt x="977" y="6761"/>
                  </a:lnTo>
                  <a:lnTo>
                    <a:pt x="977" y="6814"/>
                  </a:lnTo>
                  <a:lnTo>
                    <a:pt x="977" y="6865"/>
                  </a:lnTo>
                  <a:lnTo>
                    <a:pt x="979" y="6915"/>
                  </a:lnTo>
                  <a:lnTo>
                    <a:pt x="982" y="6938"/>
                  </a:lnTo>
                  <a:lnTo>
                    <a:pt x="984" y="6958"/>
                  </a:lnTo>
                  <a:lnTo>
                    <a:pt x="986" y="6978"/>
                  </a:lnTo>
                  <a:lnTo>
                    <a:pt x="990" y="6995"/>
                  </a:lnTo>
                  <a:lnTo>
                    <a:pt x="995" y="7023"/>
                  </a:lnTo>
                  <a:lnTo>
                    <a:pt x="1003" y="7062"/>
                  </a:lnTo>
                  <a:lnTo>
                    <a:pt x="1011" y="7111"/>
                  </a:lnTo>
                  <a:lnTo>
                    <a:pt x="1019" y="7163"/>
                  </a:lnTo>
                  <a:lnTo>
                    <a:pt x="1026" y="7215"/>
                  </a:lnTo>
                  <a:lnTo>
                    <a:pt x="1032" y="7264"/>
                  </a:lnTo>
                  <a:lnTo>
                    <a:pt x="1033" y="7286"/>
                  </a:lnTo>
                  <a:lnTo>
                    <a:pt x="1034" y="7306"/>
                  </a:lnTo>
                  <a:lnTo>
                    <a:pt x="1034" y="7322"/>
                  </a:lnTo>
                  <a:lnTo>
                    <a:pt x="1033" y="7335"/>
                  </a:lnTo>
                  <a:lnTo>
                    <a:pt x="1018" y="7356"/>
                  </a:lnTo>
                  <a:lnTo>
                    <a:pt x="985" y="7400"/>
                  </a:lnTo>
                  <a:lnTo>
                    <a:pt x="951" y="7447"/>
                  </a:lnTo>
                  <a:lnTo>
                    <a:pt x="930" y="7476"/>
                  </a:lnTo>
                  <a:lnTo>
                    <a:pt x="925" y="7487"/>
                  </a:lnTo>
                  <a:lnTo>
                    <a:pt x="917" y="7509"/>
                  </a:lnTo>
                  <a:lnTo>
                    <a:pt x="905" y="7538"/>
                  </a:lnTo>
                  <a:lnTo>
                    <a:pt x="894" y="7570"/>
                  </a:lnTo>
                  <a:lnTo>
                    <a:pt x="882" y="7603"/>
                  </a:lnTo>
                  <a:lnTo>
                    <a:pt x="872" y="7631"/>
                  </a:lnTo>
                  <a:lnTo>
                    <a:pt x="865" y="7653"/>
                  </a:lnTo>
                  <a:lnTo>
                    <a:pt x="862" y="7664"/>
                  </a:lnTo>
                  <a:lnTo>
                    <a:pt x="860" y="7674"/>
                  </a:lnTo>
                  <a:lnTo>
                    <a:pt x="857" y="7699"/>
                  </a:lnTo>
                  <a:lnTo>
                    <a:pt x="857" y="7720"/>
                  </a:lnTo>
                  <a:lnTo>
                    <a:pt x="858" y="7730"/>
                  </a:lnTo>
                  <a:lnTo>
                    <a:pt x="859" y="7738"/>
                  </a:lnTo>
                  <a:lnTo>
                    <a:pt x="860" y="7746"/>
                  </a:lnTo>
                  <a:lnTo>
                    <a:pt x="863" y="7752"/>
                  </a:lnTo>
                  <a:lnTo>
                    <a:pt x="865" y="7759"/>
                  </a:lnTo>
                  <a:lnTo>
                    <a:pt x="867" y="7765"/>
                  </a:lnTo>
                  <a:lnTo>
                    <a:pt x="871" y="7770"/>
                  </a:lnTo>
                  <a:lnTo>
                    <a:pt x="874" y="7774"/>
                  </a:lnTo>
                  <a:lnTo>
                    <a:pt x="882" y="7782"/>
                  </a:lnTo>
                  <a:lnTo>
                    <a:pt x="891" y="7788"/>
                  </a:lnTo>
                  <a:lnTo>
                    <a:pt x="902" y="7794"/>
                  </a:lnTo>
                  <a:lnTo>
                    <a:pt x="912" y="7797"/>
                  </a:lnTo>
                  <a:lnTo>
                    <a:pt x="922" y="7802"/>
                  </a:lnTo>
                  <a:lnTo>
                    <a:pt x="933" y="7805"/>
                  </a:lnTo>
                  <a:lnTo>
                    <a:pt x="944" y="7808"/>
                  </a:lnTo>
                  <a:lnTo>
                    <a:pt x="954" y="7813"/>
                  </a:lnTo>
                  <a:lnTo>
                    <a:pt x="965" y="7819"/>
                  </a:lnTo>
                  <a:lnTo>
                    <a:pt x="974" y="7826"/>
                  </a:lnTo>
                  <a:lnTo>
                    <a:pt x="1177" y="7854"/>
                  </a:lnTo>
                  <a:lnTo>
                    <a:pt x="1230" y="7834"/>
                  </a:lnTo>
                  <a:lnTo>
                    <a:pt x="1266" y="7820"/>
                  </a:lnTo>
                  <a:lnTo>
                    <a:pt x="1281" y="7814"/>
                  </a:lnTo>
                  <a:lnTo>
                    <a:pt x="1293" y="7808"/>
                  </a:lnTo>
                  <a:lnTo>
                    <a:pt x="1302" y="7803"/>
                  </a:lnTo>
                  <a:lnTo>
                    <a:pt x="1310" y="7796"/>
                  </a:lnTo>
                  <a:lnTo>
                    <a:pt x="1316" y="7788"/>
                  </a:lnTo>
                  <a:lnTo>
                    <a:pt x="1320" y="7778"/>
                  </a:lnTo>
                  <a:lnTo>
                    <a:pt x="1325" y="7764"/>
                  </a:lnTo>
                  <a:lnTo>
                    <a:pt x="1328" y="7746"/>
                  </a:lnTo>
                  <a:lnTo>
                    <a:pt x="1335" y="7699"/>
                  </a:lnTo>
                  <a:lnTo>
                    <a:pt x="1345" y="7629"/>
                  </a:lnTo>
                  <a:lnTo>
                    <a:pt x="1348" y="7618"/>
                  </a:lnTo>
                  <a:lnTo>
                    <a:pt x="1351" y="7608"/>
                  </a:lnTo>
                  <a:lnTo>
                    <a:pt x="1356" y="7598"/>
                  </a:lnTo>
                  <a:lnTo>
                    <a:pt x="1361" y="7589"/>
                  </a:lnTo>
                  <a:lnTo>
                    <a:pt x="1375" y="7573"/>
                  </a:lnTo>
                  <a:lnTo>
                    <a:pt x="1390" y="7557"/>
                  </a:lnTo>
                  <a:lnTo>
                    <a:pt x="1404" y="7542"/>
                  </a:lnTo>
                  <a:lnTo>
                    <a:pt x="1416" y="7525"/>
                  </a:lnTo>
                  <a:lnTo>
                    <a:pt x="1422" y="7516"/>
                  </a:lnTo>
                  <a:lnTo>
                    <a:pt x="1425" y="7507"/>
                  </a:lnTo>
                  <a:lnTo>
                    <a:pt x="1429" y="7496"/>
                  </a:lnTo>
                  <a:lnTo>
                    <a:pt x="1430" y="7485"/>
                  </a:lnTo>
                  <a:lnTo>
                    <a:pt x="1433" y="7372"/>
                  </a:lnTo>
                  <a:lnTo>
                    <a:pt x="1449" y="7354"/>
                  </a:lnTo>
                  <a:lnTo>
                    <a:pt x="1463" y="7334"/>
                  </a:lnTo>
                  <a:lnTo>
                    <a:pt x="1477" y="7312"/>
                  </a:lnTo>
                  <a:lnTo>
                    <a:pt x="1489" y="7288"/>
                  </a:lnTo>
                  <a:lnTo>
                    <a:pt x="1501" y="7263"/>
                  </a:lnTo>
                  <a:lnTo>
                    <a:pt x="1510" y="7236"/>
                  </a:lnTo>
                  <a:lnTo>
                    <a:pt x="1514" y="7222"/>
                  </a:lnTo>
                  <a:lnTo>
                    <a:pt x="1518" y="7207"/>
                  </a:lnTo>
                  <a:lnTo>
                    <a:pt x="1521" y="7192"/>
                  </a:lnTo>
                  <a:lnTo>
                    <a:pt x="1524" y="7176"/>
                  </a:lnTo>
                  <a:lnTo>
                    <a:pt x="1534" y="7106"/>
                  </a:lnTo>
                  <a:lnTo>
                    <a:pt x="1535" y="7087"/>
                  </a:lnTo>
                  <a:lnTo>
                    <a:pt x="1534" y="7068"/>
                  </a:lnTo>
                  <a:lnTo>
                    <a:pt x="1532" y="7048"/>
                  </a:lnTo>
                  <a:lnTo>
                    <a:pt x="1527" y="7028"/>
                  </a:lnTo>
                  <a:lnTo>
                    <a:pt x="1516" y="6986"/>
                  </a:lnTo>
                  <a:lnTo>
                    <a:pt x="1502" y="6943"/>
                  </a:lnTo>
                  <a:lnTo>
                    <a:pt x="1495" y="6922"/>
                  </a:lnTo>
                  <a:lnTo>
                    <a:pt x="1489" y="6900"/>
                  </a:lnTo>
                  <a:lnTo>
                    <a:pt x="1484" y="6879"/>
                  </a:lnTo>
                  <a:lnTo>
                    <a:pt x="1479" y="6859"/>
                  </a:lnTo>
                  <a:lnTo>
                    <a:pt x="1477" y="6839"/>
                  </a:lnTo>
                  <a:lnTo>
                    <a:pt x="1476" y="6821"/>
                  </a:lnTo>
                  <a:lnTo>
                    <a:pt x="1477" y="6812"/>
                  </a:lnTo>
                  <a:lnTo>
                    <a:pt x="1478" y="6804"/>
                  </a:lnTo>
                  <a:lnTo>
                    <a:pt x="1479" y="6795"/>
                  </a:lnTo>
                  <a:lnTo>
                    <a:pt x="1481" y="6787"/>
                  </a:lnTo>
                  <a:lnTo>
                    <a:pt x="1544" y="6525"/>
                  </a:lnTo>
                  <a:lnTo>
                    <a:pt x="1548" y="6504"/>
                  </a:lnTo>
                  <a:lnTo>
                    <a:pt x="1548" y="6495"/>
                  </a:lnTo>
                  <a:lnTo>
                    <a:pt x="1549" y="6486"/>
                  </a:lnTo>
                  <a:lnTo>
                    <a:pt x="1548" y="6479"/>
                  </a:lnTo>
                  <a:lnTo>
                    <a:pt x="1547" y="6472"/>
                  </a:lnTo>
                  <a:lnTo>
                    <a:pt x="1543" y="6462"/>
                  </a:lnTo>
                  <a:lnTo>
                    <a:pt x="1539" y="6454"/>
                  </a:lnTo>
                  <a:lnTo>
                    <a:pt x="1534" y="6446"/>
                  </a:lnTo>
                  <a:lnTo>
                    <a:pt x="1530" y="6438"/>
                  </a:lnTo>
                  <a:lnTo>
                    <a:pt x="1529" y="6435"/>
                  </a:lnTo>
                  <a:lnTo>
                    <a:pt x="1528" y="6430"/>
                  </a:lnTo>
                  <a:lnTo>
                    <a:pt x="1528" y="6424"/>
                  </a:lnTo>
                  <a:lnTo>
                    <a:pt x="1528" y="6419"/>
                  </a:lnTo>
                  <a:lnTo>
                    <a:pt x="1532" y="6398"/>
                  </a:lnTo>
                  <a:lnTo>
                    <a:pt x="1539" y="6358"/>
                  </a:lnTo>
                  <a:lnTo>
                    <a:pt x="1547" y="6320"/>
                  </a:lnTo>
                  <a:lnTo>
                    <a:pt x="1557" y="6284"/>
                  </a:lnTo>
                  <a:lnTo>
                    <a:pt x="1569" y="6247"/>
                  </a:lnTo>
                  <a:lnTo>
                    <a:pt x="1582" y="6214"/>
                  </a:lnTo>
                  <a:lnTo>
                    <a:pt x="1596" y="6181"/>
                  </a:lnTo>
                  <a:lnTo>
                    <a:pt x="1609" y="6149"/>
                  </a:lnTo>
                  <a:lnTo>
                    <a:pt x="1623" y="6118"/>
                  </a:lnTo>
                  <a:lnTo>
                    <a:pt x="1651" y="6060"/>
                  </a:lnTo>
                  <a:lnTo>
                    <a:pt x="1675" y="6005"/>
                  </a:lnTo>
                  <a:lnTo>
                    <a:pt x="1686" y="5979"/>
                  </a:lnTo>
                  <a:lnTo>
                    <a:pt x="1694" y="5952"/>
                  </a:lnTo>
                  <a:lnTo>
                    <a:pt x="1701" y="5928"/>
                  </a:lnTo>
                  <a:lnTo>
                    <a:pt x="1705" y="5903"/>
                  </a:lnTo>
                  <a:lnTo>
                    <a:pt x="1713" y="5845"/>
                  </a:lnTo>
                  <a:lnTo>
                    <a:pt x="1721" y="5768"/>
                  </a:lnTo>
                  <a:lnTo>
                    <a:pt x="1729" y="5680"/>
                  </a:lnTo>
                  <a:lnTo>
                    <a:pt x="1739" y="5589"/>
                  </a:lnTo>
                  <a:lnTo>
                    <a:pt x="1749" y="5500"/>
                  </a:lnTo>
                  <a:lnTo>
                    <a:pt x="1758" y="5421"/>
                  </a:lnTo>
                  <a:lnTo>
                    <a:pt x="1764" y="5388"/>
                  </a:lnTo>
                  <a:lnTo>
                    <a:pt x="1768" y="5359"/>
                  </a:lnTo>
                  <a:lnTo>
                    <a:pt x="1774" y="5337"/>
                  </a:lnTo>
                  <a:lnTo>
                    <a:pt x="1779" y="5321"/>
                  </a:lnTo>
                  <a:lnTo>
                    <a:pt x="1799" y="5273"/>
                  </a:lnTo>
                  <a:lnTo>
                    <a:pt x="1820" y="5224"/>
                  </a:lnTo>
                  <a:lnTo>
                    <a:pt x="1839" y="5175"/>
                  </a:lnTo>
                  <a:lnTo>
                    <a:pt x="1859" y="5126"/>
                  </a:lnTo>
                  <a:lnTo>
                    <a:pt x="1878" y="5077"/>
                  </a:lnTo>
                  <a:lnTo>
                    <a:pt x="1898" y="5027"/>
                  </a:lnTo>
                  <a:lnTo>
                    <a:pt x="1916" y="4977"/>
                  </a:lnTo>
                  <a:lnTo>
                    <a:pt x="1934" y="4927"/>
                  </a:lnTo>
                  <a:lnTo>
                    <a:pt x="1952" y="4877"/>
                  </a:lnTo>
                  <a:lnTo>
                    <a:pt x="1971" y="4826"/>
                  </a:lnTo>
                  <a:lnTo>
                    <a:pt x="1989" y="4776"/>
                  </a:lnTo>
                  <a:lnTo>
                    <a:pt x="2006" y="4726"/>
                  </a:lnTo>
                  <a:lnTo>
                    <a:pt x="2024" y="4674"/>
                  </a:lnTo>
                  <a:lnTo>
                    <a:pt x="2042" y="4623"/>
                  </a:lnTo>
                  <a:lnTo>
                    <a:pt x="2060" y="4572"/>
                  </a:lnTo>
                  <a:lnTo>
                    <a:pt x="2077" y="4520"/>
                  </a:lnTo>
                  <a:lnTo>
                    <a:pt x="2263" y="4809"/>
                  </a:lnTo>
                  <a:lnTo>
                    <a:pt x="2269" y="4816"/>
                  </a:lnTo>
                  <a:lnTo>
                    <a:pt x="2275" y="4825"/>
                  </a:lnTo>
                  <a:lnTo>
                    <a:pt x="2282" y="4838"/>
                  </a:lnTo>
                  <a:lnTo>
                    <a:pt x="2289" y="4853"/>
                  </a:lnTo>
                  <a:lnTo>
                    <a:pt x="2303" y="4888"/>
                  </a:lnTo>
                  <a:lnTo>
                    <a:pt x="2318" y="4931"/>
                  </a:lnTo>
                  <a:lnTo>
                    <a:pt x="2335" y="4980"/>
                  </a:lnTo>
                  <a:lnTo>
                    <a:pt x="2351" y="5035"/>
                  </a:lnTo>
                  <a:lnTo>
                    <a:pt x="2369" y="5093"/>
                  </a:lnTo>
                  <a:lnTo>
                    <a:pt x="2386" y="5152"/>
                  </a:lnTo>
                  <a:lnTo>
                    <a:pt x="2419" y="5276"/>
                  </a:lnTo>
                  <a:lnTo>
                    <a:pt x="2447" y="5392"/>
                  </a:lnTo>
                  <a:lnTo>
                    <a:pt x="2460" y="5445"/>
                  </a:lnTo>
                  <a:lnTo>
                    <a:pt x="2470" y="5492"/>
                  </a:lnTo>
                  <a:lnTo>
                    <a:pt x="2479" y="5533"/>
                  </a:lnTo>
                  <a:lnTo>
                    <a:pt x="2485" y="5565"/>
                  </a:lnTo>
                  <a:lnTo>
                    <a:pt x="2496" y="5622"/>
                  </a:lnTo>
                  <a:lnTo>
                    <a:pt x="2506" y="5675"/>
                  </a:lnTo>
                  <a:lnTo>
                    <a:pt x="2517" y="5724"/>
                  </a:lnTo>
                  <a:lnTo>
                    <a:pt x="2530" y="5772"/>
                  </a:lnTo>
                  <a:lnTo>
                    <a:pt x="2542" y="5817"/>
                  </a:lnTo>
                  <a:lnTo>
                    <a:pt x="2557" y="5863"/>
                  </a:lnTo>
                  <a:lnTo>
                    <a:pt x="2572" y="5910"/>
                  </a:lnTo>
                  <a:lnTo>
                    <a:pt x="2589" y="5958"/>
                  </a:lnTo>
                  <a:lnTo>
                    <a:pt x="2601" y="5990"/>
                  </a:lnTo>
                  <a:lnTo>
                    <a:pt x="2609" y="6020"/>
                  </a:lnTo>
                  <a:lnTo>
                    <a:pt x="2616" y="6046"/>
                  </a:lnTo>
                  <a:lnTo>
                    <a:pt x="2620" y="6070"/>
                  </a:lnTo>
                  <a:lnTo>
                    <a:pt x="2628" y="6113"/>
                  </a:lnTo>
                  <a:lnTo>
                    <a:pt x="2635" y="6151"/>
                  </a:lnTo>
                  <a:lnTo>
                    <a:pt x="2640" y="6169"/>
                  </a:lnTo>
                  <a:lnTo>
                    <a:pt x="2645" y="6187"/>
                  </a:lnTo>
                  <a:lnTo>
                    <a:pt x="2652" y="6204"/>
                  </a:lnTo>
                  <a:lnTo>
                    <a:pt x="2661" y="6222"/>
                  </a:lnTo>
                  <a:lnTo>
                    <a:pt x="2673" y="6241"/>
                  </a:lnTo>
                  <a:lnTo>
                    <a:pt x="2686" y="6262"/>
                  </a:lnTo>
                  <a:lnTo>
                    <a:pt x="2705" y="6283"/>
                  </a:lnTo>
                  <a:lnTo>
                    <a:pt x="2725" y="6307"/>
                  </a:lnTo>
                  <a:lnTo>
                    <a:pt x="2730" y="6331"/>
                  </a:lnTo>
                  <a:lnTo>
                    <a:pt x="2733" y="6355"/>
                  </a:lnTo>
                  <a:lnTo>
                    <a:pt x="2737" y="6379"/>
                  </a:lnTo>
                  <a:lnTo>
                    <a:pt x="2741" y="6403"/>
                  </a:lnTo>
                  <a:lnTo>
                    <a:pt x="2746" y="6425"/>
                  </a:lnTo>
                  <a:lnTo>
                    <a:pt x="2750" y="6448"/>
                  </a:lnTo>
                  <a:lnTo>
                    <a:pt x="2756" y="6471"/>
                  </a:lnTo>
                  <a:lnTo>
                    <a:pt x="2764" y="6493"/>
                  </a:lnTo>
                  <a:lnTo>
                    <a:pt x="2766" y="6502"/>
                  </a:lnTo>
                  <a:lnTo>
                    <a:pt x="2768" y="6511"/>
                  </a:lnTo>
                  <a:lnTo>
                    <a:pt x="2769" y="6520"/>
                  </a:lnTo>
                  <a:lnTo>
                    <a:pt x="2769" y="6528"/>
                  </a:lnTo>
                  <a:lnTo>
                    <a:pt x="2768" y="6548"/>
                  </a:lnTo>
                  <a:lnTo>
                    <a:pt x="2765" y="6567"/>
                  </a:lnTo>
                  <a:lnTo>
                    <a:pt x="2763" y="6588"/>
                  </a:lnTo>
                  <a:lnTo>
                    <a:pt x="2762" y="6611"/>
                  </a:lnTo>
                  <a:lnTo>
                    <a:pt x="2761" y="6623"/>
                  </a:lnTo>
                  <a:lnTo>
                    <a:pt x="2762" y="6636"/>
                  </a:lnTo>
                  <a:lnTo>
                    <a:pt x="2763" y="6651"/>
                  </a:lnTo>
                  <a:lnTo>
                    <a:pt x="2765" y="6664"/>
                  </a:lnTo>
                  <a:lnTo>
                    <a:pt x="2770" y="6693"/>
                  </a:lnTo>
                  <a:lnTo>
                    <a:pt x="2773" y="6720"/>
                  </a:lnTo>
                  <a:lnTo>
                    <a:pt x="2776" y="6745"/>
                  </a:lnTo>
                  <a:lnTo>
                    <a:pt x="2778" y="6771"/>
                  </a:lnTo>
                  <a:lnTo>
                    <a:pt x="2781" y="6817"/>
                  </a:lnTo>
                  <a:lnTo>
                    <a:pt x="2782" y="6862"/>
                  </a:lnTo>
                  <a:lnTo>
                    <a:pt x="2785" y="6905"/>
                  </a:lnTo>
                  <a:lnTo>
                    <a:pt x="2787" y="6948"/>
                  </a:lnTo>
                  <a:lnTo>
                    <a:pt x="2790" y="6991"/>
                  </a:lnTo>
                  <a:lnTo>
                    <a:pt x="2796" y="7036"/>
                  </a:lnTo>
                  <a:lnTo>
                    <a:pt x="2813" y="7138"/>
                  </a:lnTo>
                  <a:lnTo>
                    <a:pt x="2906" y="7422"/>
                  </a:lnTo>
                  <a:lnTo>
                    <a:pt x="2893" y="7426"/>
                  </a:lnTo>
                  <a:lnTo>
                    <a:pt x="2903" y="7477"/>
                  </a:lnTo>
                  <a:lnTo>
                    <a:pt x="2905" y="7487"/>
                  </a:lnTo>
                  <a:lnTo>
                    <a:pt x="2911" y="7498"/>
                  </a:lnTo>
                  <a:lnTo>
                    <a:pt x="2916" y="7508"/>
                  </a:lnTo>
                  <a:lnTo>
                    <a:pt x="2924" y="7517"/>
                  </a:lnTo>
                  <a:lnTo>
                    <a:pt x="2933" y="7526"/>
                  </a:lnTo>
                  <a:lnTo>
                    <a:pt x="2945" y="7535"/>
                  </a:lnTo>
                  <a:lnTo>
                    <a:pt x="2955" y="7543"/>
                  </a:lnTo>
                  <a:lnTo>
                    <a:pt x="2968" y="7550"/>
                  </a:lnTo>
                  <a:lnTo>
                    <a:pt x="2980" y="7557"/>
                  </a:lnTo>
                  <a:lnTo>
                    <a:pt x="2993" y="7563"/>
                  </a:lnTo>
                  <a:lnTo>
                    <a:pt x="3005" y="7567"/>
                  </a:lnTo>
                  <a:lnTo>
                    <a:pt x="3019" y="7571"/>
                  </a:lnTo>
                  <a:lnTo>
                    <a:pt x="3032" y="7573"/>
                  </a:lnTo>
                  <a:lnTo>
                    <a:pt x="3043" y="7575"/>
                  </a:lnTo>
                  <a:lnTo>
                    <a:pt x="3055" y="7575"/>
                  </a:lnTo>
                  <a:lnTo>
                    <a:pt x="3065" y="7574"/>
                  </a:lnTo>
                  <a:lnTo>
                    <a:pt x="3126" y="7564"/>
                  </a:lnTo>
                  <a:lnTo>
                    <a:pt x="3132" y="7580"/>
                  </a:lnTo>
                  <a:lnTo>
                    <a:pt x="3137" y="7595"/>
                  </a:lnTo>
                  <a:lnTo>
                    <a:pt x="3142" y="7608"/>
                  </a:lnTo>
                  <a:lnTo>
                    <a:pt x="3144" y="7622"/>
                  </a:lnTo>
                  <a:lnTo>
                    <a:pt x="3150" y="7645"/>
                  </a:lnTo>
                  <a:lnTo>
                    <a:pt x="3154" y="7664"/>
                  </a:lnTo>
                  <a:lnTo>
                    <a:pt x="3156" y="7674"/>
                  </a:lnTo>
                  <a:lnTo>
                    <a:pt x="3161" y="7682"/>
                  </a:lnTo>
                  <a:lnTo>
                    <a:pt x="3166" y="7690"/>
                  </a:lnTo>
                  <a:lnTo>
                    <a:pt x="3172" y="7698"/>
                  </a:lnTo>
                  <a:lnTo>
                    <a:pt x="3180" y="7704"/>
                  </a:lnTo>
                  <a:lnTo>
                    <a:pt x="3190" y="7712"/>
                  </a:lnTo>
                  <a:lnTo>
                    <a:pt x="3201" y="7719"/>
                  </a:lnTo>
                  <a:lnTo>
                    <a:pt x="3216" y="7726"/>
                  </a:lnTo>
                  <a:lnTo>
                    <a:pt x="3235" y="7735"/>
                  </a:lnTo>
                  <a:lnTo>
                    <a:pt x="3256" y="7742"/>
                  </a:lnTo>
                  <a:lnTo>
                    <a:pt x="3279" y="7749"/>
                  </a:lnTo>
                  <a:lnTo>
                    <a:pt x="3303" y="7755"/>
                  </a:lnTo>
                  <a:lnTo>
                    <a:pt x="3328" y="7758"/>
                  </a:lnTo>
                  <a:lnTo>
                    <a:pt x="3354" y="7760"/>
                  </a:lnTo>
                  <a:lnTo>
                    <a:pt x="3367" y="7760"/>
                  </a:lnTo>
                  <a:lnTo>
                    <a:pt x="3380" y="7759"/>
                  </a:lnTo>
                  <a:lnTo>
                    <a:pt x="3395" y="7758"/>
                  </a:lnTo>
                  <a:lnTo>
                    <a:pt x="3409" y="7756"/>
                  </a:lnTo>
                  <a:lnTo>
                    <a:pt x="3443" y="7750"/>
                  </a:lnTo>
                  <a:lnTo>
                    <a:pt x="3486" y="7741"/>
                  </a:lnTo>
                  <a:lnTo>
                    <a:pt x="3509" y="7736"/>
                  </a:lnTo>
                  <a:lnTo>
                    <a:pt x="3533" y="7730"/>
                  </a:lnTo>
                  <a:lnTo>
                    <a:pt x="3555" y="7724"/>
                  </a:lnTo>
                  <a:lnTo>
                    <a:pt x="3578" y="7716"/>
                  </a:lnTo>
                  <a:lnTo>
                    <a:pt x="3600" y="7709"/>
                  </a:lnTo>
                  <a:lnTo>
                    <a:pt x="3621" y="7700"/>
                  </a:lnTo>
                  <a:lnTo>
                    <a:pt x="3639" y="7691"/>
                  </a:lnTo>
                  <a:lnTo>
                    <a:pt x="3654" y="7682"/>
                  </a:lnTo>
                  <a:lnTo>
                    <a:pt x="3661" y="7677"/>
                  </a:lnTo>
                  <a:lnTo>
                    <a:pt x="3666" y="7671"/>
                  </a:lnTo>
                  <a:lnTo>
                    <a:pt x="3672" y="7666"/>
                  </a:lnTo>
                  <a:lnTo>
                    <a:pt x="3675" y="7661"/>
                  </a:lnTo>
                  <a:lnTo>
                    <a:pt x="3679" y="7655"/>
                  </a:lnTo>
                  <a:lnTo>
                    <a:pt x="3681" y="7650"/>
                  </a:lnTo>
                  <a:lnTo>
                    <a:pt x="3681" y="7643"/>
                  </a:lnTo>
                  <a:lnTo>
                    <a:pt x="3681" y="7637"/>
                  </a:lnTo>
                  <a:lnTo>
                    <a:pt x="3679" y="7627"/>
                  </a:lnTo>
                  <a:lnTo>
                    <a:pt x="3677" y="7613"/>
                  </a:lnTo>
                  <a:lnTo>
                    <a:pt x="3673" y="7599"/>
                  </a:lnTo>
                  <a:lnTo>
                    <a:pt x="3669" y="7587"/>
                  </a:lnTo>
                  <a:lnTo>
                    <a:pt x="3663" y="7573"/>
                  </a:lnTo>
                  <a:lnTo>
                    <a:pt x="3656" y="7560"/>
                  </a:lnTo>
                  <a:lnTo>
                    <a:pt x="3649" y="7547"/>
                  </a:lnTo>
                  <a:lnTo>
                    <a:pt x="3641" y="7534"/>
                  </a:lnTo>
                  <a:lnTo>
                    <a:pt x="3633" y="7522"/>
                  </a:lnTo>
                  <a:lnTo>
                    <a:pt x="3615" y="7496"/>
                  </a:lnTo>
                  <a:lnTo>
                    <a:pt x="3594" y="7472"/>
                  </a:lnTo>
                  <a:lnTo>
                    <a:pt x="3573" y="7448"/>
                  </a:lnTo>
                  <a:lnTo>
                    <a:pt x="3550" y="7426"/>
                  </a:lnTo>
                  <a:lnTo>
                    <a:pt x="3503" y="7382"/>
                  </a:lnTo>
                  <a:lnTo>
                    <a:pt x="3456" y="7341"/>
                  </a:lnTo>
                  <a:lnTo>
                    <a:pt x="3434" y="7323"/>
                  </a:lnTo>
                  <a:lnTo>
                    <a:pt x="3414" y="7304"/>
                  </a:lnTo>
                  <a:lnTo>
                    <a:pt x="3395" y="7287"/>
                  </a:lnTo>
                  <a:lnTo>
                    <a:pt x="3379" y="7271"/>
                  </a:lnTo>
                  <a:lnTo>
                    <a:pt x="3382" y="7238"/>
                  </a:lnTo>
                  <a:lnTo>
                    <a:pt x="3386" y="7197"/>
                  </a:lnTo>
                  <a:lnTo>
                    <a:pt x="3392" y="7151"/>
                  </a:lnTo>
                  <a:lnTo>
                    <a:pt x="3398" y="7103"/>
                  </a:lnTo>
                  <a:lnTo>
                    <a:pt x="3403" y="7056"/>
                  </a:lnTo>
                  <a:lnTo>
                    <a:pt x="3407" y="7013"/>
                  </a:lnTo>
                  <a:lnTo>
                    <a:pt x="3409" y="6978"/>
                  </a:lnTo>
                  <a:lnTo>
                    <a:pt x="3409" y="6952"/>
                  </a:lnTo>
                  <a:lnTo>
                    <a:pt x="3403" y="6901"/>
                  </a:lnTo>
                  <a:lnTo>
                    <a:pt x="3396" y="6851"/>
                  </a:lnTo>
                  <a:lnTo>
                    <a:pt x="3388" y="6804"/>
                  </a:lnTo>
                  <a:lnTo>
                    <a:pt x="3382" y="6758"/>
                  </a:lnTo>
                  <a:lnTo>
                    <a:pt x="3375" y="6712"/>
                  </a:lnTo>
                  <a:lnTo>
                    <a:pt x="3369" y="6667"/>
                  </a:lnTo>
                  <a:lnTo>
                    <a:pt x="3364" y="6621"/>
                  </a:lnTo>
                  <a:lnTo>
                    <a:pt x="3363" y="6572"/>
                  </a:lnTo>
                  <a:lnTo>
                    <a:pt x="3362" y="6539"/>
                  </a:lnTo>
                  <a:lnTo>
                    <a:pt x="3360" y="6500"/>
                  </a:lnTo>
                  <a:lnTo>
                    <a:pt x="3356" y="6456"/>
                  </a:lnTo>
                  <a:lnTo>
                    <a:pt x="3352" y="6409"/>
                  </a:lnTo>
                  <a:lnTo>
                    <a:pt x="3340" y="6307"/>
                  </a:lnTo>
                  <a:lnTo>
                    <a:pt x="3327" y="6197"/>
                  </a:lnTo>
                  <a:lnTo>
                    <a:pt x="3311" y="6087"/>
                  </a:lnTo>
                  <a:lnTo>
                    <a:pt x="3296" y="5984"/>
                  </a:lnTo>
                  <a:lnTo>
                    <a:pt x="3281" y="5892"/>
                  </a:lnTo>
                  <a:lnTo>
                    <a:pt x="3270" y="5819"/>
                  </a:lnTo>
                  <a:lnTo>
                    <a:pt x="3252" y="5723"/>
                  </a:lnTo>
                  <a:lnTo>
                    <a:pt x="3235" y="5624"/>
                  </a:lnTo>
                  <a:lnTo>
                    <a:pt x="3218" y="5526"/>
                  </a:lnTo>
                  <a:lnTo>
                    <a:pt x="3201" y="5427"/>
                  </a:lnTo>
                  <a:lnTo>
                    <a:pt x="3185" y="5329"/>
                  </a:lnTo>
                  <a:lnTo>
                    <a:pt x="3171" y="5232"/>
                  </a:lnTo>
                  <a:lnTo>
                    <a:pt x="3159" y="5137"/>
                  </a:lnTo>
                  <a:lnTo>
                    <a:pt x="3150" y="5046"/>
                  </a:lnTo>
                  <a:lnTo>
                    <a:pt x="3144" y="5001"/>
                  </a:lnTo>
                  <a:lnTo>
                    <a:pt x="3135" y="4953"/>
                  </a:lnTo>
                  <a:lnTo>
                    <a:pt x="3124" y="4903"/>
                  </a:lnTo>
                  <a:lnTo>
                    <a:pt x="3114" y="4852"/>
                  </a:lnTo>
                  <a:lnTo>
                    <a:pt x="3104" y="4801"/>
                  </a:lnTo>
                  <a:lnTo>
                    <a:pt x="3096" y="4752"/>
                  </a:lnTo>
                  <a:lnTo>
                    <a:pt x="3092" y="4728"/>
                  </a:lnTo>
                  <a:lnTo>
                    <a:pt x="3090" y="4705"/>
                  </a:lnTo>
                  <a:lnTo>
                    <a:pt x="3089" y="4684"/>
                  </a:lnTo>
                  <a:lnTo>
                    <a:pt x="3089" y="4663"/>
                  </a:lnTo>
                  <a:lnTo>
                    <a:pt x="3009" y="3868"/>
                  </a:lnTo>
                  <a:lnTo>
                    <a:pt x="3023" y="3368"/>
                  </a:lnTo>
                  <a:lnTo>
                    <a:pt x="3028" y="3366"/>
                  </a:lnTo>
                  <a:lnTo>
                    <a:pt x="3033" y="3366"/>
                  </a:lnTo>
                  <a:lnTo>
                    <a:pt x="3039" y="3366"/>
                  </a:lnTo>
                  <a:lnTo>
                    <a:pt x="3044" y="3366"/>
                  </a:lnTo>
                  <a:lnTo>
                    <a:pt x="3056" y="3368"/>
                  </a:lnTo>
                  <a:lnTo>
                    <a:pt x="3069" y="3373"/>
                  </a:lnTo>
                  <a:lnTo>
                    <a:pt x="3104" y="3386"/>
                  </a:lnTo>
                  <a:lnTo>
                    <a:pt x="3152" y="3407"/>
                  </a:lnTo>
                  <a:lnTo>
                    <a:pt x="3169" y="3414"/>
                  </a:lnTo>
                  <a:lnTo>
                    <a:pt x="3185" y="3420"/>
                  </a:lnTo>
                  <a:lnTo>
                    <a:pt x="3201" y="3423"/>
                  </a:lnTo>
                  <a:lnTo>
                    <a:pt x="3216" y="3425"/>
                  </a:lnTo>
                  <a:lnTo>
                    <a:pt x="3224" y="3426"/>
                  </a:lnTo>
                  <a:lnTo>
                    <a:pt x="3232" y="3425"/>
                  </a:lnTo>
                  <a:lnTo>
                    <a:pt x="3239" y="3425"/>
                  </a:lnTo>
                  <a:lnTo>
                    <a:pt x="3247" y="3423"/>
                  </a:lnTo>
                  <a:lnTo>
                    <a:pt x="3255" y="3421"/>
                  </a:lnTo>
                  <a:lnTo>
                    <a:pt x="3263" y="3418"/>
                  </a:lnTo>
                  <a:lnTo>
                    <a:pt x="3271" y="3415"/>
                  </a:lnTo>
                  <a:lnTo>
                    <a:pt x="3279" y="3410"/>
                  </a:lnTo>
                  <a:lnTo>
                    <a:pt x="3304" y="3396"/>
                  </a:lnTo>
                  <a:lnTo>
                    <a:pt x="3321" y="3388"/>
                  </a:lnTo>
                  <a:lnTo>
                    <a:pt x="3328" y="3385"/>
                  </a:lnTo>
                  <a:lnTo>
                    <a:pt x="3332" y="3383"/>
                  </a:lnTo>
                  <a:lnTo>
                    <a:pt x="3337" y="3383"/>
                  </a:lnTo>
                  <a:lnTo>
                    <a:pt x="3342" y="3383"/>
                  </a:lnTo>
                  <a:lnTo>
                    <a:pt x="3350" y="3383"/>
                  </a:lnTo>
                  <a:lnTo>
                    <a:pt x="3360" y="3384"/>
                  </a:lnTo>
                  <a:lnTo>
                    <a:pt x="3375" y="3382"/>
                  </a:lnTo>
                  <a:lnTo>
                    <a:pt x="3396" y="3376"/>
                  </a:lnTo>
                  <a:lnTo>
                    <a:pt x="3420" y="3349"/>
                  </a:lnTo>
                  <a:lnTo>
                    <a:pt x="3432" y="3333"/>
                  </a:lnTo>
                  <a:lnTo>
                    <a:pt x="3443" y="3316"/>
                  </a:lnTo>
                  <a:lnTo>
                    <a:pt x="3454" y="3297"/>
                  </a:lnTo>
                  <a:lnTo>
                    <a:pt x="3464" y="3279"/>
                  </a:lnTo>
                  <a:lnTo>
                    <a:pt x="3483" y="3241"/>
                  </a:lnTo>
                  <a:lnTo>
                    <a:pt x="3504" y="3202"/>
                  </a:lnTo>
                  <a:lnTo>
                    <a:pt x="3526" y="3164"/>
                  </a:lnTo>
                  <a:lnTo>
                    <a:pt x="3549" y="3124"/>
                  </a:lnTo>
                  <a:lnTo>
                    <a:pt x="3561" y="3104"/>
                  </a:lnTo>
                  <a:lnTo>
                    <a:pt x="3574" y="3085"/>
                  </a:lnTo>
                  <a:lnTo>
                    <a:pt x="3587" y="3066"/>
                  </a:lnTo>
                  <a:lnTo>
                    <a:pt x="3602" y="3048"/>
                  </a:lnTo>
                  <a:lnTo>
                    <a:pt x="3713" y="2918"/>
                  </a:lnTo>
                  <a:lnTo>
                    <a:pt x="3898" y="2408"/>
                  </a:lnTo>
                  <a:lnTo>
                    <a:pt x="3903" y="2399"/>
                  </a:lnTo>
                  <a:lnTo>
                    <a:pt x="3903" y="2385"/>
                  </a:lnTo>
                  <a:lnTo>
                    <a:pt x="3900" y="2368"/>
                  </a:lnTo>
                  <a:lnTo>
                    <a:pt x="3892" y="2346"/>
                  </a:lnTo>
                  <a:lnTo>
                    <a:pt x="3881" y="2322"/>
                  </a:lnTo>
                  <a:lnTo>
                    <a:pt x="3866" y="2295"/>
                  </a:lnTo>
                  <a:lnTo>
                    <a:pt x="3849" y="2264"/>
                  </a:lnTo>
                  <a:lnTo>
                    <a:pt x="3830" y="2231"/>
                  </a:lnTo>
                  <a:lnTo>
                    <a:pt x="3807" y="2195"/>
                  </a:lnTo>
                  <a:lnTo>
                    <a:pt x="3783" y="2158"/>
                  </a:lnTo>
                  <a:lnTo>
                    <a:pt x="3756" y="2118"/>
                  </a:lnTo>
                  <a:lnTo>
                    <a:pt x="3727" y="2077"/>
                  </a:lnTo>
                  <a:lnTo>
                    <a:pt x="3665" y="1990"/>
                  </a:lnTo>
                  <a:lnTo>
                    <a:pt x="3598" y="1899"/>
                  </a:lnTo>
                  <a:lnTo>
                    <a:pt x="3528" y="1806"/>
                  </a:lnTo>
                  <a:lnTo>
                    <a:pt x="3456" y="1712"/>
                  </a:lnTo>
                  <a:lnTo>
                    <a:pt x="3385" y="1621"/>
                  </a:lnTo>
                  <a:lnTo>
                    <a:pt x="3316" y="1533"/>
                  </a:lnTo>
                  <a:lnTo>
                    <a:pt x="3252" y="1449"/>
                  </a:lnTo>
                  <a:lnTo>
                    <a:pt x="3194" y="1374"/>
                  </a:lnTo>
                  <a:lnTo>
                    <a:pt x="3143" y="1307"/>
                  </a:lnTo>
                  <a:lnTo>
                    <a:pt x="3101" y="1251"/>
                  </a:lnTo>
                  <a:lnTo>
                    <a:pt x="3082" y="1227"/>
                  </a:lnTo>
                  <a:lnTo>
                    <a:pt x="3064" y="1205"/>
                  </a:lnTo>
                  <a:lnTo>
                    <a:pt x="3045" y="1183"/>
                  </a:lnTo>
                  <a:lnTo>
                    <a:pt x="3027" y="1162"/>
                  </a:lnTo>
                  <a:lnTo>
                    <a:pt x="3010" y="1143"/>
                  </a:lnTo>
                  <a:lnTo>
                    <a:pt x="2991" y="1126"/>
                  </a:lnTo>
                  <a:lnTo>
                    <a:pt x="2972" y="1109"/>
                  </a:lnTo>
                  <a:lnTo>
                    <a:pt x="2953" y="1094"/>
                  </a:lnTo>
                  <a:lnTo>
                    <a:pt x="2932" y="1080"/>
                  </a:lnTo>
                  <a:lnTo>
                    <a:pt x="2911" y="1067"/>
                  </a:lnTo>
                  <a:lnTo>
                    <a:pt x="2889" y="1056"/>
                  </a:lnTo>
                  <a:lnTo>
                    <a:pt x="2865" y="1046"/>
                  </a:lnTo>
                  <a:lnTo>
                    <a:pt x="2839" y="1038"/>
                  </a:lnTo>
                  <a:lnTo>
                    <a:pt x="2812" y="1030"/>
                  </a:lnTo>
                  <a:lnTo>
                    <a:pt x="2782" y="1024"/>
                  </a:lnTo>
                  <a:lnTo>
                    <a:pt x="2752" y="1019"/>
                  </a:lnTo>
                  <a:lnTo>
                    <a:pt x="2725" y="1016"/>
                  </a:lnTo>
                  <a:lnTo>
                    <a:pt x="2692" y="1013"/>
                  </a:lnTo>
                  <a:lnTo>
                    <a:pt x="2657" y="1010"/>
                  </a:lnTo>
                  <a:lnTo>
                    <a:pt x="2618" y="1007"/>
                  </a:lnTo>
                  <a:lnTo>
                    <a:pt x="2580" y="1006"/>
                  </a:lnTo>
                  <a:lnTo>
                    <a:pt x="2544" y="1006"/>
                  </a:lnTo>
                  <a:lnTo>
                    <a:pt x="2526" y="1006"/>
                  </a:lnTo>
                  <a:lnTo>
                    <a:pt x="2510" y="1007"/>
                  </a:lnTo>
                  <a:lnTo>
                    <a:pt x="2496" y="1008"/>
                  </a:lnTo>
                  <a:lnTo>
                    <a:pt x="2482" y="1010"/>
                  </a:lnTo>
                  <a:lnTo>
                    <a:pt x="2465" y="1013"/>
                  </a:lnTo>
                  <a:lnTo>
                    <a:pt x="2449" y="1014"/>
                  </a:lnTo>
                  <a:lnTo>
                    <a:pt x="2434" y="1014"/>
                  </a:lnTo>
                  <a:lnTo>
                    <a:pt x="2419" y="1013"/>
                  </a:lnTo>
                  <a:lnTo>
                    <a:pt x="2391" y="1007"/>
                  </a:lnTo>
                  <a:lnTo>
                    <a:pt x="2366" y="1000"/>
                  </a:lnTo>
                  <a:lnTo>
                    <a:pt x="2342" y="994"/>
                  </a:lnTo>
                  <a:lnTo>
                    <a:pt x="2318" y="989"/>
                  </a:lnTo>
                  <a:lnTo>
                    <a:pt x="2307" y="987"/>
                  </a:lnTo>
                  <a:lnTo>
                    <a:pt x="2294" y="986"/>
                  </a:lnTo>
                  <a:lnTo>
                    <a:pt x="2282" y="987"/>
                  </a:lnTo>
                  <a:lnTo>
                    <a:pt x="2269" y="990"/>
                  </a:lnTo>
                  <a:lnTo>
                    <a:pt x="2253" y="961"/>
                  </a:lnTo>
                  <a:lnTo>
                    <a:pt x="2234" y="923"/>
                  </a:lnTo>
                  <a:lnTo>
                    <a:pt x="2226" y="904"/>
                  </a:lnTo>
                  <a:lnTo>
                    <a:pt x="2218" y="885"/>
                  </a:lnTo>
                  <a:lnTo>
                    <a:pt x="2215" y="875"/>
                  </a:lnTo>
                  <a:lnTo>
                    <a:pt x="2213" y="867"/>
                  </a:lnTo>
                  <a:lnTo>
                    <a:pt x="2212" y="859"/>
                  </a:lnTo>
                  <a:lnTo>
                    <a:pt x="2211" y="851"/>
                  </a:lnTo>
                  <a:lnTo>
                    <a:pt x="2211" y="806"/>
                  </a:lnTo>
                  <a:lnTo>
                    <a:pt x="2212" y="789"/>
                  </a:lnTo>
                  <a:lnTo>
                    <a:pt x="2213" y="775"/>
                  </a:lnTo>
                  <a:lnTo>
                    <a:pt x="2215" y="762"/>
                  </a:lnTo>
                  <a:lnTo>
                    <a:pt x="2219" y="751"/>
                  </a:lnTo>
                  <a:lnTo>
                    <a:pt x="2227" y="729"/>
                  </a:lnTo>
                  <a:lnTo>
                    <a:pt x="2234" y="702"/>
                  </a:lnTo>
                  <a:lnTo>
                    <a:pt x="2269" y="713"/>
                  </a:lnTo>
                  <a:lnTo>
                    <a:pt x="2270" y="700"/>
                  </a:lnTo>
                  <a:lnTo>
                    <a:pt x="2273" y="689"/>
                  </a:lnTo>
                  <a:lnTo>
                    <a:pt x="2275" y="679"/>
                  </a:lnTo>
                  <a:lnTo>
                    <a:pt x="2278" y="668"/>
                  </a:lnTo>
                  <a:lnTo>
                    <a:pt x="2286" y="648"/>
                  </a:lnTo>
                  <a:lnTo>
                    <a:pt x="2294" y="626"/>
                  </a:lnTo>
                  <a:lnTo>
                    <a:pt x="2301" y="604"/>
                  </a:lnTo>
                  <a:lnTo>
                    <a:pt x="2308" y="579"/>
                  </a:lnTo>
                  <a:lnTo>
                    <a:pt x="2311" y="566"/>
                  </a:lnTo>
                  <a:lnTo>
                    <a:pt x="2313" y="551"/>
                  </a:lnTo>
                  <a:lnTo>
                    <a:pt x="2314" y="535"/>
                  </a:lnTo>
                  <a:lnTo>
                    <a:pt x="2315" y="518"/>
                  </a:lnTo>
                  <a:lnTo>
                    <a:pt x="2315" y="483"/>
                  </a:lnTo>
                  <a:lnTo>
                    <a:pt x="2292" y="483"/>
                  </a:lnTo>
                  <a:lnTo>
                    <a:pt x="2291" y="433"/>
                  </a:lnTo>
                  <a:lnTo>
                    <a:pt x="2289" y="384"/>
                  </a:lnTo>
                  <a:lnTo>
                    <a:pt x="2286" y="360"/>
                  </a:lnTo>
                  <a:lnTo>
                    <a:pt x="2284" y="338"/>
                  </a:lnTo>
                  <a:lnTo>
                    <a:pt x="2281" y="315"/>
                  </a:lnTo>
                  <a:lnTo>
                    <a:pt x="2277" y="294"/>
                  </a:lnTo>
                  <a:lnTo>
                    <a:pt x="2271" y="273"/>
                  </a:lnTo>
                  <a:lnTo>
                    <a:pt x="2267" y="254"/>
                  </a:lnTo>
                  <a:lnTo>
                    <a:pt x="2260" y="234"/>
                  </a:lnTo>
                  <a:lnTo>
                    <a:pt x="2253" y="215"/>
                  </a:lnTo>
                  <a:lnTo>
                    <a:pt x="2244" y="196"/>
                  </a:lnTo>
                  <a:lnTo>
                    <a:pt x="2235" y="179"/>
                  </a:lnTo>
                  <a:lnTo>
                    <a:pt x="2225" y="163"/>
                  </a:lnTo>
                  <a:lnTo>
                    <a:pt x="2213" y="147"/>
                  </a:lnTo>
                  <a:lnTo>
                    <a:pt x="2204" y="137"/>
                  </a:lnTo>
                  <a:lnTo>
                    <a:pt x="2194" y="126"/>
                  </a:lnTo>
                  <a:lnTo>
                    <a:pt x="2182" y="114"/>
                  </a:lnTo>
                  <a:lnTo>
                    <a:pt x="2169" y="102"/>
                  </a:lnTo>
                  <a:lnTo>
                    <a:pt x="2154" y="89"/>
                  </a:lnTo>
                  <a:lnTo>
                    <a:pt x="2138" y="78"/>
                  </a:lnTo>
                  <a:lnTo>
                    <a:pt x="2122" y="65"/>
                  </a:lnTo>
                  <a:lnTo>
                    <a:pt x="2104" y="54"/>
                  </a:lnTo>
                  <a:lnTo>
                    <a:pt x="2086" y="43"/>
                  </a:lnTo>
                  <a:lnTo>
                    <a:pt x="2068" y="33"/>
                  </a:lnTo>
                  <a:lnTo>
                    <a:pt x="2050" y="24"/>
                  </a:lnTo>
                  <a:lnTo>
                    <a:pt x="2030" y="16"/>
                  </a:lnTo>
                  <a:lnTo>
                    <a:pt x="2012" y="9"/>
                  </a:lnTo>
                  <a:lnTo>
                    <a:pt x="1994" y="4"/>
                  </a:lnTo>
                  <a:lnTo>
                    <a:pt x="1975" y="1"/>
                  </a:lnTo>
                  <a:lnTo>
                    <a:pt x="1958" y="0"/>
                  </a:lnTo>
                  <a:lnTo>
                    <a:pt x="1935" y="0"/>
                  </a:lnTo>
                  <a:lnTo>
                    <a:pt x="1919" y="1"/>
                  </a:lnTo>
                  <a:lnTo>
                    <a:pt x="1903" y="2"/>
                  </a:lnTo>
                  <a:lnTo>
                    <a:pt x="1887" y="4"/>
                  </a:lnTo>
                  <a:lnTo>
                    <a:pt x="1871" y="8"/>
                  </a:lnTo>
                  <a:lnTo>
                    <a:pt x="1855" y="11"/>
                  </a:lnTo>
                  <a:lnTo>
                    <a:pt x="1840" y="16"/>
                  </a:lnTo>
                  <a:lnTo>
                    <a:pt x="1824" y="22"/>
                  </a:lnTo>
                  <a:lnTo>
                    <a:pt x="1809" y="28"/>
                  </a:lnTo>
                  <a:lnTo>
                    <a:pt x="1795" y="35"/>
                  </a:lnTo>
                  <a:lnTo>
                    <a:pt x="1780" y="42"/>
                  </a:lnTo>
                  <a:lnTo>
                    <a:pt x="1765" y="51"/>
                  </a:lnTo>
                  <a:lnTo>
                    <a:pt x="1751" y="60"/>
                  </a:lnTo>
                  <a:lnTo>
                    <a:pt x="1737" y="70"/>
                  </a:lnTo>
                  <a:lnTo>
                    <a:pt x="1724" y="80"/>
                  </a:lnTo>
                  <a:lnTo>
                    <a:pt x="1711" y="90"/>
                  </a:lnTo>
                  <a:lnTo>
                    <a:pt x="1699" y="102"/>
                  </a:lnTo>
                  <a:lnTo>
                    <a:pt x="1687" y="113"/>
                  </a:lnTo>
                  <a:lnTo>
                    <a:pt x="1676" y="126"/>
                  </a:lnTo>
                  <a:lnTo>
                    <a:pt x="1664" y="138"/>
                  </a:lnTo>
                  <a:lnTo>
                    <a:pt x="1654" y="152"/>
                  </a:lnTo>
                  <a:lnTo>
                    <a:pt x="1645" y="166"/>
                  </a:lnTo>
                  <a:lnTo>
                    <a:pt x="1636" y="179"/>
                  </a:lnTo>
                  <a:lnTo>
                    <a:pt x="1628" y="193"/>
                  </a:lnTo>
                  <a:lnTo>
                    <a:pt x="1620" y="208"/>
                  </a:lnTo>
                  <a:lnTo>
                    <a:pt x="1613" y="223"/>
                  </a:lnTo>
                  <a:lnTo>
                    <a:pt x="1607" y="239"/>
                  </a:lnTo>
                  <a:lnTo>
                    <a:pt x="1603" y="254"/>
                  </a:lnTo>
                  <a:lnTo>
                    <a:pt x="1598" y="270"/>
                  </a:lnTo>
                  <a:lnTo>
                    <a:pt x="1595" y="286"/>
                  </a:lnTo>
                  <a:lnTo>
                    <a:pt x="1592" y="302"/>
                  </a:lnTo>
                  <a:lnTo>
                    <a:pt x="1590" y="318"/>
                  </a:lnTo>
                  <a:lnTo>
                    <a:pt x="1590" y="334"/>
                  </a:lnTo>
                  <a:lnTo>
                    <a:pt x="1590" y="460"/>
                  </a:lnTo>
                  <a:lnTo>
                    <a:pt x="1552" y="479"/>
                  </a:lnTo>
                  <a:lnTo>
                    <a:pt x="1607" y="689"/>
                  </a:lnTo>
                  <a:lnTo>
                    <a:pt x="1635" y="684"/>
                  </a:lnTo>
                  <a:lnTo>
                    <a:pt x="1640" y="698"/>
                  </a:lnTo>
                  <a:lnTo>
                    <a:pt x="1645" y="708"/>
                  </a:lnTo>
                  <a:lnTo>
                    <a:pt x="1647" y="720"/>
                  </a:lnTo>
                  <a:lnTo>
                    <a:pt x="1647" y="737"/>
                  </a:lnTo>
                  <a:lnTo>
                    <a:pt x="1647" y="760"/>
                  </a:lnTo>
                  <a:lnTo>
                    <a:pt x="1649" y="774"/>
                  </a:lnTo>
                  <a:lnTo>
                    <a:pt x="1655" y="797"/>
                  </a:lnTo>
                  <a:lnTo>
                    <a:pt x="1663" y="824"/>
                  </a:lnTo>
                  <a:lnTo>
                    <a:pt x="1671" y="855"/>
                  </a:lnTo>
                  <a:lnTo>
                    <a:pt x="1675" y="871"/>
                  </a:lnTo>
                  <a:lnTo>
                    <a:pt x="1677" y="887"/>
                  </a:lnTo>
                  <a:lnTo>
                    <a:pt x="1679" y="902"/>
                  </a:lnTo>
                  <a:lnTo>
                    <a:pt x="1679" y="917"/>
                  </a:lnTo>
                  <a:lnTo>
                    <a:pt x="1678" y="930"/>
                  </a:lnTo>
                  <a:lnTo>
                    <a:pt x="1676" y="943"/>
                  </a:lnTo>
                  <a:lnTo>
                    <a:pt x="1675" y="947"/>
                  </a:lnTo>
                  <a:lnTo>
                    <a:pt x="1672" y="953"/>
                  </a:lnTo>
                  <a:lnTo>
                    <a:pt x="1669" y="958"/>
                  </a:lnTo>
                  <a:lnTo>
                    <a:pt x="1665" y="961"/>
                  </a:lnTo>
                  <a:lnTo>
                    <a:pt x="1660" y="968"/>
                  </a:lnTo>
                  <a:lnTo>
                    <a:pt x="1653" y="974"/>
                  </a:lnTo>
                  <a:lnTo>
                    <a:pt x="1645" y="978"/>
                  </a:lnTo>
                  <a:lnTo>
                    <a:pt x="1637" y="983"/>
                  </a:lnTo>
                  <a:lnTo>
                    <a:pt x="1619" y="991"/>
                  </a:lnTo>
                  <a:lnTo>
                    <a:pt x="1599" y="997"/>
                  </a:lnTo>
                  <a:lnTo>
                    <a:pt x="1577" y="1001"/>
                  </a:lnTo>
                  <a:lnTo>
                    <a:pt x="1555" y="1003"/>
                  </a:lnTo>
                  <a:lnTo>
                    <a:pt x="1532" y="1005"/>
                  </a:lnTo>
                  <a:lnTo>
                    <a:pt x="1508" y="1006"/>
                  </a:lnTo>
                  <a:lnTo>
                    <a:pt x="1485" y="1005"/>
                  </a:lnTo>
                  <a:lnTo>
                    <a:pt x="1461" y="1003"/>
                  </a:lnTo>
                  <a:lnTo>
                    <a:pt x="1438" y="1001"/>
                  </a:lnTo>
                  <a:lnTo>
                    <a:pt x="1415" y="999"/>
                  </a:lnTo>
                  <a:lnTo>
                    <a:pt x="1375" y="993"/>
                  </a:lnTo>
                  <a:lnTo>
                    <a:pt x="1341" y="987"/>
                  </a:lnTo>
                  <a:lnTo>
                    <a:pt x="1332" y="986"/>
                  </a:lnTo>
                  <a:lnTo>
                    <a:pt x="1321" y="987"/>
                  </a:lnTo>
                  <a:lnTo>
                    <a:pt x="1310" y="989"/>
                  </a:lnTo>
                  <a:lnTo>
                    <a:pt x="1297" y="992"/>
                  </a:lnTo>
                  <a:lnTo>
                    <a:pt x="1284" y="997"/>
                  </a:lnTo>
                  <a:lnTo>
                    <a:pt x="1270" y="1002"/>
                  </a:lnTo>
                  <a:lnTo>
                    <a:pt x="1255" y="1008"/>
                  </a:lnTo>
                  <a:lnTo>
                    <a:pt x="1239" y="1015"/>
                  </a:lnTo>
                  <a:lnTo>
                    <a:pt x="1206" y="1032"/>
                  </a:lnTo>
                  <a:lnTo>
                    <a:pt x="1171" y="1053"/>
                  </a:lnTo>
                  <a:lnTo>
                    <a:pt x="1136" y="1074"/>
                  </a:lnTo>
                  <a:lnTo>
                    <a:pt x="1099" y="1097"/>
                  </a:lnTo>
                  <a:lnTo>
                    <a:pt x="1064" y="1122"/>
                  </a:lnTo>
                  <a:lnTo>
                    <a:pt x="1030" y="1146"/>
                  </a:lnTo>
                  <a:lnTo>
                    <a:pt x="997" y="1171"/>
                  </a:lnTo>
                  <a:lnTo>
                    <a:pt x="966" y="1194"/>
                  </a:lnTo>
                  <a:lnTo>
                    <a:pt x="913" y="1235"/>
                  </a:lnTo>
                  <a:lnTo>
                    <a:pt x="876" y="1266"/>
                  </a:lnTo>
                  <a:lnTo>
                    <a:pt x="803" y="1358"/>
                  </a:lnTo>
                  <a:lnTo>
                    <a:pt x="790" y="1378"/>
                  </a:lnTo>
                  <a:lnTo>
                    <a:pt x="774" y="1399"/>
                  </a:lnTo>
                  <a:lnTo>
                    <a:pt x="756" y="1419"/>
                  </a:lnTo>
                  <a:lnTo>
                    <a:pt x="738" y="1440"/>
                  </a:lnTo>
                  <a:lnTo>
                    <a:pt x="698" y="1483"/>
                  </a:lnTo>
                  <a:lnTo>
                    <a:pt x="654" y="1528"/>
                  </a:lnTo>
                  <a:lnTo>
                    <a:pt x="608" y="1575"/>
                  </a:lnTo>
                  <a:lnTo>
                    <a:pt x="559" y="1625"/>
                  </a:lnTo>
                  <a:lnTo>
                    <a:pt x="535" y="1651"/>
                  </a:lnTo>
                  <a:lnTo>
                    <a:pt x="509" y="1679"/>
                  </a:lnTo>
                  <a:lnTo>
                    <a:pt x="485" y="1707"/>
                  </a:lnTo>
                  <a:lnTo>
                    <a:pt x="461" y="1737"/>
                  </a:lnTo>
                  <a:lnTo>
                    <a:pt x="409" y="1802"/>
                  </a:lnTo>
                  <a:lnTo>
                    <a:pt x="357" y="1867"/>
                  </a:lnTo>
                  <a:lnTo>
                    <a:pt x="307" y="1931"/>
                  </a:lnTo>
                  <a:lnTo>
                    <a:pt x="260" y="1994"/>
                  </a:lnTo>
                  <a:lnTo>
                    <a:pt x="214" y="2055"/>
                  </a:lnTo>
                  <a:lnTo>
                    <a:pt x="173" y="2114"/>
                  </a:lnTo>
                  <a:lnTo>
                    <a:pt x="134" y="2170"/>
                  </a:lnTo>
                  <a:lnTo>
                    <a:pt x="100" y="2224"/>
                  </a:lnTo>
                  <a:lnTo>
                    <a:pt x="84" y="2249"/>
                  </a:lnTo>
                  <a:lnTo>
                    <a:pt x="70" y="2274"/>
                  </a:lnTo>
                  <a:lnTo>
                    <a:pt x="57" y="2298"/>
                  </a:lnTo>
                  <a:lnTo>
                    <a:pt x="44" y="2322"/>
                  </a:lnTo>
                  <a:lnTo>
                    <a:pt x="34" y="2344"/>
                  </a:lnTo>
                  <a:lnTo>
                    <a:pt x="25" y="2366"/>
                  </a:lnTo>
                  <a:lnTo>
                    <a:pt x="17" y="2386"/>
                  </a:lnTo>
                  <a:lnTo>
                    <a:pt x="10" y="2406"/>
                  </a:lnTo>
                  <a:lnTo>
                    <a:pt x="5" y="2425"/>
                  </a:lnTo>
                  <a:lnTo>
                    <a:pt x="2" y="2442"/>
                  </a:lnTo>
                  <a:lnTo>
                    <a:pt x="0" y="2458"/>
                  </a:lnTo>
                  <a:lnTo>
                    <a:pt x="0" y="2474"/>
                  </a:lnTo>
                  <a:lnTo>
                    <a:pt x="1" y="2488"/>
                  </a:lnTo>
                  <a:lnTo>
                    <a:pt x="4" y="2501"/>
                  </a:lnTo>
                  <a:lnTo>
                    <a:pt x="10" y="2512"/>
                  </a:lnTo>
                  <a:lnTo>
                    <a:pt x="17" y="2522"/>
                  </a:lnTo>
                  <a:lnTo>
                    <a:pt x="58" y="2751"/>
                  </a:lnTo>
                  <a:lnTo>
                    <a:pt x="234" y="2918"/>
                  </a:lnTo>
                  <a:lnTo>
                    <a:pt x="345" y="3048"/>
                  </a:lnTo>
                  <a:lnTo>
                    <a:pt x="360" y="3066"/>
                  </a:lnTo>
                  <a:lnTo>
                    <a:pt x="373" y="3085"/>
                  </a:lnTo>
                  <a:lnTo>
                    <a:pt x="386" y="3104"/>
                  </a:lnTo>
                  <a:lnTo>
                    <a:pt x="399" y="3124"/>
                  </a:lnTo>
                  <a:lnTo>
                    <a:pt x="421" y="3164"/>
                  </a:lnTo>
                  <a:lnTo>
                    <a:pt x="443" y="3202"/>
                  </a:lnTo>
                  <a:lnTo>
                    <a:pt x="463" y="3241"/>
                  </a:lnTo>
                  <a:lnTo>
                    <a:pt x="483" y="3279"/>
                  </a:lnTo>
                  <a:lnTo>
                    <a:pt x="493" y="3297"/>
                  </a:lnTo>
                  <a:lnTo>
                    <a:pt x="504" y="3316"/>
                  </a:lnTo>
                  <a:lnTo>
                    <a:pt x="515" y="3333"/>
                  </a:lnTo>
                  <a:lnTo>
                    <a:pt x="527" y="3349"/>
                  </a:lnTo>
                  <a:lnTo>
                    <a:pt x="549" y="3376"/>
                  </a:lnTo>
                  <a:lnTo>
                    <a:pt x="572" y="3382"/>
                  </a:lnTo>
                  <a:lnTo>
                    <a:pt x="587" y="3384"/>
                  </a:lnTo>
                  <a:lnTo>
                    <a:pt x="598" y="3383"/>
                  </a:lnTo>
                  <a:lnTo>
                    <a:pt x="606" y="3383"/>
                  </a:lnTo>
                  <a:lnTo>
                    <a:pt x="609" y="3383"/>
                  </a:lnTo>
                  <a:lnTo>
                    <a:pt x="614" y="3383"/>
                  </a:lnTo>
                  <a:lnTo>
                    <a:pt x="619" y="3385"/>
                  </a:lnTo>
                  <a:lnTo>
                    <a:pt x="626" y="3388"/>
                  </a:lnTo>
                  <a:lnTo>
                    <a:pt x="643" y="3396"/>
                  </a:lnTo>
                  <a:lnTo>
                    <a:pt x="668" y="3410"/>
                  </a:lnTo>
                  <a:lnTo>
                    <a:pt x="676" y="3415"/>
                  </a:lnTo>
                  <a:lnTo>
                    <a:pt x="684" y="3418"/>
                  </a:lnTo>
                  <a:lnTo>
                    <a:pt x="692" y="3421"/>
                  </a:lnTo>
                  <a:lnTo>
                    <a:pt x="700" y="3423"/>
                  </a:lnTo>
                  <a:lnTo>
                    <a:pt x="707" y="3425"/>
                  </a:lnTo>
                  <a:lnTo>
                    <a:pt x="715" y="3425"/>
                  </a:lnTo>
                  <a:lnTo>
                    <a:pt x="723" y="3426"/>
                  </a:lnTo>
                  <a:lnTo>
                    <a:pt x="730" y="3425"/>
                  </a:lnTo>
                  <a:lnTo>
                    <a:pt x="746" y="3423"/>
                  </a:lnTo>
                  <a:lnTo>
                    <a:pt x="761" y="3420"/>
                  </a:lnTo>
                  <a:lnTo>
                    <a:pt x="778" y="3414"/>
                  </a:lnTo>
                  <a:lnTo>
                    <a:pt x="795" y="3407"/>
                  </a:lnTo>
                  <a:lnTo>
                    <a:pt x="819" y="3397"/>
                  </a:lnTo>
                  <a:lnTo>
                    <a:pt x="842" y="3389"/>
                  </a:lnTo>
                  <a:lnTo>
                    <a:pt x="862" y="3381"/>
                  </a:lnTo>
                  <a:lnTo>
                    <a:pt x="880" y="3376"/>
                  </a:lnTo>
                  <a:lnTo>
                    <a:pt x="896" y="3372"/>
                  </a:lnTo>
                  <a:lnTo>
                    <a:pt x="911" y="3369"/>
                  </a:lnTo>
                  <a:lnTo>
                    <a:pt x="925" y="3369"/>
                  </a:lnTo>
                  <a:lnTo>
                    <a:pt x="938" y="3372"/>
                  </a:lnTo>
                  <a:lnTo>
                    <a:pt x="952" y="3375"/>
                  </a:lnTo>
                  <a:lnTo>
                    <a:pt x="967" y="3381"/>
                  </a:lnTo>
                  <a:lnTo>
                    <a:pt x="981" y="3390"/>
                  </a:lnTo>
                  <a:lnTo>
                    <a:pt x="997" y="3400"/>
                  </a:lnTo>
                  <a:lnTo>
                    <a:pt x="1033" y="3429"/>
                  </a:lnTo>
                  <a:lnTo>
                    <a:pt x="1080" y="3469"/>
                  </a:lnTo>
                  <a:lnTo>
                    <a:pt x="1078" y="3542"/>
                  </a:lnTo>
                  <a:lnTo>
                    <a:pt x="1073" y="3640"/>
                  </a:lnTo>
                  <a:lnTo>
                    <a:pt x="1070" y="3754"/>
                  </a:lnTo>
                  <a:lnTo>
                    <a:pt x="1066" y="3877"/>
                  </a:lnTo>
                  <a:lnTo>
                    <a:pt x="1066" y="3937"/>
                  </a:lnTo>
                  <a:lnTo>
                    <a:pt x="1066" y="3997"/>
                  </a:lnTo>
                  <a:lnTo>
                    <a:pt x="1069" y="4053"/>
                  </a:lnTo>
                  <a:lnTo>
                    <a:pt x="1071" y="4105"/>
                  </a:lnTo>
                  <a:lnTo>
                    <a:pt x="1073" y="4130"/>
                  </a:lnTo>
                  <a:lnTo>
                    <a:pt x="1075" y="4153"/>
                  </a:lnTo>
                  <a:lnTo>
                    <a:pt x="1078" y="4176"/>
                  </a:lnTo>
                  <a:lnTo>
                    <a:pt x="1081" y="4196"/>
                  </a:lnTo>
                  <a:lnTo>
                    <a:pt x="1085" y="4215"/>
                  </a:lnTo>
                  <a:lnTo>
                    <a:pt x="1089" y="4231"/>
                  </a:lnTo>
                  <a:lnTo>
                    <a:pt x="1094" y="4246"/>
                  </a:lnTo>
                  <a:lnTo>
                    <a:pt x="1099" y="4258"/>
                  </a:lnTo>
                  <a:close/>
                  <a:moveTo>
                    <a:pt x="2941" y="3080"/>
                  </a:moveTo>
                  <a:lnTo>
                    <a:pt x="2947" y="3056"/>
                  </a:lnTo>
                  <a:lnTo>
                    <a:pt x="2952" y="3032"/>
                  </a:lnTo>
                  <a:lnTo>
                    <a:pt x="2955" y="3008"/>
                  </a:lnTo>
                  <a:lnTo>
                    <a:pt x="2959" y="2983"/>
                  </a:lnTo>
                  <a:lnTo>
                    <a:pt x="2964" y="2933"/>
                  </a:lnTo>
                  <a:lnTo>
                    <a:pt x="2968" y="2881"/>
                  </a:lnTo>
                  <a:lnTo>
                    <a:pt x="2970" y="2829"/>
                  </a:lnTo>
                  <a:lnTo>
                    <a:pt x="2972" y="2776"/>
                  </a:lnTo>
                  <a:lnTo>
                    <a:pt x="2973" y="2722"/>
                  </a:lnTo>
                  <a:lnTo>
                    <a:pt x="2975" y="2669"/>
                  </a:lnTo>
                  <a:lnTo>
                    <a:pt x="2976" y="2615"/>
                  </a:lnTo>
                  <a:lnTo>
                    <a:pt x="2977" y="2562"/>
                  </a:lnTo>
                  <a:lnTo>
                    <a:pt x="2979" y="2510"/>
                  </a:lnTo>
                  <a:lnTo>
                    <a:pt x="2983" y="2458"/>
                  </a:lnTo>
                  <a:lnTo>
                    <a:pt x="2987" y="2408"/>
                  </a:lnTo>
                  <a:lnTo>
                    <a:pt x="2993" y="2359"/>
                  </a:lnTo>
                  <a:lnTo>
                    <a:pt x="2996" y="2336"/>
                  </a:lnTo>
                  <a:lnTo>
                    <a:pt x="3001" y="2312"/>
                  </a:lnTo>
                  <a:lnTo>
                    <a:pt x="3007" y="2289"/>
                  </a:lnTo>
                  <a:lnTo>
                    <a:pt x="3011" y="2267"/>
                  </a:lnTo>
                  <a:lnTo>
                    <a:pt x="3033" y="2290"/>
                  </a:lnTo>
                  <a:lnTo>
                    <a:pt x="3051" y="2310"/>
                  </a:lnTo>
                  <a:lnTo>
                    <a:pt x="3067" y="2325"/>
                  </a:lnTo>
                  <a:lnTo>
                    <a:pt x="3082" y="2338"/>
                  </a:lnTo>
                  <a:lnTo>
                    <a:pt x="3115" y="2368"/>
                  </a:lnTo>
                  <a:lnTo>
                    <a:pt x="3159" y="2410"/>
                  </a:lnTo>
                  <a:lnTo>
                    <a:pt x="3195" y="2407"/>
                  </a:lnTo>
                  <a:lnTo>
                    <a:pt x="3225" y="2406"/>
                  </a:lnTo>
                  <a:lnTo>
                    <a:pt x="3238" y="2406"/>
                  </a:lnTo>
                  <a:lnTo>
                    <a:pt x="3249" y="2407"/>
                  </a:lnTo>
                  <a:lnTo>
                    <a:pt x="3258" y="2408"/>
                  </a:lnTo>
                  <a:lnTo>
                    <a:pt x="3267" y="2410"/>
                  </a:lnTo>
                  <a:lnTo>
                    <a:pt x="3274" y="2413"/>
                  </a:lnTo>
                  <a:lnTo>
                    <a:pt x="3280" y="2415"/>
                  </a:lnTo>
                  <a:lnTo>
                    <a:pt x="3286" y="2418"/>
                  </a:lnTo>
                  <a:lnTo>
                    <a:pt x="3289" y="2423"/>
                  </a:lnTo>
                  <a:lnTo>
                    <a:pt x="3292" y="2426"/>
                  </a:lnTo>
                  <a:lnTo>
                    <a:pt x="3295" y="2431"/>
                  </a:lnTo>
                  <a:lnTo>
                    <a:pt x="3296" y="2435"/>
                  </a:lnTo>
                  <a:lnTo>
                    <a:pt x="3297" y="2441"/>
                  </a:lnTo>
                  <a:lnTo>
                    <a:pt x="3296" y="2453"/>
                  </a:lnTo>
                  <a:lnTo>
                    <a:pt x="3294" y="2465"/>
                  </a:lnTo>
                  <a:lnTo>
                    <a:pt x="3288" y="2478"/>
                  </a:lnTo>
                  <a:lnTo>
                    <a:pt x="3282" y="2491"/>
                  </a:lnTo>
                  <a:lnTo>
                    <a:pt x="3270" y="2520"/>
                  </a:lnTo>
                  <a:lnTo>
                    <a:pt x="3259" y="2547"/>
                  </a:lnTo>
                  <a:lnTo>
                    <a:pt x="3256" y="2562"/>
                  </a:lnTo>
                  <a:lnTo>
                    <a:pt x="3254" y="2575"/>
                  </a:lnTo>
                  <a:lnTo>
                    <a:pt x="3251" y="2589"/>
                  </a:lnTo>
                  <a:lnTo>
                    <a:pt x="3251" y="2602"/>
                  </a:lnTo>
                  <a:lnTo>
                    <a:pt x="3251" y="2629"/>
                  </a:lnTo>
                  <a:lnTo>
                    <a:pt x="3250" y="2656"/>
                  </a:lnTo>
                  <a:lnTo>
                    <a:pt x="3248" y="2670"/>
                  </a:lnTo>
                  <a:lnTo>
                    <a:pt x="3246" y="2685"/>
                  </a:lnTo>
                  <a:lnTo>
                    <a:pt x="3242" y="2699"/>
                  </a:lnTo>
                  <a:lnTo>
                    <a:pt x="3236" y="2715"/>
                  </a:lnTo>
                  <a:lnTo>
                    <a:pt x="3228" y="2731"/>
                  </a:lnTo>
                  <a:lnTo>
                    <a:pt x="3219" y="2749"/>
                  </a:lnTo>
                  <a:lnTo>
                    <a:pt x="3207" y="2767"/>
                  </a:lnTo>
                  <a:lnTo>
                    <a:pt x="3192" y="2785"/>
                  </a:lnTo>
                  <a:lnTo>
                    <a:pt x="2941" y="3080"/>
                  </a:lnTo>
                  <a:close/>
                </a:path>
              </a:pathLst>
            </a:custGeom>
            <a:solidFill>
              <a:schemeClr val="accent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781">
                <a:solidFill>
                  <a:schemeClr val="bg2">
                    <a:lumMod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" name="Freeform 21"/>
            <p:cNvSpPr>
              <a:spLocks/>
            </p:cNvSpPr>
            <p:nvPr/>
          </p:nvSpPr>
          <p:spPr bwMode="auto">
            <a:xfrm>
              <a:off x="6696077" y="4248153"/>
              <a:ext cx="88900" cy="590550"/>
            </a:xfrm>
            <a:custGeom>
              <a:avLst/>
              <a:gdLst/>
              <a:ahLst/>
              <a:cxnLst>
                <a:cxn ang="0">
                  <a:pos x="105" y="1"/>
                </a:cxn>
                <a:cxn ang="0">
                  <a:pos x="0" y="1827"/>
                </a:cxn>
                <a:cxn ang="0">
                  <a:pos x="186" y="2227"/>
                </a:cxn>
                <a:cxn ang="0">
                  <a:pos x="334" y="1944"/>
                </a:cxn>
                <a:cxn ang="0">
                  <a:pos x="240" y="0"/>
                </a:cxn>
                <a:cxn ang="0">
                  <a:pos x="105" y="1"/>
                </a:cxn>
              </a:cxnLst>
              <a:rect l="0" t="0" r="r" b="b"/>
              <a:pathLst>
                <a:path w="334" h="2227">
                  <a:moveTo>
                    <a:pt x="105" y="1"/>
                  </a:moveTo>
                  <a:lnTo>
                    <a:pt x="0" y="1827"/>
                  </a:lnTo>
                  <a:lnTo>
                    <a:pt x="186" y="2227"/>
                  </a:lnTo>
                  <a:lnTo>
                    <a:pt x="334" y="1944"/>
                  </a:lnTo>
                  <a:lnTo>
                    <a:pt x="240" y="0"/>
                  </a:lnTo>
                  <a:lnTo>
                    <a:pt x="105" y="1"/>
                  </a:lnTo>
                  <a:close/>
                </a:path>
              </a:pathLst>
            </a:custGeom>
            <a:solidFill>
              <a:schemeClr val="bg1"/>
            </a:solidFill>
            <a:ln w="4">
              <a:noFill/>
              <a:prstDash val="solid"/>
              <a:round/>
              <a:headEnd/>
              <a:tailEnd/>
            </a:ln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781">
                <a:solidFill>
                  <a:schemeClr val="bg2">
                    <a:lumMod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2" name="Group 39"/>
          <p:cNvGrpSpPr/>
          <p:nvPr/>
        </p:nvGrpSpPr>
        <p:grpSpPr>
          <a:xfrm>
            <a:off x="2321736" y="4513008"/>
            <a:ext cx="1027276" cy="1948015"/>
            <a:chOff x="1443813" y="3644955"/>
            <a:chExt cx="1255713" cy="2381199"/>
          </a:xfrm>
        </p:grpSpPr>
        <p:sp>
          <p:nvSpPr>
            <p:cNvPr id="63" name="Freeform 6"/>
            <p:cNvSpPr>
              <a:spLocks/>
            </p:cNvSpPr>
            <p:nvPr/>
          </p:nvSpPr>
          <p:spPr bwMode="auto">
            <a:xfrm>
              <a:off x="1443813" y="3929066"/>
              <a:ext cx="1255713" cy="2097088"/>
            </a:xfrm>
            <a:custGeom>
              <a:avLst/>
              <a:gdLst/>
              <a:ahLst/>
              <a:cxnLst>
                <a:cxn ang="0">
                  <a:pos x="397" y="2377"/>
                </a:cxn>
                <a:cxn ang="0">
                  <a:pos x="248" y="2107"/>
                </a:cxn>
                <a:cxn ang="0">
                  <a:pos x="46" y="1835"/>
                </a:cxn>
                <a:cxn ang="0">
                  <a:pos x="255" y="1891"/>
                </a:cxn>
                <a:cxn ang="0">
                  <a:pos x="140" y="1646"/>
                </a:cxn>
                <a:cxn ang="0">
                  <a:pos x="338" y="1811"/>
                </a:cxn>
                <a:cxn ang="0">
                  <a:pos x="254" y="1600"/>
                </a:cxn>
                <a:cxn ang="0">
                  <a:pos x="475" y="1818"/>
                </a:cxn>
                <a:cxn ang="0">
                  <a:pos x="658" y="1832"/>
                </a:cxn>
                <a:cxn ang="0">
                  <a:pos x="754" y="1809"/>
                </a:cxn>
                <a:cxn ang="0">
                  <a:pos x="872" y="1432"/>
                </a:cxn>
                <a:cxn ang="0">
                  <a:pos x="1214" y="1195"/>
                </a:cxn>
                <a:cxn ang="0">
                  <a:pos x="1348" y="823"/>
                </a:cxn>
                <a:cxn ang="0">
                  <a:pos x="1276" y="264"/>
                </a:cxn>
                <a:cxn ang="0">
                  <a:pos x="1470" y="67"/>
                </a:cxn>
                <a:cxn ang="0">
                  <a:pos x="1756" y="7"/>
                </a:cxn>
                <a:cxn ang="0">
                  <a:pos x="2068" y="197"/>
                </a:cxn>
                <a:cxn ang="0">
                  <a:pos x="2107" y="721"/>
                </a:cxn>
                <a:cxn ang="0">
                  <a:pos x="2248" y="1110"/>
                </a:cxn>
                <a:cxn ang="0">
                  <a:pos x="2528" y="1227"/>
                </a:cxn>
                <a:cxn ang="0">
                  <a:pos x="2718" y="1451"/>
                </a:cxn>
                <a:cxn ang="0">
                  <a:pos x="2918" y="1542"/>
                </a:cxn>
                <a:cxn ang="0">
                  <a:pos x="3228" y="1553"/>
                </a:cxn>
                <a:cxn ang="0">
                  <a:pos x="3587" y="1441"/>
                </a:cxn>
                <a:cxn ang="0">
                  <a:pos x="3872" y="1331"/>
                </a:cxn>
                <a:cxn ang="0">
                  <a:pos x="4033" y="1047"/>
                </a:cxn>
                <a:cxn ang="0">
                  <a:pos x="4089" y="833"/>
                </a:cxn>
                <a:cxn ang="0">
                  <a:pos x="4226" y="975"/>
                </a:cxn>
                <a:cxn ang="0">
                  <a:pos x="4458" y="699"/>
                </a:cxn>
                <a:cxn ang="0">
                  <a:pos x="4467" y="808"/>
                </a:cxn>
                <a:cxn ang="0">
                  <a:pos x="4580" y="737"/>
                </a:cxn>
                <a:cxn ang="0">
                  <a:pos x="4604" y="823"/>
                </a:cxn>
                <a:cxn ang="0">
                  <a:pos x="4539" y="987"/>
                </a:cxn>
                <a:cxn ang="0">
                  <a:pos x="4561" y="1087"/>
                </a:cxn>
                <a:cxn ang="0">
                  <a:pos x="4410" y="1386"/>
                </a:cxn>
                <a:cxn ang="0">
                  <a:pos x="4227" y="1665"/>
                </a:cxn>
                <a:cxn ang="0">
                  <a:pos x="3280" y="2019"/>
                </a:cxn>
                <a:cxn ang="0">
                  <a:pos x="2699" y="2826"/>
                </a:cxn>
                <a:cxn ang="0">
                  <a:pos x="2805" y="3615"/>
                </a:cxn>
                <a:cxn ang="0">
                  <a:pos x="2831" y="4158"/>
                </a:cxn>
                <a:cxn ang="0">
                  <a:pos x="2869" y="4818"/>
                </a:cxn>
                <a:cxn ang="0">
                  <a:pos x="2862" y="6058"/>
                </a:cxn>
                <a:cxn ang="0">
                  <a:pos x="2802" y="6868"/>
                </a:cxn>
                <a:cxn ang="0">
                  <a:pos x="2795" y="7136"/>
                </a:cxn>
                <a:cxn ang="0">
                  <a:pos x="3124" y="7427"/>
                </a:cxn>
                <a:cxn ang="0">
                  <a:pos x="3196" y="7597"/>
                </a:cxn>
                <a:cxn ang="0">
                  <a:pos x="2786" y="7608"/>
                </a:cxn>
                <a:cxn ang="0">
                  <a:pos x="2507" y="7507"/>
                </a:cxn>
                <a:cxn ang="0">
                  <a:pos x="2171" y="7305"/>
                </a:cxn>
                <a:cxn ang="0">
                  <a:pos x="2112" y="7670"/>
                </a:cxn>
                <a:cxn ang="0">
                  <a:pos x="2215" y="7873"/>
                </a:cxn>
                <a:cxn ang="0">
                  <a:pos x="1848" y="7920"/>
                </a:cxn>
                <a:cxn ang="0">
                  <a:pos x="1575" y="7779"/>
                </a:cxn>
                <a:cxn ang="0">
                  <a:pos x="1394" y="7468"/>
                </a:cxn>
                <a:cxn ang="0">
                  <a:pos x="1331" y="6641"/>
                </a:cxn>
                <a:cxn ang="0">
                  <a:pos x="1310" y="5767"/>
                </a:cxn>
                <a:cxn ang="0">
                  <a:pos x="1373" y="5178"/>
                </a:cxn>
                <a:cxn ang="0">
                  <a:pos x="1307" y="4353"/>
                </a:cxn>
                <a:cxn ang="0">
                  <a:pos x="1056" y="3111"/>
                </a:cxn>
                <a:cxn ang="0">
                  <a:pos x="712" y="3033"/>
                </a:cxn>
              </a:cxnLst>
              <a:rect l="0" t="0" r="r" b="b"/>
              <a:pathLst>
                <a:path w="4745" h="7926">
                  <a:moveTo>
                    <a:pt x="551" y="2635"/>
                  </a:moveTo>
                  <a:lnTo>
                    <a:pt x="543" y="2630"/>
                  </a:lnTo>
                  <a:lnTo>
                    <a:pt x="536" y="2625"/>
                  </a:lnTo>
                  <a:lnTo>
                    <a:pt x="532" y="2619"/>
                  </a:lnTo>
                  <a:lnTo>
                    <a:pt x="527" y="2615"/>
                  </a:lnTo>
                  <a:lnTo>
                    <a:pt x="548" y="2554"/>
                  </a:lnTo>
                  <a:lnTo>
                    <a:pt x="552" y="2550"/>
                  </a:lnTo>
                  <a:lnTo>
                    <a:pt x="554" y="2531"/>
                  </a:lnTo>
                  <a:lnTo>
                    <a:pt x="556" y="2513"/>
                  </a:lnTo>
                  <a:lnTo>
                    <a:pt x="558" y="2494"/>
                  </a:lnTo>
                  <a:lnTo>
                    <a:pt x="560" y="2473"/>
                  </a:lnTo>
                  <a:lnTo>
                    <a:pt x="515" y="2449"/>
                  </a:lnTo>
                  <a:lnTo>
                    <a:pt x="473" y="2425"/>
                  </a:lnTo>
                  <a:lnTo>
                    <a:pt x="437" y="2404"/>
                  </a:lnTo>
                  <a:lnTo>
                    <a:pt x="411" y="2388"/>
                  </a:lnTo>
                  <a:lnTo>
                    <a:pt x="397" y="2377"/>
                  </a:lnTo>
                  <a:lnTo>
                    <a:pt x="382" y="2366"/>
                  </a:lnTo>
                  <a:lnTo>
                    <a:pt x="368" y="2353"/>
                  </a:lnTo>
                  <a:lnTo>
                    <a:pt x="355" y="2339"/>
                  </a:lnTo>
                  <a:lnTo>
                    <a:pt x="331" y="2313"/>
                  </a:lnTo>
                  <a:lnTo>
                    <a:pt x="310" y="2286"/>
                  </a:lnTo>
                  <a:lnTo>
                    <a:pt x="289" y="2262"/>
                  </a:lnTo>
                  <a:lnTo>
                    <a:pt x="271" y="2239"/>
                  </a:lnTo>
                  <a:lnTo>
                    <a:pt x="262" y="2230"/>
                  </a:lnTo>
                  <a:lnTo>
                    <a:pt x="254" y="2222"/>
                  </a:lnTo>
                  <a:lnTo>
                    <a:pt x="246" y="2216"/>
                  </a:lnTo>
                  <a:lnTo>
                    <a:pt x="238" y="2211"/>
                  </a:lnTo>
                  <a:lnTo>
                    <a:pt x="206" y="2192"/>
                  </a:lnTo>
                  <a:lnTo>
                    <a:pt x="38" y="2124"/>
                  </a:lnTo>
                  <a:lnTo>
                    <a:pt x="28" y="2080"/>
                  </a:lnTo>
                  <a:lnTo>
                    <a:pt x="66" y="2064"/>
                  </a:lnTo>
                  <a:lnTo>
                    <a:pt x="248" y="2107"/>
                  </a:lnTo>
                  <a:lnTo>
                    <a:pt x="270" y="2063"/>
                  </a:lnTo>
                  <a:lnTo>
                    <a:pt x="233" y="2044"/>
                  </a:lnTo>
                  <a:lnTo>
                    <a:pt x="195" y="2022"/>
                  </a:lnTo>
                  <a:lnTo>
                    <a:pt x="155" y="1998"/>
                  </a:lnTo>
                  <a:lnTo>
                    <a:pt x="115" y="1971"/>
                  </a:lnTo>
                  <a:lnTo>
                    <a:pt x="97" y="1958"/>
                  </a:lnTo>
                  <a:lnTo>
                    <a:pt x="79" y="1944"/>
                  </a:lnTo>
                  <a:lnTo>
                    <a:pt x="62" y="1930"/>
                  </a:lnTo>
                  <a:lnTo>
                    <a:pt x="46" y="1916"/>
                  </a:lnTo>
                  <a:lnTo>
                    <a:pt x="32" y="1903"/>
                  </a:lnTo>
                  <a:lnTo>
                    <a:pt x="19" y="1889"/>
                  </a:lnTo>
                  <a:lnTo>
                    <a:pt x="8" y="1876"/>
                  </a:lnTo>
                  <a:lnTo>
                    <a:pt x="0" y="1863"/>
                  </a:lnTo>
                  <a:lnTo>
                    <a:pt x="16" y="1831"/>
                  </a:lnTo>
                  <a:lnTo>
                    <a:pt x="33" y="1833"/>
                  </a:lnTo>
                  <a:lnTo>
                    <a:pt x="46" y="1835"/>
                  </a:lnTo>
                  <a:lnTo>
                    <a:pt x="51" y="1836"/>
                  </a:lnTo>
                  <a:lnTo>
                    <a:pt x="58" y="1839"/>
                  </a:lnTo>
                  <a:lnTo>
                    <a:pt x="66" y="1842"/>
                  </a:lnTo>
                  <a:lnTo>
                    <a:pt x="76" y="1847"/>
                  </a:lnTo>
                  <a:lnTo>
                    <a:pt x="219" y="1916"/>
                  </a:lnTo>
                  <a:lnTo>
                    <a:pt x="232" y="1923"/>
                  </a:lnTo>
                  <a:lnTo>
                    <a:pt x="241" y="1929"/>
                  </a:lnTo>
                  <a:lnTo>
                    <a:pt x="249" y="1935"/>
                  </a:lnTo>
                  <a:lnTo>
                    <a:pt x="256" y="1940"/>
                  </a:lnTo>
                  <a:lnTo>
                    <a:pt x="271" y="1952"/>
                  </a:lnTo>
                  <a:lnTo>
                    <a:pt x="290" y="1964"/>
                  </a:lnTo>
                  <a:lnTo>
                    <a:pt x="301" y="1943"/>
                  </a:lnTo>
                  <a:lnTo>
                    <a:pt x="293" y="1935"/>
                  </a:lnTo>
                  <a:lnTo>
                    <a:pt x="282" y="1923"/>
                  </a:lnTo>
                  <a:lnTo>
                    <a:pt x="269" y="1910"/>
                  </a:lnTo>
                  <a:lnTo>
                    <a:pt x="255" y="1891"/>
                  </a:lnTo>
                  <a:lnTo>
                    <a:pt x="224" y="1851"/>
                  </a:lnTo>
                  <a:lnTo>
                    <a:pt x="192" y="1807"/>
                  </a:lnTo>
                  <a:lnTo>
                    <a:pt x="176" y="1784"/>
                  </a:lnTo>
                  <a:lnTo>
                    <a:pt x="162" y="1762"/>
                  </a:lnTo>
                  <a:lnTo>
                    <a:pt x="150" y="1740"/>
                  </a:lnTo>
                  <a:lnTo>
                    <a:pt x="138" y="1721"/>
                  </a:lnTo>
                  <a:lnTo>
                    <a:pt x="130" y="1703"/>
                  </a:lnTo>
                  <a:lnTo>
                    <a:pt x="124" y="1687"/>
                  </a:lnTo>
                  <a:lnTo>
                    <a:pt x="123" y="1681"/>
                  </a:lnTo>
                  <a:lnTo>
                    <a:pt x="122" y="1675"/>
                  </a:lnTo>
                  <a:lnTo>
                    <a:pt x="123" y="1670"/>
                  </a:lnTo>
                  <a:lnTo>
                    <a:pt x="124" y="1666"/>
                  </a:lnTo>
                  <a:lnTo>
                    <a:pt x="128" y="1659"/>
                  </a:lnTo>
                  <a:lnTo>
                    <a:pt x="131" y="1654"/>
                  </a:lnTo>
                  <a:lnTo>
                    <a:pt x="136" y="1649"/>
                  </a:lnTo>
                  <a:lnTo>
                    <a:pt x="140" y="1646"/>
                  </a:lnTo>
                  <a:lnTo>
                    <a:pt x="146" y="1642"/>
                  </a:lnTo>
                  <a:lnTo>
                    <a:pt x="151" y="1641"/>
                  </a:lnTo>
                  <a:lnTo>
                    <a:pt x="156" y="1642"/>
                  </a:lnTo>
                  <a:lnTo>
                    <a:pt x="162" y="1643"/>
                  </a:lnTo>
                  <a:lnTo>
                    <a:pt x="175" y="1650"/>
                  </a:lnTo>
                  <a:lnTo>
                    <a:pt x="186" y="1658"/>
                  </a:lnTo>
                  <a:lnTo>
                    <a:pt x="198" y="1668"/>
                  </a:lnTo>
                  <a:lnTo>
                    <a:pt x="209" y="1679"/>
                  </a:lnTo>
                  <a:lnTo>
                    <a:pt x="231" y="1702"/>
                  </a:lnTo>
                  <a:lnTo>
                    <a:pt x="251" y="1726"/>
                  </a:lnTo>
                  <a:lnTo>
                    <a:pt x="272" y="1751"/>
                  </a:lnTo>
                  <a:lnTo>
                    <a:pt x="294" y="1774"/>
                  </a:lnTo>
                  <a:lnTo>
                    <a:pt x="304" y="1785"/>
                  </a:lnTo>
                  <a:lnTo>
                    <a:pt x="315" y="1794"/>
                  </a:lnTo>
                  <a:lnTo>
                    <a:pt x="327" y="1803"/>
                  </a:lnTo>
                  <a:lnTo>
                    <a:pt x="338" y="1811"/>
                  </a:lnTo>
                  <a:lnTo>
                    <a:pt x="334" y="1795"/>
                  </a:lnTo>
                  <a:lnTo>
                    <a:pt x="328" y="1779"/>
                  </a:lnTo>
                  <a:lnTo>
                    <a:pt x="321" y="1766"/>
                  </a:lnTo>
                  <a:lnTo>
                    <a:pt x="313" y="1751"/>
                  </a:lnTo>
                  <a:lnTo>
                    <a:pt x="295" y="1724"/>
                  </a:lnTo>
                  <a:lnTo>
                    <a:pt x="277" y="1699"/>
                  </a:lnTo>
                  <a:lnTo>
                    <a:pt x="267" y="1687"/>
                  </a:lnTo>
                  <a:lnTo>
                    <a:pt x="261" y="1674"/>
                  </a:lnTo>
                  <a:lnTo>
                    <a:pt x="255" y="1660"/>
                  </a:lnTo>
                  <a:lnTo>
                    <a:pt x="251" y="1647"/>
                  </a:lnTo>
                  <a:lnTo>
                    <a:pt x="250" y="1640"/>
                  </a:lnTo>
                  <a:lnTo>
                    <a:pt x="249" y="1632"/>
                  </a:lnTo>
                  <a:lnTo>
                    <a:pt x="249" y="1625"/>
                  </a:lnTo>
                  <a:lnTo>
                    <a:pt x="250" y="1617"/>
                  </a:lnTo>
                  <a:lnTo>
                    <a:pt x="251" y="1609"/>
                  </a:lnTo>
                  <a:lnTo>
                    <a:pt x="254" y="1600"/>
                  </a:lnTo>
                  <a:lnTo>
                    <a:pt x="256" y="1592"/>
                  </a:lnTo>
                  <a:lnTo>
                    <a:pt x="261" y="1583"/>
                  </a:lnTo>
                  <a:lnTo>
                    <a:pt x="275" y="1591"/>
                  </a:lnTo>
                  <a:lnTo>
                    <a:pt x="291" y="1600"/>
                  </a:lnTo>
                  <a:lnTo>
                    <a:pt x="305" y="1609"/>
                  </a:lnTo>
                  <a:lnTo>
                    <a:pt x="319" y="1619"/>
                  </a:lnTo>
                  <a:lnTo>
                    <a:pt x="331" y="1630"/>
                  </a:lnTo>
                  <a:lnTo>
                    <a:pt x="343" y="1641"/>
                  </a:lnTo>
                  <a:lnTo>
                    <a:pt x="354" y="1652"/>
                  </a:lnTo>
                  <a:lnTo>
                    <a:pt x="366" y="1664"/>
                  </a:lnTo>
                  <a:lnTo>
                    <a:pt x="386" y="1689"/>
                  </a:lnTo>
                  <a:lnTo>
                    <a:pt x="405" y="1714"/>
                  </a:lnTo>
                  <a:lnTo>
                    <a:pt x="423" y="1739"/>
                  </a:lnTo>
                  <a:lnTo>
                    <a:pt x="440" y="1767"/>
                  </a:lnTo>
                  <a:lnTo>
                    <a:pt x="457" y="1793"/>
                  </a:lnTo>
                  <a:lnTo>
                    <a:pt x="475" y="1818"/>
                  </a:lnTo>
                  <a:lnTo>
                    <a:pt x="495" y="1844"/>
                  </a:lnTo>
                  <a:lnTo>
                    <a:pt x="515" y="1868"/>
                  </a:lnTo>
                  <a:lnTo>
                    <a:pt x="527" y="1880"/>
                  </a:lnTo>
                  <a:lnTo>
                    <a:pt x="538" y="1891"/>
                  </a:lnTo>
                  <a:lnTo>
                    <a:pt x="551" y="1903"/>
                  </a:lnTo>
                  <a:lnTo>
                    <a:pt x="564" y="1914"/>
                  </a:lnTo>
                  <a:lnTo>
                    <a:pt x="577" y="1923"/>
                  </a:lnTo>
                  <a:lnTo>
                    <a:pt x="592" y="1934"/>
                  </a:lnTo>
                  <a:lnTo>
                    <a:pt x="607" y="1943"/>
                  </a:lnTo>
                  <a:lnTo>
                    <a:pt x="623" y="1951"/>
                  </a:lnTo>
                  <a:lnTo>
                    <a:pt x="634" y="1927"/>
                  </a:lnTo>
                  <a:lnTo>
                    <a:pt x="641" y="1906"/>
                  </a:lnTo>
                  <a:lnTo>
                    <a:pt x="646" y="1887"/>
                  </a:lnTo>
                  <a:lnTo>
                    <a:pt x="650" y="1870"/>
                  </a:lnTo>
                  <a:lnTo>
                    <a:pt x="654" y="1851"/>
                  </a:lnTo>
                  <a:lnTo>
                    <a:pt x="658" y="1832"/>
                  </a:lnTo>
                  <a:lnTo>
                    <a:pt x="666" y="1811"/>
                  </a:lnTo>
                  <a:lnTo>
                    <a:pt x="677" y="1787"/>
                  </a:lnTo>
                  <a:lnTo>
                    <a:pt x="682" y="1776"/>
                  </a:lnTo>
                  <a:lnTo>
                    <a:pt x="689" y="1762"/>
                  </a:lnTo>
                  <a:lnTo>
                    <a:pt x="696" y="1752"/>
                  </a:lnTo>
                  <a:lnTo>
                    <a:pt x="704" y="1744"/>
                  </a:lnTo>
                  <a:lnTo>
                    <a:pt x="711" y="1738"/>
                  </a:lnTo>
                  <a:lnTo>
                    <a:pt x="719" y="1734"/>
                  </a:lnTo>
                  <a:lnTo>
                    <a:pt x="727" y="1730"/>
                  </a:lnTo>
                  <a:lnTo>
                    <a:pt x="736" y="1728"/>
                  </a:lnTo>
                  <a:lnTo>
                    <a:pt x="748" y="1727"/>
                  </a:lnTo>
                  <a:lnTo>
                    <a:pt x="750" y="1737"/>
                  </a:lnTo>
                  <a:lnTo>
                    <a:pt x="751" y="1756"/>
                  </a:lnTo>
                  <a:lnTo>
                    <a:pt x="751" y="1783"/>
                  </a:lnTo>
                  <a:lnTo>
                    <a:pt x="751" y="1814"/>
                  </a:lnTo>
                  <a:lnTo>
                    <a:pt x="754" y="1809"/>
                  </a:lnTo>
                  <a:lnTo>
                    <a:pt x="758" y="1804"/>
                  </a:lnTo>
                  <a:lnTo>
                    <a:pt x="758" y="1598"/>
                  </a:lnTo>
                  <a:lnTo>
                    <a:pt x="766" y="1583"/>
                  </a:lnTo>
                  <a:lnTo>
                    <a:pt x="773" y="1570"/>
                  </a:lnTo>
                  <a:lnTo>
                    <a:pt x="778" y="1559"/>
                  </a:lnTo>
                  <a:lnTo>
                    <a:pt x="783" y="1548"/>
                  </a:lnTo>
                  <a:lnTo>
                    <a:pt x="790" y="1529"/>
                  </a:lnTo>
                  <a:lnTo>
                    <a:pt x="797" y="1512"/>
                  </a:lnTo>
                  <a:lnTo>
                    <a:pt x="801" y="1504"/>
                  </a:lnTo>
                  <a:lnTo>
                    <a:pt x="806" y="1495"/>
                  </a:lnTo>
                  <a:lnTo>
                    <a:pt x="813" y="1487"/>
                  </a:lnTo>
                  <a:lnTo>
                    <a:pt x="820" y="1476"/>
                  </a:lnTo>
                  <a:lnTo>
                    <a:pt x="830" y="1467"/>
                  </a:lnTo>
                  <a:lnTo>
                    <a:pt x="841" y="1456"/>
                  </a:lnTo>
                  <a:lnTo>
                    <a:pt x="855" y="1444"/>
                  </a:lnTo>
                  <a:lnTo>
                    <a:pt x="872" y="1432"/>
                  </a:lnTo>
                  <a:lnTo>
                    <a:pt x="907" y="1407"/>
                  </a:lnTo>
                  <a:lnTo>
                    <a:pt x="929" y="1390"/>
                  </a:lnTo>
                  <a:lnTo>
                    <a:pt x="948" y="1378"/>
                  </a:lnTo>
                  <a:lnTo>
                    <a:pt x="961" y="1370"/>
                  </a:lnTo>
                  <a:lnTo>
                    <a:pt x="976" y="1363"/>
                  </a:lnTo>
                  <a:lnTo>
                    <a:pt x="996" y="1355"/>
                  </a:lnTo>
                  <a:lnTo>
                    <a:pt x="1023" y="1345"/>
                  </a:lnTo>
                  <a:lnTo>
                    <a:pt x="1061" y="1328"/>
                  </a:lnTo>
                  <a:lnTo>
                    <a:pt x="1085" y="1316"/>
                  </a:lnTo>
                  <a:lnTo>
                    <a:pt x="1107" y="1303"/>
                  </a:lnTo>
                  <a:lnTo>
                    <a:pt x="1127" y="1288"/>
                  </a:lnTo>
                  <a:lnTo>
                    <a:pt x="1147" y="1272"/>
                  </a:lnTo>
                  <a:lnTo>
                    <a:pt x="1165" y="1254"/>
                  </a:lnTo>
                  <a:lnTo>
                    <a:pt x="1182" y="1235"/>
                  </a:lnTo>
                  <a:lnTo>
                    <a:pt x="1198" y="1216"/>
                  </a:lnTo>
                  <a:lnTo>
                    <a:pt x="1214" y="1195"/>
                  </a:lnTo>
                  <a:lnTo>
                    <a:pt x="1228" y="1174"/>
                  </a:lnTo>
                  <a:lnTo>
                    <a:pt x="1243" y="1152"/>
                  </a:lnTo>
                  <a:lnTo>
                    <a:pt x="1255" y="1129"/>
                  </a:lnTo>
                  <a:lnTo>
                    <a:pt x="1269" y="1106"/>
                  </a:lnTo>
                  <a:lnTo>
                    <a:pt x="1294" y="1059"/>
                  </a:lnTo>
                  <a:lnTo>
                    <a:pt x="1318" y="1012"/>
                  </a:lnTo>
                  <a:lnTo>
                    <a:pt x="1402" y="1009"/>
                  </a:lnTo>
                  <a:lnTo>
                    <a:pt x="1429" y="987"/>
                  </a:lnTo>
                  <a:lnTo>
                    <a:pt x="1391" y="841"/>
                  </a:lnTo>
                  <a:lnTo>
                    <a:pt x="1384" y="840"/>
                  </a:lnTo>
                  <a:lnTo>
                    <a:pt x="1376" y="839"/>
                  </a:lnTo>
                  <a:lnTo>
                    <a:pt x="1371" y="836"/>
                  </a:lnTo>
                  <a:lnTo>
                    <a:pt x="1364" y="834"/>
                  </a:lnTo>
                  <a:lnTo>
                    <a:pt x="1358" y="831"/>
                  </a:lnTo>
                  <a:lnTo>
                    <a:pt x="1352" y="827"/>
                  </a:lnTo>
                  <a:lnTo>
                    <a:pt x="1348" y="823"/>
                  </a:lnTo>
                  <a:lnTo>
                    <a:pt x="1342" y="818"/>
                  </a:lnTo>
                  <a:lnTo>
                    <a:pt x="1334" y="809"/>
                  </a:lnTo>
                  <a:lnTo>
                    <a:pt x="1327" y="796"/>
                  </a:lnTo>
                  <a:lnTo>
                    <a:pt x="1322" y="784"/>
                  </a:lnTo>
                  <a:lnTo>
                    <a:pt x="1317" y="770"/>
                  </a:lnTo>
                  <a:lnTo>
                    <a:pt x="1312" y="755"/>
                  </a:lnTo>
                  <a:lnTo>
                    <a:pt x="1310" y="739"/>
                  </a:lnTo>
                  <a:lnTo>
                    <a:pt x="1308" y="724"/>
                  </a:lnTo>
                  <a:lnTo>
                    <a:pt x="1307" y="707"/>
                  </a:lnTo>
                  <a:lnTo>
                    <a:pt x="1306" y="675"/>
                  </a:lnTo>
                  <a:lnTo>
                    <a:pt x="1306" y="644"/>
                  </a:lnTo>
                  <a:lnTo>
                    <a:pt x="1270" y="341"/>
                  </a:lnTo>
                  <a:lnTo>
                    <a:pt x="1270" y="305"/>
                  </a:lnTo>
                  <a:lnTo>
                    <a:pt x="1270" y="291"/>
                  </a:lnTo>
                  <a:lnTo>
                    <a:pt x="1272" y="277"/>
                  </a:lnTo>
                  <a:lnTo>
                    <a:pt x="1276" y="264"/>
                  </a:lnTo>
                  <a:lnTo>
                    <a:pt x="1282" y="250"/>
                  </a:lnTo>
                  <a:lnTo>
                    <a:pt x="1287" y="236"/>
                  </a:lnTo>
                  <a:lnTo>
                    <a:pt x="1295" y="223"/>
                  </a:lnTo>
                  <a:lnTo>
                    <a:pt x="1303" y="209"/>
                  </a:lnTo>
                  <a:lnTo>
                    <a:pt x="1312" y="195"/>
                  </a:lnTo>
                  <a:lnTo>
                    <a:pt x="1324" y="183"/>
                  </a:lnTo>
                  <a:lnTo>
                    <a:pt x="1335" y="169"/>
                  </a:lnTo>
                  <a:lnTo>
                    <a:pt x="1347" y="156"/>
                  </a:lnTo>
                  <a:lnTo>
                    <a:pt x="1360" y="144"/>
                  </a:lnTo>
                  <a:lnTo>
                    <a:pt x="1374" y="132"/>
                  </a:lnTo>
                  <a:lnTo>
                    <a:pt x="1389" y="120"/>
                  </a:lnTo>
                  <a:lnTo>
                    <a:pt x="1404" y="108"/>
                  </a:lnTo>
                  <a:lnTo>
                    <a:pt x="1420" y="98"/>
                  </a:lnTo>
                  <a:lnTo>
                    <a:pt x="1436" y="87"/>
                  </a:lnTo>
                  <a:lnTo>
                    <a:pt x="1453" y="76"/>
                  </a:lnTo>
                  <a:lnTo>
                    <a:pt x="1470" y="67"/>
                  </a:lnTo>
                  <a:lnTo>
                    <a:pt x="1487" y="58"/>
                  </a:lnTo>
                  <a:lnTo>
                    <a:pt x="1506" y="49"/>
                  </a:lnTo>
                  <a:lnTo>
                    <a:pt x="1523" y="41"/>
                  </a:lnTo>
                  <a:lnTo>
                    <a:pt x="1541" y="34"/>
                  </a:lnTo>
                  <a:lnTo>
                    <a:pt x="1559" y="27"/>
                  </a:lnTo>
                  <a:lnTo>
                    <a:pt x="1577" y="20"/>
                  </a:lnTo>
                  <a:lnTo>
                    <a:pt x="1595" y="16"/>
                  </a:lnTo>
                  <a:lnTo>
                    <a:pt x="1612" y="11"/>
                  </a:lnTo>
                  <a:lnTo>
                    <a:pt x="1630" y="7"/>
                  </a:lnTo>
                  <a:lnTo>
                    <a:pt x="1647" y="4"/>
                  </a:lnTo>
                  <a:lnTo>
                    <a:pt x="1665" y="2"/>
                  </a:lnTo>
                  <a:lnTo>
                    <a:pt x="1681" y="0"/>
                  </a:lnTo>
                  <a:lnTo>
                    <a:pt x="1697" y="0"/>
                  </a:lnTo>
                  <a:lnTo>
                    <a:pt x="1716" y="1"/>
                  </a:lnTo>
                  <a:lnTo>
                    <a:pt x="1735" y="3"/>
                  </a:lnTo>
                  <a:lnTo>
                    <a:pt x="1756" y="7"/>
                  </a:lnTo>
                  <a:lnTo>
                    <a:pt x="1774" y="11"/>
                  </a:lnTo>
                  <a:lnTo>
                    <a:pt x="1794" y="17"/>
                  </a:lnTo>
                  <a:lnTo>
                    <a:pt x="1813" y="24"/>
                  </a:lnTo>
                  <a:lnTo>
                    <a:pt x="1832" y="31"/>
                  </a:lnTo>
                  <a:lnTo>
                    <a:pt x="1850" y="39"/>
                  </a:lnTo>
                  <a:lnTo>
                    <a:pt x="1884" y="57"/>
                  </a:lnTo>
                  <a:lnTo>
                    <a:pt x="1917" y="75"/>
                  </a:lnTo>
                  <a:lnTo>
                    <a:pt x="1948" y="95"/>
                  </a:lnTo>
                  <a:lnTo>
                    <a:pt x="1976" y="112"/>
                  </a:lnTo>
                  <a:lnTo>
                    <a:pt x="1992" y="123"/>
                  </a:lnTo>
                  <a:lnTo>
                    <a:pt x="2006" y="135"/>
                  </a:lnTo>
                  <a:lnTo>
                    <a:pt x="2021" y="146"/>
                  </a:lnTo>
                  <a:lnTo>
                    <a:pt x="2035" y="157"/>
                  </a:lnTo>
                  <a:lnTo>
                    <a:pt x="2046" y="170"/>
                  </a:lnTo>
                  <a:lnTo>
                    <a:pt x="2058" y="184"/>
                  </a:lnTo>
                  <a:lnTo>
                    <a:pt x="2068" y="197"/>
                  </a:lnTo>
                  <a:lnTo>
                    <a:pt x="2077" y="212"/>
                  </a:lnTo>
                  <a:lnTo>
                    <a:pt x="2085" y="228"/>
                  </a:lnTo>
                  <a:lnTo>
                    <a:pt x="2092" y="245"/>
                  </a:lnTo>
                  <a:lnTo>
                    <a:pt x="2098" y="264"/>
                  </a:lnTo>
                  <a:lnTo>
                    <a:pt x="2103" y="283"/>
                  </a:lnTo>
                  <a:lnTo>
                    <a:pt x="2107" y="304"/>
                  </a:lnTo>
                  <a:lnTo>
                    <a:pt x="2109" y="327"/>
                  </a:lnTo>
                  <a:lnTo>
                    <a:pt x="2111" y="352"/>
                  </a:lnTo>
                  <a:lnTo>
                    <a:pt x="2112" y="378"/>
                  </a:lnTo>
                  <a:lnTo>
                    <a:pt x="2108" y="415"/>
                  </a:lnTo>
                  <a:lnTo>
                    <a:pt x="2112" y="658"/>
                  </a:lnTo>
                  <a:lnTo>
                    <a:pt x="2112" y="671"/>
                  </a:lnTo>
                  <a:lnTo>
                    <a:pt x="2112" y="684"/>
                  </a:lnTo>
                  <a:lnTo>
                    <a:pt x="2111" y="697"/>
                  </a:lnTo>
                  <a:lnTo>
                    <a:pt x="2109" y="709"/>
                  </a:lnTo>
                  <a:lnTo>
                    <a:pt x="2107" y="721"/>
                  </a:lnTo>
                  <a:lnTo>
                    <a:pt x="2104" y="732"/>
                  </a:lnTo>
                  <a:lnTo>
                    <a:pt x="2100" y="742"/>
                  </a:lnTo>
                  <a:lnTo>
                    <a:pt x="2097" y="751"/>
                  </a:lnTo>
                  <a:lnTo>
                    <a:pt x="2091" y="760"/>
                  </a:lnTo>
                  <a:lnTo>
                    <a:pt x="2085" y="767"/>
                  </a:lnTo>
                  <a:lnTo>
                    <a:pt x="2078" y="774"/>
                  </a:lnTo>
                  <a:lnTo>
                    <a:pt x="2070" y="779"/>
                  </a:lnTo>
                  <a:lnTo>
                    <a:pt x="2061" y="784"/>
                  </a:lnTo>
                  <a:lnTo>
                    <a:pt x="2051" y="787"/>
                  </a:lnTo>
                  <a:lnTo>
                    <a:pt x="2040" y="790"/>
                  </a:lnTo>
                  <a:lnTo>
                    <a:pt x="2027" y="792"/>
                  </a:lnTo>
                  <a:lnTo>
                    <a:pt x="2014" y="793"/>
                  </a:lnTo>
                  <a:lnTo>
                    <a:pt x="2016" y="830"/>
                  </a:lnTo>
                  <a:lnTo>
                    <a:pt x="1978" y="1110"/>
                  </a:lnTo>
                  <a:lnTo>
                    <a:pt x="2221" y="1110"/>
                  </a:lnTo>
                  <a:lnTo>
                    <a:pt x="2248" y="1110"/>
                  </a:lnTo>
                  <a:lnTo>
                    <a:pt x="2274" y="1112"/>
                  </a:lnTo>
                  <a:lnTo>
                    <a:pt x="2300" y="1114"/>
                  </a:lnTo>
                  <a:lnTo>
                    <a:pt x="2327" y="1118"/>
                  </a:lnTo>
                  <a:lnTo>
                    <a:pt x="2352" y="1122"/>
                  </a:lnTo>
                  <a:lnTo>
                    <a:pt x="2376" y="1128"/>
                  </a:lnTo>
                  <a:lnTo>
                    <a:pt x="2400" y="1135"/>
                  </a:lnTo>
                  <a:lnTo>
                    <a:pt x="2422" y="1143"/>
                  </a:lnTo>
                  <a:lnTo>
                    <a:pt x="2443" y="1152"/>
                  </a:lnTo>
                  <a:lnTo>
                    <a:pt x="2463" y="1162"/>
                  </a:lnTo>
                  <a:lnTo>
                    <a:pt x="2481" y="1174"/>
                  </a:lnTo>
                  <a:lnTo>
                    <a:pt x="2497" y="1187"/>
                  </a:lnTo>
                  <a:lnTo>
                    <a:pt x="2504" y="1194"/>
                  </a:lnTo>
                  <a:lnTo>
                    <a:pt x="2511" y="1202"/>
                  </a:lnTo>
                  <a:lnTo>
                    <a:pt x="2516" y="1210"/>
                  </a:lnTo>
                  <a:lnTo>
                    <a:pt x="2522" y="1218"/>
                  </a:lnTo>
                  <a:lnTo>
                    <a:pt x="2528" y="1227"/>
                  </a:lnTo>
                  <a:lnTo>
                    <a:pt x="2531" y="1236"/>
                  </a:lnTo>
                  <a:lnTo>
                    <a:pt x="2536" y="1246"/>
                  </a:lnTo>
                  <a:lnTo>
                    <a:pt x="2538" y="1256"/>
                  </a:lnTo>
                  <a:lnTo>
                    <a:pt x="2566" y="1272"/>
                  </a:lnTo>
                  <a:lnTo>
                    <a:pt x="2590" y="1287"/>
                  </a:lnTo>
                  <a:lnTo>
                    <a:pt x="2608" y="1300"/>
                  </a:lnTo>
                  <a:lnTo>
                    <a:pt x="2623" y="1314"/>
                  </a:lnTo>
                  <a:lnTo>
                    <a:pt x="2635" y="1328"/>
                  </a:lnTo>
                  <a:lnTo>
                    <a:pt x="2646" y="1342"/>
                  </a:lnTo>
                  <a:lnTo>
                    <a:pt x="2654" y="1354"/>
                  </a:lnTo>
                  <a:lnTo>
                    <a:pt x="2660" y="1367"/>
                  </a:lnTo>
                  <a:lnTo>
                    <a:pt x="2672" y="1391"/>
                  </a:lnTo>
                  <a:lnTo>
                    <a:pt x="2686" y="1415"/>
                  </a:lnTo>
                  <a:lnTo>
                    <a:pt x="2694" y="1427"/>
                  </a:lnTo>
                  <a:lnTo>
                    <a:pt x="2705" y="1439"/>
                  </a:lnTo>
                  <a:lnTo>
                    <a:pt x="2718" y="1451"/>
                  </a:lnTo>
                  <a:lnTo>
                    <a:pt x="2734" y="1463"/>
                  </a:lnTo>
                  <a:lnTo>
                    <a:pt x="2759" y="1463"/>
                  </a:lnTo>
                  <a:lnTo>
                    <a:pt x="2778" y="1462"/>
                  </a:lnTo>
                  <a:lnTo>
                    <a:pt x="2786" y="1462"/>
                  </a:lnTo>
                  <a:lnTo>
                    <a:pt x="2793" y="1463"/>
                  </a:lnTo>
                  <a:lnTo>
                    <a:pt x="2799" y="1464"/>
                  </a:lnTo>
                  <a:lnTo>
                    <a:pt x="2803" y="1465"/>
                  </a:lnTo>
                  <a:lnTo>
                    <a:pt x="2808" y="1467"/>
                  </a:lnTo>
                  <a:lnTo>
                    <a:pt x="2810" y="1472"/>
                  </a:lnTo>
                  <a:lnTo>
                    <a:pt x="2814" y="1476"/>
                  </a:lnTo>
                  <a:lnTo>
                    <a:pt x="2815" y="1482"/>
                  </a:lnTo>
                  <a:lnTo>
                    <a:pt x="2818" y="1499"/>
                  </a:lnTo>
                  <a:lnTo>
                    <a:pt x="2819" y="1524"/>
                  </a:lnTo>
                  <a:lnTo>
                    <a:pt x="2865" y="1534"/>
                  </a:lnTo>
                  <a:lnTo>
                    <a:pt x="2897" y="1539"/>
                  </a:lnTo>
                  <a:lnTo>
                    <a:pt x="2918" y="1542"/>
                  </a:lnTo>
                  <a:lnTo>
                    <a:pt x="2934" y="1544"/>
                  </a:lnTo>
                  <a:lnTo>
                    <a:pt x="2941" y="1546"/>
                  </a:lnTo>
                  <a:lnTo>
                    <a:pt x="2947" y="1548"/>
                  </a:lnTo>
                  <a:lnTo>
                    <a:pt x="2957" y="1553"/>
                  </a:lnTo>
                  <a:lnTo>
                    <a:pt x="2966" y="1558"/>
                  </a:lnTo>
                  <a:lnTo>
                    <a:pt x="2990" y="1574"/>
                  </a:lnTo>
                  <a:lnTo>
                    <a:pt x="3026" y="1598"/>
                  </a:lnTo>
                  <a:lnTo>
                    <a:pt x="3078" y="1570"/>
                  </a:lnTo>
                  <a:lnTo>
                    <a:pt x="3112" y="1609"/>
                  </a:lnTo>
                  <a:lnTo>
                    <a:pt x="3128" y="1599"/>
                  </a:lnTo>
                  <a:lnTo>
                    <a:pt x="3148" y="1587"/>
                  </a:lnTo>
                  <a:lnTo>
                    <a:pt x="3169" y="1576"/>
                  </a:lnTo>
                  <a:lnTo>
                    <a:pt x="3192" y="1564"/>
                  </a:lnTo>
                  <a:lnTo>
                    <a:pt x="3204" y="1560"/>
                  </a:lnTo>
                  <a:lnTo>
                    <a:pt x="3216" y="1556"/>
                  </a:lnTo>
                  <a:lnTo>
                    <a:pt x="3228" y="1553"/>
                  </a:lnTo>
                  <a:lnTo>
                    <a:pt x="3239" y="1551"/>
                  </a:lnTo>
                  <a:lnTo>
                    <a:pt x="3249" y="1550"/>
                  </a:lnTo>
                  <a:lnTo>
                    <a:pt x="3261" y="1548"/>
                  </a:lnTo>
                  <a:lnTo>
                    <a:pt x="3271" y="1550"/>
                  </a:lnTo>
                  <a:lnTo>
                    <a:pt x="3280" y="1552"/>
                  </a:lnTo>
                  <a:lnTo>
                    <a:pt x="3462" y="1500"/>
                  </a:lnTo>
                  <a:lnTo>
                    <a:pt x="3465" y="1512"/>
                  </a:lnTo>
                  <a:lnTo>
                    <a:pt x="3496" y="1488"/>
                  </a:lnTo>
                  <a:lnTo>
                    <a:pt x="3521" y="1466"/>
                  </a:lnTo>
                  <a:lnTo>
                    <a:pt x="3529" y="1462"/>
                  </a:lnTo>
                  <a:lnTo>
                    <a:pt x="3536" y="1457"/>
                  </a:lnTo>
                  <a:lnTo>
                    <a:pt x="3544" y="1454"/>
                  </a:lnTo>
                  <a:lnTo>
                    <a:pt x="3553" y="1450"/>
                  </a:lnTo>
                  <a:lnTo>
                    <a:pt x="3564" y="1447"/>
                  </a:lnTo>
                  <a:lnTo>
                    <a:pt x="3574" y="1443"/>
                  </a:lnTo>
                  <a:lnTo>
                    <a:pt x="3587" y="1441"/>
                  </a:lnTo>
                  <a:lnTo>
                    <a:pt x="3600" y="1440"/>
                  </a:lnTo>
                  <a:lnTo>
                    <a:pt x="3641" y="1436"/>
                  </a:lnTo>
                  <a:lnTo>
                    <a:pt x="3668" y="1435"/>
                  </a:lnTo>
                  <a:lnTo>
                    <a:pt x="3684" y="1434"/>
                  </a:lnTo>
                  <a:lnTo>
                    <a:pt x="3694" y="1434"/>
                  </a:lnTo>
                  <a:lnTo>
                    <a:pt x="3699" y="1432"/>
                  </a:lnTo>
                  <a:lnTo>
                    <a:pt x="3702" y="1431"/>
                  </a:lnTo>
                  <a:lnTo>
                    <a:pt x="3708" y="1427"/>
                  </a:lnTo>
                  <a:lnTo>
                    <a:pt x="3714" y="1423"/>
                  </a:lnTo>
                  <a:lnTo>
                    <a:pt x="3731" y="1410"/>
                  </a:lnTo>
                  <a:lnTo>
                    <a:pt x="3758" y="1390"/>
                  </a:lnTo>
                  <a:lnTo>
                    <a:pt x="3771" y="1382"/>
                  </a:lnTo>
                  <a:lnTo>
                    <a:pt x="3787" y="1372"/>
                  </a:lnTo>
                  <a:lnTo>
                    <a:pt x="3806" y="1362"/>
                  </a:lnTo>
                  <a:lnTo>
                    <a:pt x="3827" y="1352"/>
                  </a:lnTo>
                  <a:lnTo>
                    <a:pt x="3872" y="1331"/>
                  </a:lnTo>
                  <a:lnTo>
                    <a:pt x="3919" y="1310"/>
                  </a:lnTo>
                  <a:lnTo>
                    <a:pt x="3934" y="1322"/>
                  </a:lnTo>
                  <a:lnTo>
                    <a:pt x="3934" y="1307"/>
                  </a:lnTo>
                  <a:lnTo>
                    <a:pt x="3935" y="1291"/>
                  </a:lnTo>
                  <a:lnTo>
                    <a:pt x="3939" y="1274"/>
                  </a:lnTo>
                  <a:lnTo>
                    <a:pt x="3944" y="1257"/>
                  </a:lnTo>
                  <a:lnTo>
                    <a:pt x="3951" y="1238"/>
                  </a:lnTo>
                  <a:lnTo>
                    <a:pt x="3958" y="1219"/>
                  </a:lnTo>
                  <a:lnTo>
                    <a:pt x="3967" y="1200"/>
                  </a:lnTo>
                  <a:lnTo>
                    <a:pt x="3975" y="1180"/>
                  </a:lnTo>
                  <a:lnTo>
                    <a:pt x="3994" y="1143"/>
                  </a:lnTo>
                  <a:lnTo>
                    <a:pt x="4011" y="1106"/>
                  </a:lnTo>
                  <a:lnTo>
                    <a:pt x="4019" y="1090"/>
                  </a:lnTo>
                  <a:lnTo>
                    <a:pt x="4025" y="1074"/>
                  </a:lnTo>
                  <a:lnTo>
                    <a:pt x="4029" y="1059"/>
                  </a:lnTo>
                  <a:lnTo>
                    <a:pt x="4033" y="1047"/>
                  </a:lnTo>
                  <a:lnTo>
                    <a:pt x="4036" y="1023"/>
                  </a:lnTo>
                  <a:lnTo>
                    <a:pt x="4037" y="991"/>
                  </a:lnTo>
                  <a:lnTo>
                    <a:pt x="4037" y="954"/>
                  </a:lnTo>
                  <a:lnTo>
                    <a:pt x="4037" y="915"/>
                  </a:lnTo>
                  <a:lnTo>
                    <a:pt x="4037" y="879"/>
                  </a:lnTo>
                  <a:lnTo>
                    <a:pt x="4037" y="847"/>
                  </a:lnTo>
                  <a:lnTo>
                    <a:pt x="4038" y="833"/>
                  </a:lnTo>
                  <a:lnTo>
                    <a:pt x="4038" y="822"/>
                  </a:lnTo>
                  <a:lnTo>
                    <a:pt x="4039" y="814"/>
                  </a:lnTo>
                  <a:lnTo>
                    <a:pt x="4041" y="809"/>
                  </a:lnTo>
                  <a:lnTo>
                    <a:pt x="4051" y="811"/>
                  </a:lnTo>
                  <a:lnTo>
                    <a:pt x="4060" y="812"/>
                  </a:lnTo>
                  <a:lnTo>
                    <a:pt x="4068" y="816"/>
                  </a:lnTo>
                  <a:lnTo>
                    <a:pt x="4075" y="819"/>
                  </a:lnTo>
                  <a:lnTo>
                    <a:pt x="4082" y="825"/>
                  </a:lnTo>
                  <a:lnTo>
                    <a:pt x="4089" y="833"/>
                  </a:lnTo>
                  <a:lnTo>
                    <a:pt x="4095" y="843"/>
                  </a:lnTo>
                  <a:lnTo>
                    <a:pt x="4102" y="856"/>
                  </a:lnTo>
                  <a:lnTo>
                    <a:pt x="4107" y="866"/>
                  </a:lnTo>
                  <a:lnTo>
                    <a:pt x="4117" y="889"/>
                  </a:lnTo>
                  <a:lnTo>
                    <a:pt x="4124" y="908"/>
                  </a:lnTo>
                  <a:lnTo>
                    <a:pt x="4129" y="927"/>
                  </a:lnTo>
                  <a:lnTo>
                    <a:pt x="4132" y="944"/>
                  </a:lnTo>
                  <a:lnTo>
                    <a:pt x="4135" y="960"/>
                  </a:lnTo>
                  <a:lnTo>
                    <a:pt x="4141" y="978"/>
                  </a:lnTo>
                  <a:lnTo>
                    <a:pt x="4148" y="998"/>
                  </a:lnTo>
                  <a:lnTo>
                    <a:pt x="4157" y="1020"/>
                  </a:lnTo>
                  <a:lnTo>
                    <a:pt x="4173" y="1012"/>
                  </a:lnTo>
                  <a:lnTo>
                    <a:pt x="4188" y="1004"/>
                  </a:lnTo>
                  <a:lnTo>
                    <a:pt x="4202" y="995"/>
                  </a:lnTo>
                  <a:lnTo>
                    <a:pt x="4214" y="985"/>
                  </a:lnTo>
                  <a:lnTo>
                    <a:pt x="4226" y="975"/>
                  </a:lnTo>
                  <a:lnTo>
                    <a:pt x="4238" y="964"/>
                  </a:lnTo>
                  <a:lnTo>
                    <a:pt x="4249" y="954"/>
                  </a:lnTo>
                  <a:lnTo>
                    <a:pt x="4259" y="943"/>
                  </a:lnTo>
                  <a:lnTo>
                    <a:pt x="4278" y="920"/>
                  </a:lnTo>
                  <a:lnTo>
                    <a:pt x="4297" y="896"/>
                  </a:lnTo>
                  <a:lnTo>
                    <a:pt x="4314" y="871"/>
                  </a:lnTo>
                  <a:lnTo>
                    <a:pt x="4330" y="847"/>
                  </a:lnTo>
                  <a:lnTo>
                    <a:pt x="4347" y="822"/>
                  </a:lnTo>
                  <a:lnTo>
                    <a:pt x="4364" y="798"/>
                  </a:lnTo>
                  <a:lnTo>
                    <a:pt x="4381" y="774"/>
                  </a:lnTo>
                  <a:lnTo>
                    <a:pt x="4401" y="751"/>
                  </a:lnTo>
                  <a:lnTo>
                    <a:pt x="4411" y="739"/>
                  </a:lnTo>
                  <a:lnTo>
                    <a:pt x="4421" y="729"/>
                  </a:lnTo>
                  <a:lnTo>
                    <a:pt x="4433" y="719"/>
                  </a:lnTo>
                  <a:lnTo>
                    <a:pt x="4445" y="708"/>
                  </a:lnTo>
                  <a:lnTo>
                    <a:pt x="4458" y="699"/>
                  </a:lnTo>
                  <a:lnTo>
                    <a:pt x="4470" y="690"/>
                  </a:lnTo>
                  <a:lnTo>
                    <a:pt x="4485" y="681"/>
                  </a:lnTo>
                  <a:lnTo>
                    <a:pt x="4500" y="674"/>
                  </a:lnTo>
                  <a:lnTo>
                    <a:pt x="4504" y="682"/>
                  </a:lnTo>
                  <a:lnTo>
                    <a:pt x="4506" y="690"/>
                  </a:lnTo>
                  <a:lnTo>
                    <a:pt x="4508" y="698"/>
                  </a:lnTo>
                  <a:lnTo>
                    <a:pt x="4509" y="706"/>
                  </a:lnTo>
                  <a:lnTo>
                    <a:pt x="4510" y="713"/>
                  </a:lnTo>
                  <a:lnTo>
                    <a:pt x="4510" y="720"/>
                  </a:lnTo>
                  <a:lnTo>
                    <a:pt x="4509" y="727"/>
                  </a:lnTo>
                  <a:lnTo>
                    <a:pt x="4508" y="734"/>
                  </a:lnTo>
                  <a:lnTo>
                    <a:pt x="4505" y="747"/>
                  </a:lnTo>
                  <a:lnTo>
                    <a:pt x="4499" y="760"/>
                  </a:lnTo>
                  <a:lnTo>
                    <a:pt x="4492" y="771"/>
                  </a:lnTo>
                  <a:lnTo>
                    <a:pt x="4484" y="784"/>
                  </a:lnTo>
                  <a:lnTo>
                    <a:pt x="4467" y="808"/>
                  </a:lnTo>
                  <a:lnTo>
                    <a:pt x="4450" y="832"/>
                  </a:lnTo>
                  <a:lnTo>
                    <a:pt x="4442" y="846"/>
                  </a:lnTo>
                  <a:lnTo>
                    <a:pt x="4435" y="859"/>
                  </a:lnTo>
                  <a:lnTo>
                    <a:pt x="4430" y="873"/>
                  </a:lnTo>
                  <a:lnTo>
                    <a:pt x="4426" y="889"/>
                  </a:lnTo>
                  <a:lnTo>
                    <a:pt x="4437" y="882"/>
                  </a:lnTo>
                  <a:lnTo>
                    <a:pt x="4448" y="873"/>
                  </a:lnTo>
                  <a:lnTo>
                    <a:pt x="4458" y="864"/>
                  </a:lnTo>
                  <a:lnTo>
                    <a:pt x="4468" y="854"/>
                  </a:lnTo>
                  <a:lnTo>
                    <a:pt x="4489" y="832"/>
                  </a:lnTo>
                  <a:lnTo>
                    <a:pt x="4508" y="808"/>
                  </a:lnTo>
                  <a:lnTo>
                    <a:pt x="4528" y="785"/>
                  </a:lnTo>
                  <a:lnTo>
                    <a:pt x="4548" y="763"/>
                  </a:lnTo>
                  <a:lnTo>
                    <a:pt x="4558" y="754"/>
                  </a:lnTo>
                  <a:lnTo>
                    <a:pt x="4569" y="745"/>
                  </a:lnTo>
                  <a:lnTo>
                    <a:pt x="4580" y="737"/>
                  </a:lnTo>
                  <a:lnTo>
                    <a:pt x="4592" y="731"/>
                  </a:lnTo>
                  <a:lnTo>
                    <a:pt x="4597" y="729"/>
                  </a:lnTo>
                  <a:lnTo>
                    <a:pt x="4603" y="729"/>
                  </a:lnTo>
                  <a:lnTo>
                    <a:pt x="4608" y="730"/>
                  </a:lnTo>
                  <a:lnTo>
                    <a:pt x="4612" y="732"/>
                  </a:lnTo>
                  <a:lnTo>
                    <a:pt x="4617" y="736"/>
                  </a:lnTo>
                  <a:lnTo>
                    <a:pt x="4621" y="740"/>
                  </a:lnTo>
                  <a:lnTo>
                    <a:pt x="4625" y="746"/>
                  </a:lnTo>
                  <a:lnTo>
                    <a:pt x="4628" y="752"/>
                  </a:lnTo>
                  <a:lnTo>
                    <a:pt x="4629" y="755"/>
                  </a:lnTo>
                  <a:lnTo>
                    <a:pt x="4629" y="760"/>
                  </a:lnTo>
                  <a:lnTo>
                    <a:pt x="4628" y="766"/>
                  </a:lnTo>
                  <a:lnTo>
                    <a:pt x="4627" y="772"/>
                  </a:lnTo>
                  <a:lnTo>
                    <a:pt x="4623" y="786"/>
                  </a:lnTo>
                  <a:lnTo>
                    <a:pt x="4614" y="803"/>
                  </a:lnTo>
                  <a:lnTo>
                    <a:pt x="4604" y="823"/>
                  </a:lnTo>
                  <a:lnTo>
                    <a:pt x="4593" y="842"/>
                  </a:lnTo>
                  <a:lnTo>
                    <a:pt x="4579" y="864"/>
                  </a:lnTo>
                  <a:lnTo>
                    <a:pt x="4564" y="884"/>
                  </a:lnTo>
                  <a:lnTo>
                    <a:pt x="4534" y="927"/>
                  </a:lnTo>
                  <a:lnTo>
                    <a:pt x="4505" y="964"/>
                  </a:lnTo>
                  <a:lnTo>
                    <a:pt x="4491" y="980"/>
                  </a:lnTo>
                  <a:lnTo>
                    <a:pt x="4480" y="994"/>
                  </a:lnTo>
                  <a:lnTo>
                    <a:pt x="4469" y="1006"/>
                  </a:lnTo>
                  <a:lnTo>
                    <a:pt x="4461" y="1012"/>
                  </a:lnTo>
                  <a:lnTo>
                    <a:pt x="4472" y="1033"/>
                  </a:lnTo>
                  <a:lnTo>
                    <a:pt x="4490" y="1020"/>
                  </a:lnTo>
                  <a:lnTo>
                    <a:pt x="4504" y="1010"/>
                  </a:lnTo>
                  <a:lnTo>
                    <a:pt x="4509" y="1004"/>
                  </a:lnTo>
                  <a:lnTo>
                    <a:pt x="4517" y="1000"/>
                  </a:lnTo>
                  <a:lnTo>
                    <a:pt x="4526" y="994"/>
                  </a:lnTo>
                  <a:lnTo>
                    <a:pt x="4539" y="987"/>
                  </a:lnTo>
                  <a:lnTo>
                    <a:pt x="4673" y="922"/>
                  </a:lnTo>
                  <a:lnTo>
                    <a:pt x="4690" y="914"/>
                  </a:lnTo>
                  <a:lnTo>
                    <a:pt x="4703" y="912"/>
                  </a:lnTo>
                  <a:lnTo>
                    <a:pt x="4714" y="910"/>
                  </a:lnTo>
                  <a:lnTo>
                    <a:pt x="4730" y="907"/>
                  </a:lnTo>
                  <a:lnTo>
                    <a:pt x="4745" y="938"/>
                  </a:lnTo>
                  <a:lnTo>
                    <a:pt x="4737" y="950"/>
                  </a:lnTo>
                  <a:lnTo>
                    <a:pt x="4727" y="962"/>
                  </a:lnTo>
                  <a:lnTo>
                    <a:pt x="4715" y="975"/>
                  </a:lnTo>
                  <a:lnTo>
                    <a:pt x="4701" y="987"/>
                  </a:lnTo>
                  <a:lnTo>
                    <a:pt x="4687" y="1001"/>
                  </a:lnTo>
                  <a:lnTo>
                    <a:pt x="4671" y="1014"/>
                  </a:lnTo>
                  <a:lnTo>
                    <a:pt x="4653" y="1026"/>
                  </a:lnTo>
                  <a:lnTo>
                    <a:pt x="4636" y="1039"/>
                  </a:lnTo>
                  <a:lnTo>
                    <a:pt x="4598" y="1064"/>
                  </a:lnTo>
                  <a:lnTo>
                    <a:pt x="4561" y="1087"/>
                  </a:lnTo>
                  <a:lnTo>
                    <a:pt x="4524" y="1108"/>
                  </a:lnTo>
                  <a:lnTo>
                    <a:pt x="4491" y="1127"/>
                  </a:lnTo>
                  <a:lnTo>
                    <a:pt x="4512" y="1168"/>
                  </a:lnTo>
                  <a:lnTo>
                    <a:pt x="4683" y="1128"/>
                  </a:lnTo>
                  <a:lnTo>
                    <a:pt x="4719" y="1142"/>
                  </a:lnTo>
                  <a:lnTo>
                    <a:pt x="4709" y="1184"/>
                  </a:lnTo>
                  <a:lnTo>
                    <a:pt x="4550" y="1248"/>
                  </a:lnTo>
                  <a:lnTo>
                    <a:pt x="4521" y="1265"/>
                  </a:lnTo>
                  <a:lnTo>
                    <a:pt x="4514" y="1270"/>
                  </a:lnTo>
                  <a:lnTo>
                    <a:pt x="4506" y="1275"/>
                  </a:lnTo>
                  <a:lnTo>
                    <a:pt x="4498" y="1283"/>
                  </a:lnTo>
                  <a:lnTo>
                    <a:pt x="4490" y="1292"/>
                  </a:lnTo>
                  <a:lnTo>
                    <a:pt x="4473" y="1313"/>
                  </a:lnTo>
                  <a:lnTo>
                    <a:pt x="4453" y="1336"/>
                  </a:lnTo>
                  <a:lnTo>
                    <a:pt x="4433" y="1361"/>
                  </a:lnTo>
                  <a:lnTo>
                    <a:pt x="4410" y="1386"/>
                  </a:lnTo>
                  <a:lnTo>
                    <a:pt x="4398" y="1399"/>
                  </a:lnTo>
                  <a:lnTo>
                    <a:pt x="4385" y="1411"/>
                  </a:lnTo>
                  <a:lnTo>
                    <a:pt x="4371" y="1422"/>
                  </a:lnTo>
                  <a:lnTo>
                    <a:pt x="4357" y="1433"/>
                  </a:lnTo>
                  <a:lnTo>
                    <a:pt x="4344" y="1441"/>
                  </a:lnTo>
                  <a:lnTo>
                    <a:pt x="4325" y="1452"/>
                  </a:lnTo>
                  <a:lnTo>
                    <a:pt x="4302" y="1466"/>
                  </a:lnTo>
                  <a:lnTo>
                    <a:pt x="4277" y="1480"/>
                  </a:lnTo>
                  <a:lnTo>
                    <a:pt x="4251" y="1495"/>
                  </a:lnTo>
                  <a:lnTo>
                    <a:pt x="4223" y="1510"/>
                  </a:lnTo>
                  <a:lnTo>
                    <a:pt x="4197" y="1523"/>
                  </a:lnTo>
                  <a:lnTo>
                    <a:pt x="4172" y="1537"/>
                  </a:lnTo>
                  <a:lnTo>
                    <a:pt x="4229" y="1588"/>
                  </a:lnTo>
                  <a:lnTo>
                    <a:pt x="4249" y="1646"/>
                  </a:lnTo>
                  <a:lnTo>
                    <a:pt x="4239" y="1655"/>
                  </a:lnTo>
                  <a:lnTo>
                    <a:pt x="4227" y="1665"/>
                  </a:lnTo>
                  <a:lnTo>
                    <a:pt x="4211" y="1676"/>
                  </a:lnTo>
                  <a:lnTo>
                    <a:pt x="4189" y="1689"/>
                  </a:lnTo>
                  <a:lnTo>
                    <a:pt x="4165" y="1703"/>
                  </a:lnTo>
                  <a:lnTo>
                    <a:pt x="4138" y="1716"/>
                  </a:lnTo>
                  <a:lnTo>
                    <a:pt x="4107" y="1731"/>
                  </a:lnTo>
                  <a:lnTo>
                    <a:pt x="4073" y="1747"/>
                  </a:lnTo>
                  <a:lnTo>
                    <a:pt x="3997" y="1779"/>
                  </a:lnTo>
                  <a:lnTo>
                    <a:pt x="3914" y="1812"/>
                  </a:lnTo>
                  <a:lnTo>
                    <a:pt x="3824" y="1847"/>
                  </a:lnTo>
                  <a:lnTo>
                    <a:pt x="3731" y="1881"/>
                  </a:lnTo>
                  <a:lnTo>
                    <a:pt x="3636" y="1914"/>
                  </a:lnTo>
                  <a:lnTo>
                    <a:pt x="3541" y="1945"/>
                  </a:lnTo>
                  <a:lnTo>
                    <a:pt x="3448" y="1974"/>
                  </a:lnTo>
                  <a:lnTo>
                    <a:pt x="3361" y="1999"/>
                  </a:lnTo>
                  <a:lnTo>
                    <a:pt x="3319" y="2009"/>
                  </a:lnTo>
                  <a:lnTo>
                    <a:pt x="3280" y="2019"/>
                  </a:lnTo>
                  <a:lnTo>
                    <a:pt x="3242" y="2027"/>
                  </a:lnTo>
                  <a:lnTo>
                    <a:pt x="3208" y="2035"/>
                  </a:lnTo>
                  <a:lnTo>
                    <a:pt x="3176" y="2041"/>
                  </a:lnTo>
                  <a:lnTo>
                    <a:pt x="3148" y="2044"/>
                  </a:lnTo>
                  <a:lnTo>
                    <a:pt x="3121" y="2048"/>
                  </a:lnTo>
                  <a:lnTo>
                    <a:pt x="3100" y="2048"/>
                  </a:lnTo>
                  <a:lnTo>
                    <a:pt x="3026" y="2048"/>
                  </a:lnTo>
                  <a:lnTo>
                    <a:pt x="2710" y="2022"/>
                  </a:lnTo>
                  <a:lnTo>
                    <a:pt x="2682" y="2585"/>
                  </a:lnTo>
                  <a:lnTo>
                    <a:pt x="2682" y="2607"/>
                  </a:lnTo>
                  <a:lnTo>
                    <a:pt x="2682" y="2628"/>
                  </a:lnTo>
                  <a:lnTo>
                    <a:pt x="2683" y="2651"/>
                  </a:lnTo>
                  <a:lnTo>
                    <a:pt x="2684" y="2675"/>
                  </a:lnTo>
                  <a:lnTo>
                    <a:pt x="2689" y="2724"/>
                  </a:lnTo>
                  <a:lnTo>
                    <a:pt x="2695" y="2775"/>
                  </a:lnTo>
                  <a:lnTo>
                    <a:pt x="2699" y="2826"/>
                  </a:lnTo>
                  <a:lnTo>
                    <a:pt x="2705" y="2880"/>
                  </a:lnTo>
                  <a:lnTo>
                    <a:pt x="2708" y="2934"/>
                  </a:lnTo>
                  <a:lnTo>
                    <a:pt x="2710" y="2987"/>
                  </a:lnTo>
                  <a:lnTo>
                    <a:pt x="2710" y="3014"/>
                  </a:lnTo>
                  <a:lnTo>
                    <a:pt x="2711" y="3038"/>
                  </a:lnTo>
                  <a:lnTo>
                    <a:pt x="2712" y="3062"/>
                  </a:lnTo>
                  <a:lnTo>
                    <a:pt x="2714" y="3086"/>
                  </a:lnTo>
                  <a:lnTo>
                    <a:pt x="2720" y="3130"/>
                  </a:lnTo>
                  <a:lnTo>
                    <a:pt x="2727" y="3173"/>
                  </a:lnTo>
                  <a:lnTo>
                    <a:pt x="2735" y="3216"/>
                  </a:lnTo>
                  <a:lnTo>
                    <a:pt x="2744" y="3258"/>
                  </a:lnTo>
                  <a:lnTo>
                    <a:pt x="2752" y="3303"/>
                  </a:lnTo>
                  <a:lnTo>
                    <a:pt x="2761" y="3351"/>
                  </a:lnTo>
                  <a:lnTo>
                    <a:pt x="2774" y="3430"/>
                  </a:lnTo>
                  <a:lnTo>
                    <a:pt x="2789" y="3519"/>
                  </a:lnTo>
                  <a:lnTo>
                    <a:pt x="2805" y="3615"/>
                  </a:lnTo>
                  <a:lnTo>
                    <a:pt x="2819" y="3714"/>
                  </a:lnTo>
                  <a:lnTo>
                    <a:pt x="2827" y="3766"/>
                  </a:lnTo>
                  <a:lnTo>
                    <a:pt x="2833" y="3816"/>
                  </a:lnTo>
                  <a:lnTo>
                    <a:pt x="2840" y="3866"/>
                  </a:lnTo>
                  <a:lnTo>
                    <a:pt x="2845" y="3915"/>
                  </a:lnTo>
                  <a:lnTo>
                    <a:pt x="2849" y="3963"/>
                  </a:lnTo>
                  <a:lnTo>
                    <a:pt x="2853" y="4010"/>
                  </a:lnTo>
                  <a:lnTo>
                    <a:pt x="2855" y="4055"/>
                  </a:lnTo>
                  <a:lnTo>
                    <a:pt x="2856" y="4097"/>
                  </a:lnTo>
                  <a:lnTo>
                    <a:pt x="2856" y="4110"/>
                  </a:lnTo>
                  <a:lnTo>
                    <a:pt x="2855" y="4118"/>
                  </a:lnTo>
                  <a:lnTo>
                    <a:pt x="2854" y="4126"/>
                  </a:lnTo>
                  <a:lnTo>
                    <a:pt x="2851" y="4130"/>
                  </a:lnTo>
                  <a:lnTo>
                    <a:pt x="2849" y="4136"/>
                  </a:lnTo>
                  <a:lnTo>
                    <a:pt x="2841" y="4145"/>
                  </a:lnTo>
                  <a:lnTo>
                    <a:pt x="2831" y="4158"/>
                  </a:lnTo>
                  <a:lnTo>
                    <a:pt x="2833" y="4200"/>
                  </a:lnTo>
                  <a:lnTo>
                    <a:pt x="2838" y="4242"/>
                  </a:lnTo>
                  <a:lnTo>
                    <a:pt x="2843" y="4285"/>
                  </a:lnTo>
                  <a:lnTo>
                    <a:pt x="2850" y="4328"/>
                  </a:lnTo>
                  <a:lnTo>
                    <a:pt x="2857" y="4374"/>
                  </a:lnTo>
                  <a:lnTo>
                    <a:pt x="2863" y="4421"/>
                  </a:lnTo>
                  <a:lnTo>
                    <a:pt x="2865" y="4446"/>
                  </a:lnTo>
                  <a:lnTo>
                    <a:pt x="2866" y="4471"/>
                  </a:lnTo>
                  <a:lnTo>
                    <a:pt x="2867" y="4497"/>
                  </a:lnTo>
                  <a:lnTo>
                    <a:pt x="2867" y="4523"/>
                  </a:lnTo>
                  <a:lnTo>
                    <a:pt x="2867" y="4571"/>
                  </a:lnTo>
                  <a:lnTo>
                    <a:pt x="2867" y="4621"/>
                  </a:lnTo>
                  <a:lnTo>
                    <a:pt x="2866" y="4671"/>
                  </a:lnTo>
                  <a:lnTo>
                    <a:pt x="2866" y="4721"/>
                  </a:lnTo>
                  <a:lnTo>
                    <a:pt x="2867" y="4771"/>
                  </a:lnTo>
                  <a:lnTo>
                    <a:pt x="2869" y="4818"/>
                  </a:lnTo>
                  <a:lnTo>
                    <a:pt x="2872" y="4863"/>
                  </a:lnTo>
                  <a:lnTo>
                    <a:pt x="2878" y="4904"/>
                  </a:lnTo>
                  <a:lnTo>
                    <a:pt x="2881" y="4932"/>
                  </a:lnTo>
                  <a:lnTo>
                    <a:pt x="2882" y="4966"/>
                  </a:lnTo>
                  <a:lnTo>
                    <a:pt x="2883" y="5006"/>
                  </a:lnTo>
                  <a:lnTo>
                    <a:pt x="2885" y="5052"/>
                  </a:lnTo>
                  <a:lnTo>
                    <a:pt x="2883" y="5154"/>
                  </a:lnTo>
                  <a:lnTo>
                    <a:pt x="2880" y="5268"/>
                  </a:lnTo>
                  <a:lnTo>
                    <a:pt x="2877" y="5382"/>
                  </a:lnTo>
                  <a:lnTo>
                    <a:pt x="2872" y="5493"/>
                  </a:lnTo>
                  <a:lnTo>
                    <a:pt x="2869" y="5591"/>
                  </a:lnTo>
                  <a:lnTo>
                    <a:pt x="2867" y="5670"/>
                  </a:lnTo>
                  <a:lnTo>
                    <a:pt x="2867" y="5745"/>
                  </a:lnTo>
                  <a:lnTo>
                    <a:pt x="2866" y="5840"/>
                  </a:lnTo>
                  <a:lnTo>
                    <a:pt x="2865" y="5946"/>
                  </a:lnTo>
                  <a:lnTo>
                    <a:pt x="2862" y="6058"/>
                  </a:lnTo>
                  <a:lnTo>
                    <a:pt x="2858" y="6169"/>
                  </a:lnTo>
                  <a:lnTo>
                    <a:pt x="2853" y="6272"/>
                  </a:lnTo>
                  <a:lnTo>
                    <a:pt x="2849" y="6319"/>
                  </a:lnTo>
                  <a:lnTo>
                    <a:pt x="2846" y="6362"/>
                  </a:lnTo>
                  <a:lnTo>
                    <a:pt x="2841" y="6399"/>
                  </a:lnTo>
                  <a:lnTo>
                    <a:pt x="2837" y="6431"/>
                  </a:lnTo>
                  <a:lnTo>
                    <a:pt x="2831" y="6464"/>
                  </a:lnTo>
                  <a:lnTo>
                    <a:pt x="2826" y="6509"/>
                  </a:lnTo>
                  <a:lnTo>
                    <a:pt x="2823" y="6559"/>
                  </a:lnTo>
                  <a:lnTo>
                    <a:pt x="2818" y="6613"/>
                  </a:lnTo>
                  <a:lnTo>
                    <a:pt x="2815" y="6666"/>
                  </a:lnTo>
                  <a:lnTo>
                    <a:pt x="2811" y="6716"/>
                  </a:lnTo>
                  <a:lnTo>
                    <a:pt x="2809" y="6759"/>
                  </a:lnTo>
                  <a:lnTo>
                    <a:pt x="2807" y="6792"/>
                  </a:lnTo>
                  <a:lnTo>
                    <a:pt x="2805" y="6833"/>
                  </a:lnTo>
                  <a:lnTo>
                    <a:pt x="2802" y="6868"/>
                  </a:lnTo>
                  <a:lnTo>
                    <a:pt x="2802" y="6896"/>
                  </a:lnTo>
                  <a:lnTo>
                    <a:pt x="2801" y="6919"/>
                  </a:lnTo>
                  <a:lnTo>
                    <a:pt x="2801" y="6951"/>
                  </a:lnTo>
                  <a:lnTo>
                    <a:pt x="2799" y="6973"/>
                  </a:lnTo>
                  <a:lnTo>
                    <a:pt x="2797" y="6982"/>
                  </a:lnTo>
                  <a:lnTo>
                    <a:pt x="2793" y="6991"/>
                  </a:lnTo>
                  <a:lnTo>
                    <a:pt x="2787" y="7001"/>
                  </a:lnTo>
                  <a:lnTo>
                    <a:pt x="2779" y="7013"/>
                  </a:lnTo>
                  <a:lnTo>
                    <a:pt x="2757" y="7046"/>
                  </a:lnTo>
                  <a:lnTo>
                    <a:pt x="2721" y="7096"/>
                  </a:lnTo>
                  <a:lnTo>
                    <a:pt x="2753" y="7111"/>
                  </a:lnTo>
                  <a:lnTo>
                    <a:pt x="2774" y="7121"/>
                  </a:lnTo>
                  <a:lnTo>
                    <a:pt x="2781" y="7125"/>
                  </a:lnTo>
                  <a:lnTo>
                    <a:pt x="2786" y="7128"/>
                  </a:lnTo>
                  <a:lnTo>
                    <a:pt x="2791" y="7132"/>
                  </a:lnTo>
                  <a:lnTo>
                    <a:pt x="2795" y="7136"/>
                  </a:lnTo>
                  <a:lnTo>
                    <a:pt x="2801" y="7147"/>
                  </a:lnTo>
                  <a:lnTo>
                    <a:pt x="2809" y="7163"/>
                  </a:lnTo>
                  <a:lnTo>
                    <a:pt x="2819" y="7188"/>
                  </a:lnTo>
                  <a:lnTo>
                    <a:pt x="2838" y="7224"/>
                  </a:lnTo>
                  <a:lnTo>
                    <a:pt x="2848" y="7241"/>
                  </a:lnTo>
                  <a:lnTo>
                    <a:pt x="2861" y="7260"/>
                  </a:lnTo>
                  <a:lnTo>
                    <a:pt x="2874" y="7277"/>
                  </a:lnTo>
                  <a:lnTo>
                    <a:pt x="2891" y="7294"/>
                  </a:lnTo>
                  <a:lnTo>
                    <a:pt x="2909" y="7310"/>
                  </a:lnTo>
                  <a:lnTo>
                    <a:pt x="2926" y="7324"/>
                  </a:lnTo>
                  <a:lnTo>
                    <a:pt x="2944" y="7336"/>
                  </a:lnTo>
                  <a:lnTo>
                    <a:pt x="2961" y="7345"/>
                  </a:lnTo>
                  <a:lnTo>
                    <a:pt x="3006" y="7367"/>
                  </a:lnTo>
                  <a:lnTo>
                    <a:pt x="3046" y="7387"/>
                  </a:lnTo>
                  <a:lnTo>
                    <a:pt x="3084" y="7406"/>
                  </a:lnTo>
                  <a:lnTo>
                    <a:pt x="3124" y="7427"/>
                  </a:lnTo>
                  <a:lnTo>
                    <a:pt x="3145" y="7438"/>
                  </a:lnTo>
                  <a:lnTo>
                    <a:pt x="3167" y="7453"/>
                  </a:lnTo>
                  <a:lnTo>
                    <a:pt x="3189" y="7469"/>
                  </a:lnTo>
                  <a:lnTo>
                    <a:pt x="3208" y="7485"/>
                  </a:lnTo>
                  <a:lnTo>
                    <a:pt x="3241" y="7511"/>
                  </a:lnTo>
                  <a:lnTo>
                    <a:pt x="3258" y="7524"/>
                  </a:lnTo>
                  <a:lnTo>
                    <a:pt x="3257" y="7532"/>
                  </a:lnTo>
                  <a:lnTo>
                    <a:pt x="3255" y="7539"/>
                  </a:lnTo>
                  <a:lnTo>
                    <a:pt x="3253" y="7547"/>
                  </a:lnTo>
                  <a:lnTo>
                    <a:pt x="3248" y="7553"/>
                  </a:lnTo>
                  <a:lnTo>
                    <a:pt x="3244" y="7560"/>
                  </a:lnTo>
                  <a:lnTo>
                    <a:pt x="3239" y="7566"/>
                  </a:lnTo>
                  <a:lnTo>
                    <a:pt x="3233" y="7572"/>
                  </a:lnTo>
                  <a:lnTo>
                    <a:pt x="3226" y="7577"/>
                  </a:lnTo>
                  <a:lnTo>
                    <a:pt x="3212" y="7588"/>
                  </a:lnTo>
                  <a:lnTo>
                    <a:pt x="3196" y="7597"/>
                  </a:lnTo>
                  <a:lnTo>
                    <a:pt x="3177" y="7604"/>
                  </a:lnTo>
                  <a:lnTo>
                    <a:pt x="3158" y="7611"/>
                  </a:lnTo>
                  <a:lnTo>
                    <a:pt x="3136" y="7616"/>
                  </a:lnTo>
                  <a:lnTo>
                    <a:pt x="3116" y="7622"/>
                  </a:lnTo>
                  <a:lnTo>
                    <a:pt x="3094" y="7625"/>
                  </a:lnTo>
                  <a:lnTo>
                    <a:pt x="3071" y="7629"/>
                  </a:lnTo>
                  <a:lnTo>
                    <a:pt x="3049" y="7631"/>
                  </a:lnTo>
                  <a:lnTo>
                    <a:pt x="3029" y="7632"/>
                  </a:lnTo>
                  <a:lnTo>
                    <a:pt x="3008" y="7633"/>
                  </a:lnTo>
                  <a:lnTo>
                    <a:pt x="2990" y="7633"/>
                  </a:lnTo>
                  <a:lnTo>
                    <a:pt x="2949" y="7632"/>
                  </a:lnTo>
                  <a:lnTo>
                    <a:pt x="2907" y="7630"/>
                  </a:lnTo>
                  <a:lnTo>
                    <a:pt x="2865" y="7624"/>
                  </a:lnTo>
                  <a:lnTo>
                    <a:pt x="2825" y="7617"/>
                  </a:lnTo>
                  <a:lnTo>
                    <a:pt x="2806" y="7614"/>
                  </a:lnTo>
                  <a:lnTo>
                    <a:pt x="2786" y="7608"/>
                  </a:lnTo>
                  <a:lnTo>
                    <a:pt x="2768" y="7604"/>
                  </a:lnTo>
                  <a:lnTo>
                    <a:pt x="2751" y="7598"/>
                  </a:lnTo>
                  <a:lnTo>
                    <a:pt x="2734" y="7591"/>
                  </a:lnTo>
                  <a:lnTo>
                    <a:pt x="2718" y="7584"/>
                  </a:lnTo>
                  <a:lnTo>
                    <a:pt x="2703" y="7576"/>
                  </a:lnTo>
                  <a:lnTo>
                    <a:pt x="2690" y="7567"/>
                  </a:lnTo>
                  <a:lnTo>
                    <a:pt x="2665" y="7551"/>
                  </a:lnTo>
                  <a:lnTo>
                    <a:pt x="2644" y="7537"/>
                  </a:lnTo>
                  <a:lnTo>
                    <a:pt x="2626" y="7527"/>
                  </a:lnTo>
                  <a:lnTo>
                    <a:pt x="2611" y="7518"/>
                  </a:lnTo>
                  <a:lnTo>
                    <a:pt x="2598" y="7512"/>
                  </a:lnTo>
                  <a:lnTo>
                    <a:pt x="2586" y="7508"/>
                  </a:lnTo>
                  <a:lnTo>
                    <a:pt x="2575" y="7505"/>
                  </a:lnTo>
                  <a:lnTo>
                    <a:pt x="2563" y="7503"/>
                  </a:lnTo>
                  <a:lnTo>
                    <a:pt x="2539" y="7504"/>
                  </a:lnTo>
                  <a:lnTo>
                    <a:pt x="2507" y="7507"/>
                  </a:lnTo>
                  <a:lnTo>
                    <a:pt x="2488" y="7509"/>
                  </a:lnTo>
                  <a:lnTo>
                    <a:pt x="2464" y="7510"/>
                  </a:lnTo>
                  <a:lnTo>
                    <a:pt x="2436" y="7511"/>
                  </a:lnTo>
                  <a:lnTo>
                    <a:pt x="2404" y="7511"/>
                  </a:lnTo>
                  <a:lnTo>
                    <a:pt x="2369" y="7511"/>
                  </a:lnTo>
                  <a:lnTo>
                    <a:pt x="2338" y="7510"/>
                  </a:lnTo>
                  <a:lnTo>
                    <a:pt x="2311" y="7507"/>
                  </a:lnTo>
                  <a:lnTo>
                    <a:pt x="2285" y="7502"/>
                  </a:lnTo>
                  <a:lnTo>
                    <a:pt x="2274" y="7500"/>
                  </a:lnTo>
                  <a:lnTo>
                    <a:pt x="2263" y="7496"/>
                  </a:lnTo>
                  <a:lnTo>
                    <a:pt x="2251" y="7492"/>
                  </a:lnTo>
                  <a:lnTo>
                    <a:pt x="2241" y="7487"/>
                  </a:lnTo>
                  <a:lnTo>
                    <a:pt x="2219" y="7477"/>
                  </a:lnTo>
                  <a:lnTo>
                    <a:pt x="2197" y="7463"/>
                  </a:lnTo>
                  <a:lnTo>
                    <a:pt x="2197" y="7341"/>
                  </a:lnTo>
                  <a:lnTo>
                    <a:pt x="2171" y="7305"/>
                  </a:lnTo>
                  <a:lnTo>
                    <a:pt x="2188" y="6889"/>
                  </a:lnTo>
                  <a:lnTo>
                    <a:pt x="2185" y="6646"/>
                  </a:lnTo>
                  <a:lnTo>
                    <a:pt x="2149" y="5902"/>
                  </a:lnTo>
                  <a:lnTo>
                    <a:pt x="2136" y="5902"/>
                  </a:lnTo>
                  <a:lnTo>
                    <a:pt x="1932" y="7241"/>
                  </a:lnTo>
                  <a:lnTo>
                    <a:pt x="1941" y="7268"/>
                  </a:lnTo>
                  <a:lnTo>
                    <a:pt x="1961" y="7437"/>
                  </a:lnTo>
                  <a:lnTo>
                    <a:pt x="1953" y="7511"/>
                  </a:lnTo>
                  <a:lnTo>
                    <a:pt x="1957" y="7513"/>
                  </a:lnTo>
                  <a:lnTo>
                    <a:pt x="1964" y="7519"/>
                  </a:lnTo>
                  <a:lnTo>
                    <a:pt x="1973" y="7526"/>
                  </a:lnTo>
                  <a:lnTo>
                    <a:pt x="1984" y="7535"/>
                  </a:lnTo>
                  <a:lnTo>
                    <a:pt x="2008" y="7558"/>
                  </a:lnTo>
                  <a:lnTo>
                    <a:pt x="2034" y="7584"/>
                  </a:lnTo>
                  <a:lnTo>
                    <a:pt x="2083" y="7637"/>
                  </a:lnTo>
                  <a:lnTo>
                    <a:pt x="2112" y="7670"/>
                  </a:lnTo>
                  <a:lnTo>
                    <a:pt x="2131" y="7693"/>
                  </a:lnTo>
                  <a:lnTo>
                    <a:pt x="2149" y="7712"/>
                  </a:lnTo>
                  <a:lnTo>
                    <a:pt x="2159" y="7723"/>
                  </a:lnTo>
                  <a:lnTo>
                    <a:pt x="2168" y="7732"/>
                  </a:lnTo>
                  <a:lnTo>
                    <a:pt x="2177" y="7743"/>
                  </a:lnTo>
                  <a:lnTo>
                    <a:pt x="2185" y="7755"/>
                  </a:lnTo>
                  <a:lnTo>
                    <a:pt x="2194" y="7768"/>
                  </a:lnTo>
                  <a:lnTo>
                    <a:pt x="2201" y="7781"/>
                  </a:lnTo>
                  <a:lnTo>
                    <a:pt x="2205" y="7792"/>
                  </a:lnTo>
                  <a:lnTo>
                    <a:pt x="2209" y="7803"/>
                  </a:lnTo>
                  <a:lnTo>
                    <a:pt x="2213" y="7814"/>
                  </a:lnTo>
                  <a:lnTo>
                    <a:pt x="2218" y="7825"/>
                  </a:lnTo>
                  <a:lnTo>
                    <a:pt x="2225" y="7838"/>
                  </a:lnTo>
                  <a:lnTo>
                    <a:pt x="2234" y="7853"/>
                  </a:lnTo>
                  <a:lnTo>
                    <a:pt x="2225" y="7863"/>
                  </a:lnTo>
                  <a:lnTo>
                    <a:pt x="2215" y="7873"/>
                  </a:lnTo>
                  <a:lnTo>
                    <a:pt x="2202" y="7881"/>
                  </a:lnTo>
                  <a:lnTo>
                    <a:pt x="2188" y="7889"/>
                  </a:lnTo>
                  <a:lnTo>
                    <a:pt x="2173" y="7896"/>
                  </a:lnTo>
                  <a:lnTo>
                    <a:pt x="2156" y="7902"/>
                  </a:lnTo>
                  <a:lnTo>
                    <a:pt x="2139" y="7908"/>
                  </a:lnTo>
                  <a:lnTo>
                    <a:pt x="2121" y="7912"/>
                  </a:lnTo>
                  <a:lnTo>
                    <a:pt x="2101" y="7916"/>
                  </a:lnTo>
                  <a:lnTo>
                    <a:pt x="2082" y="7919"/>
                  </a:lnTo>
                  <a:lnTo>
                    <a:pt x="2062" y="7921"/>
                  </a:lnTo>
                  <a:lnTo>
                    <a:pt x="2043" y="7923"/>
                  </a:lnTo>
                  <a:lnTo>
                    <a:pt x="2003" y="7925"/>
                  </a:lnTo>
                  <a:lnTo>
                    <a:pt x="1965" y="7926"/>
                  </a:lnTo>
                  <a:lnTo>
                    <a:pt x="1941" y="7926"/>
                  </a:lnTo>
                  <a:lnTo>
                    <a:pt x="1909" y="7925"/>
                  </a:lnTo>
                  <a:lnTo>
                    <a:pt x="1878" y="7924"/>
                  </a:lnTo>
                  <a:lnTo>
                    <a:pt x="1848" y="7920"/>
                  </a:lnTo>
                  <a:lnTo>
                    <a:pt x="1817" y="7916"/>
                  </a:lnTo>
                  <a:lnTo>
                    <a:pt x="1786" y="7910"/>
                  </a:lnTo>
                  <a:lnTo>
                    <a:pt x="1757" y="7903"/>
                  </a:lnTo>
                  <a:lnTo>
                    <a:pt x="1729" y="7894"/>
                  </a:lnTo>
                  <a:lnTo>
                    <a:pt x="1701" y="7884"/>
                  </a:lnTo>
                  <a:lnTo>
                    <a:pt x="1676" y="7872"/>
                  </a:lnTo>
                  <a:lnTo>
                    <a:pt x="1652" y="7859"/>
                  </a:lnTo>
                  <a:lnTo>
                    <a:pt x="1642" y="7852"/>
                  </a:lnTo>
                  <a:lnTo>
                    <a:pt x="1630" y="7844"/>
                  </a:lnTo>
                  <a:lnTo>
                    <a:pt x="1621" y="7836"/>
                  </a:lnTo>
                  <a:lnTo>
                    <a:pt x="1612" y="7828"/>
                  </a:lnTo>
                  <a:lnTo>
                    <a:pt x="1603" y="7819"/>
                  </a:lnTo>
                  <a:lnTo>
                    <a:pt x="1595" y="7808"/>
                  </a:lnTo>
                  <a:lnTo>
                    <a:pt x="1588" y="7799"/>
                  </a:lnTo>
                  <a:lnTo>
                    <a:pt x="1581" y="7789"/>
                  </a:lnTo>
                  <a:lnTo>
                    <a:pt x="1575" y="7779"/>
                  </a:lnTo>
                  <a:lnTo>
                    <a:pt x="1570" y="7767"/>
                  </a:lnTo>
                  <a:lnTo>
                    <a:pt x="1566" y="7756"/>
                  </a:lnTo>
                  <a:lnTo>
                    <a:pt x="1563" y="7743"/>
                  </a:lnTo>
                  <a:lnTo>
                    <a:pt x="1526" y="7743"/>
                  </a:lnTo>
                  <a:lnTo>
                    <a:pt x="1517" y="7743"/>
                  </a:lnTo>
                  <a:lnTo>
                    <a:pt x="1508" y="7741"/>
                  </a:lnTo>
                  <a:lnTo>
                    <a:pt x="1500" y="7740"/>
                  </a:lnTo>
                  <a:lnTo>
                    <a:pt x="1491" y="7736"/>
                  </a:lnTo>
                  <a:lnTo>
                    <a:pt x="1475" y="7729"/>
                  </a:lnTo>
                  <a:lnTo>
                    <a:pt x="1459" y="7720"/>
                  </a:lnTo>
                  <a:lnTo>
                    <a:pt x="1430" y="7701"/>
                  </a:lnTo>
                  <a:lnTo>
                    <a:pt x="1404" y="7683"/>
                  </a:lnTo>
                  <a:lnTo>
                    <a:pt x="1404" y="7624"/>
                  </a:lnTo>
                  <a:lnTo>
                    <a:pt x="1402" y="7569"/>
                  </a:lnTo>
                  <a:lnTo>
                    <a:pt x="1398" y="7518"/>
                  </a:lnTo>
                  <a:lnTo>
                    <a:pt x="1394" y="7468"/>
                  </a:lnTo>
                  <a:lnTo>
                    <a:pt x="1388" y="7419"/>
                  </a:lnTo>
                  <a:lnTo>
                    <a:pt x="1381" y="7371"/>
                  </a:lnTo>
                  <a:lnTo>
                    <a:pt x="1372" y="7321"/>
                  </a:lnTo>
                  <a:lnTo>
                    <a:pt x="1362" y="7272"/>
                  </a:lnTo>
                  <a:lnTo>
                    <a:pt x="1351" y="7219"/>
                  </a:lnTo>
                  <a:lnTo>
                    <a:pt x="1343" y="7168"/>
                  </a:lnTo>
                  <a:lnTo>
                    <a:pt x="1338" y="7120"/>
                  </a:lnTo>
                  <a:lnTo>
                    <a:pt x="1334" y="7075"/>
                  </a:lnTo>
                  <a:lnTo>
                    <a:pt x="1332" y="7025"/>
                  </a:lnTo>
                  <a:lnTo>
                    <a:pt x="1331" y="6974"/>
                  </a:lnTo>
                  <a:lnTo>
                    <a:pt x="1331" y="6917"/>
                  </a:lnTo>
                  <a:lnTo>
                    <a:pt x="1331" y="6853"/>
                  </a:lnTo>
                  <a:lnTo>
                    <a:pt x="1331" y="6801"/>
                  </a:lnTo>
                  <a:lnTo>
                    <a:pt x="1331" y="6750"/>
                  </a:lnTo>
                  <a:lnTo>
                    <a:pt x="1331" y="6696"/>
                  </a:lnTo>
                  <a:lnTo>
                    <a:pt x="1331" y="6641"/>
                  </a:lnTo>
                  <a:lnTo>
                    <a:pt x="1331" y="6586"/>
                  </a:lnTo>
                  <a:lnTo>
                    <a:pt x="1330" y="6530"/>
                  </a:lnTo>
                  <a:lnTo>
                    <a:pt x="1330" y="6474"/>
                  </a:lnTo>
                  <a:lnTo>
                    <a:pt x="1330" y="6418"/>
                  </a:lnTo>
                  <a:lnTo>
                    <a:pt x="1328" y="6361"/>
                  </a:lnTo>
                  <a:lnTo>
                    <a:pt x="1327" y="6305"/>
                  </a:lnTo>
                  <a:lnTo>
                    <a:pt x="1326" y="6248"/>
                  </a:lnTo>
                  <a:lnTo>
                    <a:pt x="1325" y="6192"/>
                  </a:lnTo>
                  <a:lnTo>
                    <a:pt x="1324" y="6137"/>
                  </a:lnTo>
                  <a:lnTo>
                    <a:pt x="1323" y="6082"/>
                  </a:lnTo>
                  <a:lnTo>
                    <a:pt x="1322" y="6028"/>
                  </a:lnTo>
                  <a:lnTo>
                    <a:pt x="1319" y="5975"/>
                  </a:lnTo>
                  <a:lnTo>
                    <a:pt x="1317" y="5924"/>
                  </a:lnTo>
                  <a:lnTo>
                    <a:pt x="1314" y="5872"/>
                  </a:lnTo>
                  <a:lnTo>
                    <a:pt x="1311" y="5820"/>
                  </a:lnTo>
                  <a:lnTo>
                    <a:pt x="1310" y="5767"/>
                  </a:lnTo>
                  <a:lnTo>
                    <a:pt x="1309" y="5714"/>
                  </a:lnTo>
                  <a:lnTo>
                    <a:pt x="1311" y="5660"/>
                  </a:lnTo>
                  <a:lnTo>
                    <a:pt x="1312" y="5633"/>
                  </a:lnTo>
                  <a:lnTo>
                    <a:pt x="1315" y="5606"/>
                  </a:lnTo>
                  <a:lnTo>
                    <a:pt x="1317" y="5578"/>
                  </a:lnTo>
                  <a:lnTo>
                    <a:pt x="1322" y="5551"/>
                  </a:lnTo>
                  <a:lnTo>
                    <a:pt x="1327" y="5517"/>
                  </a:lnTo>
                  <a:lnTo>
                    <a:pt x="1335" y="5471"/>
                  </a:lnTo>
                  <a:lnTo>
                    <a:pt x="1344" y="5416"/>
                  </a:lnTo>
                  <a:lnTo>
                    <a:pt x="1355" y="5359"/>
                  </a:lnTo>
                  <a:lnTo>
                    <a:pt x="1363" y="5302"/>
                  </a:lnTo>
                  <a:lnTo>
                    <a:pt x="1370" y="5249"/>
                  </a:lnTo>
                  <a:lnTo>
                    <a:pt x="1372" y="5226"/>
                  </a:lnTo>
                  <a:lnTo>
                    <a:pt x="1373" y="5207"/>
                  </a:lnTo>
                  <a:lnTo>
                    <a:pt x="1374" y="5190"/>
                  </a:lnTo>
                  <a:lnTo>
                    <a:pt x="1373" y="5178"/>
                  </a:lnTo>
                  <a:lnTo>
                    <a:pt x="1365" y="5132"/>
                  </a:lnTo>
                  <a:lnTo>
                    <a:pt x="1358" y="5085"/>
                  </a:lnTo>
                  <a:lnTo>
                    <a:pt x="1351" y="5036"/>
                  </a:lnTo>
                  <a:lnTo>
                    <a:pt x="1346" y="4985"/>
                  </a:lnTo>
                  <a:lnTo>
                    <a:pt x="1340" y="4934"/>
                  </a:lnTo>
                  <a:lnTo>
                    <a:pt x="1334" y="4881"/>
                  </a:lnTo>
                  <a:lnTo>
                    <a:pt x="1330" y="4829"/>
                  </a:lnTo>
                  <a:lnTo>
                    <a:pt x="1325" y="4775"/>
                  </a:lnTo>
                  <a:lnTo>
                    <a:pt x="1320" y="4721"/>
                  </a:lnTo>
                  <a:lnTo>
                    <a:pt x="1317" y="4667"/>
                  </a:lnTo>
                  <a:lnTo>
                    <a:pt x="1314" y="4614"/>
                  </a:lnTo>
                  <a:lnTo>
                    <a:pt x="1311" y="4560"/>
                  </a:lnTo>
                  <a:lnTo>
                    <a:pt x="1309" y="4507"/>
                  </a:lnTo>
                  <a:lnTo>
                    <a:pt x="1308" y="4455"/>
                  </a:lnTo>
                  <a:lnTo>
                    <a:pt x="1307" y="4403"/>
                  </a:lnTo>
                  <a:lnTo>
                    <a:pt x="1307" y="4353"/>
                  </a:lnTo>
                  <a:lnTo>
                    <a:pt x="1280" y="4318"/>
                  </a:lnTo>
                  <a:lnTo>
                    <a:pt x="1258" y="3523"/>
                  </a:lnTo>
                  <a:lnTo>
                    <a:pt x="1245" y="3414"/>
                  </a:lnTo>
                  <a:lnTo>
                    <a:pt x="1244" y="3361"/>
                  </a:lnTo>
                  <a:lnTo>
                    <a:pt x="1239" y="3314"/>
                  </a:lnTo>
                  <a:lnTo>
                    <a:pt x="1232" y="3274"/>
                  </a:lnTo>
                  <a:lnTo>
                    <a:pt x="1223" y="3239"/>
                  </a:lnTo>
                  <a:lnTo>
                    <a:pt x="1211" y="3209"/>
                  </a:lnTo>
                  <a:lnTo>
                    <a:pt x="1197" y="3184"/>
                  </a:lnTo>
                  <a:lnTo>
                    <a:pt x="1181" y="3163"/>
                  </a:lnTo>
                  <a:lnTo>
                    <a:pt x="1164" y="3146"/>
                  </a:lnTo>
                  <a:lnTo>
                    <a:pt x="1144" y="3134"/>
                  </a:lnTo>
                  <a:lnTo>
                    <a:pt x="1124" y="3123"/>
                  </a:lnTo>
                  <a:lnTo>
                    <a:pt x="1102" y="3117"/>
                  </a:lnTo>
                  <a:lnTo>
                    <a:pt x="1079" y="3113"/>
                  </a:lnTo>
                  <a:lnTo>
                    <a:pt x="1056" y="3111"/>
                  </a:lnTo>
                  <a:lnTo>
                    <a:pt x="1032" y="3111"/>
                  </a:lnTo>
                  <a:lnTo>
                    <a:pt x="1007" y="3112"/>
                  </a:lnTo>
                  <a:lnTo>
                    <a:pt x="983" y="3115"/>
                  </a:lnTo>
                  <a:lnTo>
                    <a:pt x="934" y="3122"/>
                  </a:lnTo>
                  <a:lnTo>
                    <a:pt x="885" y="3129"/>
                  </a:lnTo>
                  <a:lnTo>
                    <a:pt x="862" y="3131"/>
                  </a:lnTo>
                  <a:lnTo>
                    <a:pt x="840" y="3133"/>
                  </a:lnTo>
                  <a:lnTo>
                    <a:pt x="818" y="3133"/>
                  </a:lnTo>
                  <a:lnTo>
                    <a:pt x="799" y="3130"/>
                  </a:lnTo>
                  <a:lnTo>
                    <a:pt x="781" y="3127"/>
                  </a:lnTo>
                  <a:lnTo>
                    <a:pt x="765" y="3120"/>
                  </a:lnTo>
                  <a:lnTo>
                    <a:pt x="750" y="3110"/>
                  </a:lnTo>
                  <a:lnTo>
                    <a:pt x="736" y="3096"/>
                  </a:lnTo>
                  <a:lnTo>
                    <a:pt x="726" y="3080"/>
                  </a:lnTo>
                  <a:lnTo>
                    <a:pt x="718" y="3058"/>
                  </a:lnTo>
                  <a:lnTo>
                    <a:pt x="712" y="3033"/>
                  </a:lnTo>
                  <a:lnTo>
                    <a:pt x="710" y="3003"/>
                  </a:lnTo>
                  <a:lnTo>
                    <a:pt x="696" y="2981"/>
                  </a:lnTo>
                  <a:lnTo>
                    <a:pt x="679" y="2949"/>
                  </a:lnTo>
                  <a:lnTo>
                    <a:pt x="660" y="2911"/>
                  </a:lnTo>
                  <a:lnTo>
                    <a:pt x="638" y="2869"/>
                  </a:lnTo>
                  <a:lnTo>
                    <a:pt x="616" y="2826"/>
                  </a:lnTo>
                  <a:lnTo>
                    <a:pt x="596" y="2786"/>
                  </a:lnTo>
                  <a:lnTo>
                    <a:pt x="578" y="2751"/>
                  </a:lnTo>
                  <a:lnTo>
                    <a:pt x="566" y="2724"/>
                  </a:lnTo>
                  <a:lnTo>
                    <a:pt x="562" y="2716"/>
                  </a:lnTo>
                  <a:lnTo>
                    <a:pt x="560" y="2707"/>
                  </a:lnTo>
                  <a:lnTo>
                    <a:pt x="558" y="2698"/>
                  </a:lnTo>
                  <a:lnTo>
                    <a:pt x="556" y="2687"/>
                  </a:lnTo>
                  <a:lnTo>
                    <a:pt x="552" y="2663"/>
                  </a:lnTo>
                  <a:lnTo>
                    <a:pt x="551" y="2635"/>
                  </a:lnTo>
                  <a:close/>
                </a:path>
              </a:pathLst>
            </a:cu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781">
                <a:solidFill>
                  <a:schemeClr val="bg2">
                    <a:lumMod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4" name="Freeform 63"/>
            <p:cNvSpPr>
              <a:spLocks/>
            </p:cNvSpPr>
            <p:nvPr/>
          </p:nvSpPr>
          <p:spPr bwMode="auto">
            <a:xfrm>
              <a:off x="1942288" y="4267203"/>
              <a:ext cx="174625" cy="617538"/>
            </a:xfrm>
            <a:custGeom>
              <a:avLst/>
              <a:gdLst/>
              <a:ahLst/>
              <a:cxnLst>
                <a:cxn ang="0">
                  <a:pos x="0" y="13"/>
                </a:cxn>
                <a:cxn ang="0">
                  <a:pos x="314" y="1985"/>
                </a:cxn>
                <a:cxn ang="0">
                  <a:pos x="578" y="2338"/>
                </a:cxn>
                <a:cxn ang="0">
                  <a:pos x="664" y="2029"/>
                </a:cxn>
                <a:cxn ang="0">
                  <a:pos x="100" y="0"/>
                </a:cxn>
                <a:cxn ang="0">
                  <a:pos x="0" y="13"/>
                </a:cxn>
              </a:cxnLst>
              <a:rect l="0" t="0" r="r" b="b"/>
              <a:pathLst>
                <a:path w="664" h="2338">
                  <a:moveTo>
                    <a:pt x="0" y="13"/>
                  </a:moveTo>
                  <a:lnTo>
                    <a:pt x="314" y="1985"/>
                  </a:lnTo>
                  <a:lnTo>
                    <a:pt x="578" y="2338"/>
                  </a:lnTo>
                  <a:lnTo>
                    <a:pt x="664" y="2029"/>
                  </a:lnTo>
                  <a:lnTo>
                    <a:pt x="100" y="0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781">
                <a:solidFill>
                  <a:schemeClr val="bg2">
                    <a:lumMod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5" name="Freeform 16"/>
            <p:cNvSpPr>
              <a:spLocks noEditPoints="1"/>
            </p:cNvSpPr>
            <p:nvPr/>
          </p:nvSpPr>
          <p:spPr bwMode="auto">
            <a:xfrm>
              <a:off x="1826624" y="3644955"/>
              <a:ext cx="136128" cy="206645"/>
            </a:xfrm>
            <a:custGeom>
              <a:avLst/>
              <a:gdLst>
                <a:gd name="T0" fmla="*/ 1601 w 2272"/>
                <a:gd name="T1" fmla="*/ 3242 h 3448"/>
                <a:gd name="T2" fmla="*/ 1621 w 2272"/>
                <a:gd name="T3" fmla="*/ 3304 h 3448"/>
                <a:gd name="T4" fmla="*/ 1567 w 2272"/>
                <a:gd name="T5" fmla="*/ 3343 h 3448"/>
                <a:gd name="T6" fmla="*/ 1376 w 2272"/>
                <a:gd name="T7" fmla="*/ 3409 h 3448"/>
                <a:gd name="T8" fmla="*/ 1294 w 2272"/>
                <a:gd name="T9" fmla="*/ 3448 h 3448"/>
                <a:gd name="T10" fmla="*/ 912 w 2272"/>
                <a:gd name="T11" fmla="*/ 3425 h 3448"/>
                <a:gd name="T12" fmla="*/ 872 w 2272"/>
                <a:gd name="T13" fmla="*/ 3343 h 3448"/>
                <a:gd name="T14" fmla="*/ 658 w 2272"/>
                <a:gd name="T15" fmla="*/ 3320 h 3448"/>
                <a:gd name="T16" fmla="*/ 658 w 2272"/>
                <a:gd name="T17" fmla="*/ 3253 h 3448"/>
                <a:gd name="T18" fmla="*/ 704 w 2272"/>
                <a:gd name="T19" fmla="*/ 3027 h 3448"/>
                <a:gd name="T20" fmla="*/ 1614 w 2272"/>
                <a:gd name="T21" fmla="*/ 3050 h 3448"/>
                <a:gd name="T22" fmla="*/ 1614 w 2272"/>
                <a:gd name="T23" fmla="*/ 3117 h 3448"/>
                <a:gd name="T24" fmla="*/ 704 w 2272"/>
                <a:gd name="T25" fmla="*/ 3140 h 3448"/>
                <a:gd name="T26" fmla="*/ 651 w 2272"/>
                <a:gd name="T27" fmla="*/ 3101 h 3448"/>
                <a:gd name="T28" fmla="*/ 671 w 2272"/>
                <a:gd name="T29" fmla="*/ 3037 h 3448"/>
                <a:gd name="T30" fmla="*/ 1567 w 2272"/>
                <a:gd name="T31" fmla="*/ 2823 h 3448"/>
                <a:gd name="T32" fmla="*/ 1621 w 2272"/>
                <a:gd name="T33" fmla="*/ 2861 h 3448"/>
                <a:gd name="T34" fmla="*/ 1601 w 2272"/>
                <a:gd name="T35" fmla="*/ 2925 h 3448"/>
                <a:gd name="T36" fmla="*/ 686 w 2272"/>
                <a:gd name="T37" fmla="*/ 2933 h 3448"/>
                <a:gd name="T38" fmla="*/ 648 w 2272"/>
                <a:gd name="T39" fmla="*/ 2879 h 3448"/>
                <a:gd name="T40" fmla="*/ 686 w 2272"/>
                <a:gd name="T41" fmla="*/ 2826 h 3448"/>
                <a:gd name="T42" fmla="*/ 1303 w 2272"/>
                <a:gd name="T43" fmla="*/ 13 h 3448"/>
                <a:gd name="T44" fmla="*/ 1614 w 2272"/>
                <a:gd name="T45" fmla="*/ 106 h 3448"/>
                <a:gd name="T46" fmla="*/ 1881 w 2272"/>
                <a:gd name="T47" fmla="*/ 279 h 3448"/>
                <a:gd name="T48" fmla="*/ 2088 w 2272"/>
                <a:gd name="T49" fmla="*/ 518 h 3448"/>
                <a:gd name="T50" fmla="*/ 2223 w 2272"/>
                <a:gd name="T51" fmla="*/ 808 h 3448"/>
                <a:gd name="T52" fmla="*/ 2272 w 2272"/>
                <a:gd name="T53" fmla="*/ 1135 h 3448"/>
                <a:gd name="T54" fmla="*/ 2243 w 2272"/>
                <a:gd name="T55" fmla="*/ 1348 h 3448"/>
                <a:gd name="T56" fmla="*/ 2176 w 2272"/>
                <a:gd name="T57" fmla="*/ 1543 h 3448"/>
                <a:gd name="T58" fmla="*/ 2099 w 2272"/>
                <a:gd name="T59" fmla="*/ 1702 h 3448"/>
                <a:gd name="T60" fmla="*/ 2040 w 2272"/>
                <a:gd name="T61" fmla="*/ 1800 h 3448"/>
                <a:gd name="T62" fmla="*/ 1836 w 2272"/>
                <a:gd name="T63" fmla="*/ 2140 h 3448"/>
                <a:gd name="T64" fmla="*/ 1716 w 2272"/>
                <a:gd name="T65" fmla="*/ 2407 h 3448"/>
                <a:gd name="T66" fmla="*/ 1661 w 2272"/>
                <a:gd name="T67" fmla="*/ 2647 h 3448"/>
                <a:gd name="T68" fmla="*/ 1602 w 2272"/>
                <a:gd name="T69" fmla="*/ 2712 h 3448"/>
                <a:gd name="T70" fmla="*/ 708 w 2272"/>
                <a:gd name="T71" fmla="*/ 2719 h 3448"/>
                <a:gd name="T72" fmla="*/ 637 w 2272"/>
                <a:gd name="T73" fmla="*/ 2668 h 3448"/>
                <a:gd name="T74" fmla="*/ 595 w 2272"/>
                <a:gd name="T75" fmla="*/ 2487 h 3448"/>
                <a:gd name="T76" fmla="*/ 493 w 2272"/>
                <a:gd name="T77" fmla="*/ 2234 h 3448"/>
                <a:gd name="T78" fmla="*/ 351 w 2272"/>
                <a:gd name="T79" fmla="*/ 1991 h 3448"/>
                <a:gd name="T80" fmla="*/ 293 w 2272"/>
                <a:gd name="T81" fmla="*/ 1901 h 3448"/>
                <a:gd name="T82" fmla="*/ 249 w 2272"/>
                <a:gd name="T83" fmla="*/ 1831 h 3448"/>
                <a:gd name="T84" fmla="*/ 233 w 2272"/>
                <a:gd name="T85" fmla="*/ 1802 h 3448"/>
                <a:gd name="T86" fmla="*/ 173 w 2272"/>
                <a:gd name="T87" fmla="*/ 1703 h 3448"/>
                <a:gd name="T88" fmla="*/ 95 w 2272"/>
                <a:gd name="T89" fmla="*/ 1543 h 3448"/>
                <a:gd name="T90" fmla="*/ 28 w 2272"/>
                <a:gd name="T91" fmla="*/ 1348 h 3448"/>
                <a:gd name="T92" fmla="*/ 0 w 2272"/>
                <a:gd name="T93" fmla="*/ 1135 h 3448"/>
                <a:gd name="T94" fmla="*/ 48 w 2272"/>
                <a:gd name="T95" fmla="*/ 808 h 3448"/>
                <a:gd name="T96" fmla="*/ 183 w 2272"/>
                <a:gd name="T97" fmla="*/ 518 h 3448"/>
                <a:gd name="T98" fmla="*/ 391 w 2272"/>
                <a:gd name="T99" fmla="*/ 279 h 3448"/>
                <a:gd name="T100" fmla="*/ 657 w 2272"/>
                <a:gd name="T101" fmla="*/ 106 h 3448"/>
                <a:gd name="T102" fmla="*/ 968 w 2272"/>
                <a:gd name="T103" fmla="*/ 13 h 3448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2272"/>
                <a:gd name="T157" fmla="*/ 0 h 3448"/>
                <a:gd name="T158" fmla="*/ 2272 w 2272"/>
                <a:gd name="T159" fmla="*/ 3448 h 3448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2272" h="3448">
                  <a:moveTo>
                    <a:pt x="704" y="3230"/>
                  </a:moveTo>
                  <a:lnTo>
                    <a:pt x="1567" y="3230"/>
                  </a:lnTo>
                  <a:lnTo>
                    <a:pt x="1585" y="3233"/>
                  </a:lnTo>
                  <a:lnTo>
                    <a:pt x="1601" y="3242"/>
                  </a:lnTo>
                  <a:lnTo>
                    <a:pt x="1614" y="3253"/>
                  </a:lnTo>
                  <a:lnTo>
                    <a:pt x="1621" y="3269"/>
                  </a:lnTo>
                  <a:lnTo>
                    <a:pt x="1624" y="3287"/>
                  </a:lnTo>
                  <a:lnTo>
                    <a:pt x="1621" y="3304"/>
                  </a:lnTo>
                  <a:lnTo>
                    <a:pt x="1614" y="3320"/>
                  </a:lnTo>
                  <a:lnTo>
                    <a:pt x="1601" y="3333"/>
                  </a:lnTo>
                  <a:lnTo>
                    <a:pt x="1585" y="3340"/>
                  </a:lnTo>
                  <a:lnTo>
                    <a:pt x="1567" y="3343"/>
                  </a:lnTo>
                  <a:lnTo>
                    <a:pt x="1400" y="3343"/>
                  </a:lnTo>
                  <a:lnTo>
                    <a:pt x="1397" y="3367"/>
                  </a:lnTo>
                  <a:lnTo>
                    <a:pt x="1388" y="3389"/>
                  </a:lnTo>
                  <a:lnTo>
                    <a:pt x="1376" y="3409"/>
                  </a:lnTo>
                  <a:lnTo>
                    <a:pt x="1360" y="3425"/>
                  </a:lnTo>
                  <a:lnTo>
                    <a:pt x="1340" y="3438"/>
                  </a:lnTo>
                  <a:lnTo>
                    <a:pt x="1318" y="3445"/>
                  </a:lnTo>
                  <a:lnTo>
                    <a:pt x="1294" y="3448"/>
                  </a:lnTo>
                  <a:lnTo>
                    <a:pt x="978" y="3448"/>
                  </a:lnTo>
                  <a:lnTo>
                    <a:pt x="953" y="3445"/>
                  </a:lnTo>
                  <a:lnTo>
                    <a:pt x="931" y="3438"/>
                  </a:lnTo>
                  <a:lnTo>
                    <a:pt x="912" y="3425"/>
                  </a:lnTo>
                  <a:lnTo>
                    <a:pt x="896" y="3409"/>
                  </a:lnTo>
                  <a:lnTo>
                    <a:pt x="883" y="3389"/>
                  </a:lnTo>
                  <a:lnTo>
                    <a:pt x="875" y="3367"/>
                  </a:lnTo>
                  <a:lnTo>
                    <a:pt x="872" y="3343"/>
                  </a:lnTo>
                  <a:lnTo>
                    <a:pt x="704" y="3343"/>
                  </a:lnTo>
                  <a:lnTo>
                    <a:pt x="686" y="3340"/>
                  </a:lnTo>
                  <a:lnTo>
                    <a:pt x="671" y="3333"/>
                  </a:lnTo>
                  <a:lnTo>
                    <a:pt x="658" y="3320"/>
                  </a:lnTo>
                  <a:lnTo>
                    <a:pt x="651" y="3304"/>
                  </a:lnTo>
                  <a:lnTo>
                    <a:pt x="648" y="3287"/>
                  </a:lnTo>
                  <a:lnTo>
                    <a:pt x="651" y="3269"/>
                  </a:lnTo>
                  <a:lnTo>
                    <a:pt x="658" y="3253"/>
                  </a:lnTo>
                  <a:lnTo>
                    <a:pt x="671" y="3242"/>
                  </a:lnTo>
                  <a:lnTo>
                    <a:pt x="686" y="3233"/>
                  </a:lnTo>
                  <a:lnTo>
                    <a:pt x="704" y="3230"/>
                  </a:lnTo>
                  <a:close/>
                  <a:moveTo>
                    <a:pt x="704" y="3027"/>
                  </a:moveTo>
                  <a:lnTo>
                    <a:pt x="1567" y="3027"/>
                  </a:lnTo>
                  <a:lnTo>
                    <a:pt x="1585" y="3030"/>
                  </a:lnTo>
                  <a:lnTo>
                    <a:pt x="1601" y="3037"/>
                  </a:lnTo>
                  <a:lnTo>
                    <a:pt x="1614" y="3050"/>
                  </a:lnTo>
                  <a:lnTo>
                    <a:pt x="1621" y="3066"/>
                  </a:lnTo>
                  <a:lnTo>
                    <a:pt x="1624" y="3083"/>
                  </a:lnTo>
                  <a:lnTo>
                    <a:pt x="1621" y="3101"/>
                  </a:lnTo>
                  <a:lnTo>
                    <a:pt x="1614" y="3117"/>
                  </a:lnTo>
                  <a:lnTo>
                    <a:pt x="1601" y="3130"/>
                  </a:lnTo>
                  <a:lnTo>
                    <a:pt x="1585" y="3137"/>
                  </a:lnTo>
                  <a:lnTo>
                    <a:pt x="1567" y="3140"/>
                  </a:lnTo>
                  <a:lnTo>
                    <a:pt x="704" y="3140"/>
                  </a:lnTo>
                  <a:lnTo>
                    <a:pt x="686" y="3137"/>
                  </a:lnTo>
                  <a:lnTo>
                    <a:pt x="671" y="3130"/>
                  </a:lnTo>
                  <a:lnTo>
                    <a:pt x="658" y="3117"/>
                  </a:lnTo>
                  <a:lnTo>
                    <a:pt x="651" y="3101"/>
                  </a:lnTo>
                  <a:lnTo>
                    <a:pt x="648" y="3083"/>
                  </a:lnTo>
                  <a:lnTo>
                    <a:pt x="651" y="3066"/>
                  </a:lnTo>
                  <a:lnTo>
                    <a:pt x="658" y="3050"/>
                  </a:lnTo>
                  <a:lnTo>
                    <a:pt x="671" y="3037"/>
                  </a:lnTo>
                  <a:lnTo>
                    <a:pt x="686" y="3030"/>
                  </a:lnTo>
                  <a:lnTo>
                    <a:pt x="704" y="3027"/>
                  </a:lnTo>
                  <a:close/>
                  <a:moveTo>
                    <a:pt x="704" y="2823"/>
                  </a:moveTo>
                  <a:lnTo>
                    <a:pt x="1567" y="2823"/>
                  </a:lnTo>
                  <a:lnTo>
                    <a:pt x="1585" y="2826"/>
                  </a:lnTo>
                  <a:lnTo>
                    <a:pt x="1601" y="2833"/>
                  </a:lnTo>
                  <a:lnTo>
                    <a:pt x="1614" y="2846"/>
                  </a:lnTo>
                  <a:lnTo>
                    <a:pt x="1621" y="2861"/>
                  </a:lnTo>
                  <a:lnTo>
                    <a:pt x="1624" y="2879"/>
                  </a:lnTo>
                  <a:lnTo>
                    <a:pt x="1621" y="2897"/>
                  </a:lnTo>
                  <a:lnTo>
                    <a:pt x="1614" y="2913"/>
                  </a:lnTo>
                  <a:lnTo>
                    <a:pt x="1601" y="2925"/>
                  </a:lnTo>
                  <a:lnTo>
                    <a:pt x="1585" y="2933"/>
                  </a:lnTo>
                  <a:lnTo>
                    <a:pt x="1567" y="2936"/>
                  </a:lnTo>
                  <a:lnTo>
                    <a:pt x="704" y="2936"/>
                  </a:lnTo>
                  <a:lnTo>
                    <a:pt x="686" y="2933"/>
                  </a:lnTo>
                  <a:lnTo>
                    <a:pt x="671" y="2925"/>
                  </a:lnTo>
                  <a:lnTo>
                    <a:pt x="658" y="2913"/>
                  </a:lnTo>
                  <a:lnTo>
                    <a:pt x="651" y="2897"/>
                  </a:lnTo>
                  <a:lnTo>
                    <a:pt x="648" y="2879"/>
                  </a:lnTo>
                  <a:lnTo>
                    <a:pt x="651" y="2861"/>
                  </a:lnTo>
                  <a:lnTo>
                    <a:pt x="658" y="2846"/>
                  </a:lnTo>
                  <a:lnTo>
                    <a:pt x="671" y="2833"/>
                  </a:lnTo>
                  <a:lnTo>
                    <a:pt x="686" y="2826"/>
                  </a:lnTo>
                  <a:lnTo>
                    <a:pt x="704" y="2823"/>
                  </a:lnTo>
                  <a:close/>
                  <a:moveTo>
                    <a:pt x="1136" y="0"/>
                  </a:moveTo>
                  <a:lnTo>
                    <a:pt x="1221" y="4"/>
                  </a:lnTo>
                  <a:lnTo>
                    <a:pt x="1303" y="13"/>
                  </a:lnTo>
                  <a:lnTo>
                    <a:pt x="1384" y="28"/>
                  </a:lnTo>
                  <a:lnTo>
                    <a:pt x="1463" y="49"/>
                  </a:lnTo>
                  <a:lnTo>
                    <a:pt x="1540" y="75"/>
                  </a:lnTo>
                  <a:lnTo>
                    <a:pt x="1614" y="106"/>
                  </a:lnTo>
                  <a:lnTo>
                    <a:pt x="1685" y="143"/>
                  </a:lnTo>
                  <a:lnTo>
                    <a:pt x="1754" y="184"/>
                  </a:lnTo>
                  <a:lnTo>
                    <a:pt x="1819" y="229"/>
                  </a:lnTo>
                  <a:lnTo>
                    <a:pt x="1881" y="279"/>
                  </a:lnTo>
                  <a:lnTo>
                    <a:pt x="1938" y="334"/>
                  </a:lnTo>
                  <a:lnTo>
                    <a:pt x="1993" y="391"/>
                  </a:lnTo>
                  <a:lnTo>
                    <a:pt x="2042" y="453"/>
                  </a:lnTo>
                  <a:lnTo>
                    <a:pt x="2088" y="518"/>
                  </a:lnTo>
                  <a:lnTo>
                    <a:pt x="2129" y="586"/>
                  </a:lnTo>
                  <a:lnTo>
                    <a:pt x="2166" y="657"/>
                  </a:lnTo>
                  <a:lnTo>
                    <a:pt x="2197" y="732"/>
                  </a:lnTo>
                  <a:lnTo>
                    <a:pt x="2223" y="808"/>
                  </a:lnTo>
                  <a:lnTo>
                    <a:pt x="2244" y="887"/>
                  </a:lnTo>
                  <a:lnTo>
                    <a:pt x="2259" y="967"/>
                  </a:lnTo>
                  <a:lnTo>
                    <a:pt x="2268" y="1050"/>
                  </a:lnTo>
                  <a:lnTo>
                    <a:pt x="2272" y="1135"/>
                  </a:lnTo>
                  <a:lnTo>
                    <a:pt x="2269" y="1188"/>
                  </a:lnTo>
                  <a:lnTo>
                    <a:pt x="2264" y="1242"/>
                  </a:lnTo>
                  <a:lnTo>
                    <a:pt x="2255" y="1295"/>
                  </a:lnTo>
                  <a:lnTo>
                    <a:pt x="2243" y="1348"/>
                  </a:lnTo>
                  <a:lnTo>
                    <a:pt x="2229" y="1399"/>
                  </a:lnTo>
                  <a:lnTo>
                    <a:pt x="2213" y="1449"/>
                  </a:lnTo>
                  <a:lnTo>
                    <a:pt x="2195" y="1497"/>
                  </a:lnTo>
                  <a:lnTo>
                    <a:pt x="2176" y="1543"/>
                  </a:lnTo>
                  <a:lnTo>
                    <a:pt x="2156" y="1587"/>
                  </a:lnTo>
                  <a:lnTo>
                    <a:pt x="2136" y="1628"/>
                  </a:lnTo>
                  <a:lnTo>
                    <a:pt x="2118" y="1667"/>
                  </a:lnTo>
                  <a:lnTo>
                    <a:pt x="2099" y="1702"/>
                  </a:lnTo>
                  <a:lnTo>
                    <a:pt x="2081" y="1732"/>
                  </a:lnTo>
                  <a:lnTo>
                    <a:pt x="2065" y="1759"/>
                  </a:lnTo>
                  <a:lnTo>
                    <a:pt x="2051" y="1782"/>
                  </a:lnTo>
                  <a:lnTo>
                    <a:pt x="2040" y="1800"/>
                  </a:lnTo>
                  <a:lnTo>
                    <a:pt x="1990" y="1881"/>
                  </a:lnTo>
                  <a:lnTo>
                    <a:pt x="1910" y="2011"/>
                  </a:lnTo>
                  <a:lnTo>
                    <a:pt x="1871" y="2075"/>
                  </a:lnTo>
                  <a:lnTo>
                    <a:pt x="1836" y="2140"/>
                  </a:lnTo>
                  <a:lnTo>
                    <a:pt x="1801" y="2205"/>
                  </a:lnTo>
                  <a:lnTo>
                    <a:pt x="1770" y="2271"/>
                  </a:lnTo>
                  <a:lnTo>
                    <a:pt x="1741" y="2339"/>
                  </a:lnTo>
                  <a:lnTo>
                    <a:pt x="1716" y="2407"/>
                  </a:lnTo>
                  <a:lnTo>
                    <a:pt x="1694" y="2477"/>
                  </a:lnTo>
                  <a:lnTo>
                    <a:pt x="1677" y="2550"/>
                  </a:lnTo>
                  <a:lnTo>
                    <a:pt x="1666" y="2625"/>
                  </a:lnTo>
                  <a:lnTo>
                    <a:pt x="1661" y="2647"/>
                  </a:lnTo>
                  <a:lnTo>
                    <a:pt x="1651" y="2668"/>
                  </a:lnTo>
                  <a:lnTo>
                    <a:pt x="1638" y="2685"/>
                  </a:lnTo>
                  <a:lnTo>
                    <a:pt x="1621" y="2700"/>
                  </a:lnTo>
                  <a:lnTo>
                    <a:pt x="1602" y="2712"/>
                  </a:lnTo>
                  <a:lnTo>
                    <a:pt x="1580" y="2719"/>
                  </a:lnTo>
                  <a:lnTo>
                    <a:pt x="1557" y="2721"/>
                  </a:lnTo>
                  <a:lnTo>
                    <a:pt x="731" y="2721"/>
                  </a:lnTo>
                  <a:lnTo>
                    <a:pt x="708" y="2719"/>
                  </a:lnTo>
                  <a:lnTo>
                    <a:pt x="686" y="2712"/>
                  </a:lnTo>
                  <a:lnTo>
                    <a:pt x="667" y="2700"/>
                  </a:lnTo>
                  <a:lnTo>
                    <a:pt x="651" y="2685"/>
                  </a:lnTo>
                  <a:lnTo>
                    <a:pt x="637" y="2668"/>
                  </a:lnTo>
                  <a:lnTo>
                    <a:pt x="628" y="2647"/>
                  </a:lnTo>
                  <a:lnTo>
                    <a:pt x="622" y="2624"/>
                  </a:lnTo>
                  <a:lnTo>
                    <a:pt x="611" y="2554"/>
                  </a:lnTo>
                  <a:lnTo>
                    <a:pt x="595" y="2487"/>
                  </a:lnTo>
                  <a:lnTo>
                    <a:pt x="575" y="2421"/>
                  </a:lnTo>
                  <a:lnTo>
                    <a:pt x="551" y="2357"/>
                  </a:lnTo>
                  <a:lnTo>
                    <a:pt x="524" y="2296"/>
                  </a:lnTo>
                  <a:lnTo>
                    <a:pt x="493" y="2234"/>
                  </a:lnTo>
                  <a:lnTo>
                    <a:pt x="461" y="2172"/>
                  </a:lnTo>
                  <a:lnTo>
                    <a:pt x="425" y="2112"/>
                  </a:lnTo>
                  <a:lnTo>
                    <a:pt x="389" y="2052"/>
                  </a:lnTo>
                  <a:lnTo>
                    <a:pt x="351" y="1991"/>
                  </a:lnTo>
                  <a:lnTo>
                    <a:pt x="312" y="1930"/>
                  </a:lnTo>
                  <a:lnTo>
                    <a:pt x="311" y="1928"/>
                  </a:lnTo>
                  <a:lnTo>
                    <a:pt x="301" y="1912"/>
                  </a:lnTo>
                  <a:lnTo>
                    <a:pt x="293" y="1901"/>
                  </a:lnTo>
                  <a:lnTo>
                    <a:pt x="285" y="1887"/>
                  </a:lnTo>
                  <a:lnTo>
                    <a:pt x="277" y="1872"/>
                  </a:lnTo>
                  <a:lnTo>
                    <a:pt x="258" y="1843"/>
                  </a:lnTo>
                  <a:lnTo>
                    <a:pt x="249" y="1831"/>
                  </a:lnTo>
                  <a:lnTo>
                    <a:pt x="242" y="1819"/>
                  </a:lnTo>
                  <a:lnTo>
                    <a:pt x="237" y="1810"/>
                  </a:lnTo>
                  <a:lnTo>
                    <a:pt x="234" y="1804"/>
                  </a:lnTo>
                  <a:lnTo>
                    <a:pt x="233" y="1802"/>
                  </a:lnTo>
                  <a:lnTo>
                    <a:pt x="221" y="1783"/>
                  </a:lnTo>
                  <a:lnTo>
                    <a:pt x="207" y="1761"/>
                  </a:lnTo>
                  <a:lnTo>
                    <a:pt x="191" y="1733"/>
                  </a:lnTo>
                  <a:lnTo>
                    <a:pt x="173" y="1703"/>
                  </a:lnTo>
                  <a:lnTo>
                    <a:pt x="154" y="1667"/>
                  </a:lnTo>
                  <a:lnTo>
                    <a:pt x="135" y="1629"/>
                  </a:lnTo>
                  <a:lnTo>
                    <a:pt x="115" y="1587"/>
                  </a:lnTo>
                  <a:lnTo>
                    <a:pt x="95" y="1543"/>
                  </a:lnTo>
                  <a:lnTo>
                    <a:pt x="76" y="1497"/>
                  </a:lnTo>
                  <a:lnTo>
                    <a:pt x="60" y="1449"/>
                  </a:lnTo>
                  <a:lnTo>
                    <a:pt x="43" y="1399"/>
                  </a:lnTo>
                  <a:lnTo>
                    <a:pt x="28" y="1348"/>
                  </a:lnTo>
                  <a:lnTo>
                    <a:pt x="17" y="1295"/>
                  </a:lnTo>
                  <a:lnTo>
                    <a:pt x="7" y="1242"/>
                  </a:lnTo>
                  <a:lnTo>
                    <a:pt x="2" y="1188"/>
                  </a:lnTo>
                  <a:lnTo>
                    <a:pt x="0" y="1135"/>
                  </a:lnTo>
                  <a:lnTo>
                    <a:pt x="3" y="1050"/>
                  </a:lnTo>
                  <a:lnTo>
                    <a:pt x="13" y="967"/>
                  </a:lnTo>
                  <a:lnTo>
                    <a:pt x="27" y="887"/>
                  </a:lnTo>
                  <a:lnTo>
                    <a:pt x="48" y="808"/>
                  </a:lnTo>
                  <a:lnTo>
                    <a:pt x="74" y="732"/>
                  </a:lnTo>
                  <a:lnTo>
                    <a:pt x="106" y="657"/>
                  </a:lnTo>
                  <a:lnTo>
                    <a:pt x="142" y="586"/>
                  </a:lnTo>
                  <a:lnTo>
                    <a:pt x="183" y="518"/>
                  </a:lnTo>
                  <a:lnTo>
                    <a:pt x="228" y="453"/>
                  </a:lnTo>
                  <a:lnTo>
                    <a:pt x="279" y="391"/>
                  </a:lnTo>
                  <a:lnTo>
                    <a:pt x="333" y="334"/>
                  </a:lnTo>
                  <a:lnTo>
                    <a:pt x="391" y="279"/>
                  </a:lnTo>
                  <a:lnTo>
                    <a:pt x="453" y="229"/>
                  </a:lnTo>
                  <a:lnTo>
                    <a:pt x="518" y="184"/>
                  </a:lnTo>
                  <a:lnTo>
                    <a:pt x="586" y="143"/>
                  </a:lnTo>
                  <a:lnTo>
                    <a:pt x="657" y="106"/>
                  </a:lnTo>
                  <a:lnTo>
                    <a:pt x="731" y="75"/>
                  </a:lnTo>
                  <a:lnTo>
                    <a:pt x="808" y="49"/>
                  </a:lnTo>
                  <a:lnTo>
                    <a:pt x="887" y="28"/>
                  </a:lnTo>
                  <a:lnTo>
                    <a:pt x="968" y="13"/>
                  </a:lnTo>
                  <a:lnTo>
                    <a:pt x="1051" y="4"/>
                  </a:lnTo>
                  <a:lnTo>
                    <a:pt x="1136" y="0"/>
                  </a:lnTo>
                  <a:close/>
                </a:path>
              </a:pathLst>
            </a:custGeom>
            <a:solidFill>
              <a:schemeClr val="accent4"/>
            </a:solidFill>
            <a:ln w="9525">
              <a:noFill/>
              <a:round/>
              <a:headEnd/>
              <a:tailEnd/>
            </a:ln>
            <a:scene3d>
              <a:camera prst="orthographicFront"/>
              <a:lightRig rig="threePt" dir="t"/>
            </a:scene3d>
            <a:sp3d prstMaterial="matte">
              <a:extrusionClr>
                <a:srgbClr val="FF9966"/>
              </a:extrusionClr>
            </a:sp3d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9pPr>
            </a:lstStyle>
            <a:p>
              <a:pPr algn="just" eaLnBrk="1" hangingPunct="1">
                <a:lnSpc>
                  <a:spcPct val="120000"/>
                </a:lnSpc>
              </a:pPr>
              <a:endParaRPr lang="en-US" sz="781">
                <a:solidFill>
                  <a:schemeClr val="bg2">
                    <a:lumMod val="75000"/>
                  </a:schemeClr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66" name="TextBox 65"/>
          <p:cNvSpPr txBox="1"/>
          <p:nvPr/>
        </p:nvSpPr>
        <p:spPr>
          <a:xfrm>
            <a:off x="5635725" y="4157237"/>
            <a:ext cx="1647032" cy="2585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5762241" y="4641858"/>
            <a:ext cx="1394000" cy="2585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5601538" y="5227735"/>
            <a:ext cx="1715405" cy="2585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5743599" y="5762985"/>
            <a:ext cx="1431284" cy="2585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0" name="矩形 69"/>
          <p:cNvSpPr/>
          <p:nvPr/>
        </p:nvSpPr>
        <p:spPr>
          <a:xfrm>
            <a:off x="5001865" y="200236"/>
            <a:ext cx="2855021" cy="50488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2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</p:spTree>
    <p:extLst>
      <p:ext uri="{BB962C8B-B14F-4D97-AF65-F5344CB8AC3E}">
        <p14:creationId xmlns:p14="http://schemas.microsoft.com/office/powerpoint/2010/main" val="25726370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000"/>
                            </p:stCondLst>
                            <p:childTnLst>
                              <p:par>
                                <p:cTn id="4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1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2500"/>
                            </p:stCondLst>
                            <p:childTnLst>
                              <p:par>
                                <p:cTn id="5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3500"/>
                            </p:stCondLst>
                            <p:childTnLst>
                              <p:par>
                                <p:cTn id="5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500"/>
                            </p:stCondLst>
                            <p:childTnLst>
                              <p:par>
                                <p:cTn id="5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500"/>
                            </p:stCondLst>
                            <p:childTnLst>
                              <p:par>
                                <p:cTn id="6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5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/>
      <p:bldP spid="46" grpId="0"/>
      <p:bldP spid="47" grpId="0"/>
      <p:bldP spid="48" grpId="0"/>
      <p:bldP spid="66" grpId="0"/>
      <p:bldP spid="67" grpId="0"/>
      <p:bldP spid="68" grpId="0"/>
      <p:bldP spid="6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7"/>
          <p:cNvSpPr>
            <a:spLocks/>
          </p:cNvSpPr>
          <p:nvPr/>
        </p:nvSpPr>
        <p:spPr bwMode="auto">
          <a:xfrm>
            <a:off x="5074369" y="3915453"/>
            <a:ext cx="2803768" cy="2797072"/>
          </a:xfrm>
          <a:custGeom>
            <a:avLst/>
            <a:gdLst>
              <a:gd name="T0" fmla="*/ 627 w 1256"/>
              <a:gd name="T1" fmla="*/ 0 h 1253"/>
              <a:gd name="T2" fmla="*/ 1256 w 1256"/>
              <a:gd name="T3" fmla="*/ 626 h 1253"/>
              <a:gd name="T4" fmla="*/ 627 w 1256"/>
              <a:gd name="T5" fmla="*/ 1253 h 1253"/>
              <a:gd name="T6" fmla="*/ 0 w 1256"/>
              <a:gd name="T7" fmla="*/ 626 h 1253"/>
              <a:gd name="T8" fmla="*/ 627 w 1256"/>
              <a:gd name="T9" fmla="*/ 0 h 12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56" h="1253">
                <a:moveTo>
                  <a:pt x="627" y="0"/>
                </a:moveTo>
                <a:lnTo>
                  <a:pt x="1256" y="626"/>
                </a:lnTo>
                <a:lnTo>
                  <a:pt x="627" y="1253"/>
                </a:lnTo>
                <a:lnTo>
                  <a:pt x="0" y="626"/>
                </a:lnTo>
                <a:lnTo>
                  <a:pt x="627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" name="Freeform 8"/>
          <p:cNvSpPr>
            <a:spLocks/>
          </p:cNvSpPr>
          <p:nvPr/>
        </p:nvSpPr>
        <p:spPr bwMode="auto">
          <a:xfrm>
            <a:off x="5761917" y="2252390"/>
            <a:ext cx="1424207" cy="1421975"/>
          </a:xfrm>
          <a:custGeom>
            <a:avLst/>
            <a:gdLst>
              <a:gd name="T0" fmla="*/ 319 w 638"/>
              <a:gd name="T1" fmla="*/ 0 h 637"/>
              <a:gd name="T2" fmla="*/ 638 w 638"/>
              <a:gd name="T3" fmla="*/ 319 h 637"/>
              <a:gd name="T4" fmla="*/ 319 w 638"/>
              <a:gd name="T5" fmla="*/ 637 h 637"/>
              <a:gd name="T6" fmla="*/ 0 w 638"/>
              <a:gd name="T7" fmla="*/ 319 h 637"/>
              <a:gd name="T8" fmla="*/ 319 w 638"/>
              <a:gd name="T9" fmla="*/ 0 h 6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38" h="637">
                <a:moveTo>
                  <a:pt x="319" y="0"/>
                </a:moveTo>
                <a:lnTo>
                  <a:pt x="638" y="319"/>
                </a:lnTo>
                <a:lnTo>
                  <a:pt x="319" y="637"/>
                </a:lnTo>
                <a:lnTo>
                  <a:pt x="0" y="319"/>
                </a:lnTo>
                <a:lnTo>
                  <a:pt x="319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" name="Freeform 9"/>
          <p:cNvSpPr>
            <a:spLocks/>
          </p:cNvSpPr>
          <p:nvPr/>
        </p:nvSpPr>
        <p:spPr bwMode="auto">
          <a:xfrm>
            <a:off x="7244165" y="2649740"/>
            <a:ext cx="633973" cy="629508"/>
          </a:xfrm>
          <a:custGeom>
            <a:avLst/>
            <a:gdLst>
              <a:gd name="T0" fmla="*/ 143 w 284"/>
              <a:gd name="T1" fmla="*/ 0 h 282"/>
              <a:gd name="T2" fmla="*/ 284 w 284"/>
              <a:gd name="T3" fmla="*/ 141 h 282"/>
              <a:gd name="T4" fmla="*/ 143 w 284"/>
              <a:gd name="T5" fmla="*/ 282 h 282"/>
              <a:gd name="T6" fmla="*/ 0 w 284"/>
              <a:gd name="T7" fmla="*/ 141 h 282"/>
              <a:gd name="T8" fmla="*/ 143 w 284"/>
              <a:gd name="T9" fmla="*/ 0 h 2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84" h="282">
                <a:moveTo>
                  <a:pt x="143" y="0"/>
                </a:moveTo>
                <a:lnTo>
                  <a:pt x="284" y="141"/>
                </a:lnTo>
                <a:lnTo>
                  <a:pt x="143" y="282"/>
                </a:lnTo>
                <a:lnTo>
                  <a:pt x="0" y="141"/>
                </a:lnTo>
                <a:lnTo>
                  <a:pt x="143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" name="Freeform 10"/>
          <p:cNvSpPr>
            <a:spLocks/>
          </p:cNvSpPr>
          <p:nvPr/>
        </p:nvSpPr>
        <p:spPr bwMode="auto">
          <a:xfrm>
            <a:off x="-59920" y="2232"/>
            <a:ext cx="6464739" cy="7237116"/>
          </a:xfrm>
          <a:custGeom>
            <a:avLst/>
            <a:gdLst>
              <a:gd name="T0" fmla="*/ 0 w 2896"/>
              <a:gd name="T1" fmla="*/ 0 h 3242"/>
              <a:gd name="T2" fmla="*/ 1194 w 2896"/>
              <a:gd name="T3" fmla="*/ 0 h 3242"/>
              <a:gd name="T4" fmla="*/ 2896 w 2896"/>
              <a:gd name="T5" fmla="*/ 1700 h 3242"/>
              <a:gd name="T6" fmla="*/ 1351 w 2896"/>
              <a:gd name="T7" fmla="*/ 3242 h 3242"/>
              <a:gd name="T8" fmla="*/ 0 w 2896"/>
              <a:gd name="T9" fmla="*/ 3242 h 3242"/>
              <a:gd name="T10" fmla="*/ 0 w 2896"/>
              <a:gd name="T11" fmla="*/ 0 h 32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896" h="3242">
                <a:moveTo>
                  <a:pt x="0" y="0"/>
                </a:moveTo>
                <a:lnTo>
                  <a:pt x="1194" y="0"/>
                </a:lnTo>
                <a:lnTo>
                  <a:pt x="2896" y="1700"/>
                </a:lnTo>
                <a:lnTo>
                  <a:pt x="1351" y="3242"/>
                </a:lnTo>
                <a:lnTo>
                  <a:pt x="0" y="3242"/>
                </a:lnTo>
                <a:lnTo>
                  <a:pt x="0" y="0"/>
                </a:lnTo>
                <a:close/>
              </a:path>
            </a:pathLst>
          </a:cu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r>
              <a:rPr lang="en-US" altLang="zh-CN" dirty="0" smtClean="0"/>
              <a:t>                                          </a:t>
            </a:r>
            <a:endParaRPr lang="zh-CN" altLang="en-US" dirty="0"/>
          </a:p>
        </p:txBody>
      </p:sp>
      <p:sp>
        <p:nvSpPr>
          <p:cNvPr id="2" name="矩形 1"/>
          <p:cNvSpPr/>
          <p:nvPr/>
        </p:nvSpPr>
        <p:spPr>
          <a:xfrm>
            <a:off x="8104899" y="0"/>
            <a:ext cx="4753851" cy="7239348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文本框 13"/>
          <p:cNvSpPr txBox="1">
            <a:spLocks noChangeArrowheads="1"/>
          </p:cNvSpPr>
          <p:nvPr/>
        </p:nvSpPr>
        <p:spPr bwMode="auto">
          <a:xfrm>
            <a:off x="8671101" y="3279248"/>
            <a:ext cx="3775957" cy="13632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en-US" altLang="zh-CN" sz="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8671100" y="1672109"/>
            <a:ext cx="3775957" cy="15081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4400" dirty="0">
                <a:solidFill>
                  <a:schemeClr val="bg1"/>
                </a:solidFill>
                <a:ea typeface="Cambria Math" panose="02040503050406030204" pitchFamily="18" charset="0"/>
              </a:rPr>
              <a:t>ADD RELATED</a:t>
            </a:r>
          </a:p>
          <a:p>
            <a:r>
              <a:rPr lang="en-US" altLang="zh-CN" sz="4800" dirty="0">
                <a:solidFill>
                  <a:schemeClr val="bg1"/>
                </a:solidFill>
                <a:latin typeface="Impact" panose="020B0806030902050204" pitchFamily="34" charset="0"/>
                <a:ea typeface="Cambria Math" panose="02040503050406030204" pitchFamily="18" charset="0"/>
              </a:rPr>
              <a:t>TITLE WORDS</a:t>
            </a:r>
            <a:endParaRPr lang="zh-CN" altLang="en-US" sz="4800" dirty="0">
              <a:solidFill>
                <a:schemeClr val="bg1"/>
              </a:solidFill>
              <a:latin typeface="Impact" panose="020B0806030902050204" pitchFamily="34" charset="0"/>
              <a:ea typeface="DFMincho-SU" panose="02010609010101010101" pitchFamily="1" charset="-128"/>
              <a:cs typeface="Arial" panose="020B0604020202020204" pitchFamily="34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5001865" y="200236"/>
            <a:ext cx="2855021" cy="50488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2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</p:spTree>
    <p:extLst>
      <p:ext uri="{BB962C8B-B14F-4D97-AF65-F5344CB8AC3E}">
        <p14:creationId xmlns:p14="http://schemas.microsoft.com/office/powerpoint/2010/main" val="4795592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2" grpId="0" animBg="1"/>
      <p:bldP spid="14" grpId="0"/>
      <p:bldP spid="1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1" name="Group 120"/>
          <p:cNvGrpSpPr/>
          <p:nvPr/>
        </p:nvGrpSpPr>
        <p:grpSpPr>
          <a:xfrm rot="1203774">
            <a:off x="2291241" y="2945926"/>
            <a:ext cx="321407" cy="1549014"/>
            <a:chOff x="2971802" y="2190750"/>
            <a:chExt cx="228598" cy="1101725"/>
          </a:xfrm>
        </p:grpSpPr>
        <p:cxnSp>
          <p:nvCxnSpPr>
            <p:cNvPr id="122" name="Straight Connector 121"/>
            <p:cNvCxnSpPr/>
            <p:nvPr/>
          </p:nvCxnSpPr>
          <p:spPr>
            <a:xfrm rot="16200000" flipV="1">
              <a:off x="2478088" y="2684463"/>
              <a:ext cx="1101725" cy="11430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3" name="Straight Connector 122"/>
            <p:cNvCxnSpPr/>
            <p:nvPr/>
          </p:nvCxnSpPr>
          <p:spPr>
            <a:xfrm rot="5400000" flipH="1" flipV="1">
              <a:off x="2592387" y="2684463"/>
              <a:ext cx="1101725" cy="11430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0" name="Group 129"/>
          <p:cNvGrpSpPr/>
          <p:nvPr/>
        </p:nvGrpSpPr>
        <p:grpSpPr>
          <a:xfrm>
            <a:off x="2559075" y="2044995"/>
            <a:ext cx="1178502" cy="1178502"/>
            <a:chOff x="1657350" y="1428750"/>
            <a:chExt cx="838200" cy="838200"/>
          </a:xfrm>
        </p:grpSpPr>
        <p:sp>
          <p:nvSpPr>
            <p:cNvPr id="118" name="Rectangle 117"/>
            <p:cNvSpPr/>
            <p:nvPr/>
          </p:nvSpPr>
          <p:spPr>
            <a:xfrm>
              <a:off x="1657350" y="1428750"/>
              <a:ext cx="838200" cy="8382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5" name="Freeform 52"/>
            <p:cNvSpPr>
              <a:spLocks noEditPoints="1"/>
            </p:cNvSpPr>
            <p:nvPr/>
          </p:nvSpPr>
          <p:spPr bwMode="auto">
            <a:xfrm>
              <a:off x="1890341" y="1647623"/>
              <a:ext cx="372219" cy="400455"/>
            </a:xfrm>
            <a:custGeom>
              <a:avLst/>
              <a:gdLst/>
              <a:ahLst/>
              <a:cxnLst>
                <a:cxn ang="0">
                  <a:pos x="67" y="67"/>
                </a:cxn>
                <a:cxn ang="0">
                  <a:pos x="61" y="72"/>
                </a:cxn>
                <a:cxn ang="0">
                  <a:pos x="5" y="72"/>
                </a:cxn>
                <a:cxn ang="0">
                  <a:pos x="0" y="67"/>
                </a:cxn>
                <a:cxn ang="0">
                  <a:pos x="0" y="16"/>
                </a:cxn>
                <a:cxn ang="0">
                  <a:pos x="5" y="11"/>
                </a:cxn>
                <a:cxn ang="0">
                  <a:pos x="10" y="11"/>
                </a:cxn>
                <a:cxn ang="0">
                  <a:pos x="10" y="7"/>
                </a:cxn>
                <a:cxn ang="0">
                  <a:pos x="16" y="0"/>
                </a:cxn>
                <a:cxn ang="0">
                  <a:pos x="19" y="0"/>
                </a:cxn>
                <a:cxn ang="0">
                  <a:pos x="25" y="7"/>
                </a:cxn>
                <a:cxn ang="0">
                  <a:pos x="25" y="11"/>
                </a:cxn>
                <a:cxn ang="0">
                  <a:pos x="41" y="11"/>
                </a:cxn>
                <a:cxn ang="0">
                  <a:pos x="41" y="7"/>
                </a:cxn>
                <a:cxn ang="0">
                  <a:pos x="47" y="0"/>
                </a:cxn>
                <a:cxn ang="0">
                  <a:pos x="50" y="0"/>
                </a:cxn>
                <a:cxn ang="0">
                  <a:pos x="56" y="7"/>
                </a:cxn>
                <a:cxn ang="0">
                  <a:pos x="56" y="11"/>
                </a:cxn>
                <a:cxn ang="0">
                  <a:pos x="61" y="11"/>
                </a:cxn>
                <a:cxn ang="0">
                  <a:pos x="67" y="16"/>
                </a:cxn>
                <a:cxn ang="0">
                  <a:pos x="67" y="67"/>
                </a:cxn>
                <a:cxn ang="0">
                  <a:pos x="61" y="67"/>
                </a:cxn>
                <a:cxn ang="0">
                  <a:pos x="61" y="26"/>
                </a:cxn>
                <a:cxn ang="0">
                  <a:pos x="5" y="26"/>
                </a:cxn>
                <a:cxn ang="0">
                  <a:pos x="5" y="67"/>
                </a:cxn>
                <a:cxn ang="0">
                  <a:pos x="61" y="67"/>
                </a:cxn>
                <a:cxn ang="0">
                  <a:pos x="20" y="7"/>
                </a:cxn>
                <a:cxn ang="0">
                  <a:pos x="19" y="5"/>
                </a:cxn>
                <a:cxn ang="0">
                  <a:pos x="16" y="5"/>
                </a:cxn>
                <a:cxn ang="0">
                  <a:pos x="15" y="7"/>
                </a:cxn>
                <a:cxn ang="0">
                  <a:pos x="15" y="18"/>
                </a:cxn>
                <a:cxn ang="0">
                  <a:pos x="16" y="20"/>
                </a:cxn>
                <a:cxn ang="0">
                  <a:pos x="19" y="20"/>
                </a:cxn>
                <a:cxn ang="0">
                  <a:pos x="20" y="18"/>
                </a:cxn>
                <a:cxn ang="0">
                  <a:pos x="20" y="7"/>
                </a:cxn>
                <a:cxn ang="0">
                  <a:pos x="51" y="7"/>
                </a:cxn>
                <a:cxn ang="0">
                  <a:pos x="50" y="5"/>
                </a:cxn>
                <a:cxn ang="0">
                  <a:pos x="47" y="5"/>
                </a:cxn>
                <a:cxn ang="0">
                  <a:pos x="46" y="7"/>
                </a:cxn>
                <a:cxn ang="0">
                  <a:pos x="46" y="18"/>
                </a:cxn>
                <a:cxn ang="0">
                  <a:pos x="47" y="20"/>
                </a:cxn>
                <a:cxn ang="0">
                  <a:pos x="50" y="20"/>
                </a:cxn>
                <a:cxn ang="0">
                  <a:pos x="51" y="18"/>
                </a:cxn>
                <a:cxn ang="0">
                  <a:pos x="51" y="7"/>
                </a:cxn>
              </a:cxnLst>
              <a:rect l="0" t="0" r="r" b="b"/>
              <a:pathLst>
                <a:path w="67" h="72">
                  <a:moveTo>
                    <a:pt x="67" y="67"/>
                  </a:moveTo>
                  <a:cubicBezTo>
                    <a:pt x="67" y="70"/>
                    <a:pt x="64" y="72"/>
                    <a:pt x="61" y="72"/>
                  </a:cubicBezTo>
                  <a:cubicBezTo>
                    <a:pt x="5" y="72"/>
                    <a:pt x="5" y="72"/>
                    <a:pt x="5" y="72"/>
                  </a:cubicBezTo>
                  <a:cubicBezTo>
                    <a:pt x="2" y="72"/>
                    <a:pt x="0" y="70"/>
                    <a:pt x="0" y="67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3"/>
                    <a:pt x="2" y="11"/>
                    <a:pt x="5" y="11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0" y="3"/>
                    <a:pt x="13" y="0"/>
                    <a:pt x="16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23" y="0"/>
                    <a:pt x="25" y="3"/>
                    <a:pt x="25" y="7"/>
                  </a:cubicBezTo>
                  <a:cubicBezTo>
                    <a:pt x="25" y="11"/>
                    <a:pt x="25" y="11"/>
                    <a:pt x="25" y="11"/>
                  </a:cubicBezTo>
                  <a:cubicBezTo>
                    <a:pt x="41" y="11"/>
                    <a:pt x="41" y="11"/>
                    <a:pt x="41" y="11"/>
                  </a:cubicBezTo>
                  <a:cubicBezTo>
                    <a:pt x="41" y="7"/>
                    <a:pt x="41" y="7"/>
                    <a:pt x="41" y="7"/>
                  </a:cubicBezTo>
                  <a:cubicBezTo>
                    <a:pt x="41" y="3"/>
                    <a:pt x="44" y="0"/>
                    <a:pt x="47" y="0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53" y="0"/>
                    <a:pt x="56" y="3"/>
                    <a:pt x="56" y="7"/>
                  </a:cubicBezTo>
                  <a:cubicBezTo>
                    <a:pt x="56" y="11"/>
                    <a:pt x="56" y="11"/>
                    <a:pt x="56" y="11"/>
                  </a:cubicBezTo>
                  <a:cubicBezTo>
                    <a:pt x="61" y="11"/>
                    <a:pt x="61" y="11"/>
                    <a:pt x="61" y="11"/>
                  </a:cubicBezTo>
                  <a:cubicBezTo>
                    <a:pt x="64" y="11"/>
                    <a:pt x="67" y="13"/>
                    <a:pt x="67" y="16"/>
                  </a:cubicBezTo>
                  <a:lnTo>
                    <a:pt x="67" y="67"/>
                  </a:lnTo>
                  <a:close/>
                  <a:moveTo>
                    <a:pt x="61" y="67"/>
                  </a:moveTo>
                  <a:cubicBezTo>
                    <a:pt x="61" y="26"/>
                    <a:pt x="61" y="26"/>
                    <a:pt x="61" y="26"/>
                  </a:cubicBezTo>
                  <a:cubicBezTo>
                    <a:pt x="5" y="26"/>
                    <a:pt x="5" y="26"/>
                    <a:pt x="5" y="26"/>
                  </a:cubicBezTo>
                  <a:cubicBezTo>
                    <a:pt x="5" y="67"/>
                    <a:pt x="5" y="67"/>
                    <a:pt x="5" y="67"/>
                  </a:cubicBezTo>
                  <a:lnTo>
                    <a:pt x="61" y="67"/>
                  </a:lnTo>
                  <a:close/>
                  <a:moveTo>
                    <a:pt x="20" y="7"/>
                  </a:moveTo>
                  <a:cubicBezTo>
                    <a:pt x="20" y="6"/>
                    <a:pt x="20" y="5"/>
                    <a:pt x="19" y="5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16" y="5"/>
                    <a:pt x="15" y="6"/>
                    <a:pt x="15" y="7"/>
                  </a:cubicBezTo>
                  <a:cubicBezTo>
                    <a:pt x="15" y="18"/>
                    <a:pt x="15" y="18"/>
                    <a:pt x="15" y="18"/>
                  </a:cubicBezTo>
                  <a:cubicBezTo>
                    <a:pt x="15" y="19"/>
                    <a:pt x="16" y="20"/>
                    <a:pt x="16" y="20"/>
                  </a:cubicBezTo>
                  <a:cubicBezTo>
                    <a:pt x="19" y="20"/>
                    <a:pt x="19" y="20"/>
                    <a:pt x="19" y="20"/>
                  </a:cubicBezTo>
                  <a:cubicBezTo>
                    <a:pt x="20" y="20"/>
                    <a:pt x="20" y="19"/>
                    <a:pt x="20" y="18"/>
                  </a:cubicBezTo>
                  <a:lnTo>
                    <a:pt x="20" y="7"/>
                  </a:lnTo>
                  <a:close/>
                  <a:moveTo>
                    <a:pt x="51" y="7"/>
                  </a:moveTo>
                  <a:cubicBezTo>
                    <a:pt x="51" y="6"/>
                    <a:pt x="51" y="5"/>
                    <a:pt x="50" y="5"/>
                  </a:cubicBezTo>
                  <a:cubicBezTo>
                    <a:pt x="47" y="5"/>
                    <a:pt x="47" y="5"/>
                    <a:pt x="47" y="5"/>
                  </a:cubicBezTo>
                  <a:cubicBezTo>
                    <a:pt x="47" y="5"/>
                    <a:pt x="46" y="6"/>
                    <a:pt x="46" y="7"/>
                  </a:cubicBezTo>
                  <a:cubicBezTo>
                    <a:pt x="46" y="18"/>
                    <a:pt x="46" y="18"/>
                    <a:pt x="46" y="18"/>
                  </a:cubicBezTo>
                  <a:cubicBezTo>
                    <a:pt x="46" y="19"/>
                    <a:pt x="47" y="20"/>
                    <a:pt x="47" y="20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1" y="20"/>
                    <a:pt x="51" y="19"/>
                    <a:pt x="51" y="18"/>
                  </a:cubicBezTo>
                  <a:lnTo>
                    <a:pt x="51" y="7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63" tIns="64282" rIns="128563" bIns="6428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64" name="Group 63"/>
          <p:cNvGrpSpPr/>
          <p:nvPr/>
        </p:nvGrpSpPr>
        <p:grpSpPr>
          <a:xfrm>
            <a:off x="4862515" y="3223494"/>
            <a:ext cx="321407" cy="1549014"/>
            <a:chOff x="2971801" y="2190750"/>
            <a:chExt cx="228599" cy="1101725"/>
          </a:xfrm>
        </p:grpSpPr>
        <p:cxnSp>
          <p:nvCxnSpPr>
            <p:cNvPr id="61" name="Straight Connector 60"/>
            <p:cNvCxnSpPr/>
            <p:nvPr/>
          </p:nvCxnSpPr>
          <p:spPr>
            <a:xfrm rot="16200000" flipV="1">
              <a:off x="2478088" y="2684463"/>
              <a:ext cx="1101725" cy="114300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 rot="5400000" flipH="1" flipV="1">
              <a:off x="2592387" y="2684463"/>
              <a:ext cx="1101725" cy="114300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1" name="Group 130"/>
          <p:cNvGrpSpPr/>
          <p:nvPr/>
        </p:nvGrpSpPr>
        <p:grpSpPr>
          <a:xfrm>
            <a:off x="4433963" y="2044995"/>
            <a:ext cx="1178502" cy="1178502"/>
            <a:chOff x="2905125" y="1428750"/>
            <a:chExt cx="838200" cy="838200"/>
          </a:xfrm>
        </p:grpSpPr>
        <p:sp>
          <p:nvSpPr>
            <p:cNvPr id="43" name="Rectangle 42"/>
            <p:cNvSpPr/>
            <p:nvPr/>
          </p:nvSpPr>
          <p:spPr>
            <a:xfrm>
              <a:off x="2905125" y="1428750"/>
              <a:ext cx="838200" cy="8382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6" name="Freeform 48"/>
            <p:cNvSpPr>
              <a:spLocks/>
            </p:cNvSpPr>
            <p:nvPr/>
          </p:nvSpPr>
          <p:spPr bwMode="auto">
            <a:xfrm>
              <a:off x="3221544" y="1661741"/>
              <a:ext cx="205362" cy="372219"/>
            </a:xfrm>
            <a:custGeom>
              <a:avLst/>
              <a:gdLst/>
              <a:ahLst/>
              <a:cxnLst>
                <a:cxn ang="0">
                  <a:pos x="36" y="20"/>
                </a:cxn>
                <a:cxn ang="0">
                  <a:pos x="15" y="66"/>
                </a:cxn>
                <a:cxn ang="0">
                  <a:pos x="13" y="67"/>
                </a:cxn>
                <a:cxn ang="0">
                  <a:pos x="12" y="67"/>
                </a:cxn>
                <a:cxn ang="0">
                  <a:pos x="11" y="65"/>
                </a:cxn>
                <a:cxn ang="0">
                  <a:pos x="19" y="33"/>
                </a:cxn>
                <a:cxn ang="0">
                  <a:pos x="3" y="37"/>
                </a:cxn>
                <a:cxn ang="0">
                  <a:pos x="2" y="37"/>
                </a:cxn>
                <a:cxn ang="0">
                  <a:pos x="1" y="36"/>
                </a:cxn>
                <a:cxn ang="0">
                  <a:pos x="1" y="35"/>
                </a:cxn>
                <a:cxn ang="0">
                  <a:pos x="9" y="2"/>
                </a:cxn>
                <a:cxn ang="0">
                  <a:pos x="10" y="0"/>
                </a:cxn>
                <a:cxn ang="0">
                  <a:pos x="24" y="0"/>
                </a:cxn>
                <a:cxn ang="0">
                  <a:pos x="25" y="2"/>
                </a:cxn>
                <a:cxn ang="0">
                  <a:pos x="25" y="3"/>
                </a:cxn>
                <a:cxn ang="0">
                  <a:pos x="18" y="21"/>
                </a:cxn>
                <a:cxn ang="0">
                  <a:pos x="34" y="18"/>
                </a:cxn>
                <a:cxn ang="0">
                  <a:pos x="35" y="17"/>
                </a:cxn>
                <a:cxn ang="0">
                  <a:pos x="36" y="18"/>
                </a:cxn>
                <a:cxn ang="0">
                  <a:pos x="36" y="20"/>
                </a:cxn>
              </a:cxnLst>
              <a:rect l="0" t="0" r="r" b="b"/>
              <a:pathLst>
                <a:path w="37" h="67">
                  <a:moveTo>
                    <a:pt x="36" y="20"/>
                  </a:moveTo>
                  <a:cubicBezTo>
                    <a:pt x="15" y="66"/>
                    <a:pt x="15" y="66"/>
                    <a:pt x="15" y="66"/>
                  </a:cubicBezTo>
                  <a:cubicBezTo>
                    <a:pt x="14" y="67"/>
                    <a:pt x="14" y="67"/>
                    <a:pt x="13" y="67"/>
                  </a:cubicBezTo>
                  <a:cubicBezTo>
                    <a:pt x="13" y="67"/>
                    <a:pt x="13" y="67"/>
                    <a:pt x="12" y="67"/>
                  </a:cubicBezTo>
                  <a:cubicBezTo>
                    <a:pt x="11" y="67"/>
                    <a:pt x="11" y="66"/>
                    <a:pt x="11" y="65"/>
                  </a:cubicBezTo>
                  <a:cubicBezTo>
                    <a:pt x="19" y="33"/>
                    <a:pt x="19" y="33"/>
                    <a:pt x="19" y="33"/>
                  </a:cubicBezTo>
                  <a:cubicBezTo>
                    <a:pt x="3" y="37"/>
                    <a:pt x="3" y="37"/>
                    <a:pt x="3" y="37"/>
                  </a:cubicBezTo>
                  <a:cubicBezTo>
                    <a:pt x="3" y="37"/>
                    <a:pt x="2" y="37"/>
                    <a:pt x="2" y="37"/>
                  </a:cubicBezTo>
                  <a:cubicBezTo>
                    <a:pt x="2" y="37"/>
                    <a:pt x="1" y="37"/>
                    <a:pt x="1" y="36"/>
                  </a:cubicBezTo>
                  <a:cubicBezTo>
                    <a:pt x="1" y="36"/>
                    <a:pt x="0" y="35"/>
                    <a:pt x="1" y="35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9" y="1"/>
                    <a:pt x="10" y="0"/>
                    <a:pt x="10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5" y="0"/>
                    <a:pt x="25" y="1"/>
                    <a:pt x="25" y="2"/>
                  </a:cubicBezTo>
                  <a:cubicBezTo>
                    <a:pt x="25" y="2"/>
                    <a:pt x="25" y="3"/>
                    <a:pt x="25" y="3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34" y="18"/>
                    <a:pt x="34" y="18"/>
                    <a:pt x="34" y="18"/>
                  </a:cubicBezTo>
                  <a:cubicBezTo>
                    <a:pt x="34" y="17"/>
                    <a:pt x="34" y="17"/>
                    <a:pt x="35" y="17"/>
                  </a:cubicBezTo>
                  <a:cubicBezTo>
                    <a:pt x="35" y="17"/>
                    <a:pt x="36" y="18"/>
                    <a:pt x="36" y="18"/>
                  </a:cubicBezTo>
                  <a:cubicBezTo>
                    <a:pt x="36" y="19"/>
                    <a:pt x="37" y="19"/>
                    <a:pt x="36" y="2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63" tIns="64282" rIns="128563" bIns="6428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85" name="Group 84"/>
          <p:cNvGrpSpPr/>
          <p:nvPr/>
        </p:nvGrpSpPr>
        <p:grpSpPr>
          <a:xfrm>
            <a:off x="6657050" y="3223494"/>
            <a:ext cx="321407" cy="1549014"/>
            <a:chOff x="2971801" y="2190750"/>
            <a:chExt cx="228599" cy="1101725"/>
          </a:xfrm>
        </p:grpSpPr>
        <p:cxnSp>
          <p:nvCxnSpPr>
            <p:cNvPr id="86" name="Straight Connector 85"/>
            <p:cNvCxnSpPr/>
            <p:nvPr/>
          </p:nvCxnSpPr>
          <p:spPr>
            <a:xfrm rot="16200000" flipV="1">
              <a:off x="2478088" y="2684463"/>
              <a:ext cx="1101725" cy="114300"/>
            </a:xfrm>
            <a:prstGeom prst="line">
              <a:avLst/>
            </a:prstGeom>
            <a:ln w="19050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Connector 87"/>
            <p:cNvCxnSpPr/>
            <p:nvPr/>
          </p:nvCxnSpPr>
          <p:spPr>
            <a:xfrm rot="5400000" flipH="1" flipV="1">
              <a:off x="2592387" y="2684463"/>
              <a:ext cx="1101725" cy="114300"/>
            </a:xfrm>
            <a:prstGeom prst="line">
              <a:avLst/>
            </a:prstGeom>
            <a:ln w="19050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2" name="Group 131"/>
          <p:cNvGrpSpPr/>
          <p:nvPr/>
        </p:nvGrpSpPr>
        <p:grpSpPr>
          <a:xfrm>
            <a:off x="6228499" y="2044995"/>
            <a:ext cx="1178502" cy="1178502"/>
            <a:chOff x="4152900" y="1428750"/>
            <a:chExt cx="838200" cy="838200"/>
          </a:xfrm>
        </p:grpSpPr>
        <p:sp>
          <p:nvSpPr>
            <p:cNvPr id="82" name="Rectangle 81"/>
            <p:cNvSpPr/>
            <p:nvPr/>
          </p:nvSpPr>
          <p:spPr>
            <a:xfrm>
              <a:off x="4152900" y="1428750"/>
              <a:ext cx="838200" cy="838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7" name="Freeform 107"/>
            <p:cNvSpPr>
              <a:spLocks noEditPoints="1"/>
            </p:cNvSpPr>
            <p:nvPr/>
          </p:nvSpPr>
          <p:spPr bwMode="auto">
            <a:xfrm>
              <a:off x="4391025" y="1664308"/>
              <a:ext cx="361951" cy="367085"/>
            </a:xfrm>
            <a:custGeom>
              <a:avLst/>
              <a:gdLst/>
              <a:ahLst/>
              <a:cxnLst>
                <a:cxn ang="0">
                  <a:pos x="64" y="14"/>
                </a:cxn>
                <a:cxn ang="0">
                  <a:pos x="12" y="65"/>
                </a:cxn>
                <a:cxn ang="0">
                  <a:pos x="10" y="66"/>
                </a:cxn>
                <a:cxn ang="0">
                  <a:pos x="8" y="65"/>
                </a:cxn>
                <a:cxn ang="0">
                  <a:pos x="0" y="57"/>
                </a:cxn>
                <a:cxn ang="0">
                  <a:pos x="0" y="56"/>
                </a:cxn>
                <a:cxn ang="0">
                  <a:pos x="0" y="54"/>
                </a:cxn>
                <a:cxn ang="0">
                  <a:pos x="52" y="2"/>
                </a:cxn>
                <a:cxn ang="0">
                  <a:pos x="54" y="1"/>
                </a:cxn>
                <a:cxn ang="0">
                  <a:pos x="56" y="2"/>
                </a:cxn>
                <a:cxn ang="0">
                  <a:pos x="64" y="10"/>
                </a:cxn>
                <a:cxn ang="0">
                  <a:pos x="64" y="12"/>
                </a:cxn>
                <a:cxn ang="0">
                  <a:pos x="64" y="14"/>
                </a:cxn>
                <a:cxn ang="0">
                  <a:pos x="14" y="5"/>
                </a:cxn>
                <a:cxn ang="0">
                  <a:pos x="10" y="7"/>
                </a:cxn>
                <a:cxn ang="0">
                  <a:pos x="9" y="11"/>
                </a:cxn>
                <a:cxn ang="0">
                  <a:pos x="8" y="7"/>
                </a:cxn>
                <a:cxn ang="0">
                  <a:pos x="4" y="5"/>
                </a:cxn>
                <a:cxn ang="0">
                  <a:pos x="8" y="4"/>
                </a:cxn>
                <a:cxn ang="0">
                  <a:pos x="9" y="0"/>
                </a:cxn>
                <a:cxn ang="0">
                  <a:pos x="10" y="4"/>
                </a:cxn>
                <a:cxn ang="0">
                  <a:pos x="14" y="5"/>
                </a:cxn>
                <a:cxn ang="0">
                  <a:pos x="32" y="13"/>
                </a:cxn>
                <a:cxn ang="0">
                  <a:pos x="24" y="16"/>
                </a:cxn>
                <a:cxn ang="0">
                  <a:pos x="22" y="23"/>
                </a:cxn>
                <a:cxn ang="0">
                  <a:pos x="19" y="16"/>
                </a:cxn>
                <a:cxn ang="0">
                  <a:pos x="11" y="13"/>
                </a:cxn>
                <a:cxn ang="0">
                  <a:pos x="19" y="11"/>
                </a:cxn>
                <a:cxn ang="0">
                  <a:pos x="22" y="3"/>
                </a:cxn>
                <a:cxn ang="0">
                  <a:pos x="24" y="11"/>
                </a:cxn>
                <a:cxn ang="0">
                  <a:pos x="32" y="13"/>
                </a:cxn>
                <a:cxn ang="0">
                  <a:pos x="40" y="5"/>
                </a:cxn>
                <a:cxn ang="0">
                  <a:pos x="36" y="7"/>
                </a:cxn>
                <a:cxn ang="0">
                  <a:pos x="34" y="11"/>
                </a:cxn>
                <a:cxn ang="0">
                  <a:pos x="33" y="7"/>
                </a:cxn>
                <a:cxn ang="0">
                  <a:pos x="29" y="5"/>
                </a:cxn>
                <a:cxn ang="0">
                  <a:pos x="33" y="4"/>
                </a:cxn>
                <a:cxn ang="0">
                  <a:pos x="34" y="0"/>
                </a:cxn>
                <a:cxn ang="0">
                  <a:pos x="36" y="4"/>
                </a:cxn>
                <a:cxn ang="0">
                  <a:pos x="40" y="5"/>
                </a:cxn>
                <a:cxn ang="0">
                  <a:pos x="58" y="12"/>
                </a:cxn>
                <a:cxn ang="0">
                  <a:pos x="54" y="8"/>
                </a:cxn>
                <a:cxn ang="0">
                  <a:pos x="42" y="19"/>
                </a:cxn>
                <a:cxn ang="0">
                  <a:pos x="46" y="24"/>
                </a:cxn>
                <a:cxn ang="0">
                  <a:pos x="58" y="12"/>
                </a:cxn>
                <a:cxn ang="0">
                  <a:pos x="65" y="31"/>
                </a:cxn>
                <a:cxn ang="0">
                  <a:pos x="61" y="32"/>
                </a:cxn>
                <a:cxn ang="0">
                  <a:pos x="60" y="36"/>
                </a:cxn>
                <a:cxn ang="0">
                  <a:pos x="59" y="32"/>
                </a:cxn>
                <a:cxn ang="0">
                  <a:pos x="55" y="31"/>
                </a:cxn>
                <a:cxn ang="0">
                  <a:pos x="59" y="30"/>
                </a:cxn>
                <a:cxn ang="0">
                  <a:pos x="60" y="26"/>
                </a:cxn>
                <a:cxn ang="0">
                  <a:pos x="61" y="30"/>
                </a:cxn>
                <a:cxn ang="0">
                  <a:pos x="65" y="31"/>
                </a:cxn>
              </a:cxnLst>
              <a:rect l="0" t="0" r="r" b="b"/>
              <a:pathLst>
                <a:path w="65" h="66">
                  <a:moveTo>
                    <a:pt x="64" y="14"/>
                  </a:moveTo>
                  <a:cubicBezTo>
                    <a:pt x="12" y="65"/>
                    <a:pt x="12" y="65"/>
                    <a:pt x="12" y="65"/>
                  </a:cubicBezTo>
                  <a:cubicBezTo>
                    <a:pt x="11" y="66"/>
                    <a:pt x="11" y="66"/>
                    <a:pt x="10" y="66"/>
                  </a:cubicBezTo>
                  <a:cubicBezTo>
                    <a:pt x="9" y="66"/>
                    <a:pt x="9" y="66"/>
                    <a:pt x="8" y="65"/>
                  </a:cubicBezTo>
                  <a:cubicBezTo>
                    <a:pt x="0" y="57"/>
                    <a:pt x="0" y="57"/>
                    <a:pt x="0" y="57"/>
                  </a:cubicBezTo>
                  <a:cubicBezTo>
                    <a:pt x="0" y="57"/>
                    <a:pt x="0" y="56"/>
                    <a:pt x="0" y="56"/>
                  </a:cubicBezTo>
                  <a:cubicBezTo>
                    <a:pt x="0" y="55"/>
                    <a:pt x="0" y="54"/>
                    <a:pt x="0" y="54"/>
                  </a:cubicBezTo>
                  <a:cubicBezTo>
                    <a:pt x="52" y="2"/>
                    <a:pt x="52" y="2"/>
                    <a:pt x="52" y="2"/>
                  </a:cubicBezTo>
                  <a:cubicBezTo>
                    <a:pt x="52" y="2"/>
                    <a:pt x="53" y="1"/>
                    <a:pt x="54" y="1"/>
                  </a:cubicBezTo>
                  <a:cubicBezTo>
                    <a:pt x="54" y="1"/>
                    <a:pt x="55" y="2"/>
                    <a:pt x="56" y="2"/>
                  </a:cubicBezTo>
                  <a:cubicBezTo>
                    <a:pt x="64" y="10"/>
                    <a:pt x="64" y="10"/>
                    <a:pt x="64" y="10"/>
                  </a:cubicBezTo>
                  <a:cubicBezTo>
                    <a:pt x="64" y="11"/>
                    <a:pt x="64" y="11"/>
                    <a:pt x="64" y="12"/>
                  </a:cubicBezTo>
                  <a:cubicBezTo>
                    <a:pt x="64" y="13"/>
                    <a:pt x="64" y="13"/>
                    <a:pt x="64" y="14"/>
                  </a:cubicBezTo>
                  <a:close/>
                  <a:moveTo>
                    <a:pt x="14" y="5"/>
                  </a:moveTo>
                  <a:cubicBezTo>
                    <a:pt x="10" y="7"/>
                    <a:pt x="10" y="7"/>
                    <a:pt x="10" y="7"/>
                  </a:cubicBezTo>
                  <a:cubicBezTo>
                    <a:pt x="9" y="11"/>
                    <a:pt x="9" y="11"/>
                    <a:pt x="9" y="11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10" y="4"/>
                    <a:pt x="10" y="4"/>
                    <a:pt x="10" y="4"/>
                  </a:cubicBezTo>
                  <a:lnTo>
                    <a:pt x="14" y="5"/>
                  </a:lnTo>
                  <a:close/>
                  <a:moveTo>
                    <a:pt x="32" y="13"/>
                  </a:moveTo>
                  <a:cubicBezTo>
                    <a:pt x="24" y="16"/>
                    <a:pt x="24" y="16"/>
                    <a:pt x="24" y="16"/>
                  </a:cubicBezTo>
                  <a:cubicBezTo>
                    <a:pt x="22" y="23"/>
                    <a:pt x="22" y="23"/>
                    <a:pt x="22" y="23"/>
                  </a:cubicBezTo>
                  <a:cubicBezTo>
                    <a:pt x="19" y="16"/>
                    <a:pt x="19" y="16"/>
                    <a:pt x="19" y="16"/>
                  </a:cubicBezTo>
                  <a:cubicBezTo>
                    <a:pt x="11" y="13"/>
                    <a:pt x="11" y="13"/>
                    <a:pt x="11" y="13"/>
                  </a:cubicBezTo>
                  <a:cubicBezTo>
                    <a:pt x="19" y="11"/>
                    <a:pt x="19" y="11"/>
                    <a:pt x="19" y="11"/>
                  </a:cubicBezTo>
                  <a:cubicBezTo>
                    <a:pt x="22" y="3"/>
                    <a:pt x="22" y="3"/>
                    <a:pt x="22" y="3"/>
                  </a:cubicBezTo>
                  <a:cubicBezTo>
                    <a:pt x="24" y="11"/>
                    <a:pt x="24" y="11"/>
                    <a:pt x="24" y="11"/>
                  </a:cubicBezTo>
                  <a:lnTo>
                    <a:pt x="32" y="13"/>
                  </a:lnTo>
                  <a:close/>
                  <a:moveTo>
                    <a:pt x="40" y="5"/>
                  </a:moveTo>
                  <a:cubicBezTo>
                    <a:pt x="36" y="7"/>
                    <a:pt x="36" y="7"/>
                    <a:pt x="36" y="7"/>
                  </a:cubicBezTo>
                  <a:cubicBezTo>
                    <a:pt x="34" y="11"/>
                    <a:pt x="34" y="11"/>
                    <a:pt x="34" y="11"/>
                  </a:cubicBezTo>
                  <a:cubicBezTo>
                    <a:pt x="33" y="7"/>
                    <a:pt x="33" y="7"/>
                    <a:pt x="33" y="7"/>
                  </a:cubicBezTo>
                  <a:cubicBezTo>
                    <a:pt x="29" y="5"/>
                    <a:pt x="29" y="5"/>
                    <a:pt x="29" y="5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36" y="4"/>
                    <a:pt x="36" y="4"/>
                    <a:pt x="36" y="4"/>
                  </a:cubicBezTo>
                  <a:lnTo>
                    <a:pt x="40" y="5"/>
                  </a:lnTo>
                  <a:close/>
                  <a:moveTo>
                    <a:pt x="58" y="12"/>
                  </a:moveTo>
                  <a:cubicBezTo>
                    <a:pt x="54" y="8"/>
                    <a:pt x="54" y="8"/>
                    <a:pt x="54" y="8"/>
                  </a:cubicBezTo>
                  <a:cubicBezTo>
                    <a:pt x="42" y="19"/>
                    <a:pt x="42" y="19"/>
                    <a:pt x="42" y="19"/>
                  </a:cubicBezTo>
                  <a:cubicBezTo>
                    <a:pt x="46" y="24"/>
                    <a:pt x="46" y="24"/>
                    <a:pt x="46" y="24"/>
                  </a:cubicBezTo>
                  <a:lnTo>
                    <a:pt x="58" y="12"/>
                  </a:lnTo>
                  <a:close/>
                  <a:moveTo>
                    <a:pt x="65" y="31"/>
                  </a:moveTo>
                  <a:cubicBezTo>
                    <a:pt x="61" y="32"/>
                    <a:pt x="61" y="32"/>
                    <a:pt x="61" y="32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9" y="32"/>
                    <a:pt x="59" y="32"/>
                    <a:pt x="59" y="32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9" y="30"/>
                    <a:pt x="59" y="30"/>
                    <a:pt x="59" y="30"/>
                  </a:cubicBezTo>
                  <a:cubicBezTo>
                    <a:pt x="60" y="26"/>
                    <a:pt x="60" y="26"/>
                    <a:pt x="60" y="26"/>
                  </a:cubicBezTo>
                  <a:cubicBezTo>
                    <a:pt x="61" y="30"/>
                    <a:pt x="61" y="30"/>
                    <a:pt x="61" y="30"/>
                  </a:cubicBezTo>
                  <a:lnTo>
                    <a:pt x="65" y="31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63" tIns="64282" rIns="128563" bIns="6428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93" name="Group 92"/>
          <p:cNvGrpSpPr/>
          <p:nvPr/>
        </p:nvGrpSpPr>
        <p:grpSpPr>
          <a:xfrm>
            <a:off x="8478369" y="3223494"/>
            <a:ext cx="321407" cy="1549014"/>
            <a:chOff x="2971801" y="2190750"/>
            <a:chExt cx="228599" cy="1101725"/>
          </a:xfrm>
        </p:grpSpPr>
        <p:cxnSp>
          <p:nvCxnSpPr>
            <p:cNvPr id="94" name="Straight Connector 93"/>
            <p:cNvCxnSpPr/>
            <p:nvPr/>
          </p:nvCxnSpPr>
          <p:spPr>
            <a:xfrm rot="16200000" flipV="1">
              <a:off x="2478088" y="2684463"/>
              <a:ext cx="1101725" cy="114300"/>
            </a:xfrm>
            <a:prstGeom prst="line">
              <a:avLst/>
            </a:prstGeom>
            <a:ln w="19050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Straight Connector 94"/>
            <p:cNvCxnSpPr/>
            <p:nvPr/>
          </p:nvCxnSpPr>
          <p:spPr>
            <a:xfrm rot="5400000" flipH="1" flipV="1">
              <a:off x="2592387" y="2684463"/>
              <a:ext cx="1101725" cy="114300"/>
            </a:xfrm>
            <a:prstGeom prst="line">
              <a:avLst/>
            </a:prstGeom>
            <a:ln w="19050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3" name="Group 132"/>
          <p:cNvGrpSpPr/>
          <p:nvPr/>
        </p:nvGrpSpPr>
        <p:grpSpPr>
          <a:xfrm>
            <a:off x="8049817" y="2044995"/>
            <a:ext cx="1178502" cy="1178502"/>
            <a:chOff x="5400675" y="1428750"/>
            <a:chExt cx="838200" cy="838200"/>
          </a:xfrm>
        </p:grpSpPr>
        <p:sp>
          <p:nvSpPr>
            <p:cNvPr id="90" name="Rectangle 89"/>
            <p:cNvSpPr/>
            <p:nvPr/>
          </p:nvSpPr>
          <p:spPr>
            <a:xfrm>
              <a:off x="5400675" y="1428750"/>
              <a:ext cx="838200" cy="8382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8" name="Freeform 130"/>
            <p:cNvSpPr>
              <a:spLocks noEditPoints="1"/>
            </p:cNvSpPr>
            <p:nvPr/>
          </p:nvSpPr>
          <p:spPr bwMode="auto">
            <a:xfrm>
              <a:off x="5633666" y="1661741"/>
              <a:ext cx="372219" cy="372219"/>
            </a:xfrm>
            <a:custGeom>
              <a:avLst/>
              <a:gdLst/>
              <a:ahLst/>
              <a:cxnLst>
                <a:cxn ang="0">
                  <a:pos x="62" y="67"/>
                </a:cxn>
                <a:cxn ang="0">
                  <a:pos x="59" y="66"/>
                </a:cxn>
                <a:cxn ang="0">
                  <a:pos x="45" y="52"/>
                </a:cxn>
                <a:cxn ang="0">
                  <a:pos x="29" y="57"/>
                </a:cxn>
                <a:cxn ang="0">
                  <a:pos x="0" y="29"/>
                </a:cxn>
                <a:cxn ang="0">
                  <a:pos x="29" y="0"/>
                </a:cxn>
                <a:cxn ang="0">
                  <a:pos x="57" y="29"/>
                </a:cxn>
                <a:cxn ang="0">
                  <a:pos x="52" y="45"/>
                </a:cxn>
                <a:cxn ang="0">
                  <a:pos x="66" y="59"/>
                </a:cxn>
                <a:cxn ang="0">
                  <a:pos x="67" y="62"/>
                </a:cxn>
                <a:cxn ang="0">
                  <a:pos x="62" y="67"/>
                </a:cxn>
                <a:cxn ang="0">
                  <a:pos x="29" y="11"/>
                </a:cxn>
                <a:cxn ang="0">
                  <a:pos x="11" y="29"/>
                </a:cxn>
                <a:cxn ang="0">
                  <a:pos x="29" y="47"/>
                </a:cxn>
                <a:cxn ang="0">
                  <a:pos x="47" y="29"/>
                </a:cxn>
                <a:cxn ang="0">
                  <a:pos x="29" y="11"/>
                </a:cxn>
                <a:cxn ang="0">
                  <a:pos x="42" y="30"/>
                </a:cxn>
                <a:cxn ang="0">
                  <a:pos x="40" y="31"/>
                </a:cxn>
                <a:cxn ang="0">
                  <a:pos x="31" y="31"/>
                </a:cxn>
                <a:cxn ang="0">
                  <a:pos x="31" y="40"/>
                </a:cxn>
                <a:cxn ang="0">
                  <a:pos x="30" y="42"/>
                </a:cxn>
                <a:cxn ang="0">
                  <a:pos x="27" y="42"/>
                </a:cxn>
                <a:cxn ang="0">
                  <a:pos x="26" y="40"/>
                </a:cxn>
                <a:cxn ang="0">
                  <a:pos x="26" y="31"/>
                </a:cxn>
                <a:cxn ang="0">
                  <a:pos x="17" y="31"/>
                </a:cxn>
                <a:cxn ang="0">
                  <a:pos x="16" y="30"/>
                </a:cxn>
                <a:cxn ang="0">
                  <a:pos x="16" y="27"/>
                </a:cxn>
                <a:cxn ang="0">
                  <a:pos x="17" y="26"/>
                </a:cxn>
                <a:cxn ang="0">
                  <a:pos x="26" y="26"/>
                </a:cxn>
                <a:cxn ang="0">
                  <a:pos x="26" y="17"/>
                </a:cxn>
                <a:cxn ang="0">
                  <a:pos x="27" y="16"/>
                </a:cxn>
                <a:cxn ang="0">
                  <a:pos x="30" y="16"/>
                </a:cxn>
                <a:cxn ang="0">
                  <a:pos x="31" y="17"/>
                </a:cxn>
                <a:cxn ang="0">
                  <a:pos x="31" y="26"/>
                </a:cxn>
                <a:cxn ang="0">
                  <a:pos x="40" y="26"/>
                </a:cxn>
                <a:cxn ang="0">
                  <a:pos x="42" y="27"/>
                </a:cxn>
                <a:cxn ang="0">
                  <a:pos x="42" y="30"/>
                </a:cxn>
              </a:cxnLst>
              <a:rect l="0" t="0" r="r" b="b"/>
              <a:pathLst>
                <a:path w="67" h="67">
                  <a:moveTo>
                    <a:pt x="62" y="67"/>
                  </a:moveTo>
                  <a:cubicBezTo>
                    <a:pt x="61" y="67"/>
                    <a:pt x="59" y="67"/>
                    <a:pt x="59" y="66"/>
                  </a:cubicBezTo>
                  <a:cubicBezTo>
                    <a:pt x="45" y="52"/>
                    <a:pt x="45" y="52"/>
                    <a:pt x="45" y="52"/>
                  </a:cubicBezTo>
                  <a:cubicBezTo>
                    <a:pt x="40" y="55"/>
                    <a:pt x="34" y="57"/>
                    <a:pt x="29" y="57"/>
                  </a:cubicBezTo>
                  <a:cubicBezTo>
                    <a:pt x="13" y="57"/>
                    <a:pt x="0" y="44"/>
                    <a:pt x="0" y="29"/>
                  </a:cubicBezTo>
                  <a:cubicBezTo>
                    <a:pt x="0" y="13"/>
                    <a:pt x="13" y="0"/>
                    <a:pt x="29" y="0"/>
                  </a:cubicBezTo>
                  <a:cubicBezTo>
                    <a:pt x="44" y="0"/>
                    <a:pt x="57" y="13"/>
                    <a:pt x="57" y="29"/>
                  </a:cubicBezTo>
                  <a:cubicBezTo>
                    <a:pt x="57" y="34"/>
                    <a:pt x="55" y="40"/>
                    <a:pt x="52" y="45"/>
                  </a:cubicBezTo>
                  <a:cubicBezTo>
                    <a:pt x="66" y="59"/>
                    <a:pt x="66" y="59"/>
                    <a:pt x="66" y="59"/>
                  </a:cubicBezTo>
                  <a:cubicBezTo>
                    <a:pt x="67" y="59"/>
                    <a:pt x="67" y="61"/>
                    <a:pt x="67" y="62"/>
                  </a:cubicBezTo>
                  <a:cubicBezTo>
                    <a:pt x="67" y="65"/>
                    <a:pt x="65" y="67"/>
                    <a:pt x="62" y="67"/>
                  </a:cubicBezTo>
                  <a:close/>
                  <a:moveTo>
                    <a:pt x="29" y="11"/>
                  </a:moveTo>
                  <a:cubicBezTo>
                    <a:pt x="19" y="11"/>
                    <a:pt x="11" y="19"/>
                    <a:pt x="11" y="29"/>
                  </a:cubicBezTo>
                  <a:cubicBezTo>
                    <a:pt x="11" y="39"/>
                    <a:pt x="19" y="47"/>
                    <a:pt x="29" y="47"/>
                  </a:cubicBezTo>
                  <a:cubicBezTo>
                    <a:pt x="39" y="47"/>
                    <a:pt x="47" y="39"/>
                    <a:pt x="47" y="29"/>
                  </a:cubicBezTo>
                  <a:cubicBezTo>
                    <a:pt x="47" y="19"/>
                    <a:pt x="39" y="11"/>
                    <a:pt x="29" y="11"/>
                  </a:cubicBezTo>
                  <a:close/>
                  <a:moveTo>
                    <a:pt x="42" y="30"/>
                  </a:moveTo>
                  <a:cubicBezTo>
                    <a:pt x="42" y="31"/>
                    <a:pt x="41" y="31"/>
                    <a:pt x="40" y="31"/>
                  </a:cubicBezTo>
                  <a:cubicBezTo>
                    <a:pt x="31" y="31"/>
                    <a:pt x="31" y="31"/>
                    <a:pt x="31" y="31"/>
                  </a:cubicBezTo>
                  <a:cubicBezTo>
                    <a:pt x="31" y="40"/>
                    <a:pt x="31" y="40"/>
                    <a:pt x="31" y="40"/>
                  </a:cubicBezTo>
                  <a:cubicBezTo>
                    <a:pt x="31" y="41"/>
                    <a:pt x="31" y="42"/>
                    <a:pt x="30" y="42"/>
                  </a:cubicBezTo>
                  <a:cubicBezTo>
                    <a:pt x="27" y="42"/>
                    <a:pt x="27" y="42"/>
                    <a:pt x="27" y="42"/>
                  </a:cubicBezTo>
                  <a:cubicBezTo>
                    <a:pt x="27" y="42"/>
                    <a:pt x="26" y="41"/>
                    <a:pt x="26" y="40"/>
                  </a:cubicBezTo>
                  <a:cubicBezTo>
                    <a:pt x="26" y="31"/>
                    <a:pt x="26" y="31"/>
                    <a:pt x="26" y="31"/>
                  </a:cubicBezTo>
                  <a:cubicBezTo>
                    <a:pt x="17" y="31"/>
                    <a:pt x="17" y="31"/>
                    <a:pt x="17" y="31"/>
                  </a:cubicBezTo>
                  <a:cubicBezTo>
                    <a:pt x="17" y="31"/>
                    <a:pt x="16" y="31"/>
                    <a:pt x="16" y="30"/>
                  </a:cubicBezTo>
                  <a:cubicBezTo>
                    <a:pt x="16" y="27"/>
                    <a:pt x="16" y="27"/>
                    <a:pt x="16" y="27"/>
                  </a:cubicBezTo>
                  <a:cubicBezTo>
                    <a:pt x="16" y="27"/>
                    <a:pt x="17" y="26"/>
                    <a:pt x="17" y="26"/>
                  </a:cubicBezTo>
                  <a:cubicBezTo>
                    <a:pt x="26" y="26"/>
                    <a:pt x="26" y="26"/>
                    <a:pt x="26" y="26"/>
                  </a:cubicBezTo>
                  <a:cubicBezTo>
                    <a:pt x="26" y="17"/>
                    <a:pt x="26" y="17"/>
                    <a:pt x="26" y="17"/>
                  </a:cubicBezTo>
                  <a:cubicBezTo>
                    <a:pt x="26" y="16"/>
                    <a:pt x="27" y="16"/>
                    <a:pt x="27" y="16"/>
                  </a:cubicBezTo>
                  <a:cubicBezTo>
                    <a:pt x="30" y="16"/>
                    <a:pt x="30" y="16"/>
                    <a:pt x="30" y="16"/>
                  </a:cubicBezTo>
                  <a:cubicBezTo>
                    <a:pt x="31" y="16"/>
                    <a:pt x="31" y="16"/>
                    <a:pt x="31" y="17"/>
                  </a:cubicBezTo>
                  <a:cubicBezTo>
                    <a:pt x="31" y="26"/>
                    <a:pt x="31" y="26"/>
                    <a:pt x="31" y="26"/>
                  </a:cubicBezTo>
                  <a:cubicBezTo>
                    <a:pt x="40" y="26"/>
                    <a:pt x="40" y="26"/>
                    <a:pt x="40" y="26"/>
                  </a:cubicBezTo>
                  <a:cubicBezTo>
                    <a:pt x="41" y="26"/>
                    <a:pt x="42" y="27"/>
                    <a:pt x="42" y="27"/>
                  </a:cubicBezTo>
                  <a:lnTo>
                    <a:pt x="42" y="3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63" tIns="64282" rIns="128563" bIns="6428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00" name="Group 99"/>
          <p:cNvGrpSpPr/>
          <p:nvPr/>
        </p:nvGrpSpPr>
        <p:grpSpPr>
          <a:xfrm>
            <a:off x="10259511" y="3223494"/>
            <a:ext cx="321407" cy="1549014"/>
            <a:chOff x="2971801" y="2190750"/>
            <a:chExt cx="228599" cy="1101725"/>
          </a:xfrm>
        </p:grpSpPr>
        <p:cxnSp>
          <p:nvCxnSpPr>
            <p:cNvPr id="101" name="Straight Connector 100"/>
            <p:cNvCxnSpPr/>
            <p:nvPr/>
          </p:nvCxnSpPr>
          <p:spPr>
            <a:xfrm rot="16200000" flipV="1">
              <a:off x="2478088" y="2684463"/>
              <a:ext cx="1101725" cy="114300"/>
            </a:xfrm>
            <a:prstGeom prst="line">
              <a:avLst/>
            </a:prstGeom>
            <a:ln w="19050"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Straight Connector 101"/>
            <p:cNvCxnSpPr/>
            <p:nvPr/>
          </p:nvCxnSpPr>
          <p:spPr>
            <a:xfrm rot="5400000" flipH="1" flipV="1">
              <a:off x="2592387" y="2684463"/>
              <a:ext cx="1101725" cy="114300"/>
            </a:xfrm>
            <a:prstGeom prst="line">
              <a:avLst/>
            </a:prstGeom>
            <a:ln w="19050"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4" name="Group 133"/>
          <p:cNvGrpSpPr/>
          <p:nvPr/>
        </p:nvGrpSpPr>
        <p:grpSpPr>
          <a:xfrm>
            <a:off x="9830961" y="2044995"/>
            <a:ext cx="1178502" cy="1178502"/>
            <a:chOff x="6648450" y="1428750"/>
            <a:chExt cx="838200" cy="838200"/>
          </a:xfrm>
        </p:grpSpPr>
        <p:sp>
          <p:nvSpPr>
            <p:cNvPr id="97" name="Rectangle 96"/>
            <p:cNvSpPr/>
            <p:nvPr/>
          </p:nvSpPr>
          <p:spPr>
            <a:xfrm>
              <a:off x="6648450" y="1428750"/>
              <a:ext cx="838200" cy="8382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9" name="Freeform 89"/>
            <p:cNvSpPr>
              <a:spLocks noEditPoints="1"/>
            </p:cNvSpPr>
            <p:nvPr/>
          </p:nvSpPr>
          <p:spPr bwMode="auto">
            <a:xfrm>
              <a:off x="6878874" y="1659174"/>
              <a:ext cx="377353" cy="377353"/>
            </a:xfrm>
            <a:custGeom>
              <a:avLst/>
              <a:gdLst/>
              <a:ahLst/>
              <a:cxnLst>
                <a:cxn ang="0">
                  <a:pos x="68" y="3"/>
                </a:cxn>
                <a:cxn ang="0">
                  <a:pos x="58" y="61"/>
                </a:cxn>
                <a:cxn ang="0">
                  <a:pos x="57" y="63"/>
                </a:cxn>
                <a:cxn ang="0">
                  <a:pos x="56" y="63"/>
                </a:cxn>
                <a:cxn ang="0">
                  <a:pos x="55" y="63"/>
                </a:cxn>
                <a:cxn ang="0">
                  <a:pos x="35" y="55"/>
                </a:cxn>
                <a:cxn ang="0">
                  <a:pos x="23" y="67"/>
                </a:cxn>
                <a:cxn ang="0">
                  <a:pos x="22" y="68"/>
                </a:cxn>
                <a:cxn ang="0">
                  <a:pos x="21" y="68"/>
                </a:cxn>
                <a:cxn ang="0">
                  <a:pos x="19" y="65"/>
                </a:cxn>
                <a:cxn ang="0">
                  <a:pos x="19" y="48"/>
                </a:cxn>
                <a:cxn ang="0">
                  <a:pos x="1" y="41"/>
                </a:cxn>
                <a:cxn ang="0">
                  <a:pos x="0" y="39"/>
                </a:cxn>
                <a:cxn ang="0">
                  <a:pos x="1" y="36"/>
                </a:cxn>
                <a:cxn ang="0">
                  <a:pos x="64" y="0"/>
                </a:cxn>
                <a:cxn ang="0">
                  <a:pos x="67" y="0"/>
                </a:cxn>
                <a:cxn ang="0">
                  <a:pos x="68" y="3"/>
                </a:cxn>
                <a:cxn ang="0">
                  <a:pos x="62" y="7"/>
                </a:cxn>
                <a:cxn ang="0">
                  <a:pos x="8" y="38"/>
                </a:cxn>
                <a:cxn ang="0">
                  <a:pos x="20" y="43"/>
                </a:cxn>
                <a:cxn ang="0">
                  <a:pos x="53" y="19"/>
                </a:cxn>
                <a:cxn ang="0">
                  <a:pos x="35" y="49"/>
                </a:cxn>
                <a:cxn ang="0">
                  <a:pos x="54" y="57"/>
                </a:cxn>
                <a:cxn ang="0">
                  <a:pos x="62" y="7"/>
                </a:cxn>
              </a:cxnLst>
              <a:rect l="0" t="0" r="r" b="b"/>
              <a:pathLst>
                <a:path w="68" h="68">
                  <a:moveTo>
                    <a:pt x="68" y="3"/>
                  </a:moveTo>
                  <a:cubicBezTo>
                    <a:pt x="58" y="61"/>
                    <a:pt x="58" y="61"/>
                    <a:pt x="58" y="61"/>
                  </a:cubicBezTo>
                  <a:cubicBezTo>
                    <a:pt x="58" y="62"/>
                    <a:pt x="57" y="62"/>
                    <a:pt x="57" y="63"/>
                  </a:cubicBezTo>
                  <a:cubicBezTo>
                    <a:pt x="56" y="63"/>
                    <a:pt x="56" y="63"/>
                    <a:pt x="56" y="63"/>
                  </a:cubicBezTo>
                  <a:cubicBezTo>
                    <a:pt x="55" y="63"/>
                    <a:pt x="55" y="63"/>
                    <a:pt x="55" y="63"/>
                  </a:cubicBezTo>
                  <a:cubicBezTo>
                    <a:pt x="35" y="55"/>
                    <a:pt x="35" y="55"/>
                    <a:pt x="35" y="55"/>
                  </a:cubicBezTo>
                  <a:cubicBezTo>
                    <a:pt x="23" y="67"/>
                    <a:pt x="23" y="67"/>
                    <a:pt x="23" y="67"/>
                  </a:cubicBezTo>
                  <a:cubicBezTo>
                    <a:pt x="23" y="67"/>
                    <a:pt x="22" y="68"/>
                    <a:pt x="22" y="68"/>
                  </a:cubicBezTo>
                  <a:cubicBezTo>
                    <a:pt x="21" y="68"/>
                    <a:pt x="21" y="68"/>
                    <a:pt x="21" y="68"/>
                  </a:cubicBezTo>
                  <a:cubicBezTo>
                    <a:pt x="20" y="67"/>
                    <a:pt x="19" y="66"/>
                    <a:pt x="19" y="65"/>
                  </a:cubicBezTo>
                  <a:cubicBezTo>
                    <a:pt x="19" y="48"/>
                    <a:pt x="19" y="48"/>
                    <a:pt x="19" y="48"/>
                  </a:cubicBezTo>
                  <a:cubicBezTo>
                    <a:pt x="1" y="41"/>
                    <a:pt x="1" y="41"/>
                    <a:pt x="1" y="41"/>
                  </a:cubicBezTo>
                  <a:cubicBezTo>
                    <a:pt x="0" y="40"/>
                    <a:pt x="0" y="40"/>
                    <a:pt x="0" y="39"/>
                  </a:cubicBezTo>
                  <a:cubicBezTo>
                    <a:pt x="0" y="38"/>
                    <a:pt x="0" y="37"/>
                    <a:pt x="1" y="36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65" y="0"/>
                    <a:pt x="66" y="0"/>
                    <a:pt x="67" y="0"/>
                  </a:cubicBezTo>
                  <a:cubicBezTo>
                    <a:pt x="68" y="1"/>
                    <a:pt x="68" y="2"/>
                    <a:pt x="68" y="3"/>
                  </a:cubicBezTo>
                  <a:close/>
                  <a:moveTo>
                    <a:pt x="62" y="7"/>
                  </a:moveTo>
                  <a:cubicBezTo>
                    <a:pt x="8" y="38"/>
                    <a:pt x="8" y="38"/>
                    <a:pt x="8" y="38"/>
                  </a:cubicBezTo>
                  <a:cubicBezTo>
                    <a:pt x="20" y="43"/>
                    <a:pt x="20" y="43"/>
                    <a:pt x="20" y="43"/>
                  </a:cubicBezTo>
                  <a:cubicBezTo>
                    <a:pt x="53" y="19"/>
                    <a:pt x="53" y="19"/>
                    <a:pt x="53" y="19"/>
                  </a:cubicBezTo>
                  <a:cubicBezTo>
                    <a:pt x="35" y="49"/>
                    <a:pt x="35" y="49"/>
                    <a:pt x="35" y="49"/>
                  </a:cubicBezTo>
                  <a:cubicBezTo>
                    <a:pt x="54" y="57"/>
                    <a:pt x="54" y="57"/>
                    <a:pt x="54" y="57"/>
                  </a:cubicBezTo>
                  <a:lnTo>
                    <a:pt x="62" y="7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63" tIns="64282" rIns="128563" bIns="6428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161" name="Right Arrow 160"/>
          <p:cNvSpPr/>
          <p:nvPr/>
        </p:nvSpPr>
        <p:spPr>
          <a:xfrm>
            <a:off x="3844715" y="2376188"/>
            <a:ext cx="495507" cy="516118"/>
          </a:xfrm>
          <a:prstGeom prst="rightArrow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81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2" name="Right Arrow 161"/>
          <p:cNvSpPr/>
          <p:nvPr/>
        </p:nvSpPr>
        <p:spPr>
          <a:xfrm>
            <a:off x="5679425" y="2376188"/>
            <a:ext cx="495507" cy="516118"/>
          </a:xfrm>
          <a:prstGeom prst="rightArrow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81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3" name="Right Arrow 162"/>
          <p:cNvSpPr/>
          <p:nvPr/>
        </p:nvSpPr>
        <p:spPr>
          <a:xfrm>
            <a:off x="7487354" y="2376188"/>
            <a:ext cx="495507" cy="516118"/>
          </a:xfrm>
          <a:prstGeom prst="rightArrow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81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4" name="Right Arrow 163"/>
          <p:cNvSpPr/>
          <p:nvPr/>
        </p:nvSpPr>
        <p:spPr>
          <a:xfrm>
            <a:off x="9295279" y="2376188"/>
            <a:ext cx="495507" cy="516118"/>
          </a:xfrm>
          <a:prstGeom prst="rightArrow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81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" name="Text Placeholder 7"/>
          <p:cNvSpPr txBox="1">
            <a:spLocks/>
          </p:cNvSpPr>
          <p:nvPr/>
        </p:nvSpPr>
        <p:spPr>
          <a:xfrm>
            <a:off x="1555567" y="4593619"/>
            <a:ext cx="1331091" cy="334187"/>
          </a:xfrm>
          <a:prstGeom prst="rect">
            <a:avLst/>
          </a:prstGeom>
        </p:spPr>
        <p:txBody>
          <a:bodyPr vert="horz" lIns="0" tIns="103884" rIns="0" bIns="103884" anchor="ctr" anchorCtr="0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637" b="1" kern="1200" baseline="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2" name="Text Placeholder 2"/>
          <p:cNvSpPr txBox="1">
            <a:spLocks/>
          </p:cNvSpPr>
          <p:nvPr/>
        </p:nvSpPr>
        <p:spPr>
          <a:xfrm>
            <a:off x="1555567" y="4982936"/>
            <a:ext cx="1754878" cy="429605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5" name="Text Placeholder 7"/>
          <p:cNvSpPr txBox="1">
            <a:spLocks/>
          </p:cNvSpPr>
          <p:nvPr/>
        </p:nvSpPr>
        <p:spPr>
          <a:xfrm>
            <a:off x="4241617" y="4917469"/>
            <a:ext cx="1331091" cy="334187"/>
          </a:xfrm>
          <a:prstGeom prst="rect">
            <a:avLst/>
          </a:prstGeom>
        </p:spPr>
        <p:txBody>
          <a:bodyPr vert="horz" lIns="0" tIns="103884" rIns="0" bIns="103884" anchor="ctr" anchorCtr="0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637" b="1" kern="1200" baseline="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6" name="Text Placeholder 2"/>
          <p:cNvSpPr txBox="1">
            <a:spLocks/>
          </p:cNvSpPr>
          <p:nvPr/>
        </p:nvSpPr>
        <p:spPr>
          <a:xfrm>
            <a:off x="4241617" y="5306786"/>
            <a:ext cx="1754878" cy="429605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7" name="Text Placeholder 7"/>
          <p:cNvSpPr txBox="1">
            <a:spLocks/>
          </p:cNvSpPr>
          <p:nvPr/>
        </p:nvSpPr>
        <p:spPr>
          <a:xfrm>
            <a:off x="6089467" y="4917469"/>
            <a:ext cx="1331091" cy="334187"/>
          </a:xfrm>
          <a:prstGeom prst="rect">
            <a:avLst/>
          </a:prstGeom>
        </p:spPr>
        <p:txBody>
          <a:bodyPr vert="horz" lIns="0" tIns="103884" rIns="0" bIns="103884" anchor="ctr" anchorCtr="0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637" b="1" kern="1200" baseline="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8" name="Text Placeholder 2"/>
          <p:cNvSpPr txBox="1">
            <a:spLocks/>
          </p:cNvSpPr>
          <p:nvPr/>
        </p:nvSpPr>
        <p:spPr>
          <a:xfrm>
            <a:off x="6089467" y="5306786"/>
            <a:ext cx="1754878" cy="429605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" name="Text Placeholder 7"/>
          <p:cNvSpPr txBox="1">
            <a:spLocks/>
          </p:cNvSpPr>
          <p:nvPr/>
        </p:nvSpPr>
        <p:spPr>
          <a:xfrm>
            <a:off x="7937317" y="4917469"/>
            <a:ext cx="1331091" cy="334187"/>
          </a:xfrm>
          <a:prstGeom prst="rect">
            <a:avLst/>
          </a:prstGeom>
        </p:spPr>
        <p:txBody>
          <a:bodyPr vert="horz" lIns="0" tIns="103884" rIns="0" bIns="103884" anchor="ctr" anchorCtr="0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637" b="1" kern="1200" baseline="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0" name="Text Placeholder 2"/>
          <p:cNvSpPr txBox="1">
            <a:spLocks/>
          </p:cNvSpPr>
          <p:nvPr/>
        </p:nvSpPr>
        <p:spPr>
          <a:xfrm>
            <a:off x="7937317" y="5306786"/>
            <a:ext cx="1754878" cy="429605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3" name="Text Placeholder 7"/>
          <p:cNvSpPr txBox="1">
            <a:spLocks/>
          </p:cNvSpPr>
          <p:nvPr/>
        </p:nvSpPr>
        <p:spPr>
          <a:xfrm>
            <a:off x="9785167" y="4917469"/>
            <a:ext cx="1331091" cy="334187"/>
          </a:xfrm>
          <a:prstGeom prst="rect">
            <a:avLst/>
          </a:prstGeom>
        </p:spPr>
        <p:txBody>
          <a:bodyPr vert="horz" lIns="0" tIns="103884" rIns="0" bIns="103884" anchor="ctr" anchorCtr="0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637" b="1" kern="1200" baseline="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5" name="Text Placeholder 2"/>
          <p:cNvSpPr txBox="1">
            <a:spLocks/>
          </p:cNvSpPr>
          <p:nvPr/>
        </p:nvSpPr>
        <p:spPr>
          <a:xfrm>
            <a:off x="9785167" y="5306786"/>
            <a:ext cx="1754878" cy="429605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6" name="矩形 45"/>
          <p:cNvSpPr/>
          <p:nvPr/>
        </p:nvSpPr>
        <p:spPr>
          <a:xfrm>
            <a:off x="5001865" y="200236"/>
            <a:ext cx="2855021" cy="50488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2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</p:spTree>
    <p:extLst>
      <p:ext uri="{BB962C8B-B14F-4D97-AF65-F5344CB8AC3E}">
        <p14:creationId xmlns:p14="http://schemas.microsoft.com/office/powerpoint/2010/main" val="22882596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3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9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5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000"/>
                            </p:stCondLst>
                            <p:childTnLst>
                              <p:par>
                                <p:cTn id="4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500"/>
                            </p:stCondLst>
                            <p:childTnLst>
                              <p:par>
                                <p:cTn id="5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000"/>
                            </p:stCondLst>
                            <p:childTnLst>
                              <p:par>
                                <p:cTn id="59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61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500"/>
                            </p:stCondLst>
                            <p:childTnLst>
                              <p:par>
                                <p:cTn id="6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000"/>
                            </p:stCondLst>
                            <p:childTnLst>
                              <p:par>
                                <p:cTn id="6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6500"/>
                            </p:stCondLst>
                            <p:childTnLst>
                              <p:par>
                                <p:cTn id="75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7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6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4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1" grpId="0" animBg="1"/>
      <p:bldP spid="162" grpId="0" animBg="1"/>
      <p:bldP spid="163" grpId="0" animBg="1"/>
      <p:bldP spid="164" grpId="0" animBg="1"/>
      <p:bldP spid="51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2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5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6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7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8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8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8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9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0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60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0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63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6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6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5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6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Group 24"/>
          <p:cNvGrpSpPr/>
          <p:nvPr/>
        </p:nvGrpSpPr>
        <p:grpSpPr>
          <a:xfrm>
            <a:off x="1808308" y="2554560"/>
            <a:ext cx="3761414" cy="4285033"/>
            <a:chOff x="434975" y="1644651"/>
            <a:chExt cx="3044825" cy="3468688"/>
          </a:xfrm>
        </p:grpSpPr>
        <p:sp>
          <p:nvSpPr>
            <p:cNvPr id="2053" name="Freeform 5"/>
            <p:cNvSpPr>
              <a:spLocks/>
            </p:cNvSpPr>
            <p:nvPr/>
          </p:nvSpPr>
          <p:spPr bwMode="auto">
            <a:xfrm>
              <a:off x="1276350" y="3192463"/>
              <a:ext cx="1144588" cy="431800"/>
            </a:xfrm>
            <a:custGeom>
              <a:avLst/>
              <a:gdLst/>
              <a:ahLst/>
              <a:cxnLst>
                <a:cxn ang="0">
                  <a:pos x="64" y="0"/>
                </a:cxn>
                <a:cxn ang="0">
                  <a:pos x="214" y="102"/>
                </a:cxn>
                <a:cxn ang="0">
                  <a:pos x="430" y="0"/>
                </a:cxn>
                <a:cxn ang="0">
                  <a:pos x="490" y="0"/>
                </a:cxn>
                <a:cxn ang="0">
                  <a:pos x="200" y="168"/>
                </a:cxn>
                <a:cxn ang="0">
                  <a:pos x="137" y="153"/>
                </a:cxn>
                <a:cxn ang="0">
                  <a:pos x="35" y="82"/>
                </a:cxn>
                <a:cxn ang="0">
                  <a:pos x="0" y="0"/>
                </a:cxn>
                <a:cxn ang="0">
                  <a:pos x="64" y="0"/>
                </a:cxn>
              </a:cxnLst>
              <a:rect l="0" t="0" r="r" b="b"/>
              <a:pathLst>
                <a:path w="490" h="185">
                  <a:moveTo>
                    <a:pt x="64" y="0"/>
                  </a:moveTo>
                  <a:cubicBezTo>
                    <a:pt x="84" y="51"/>
                    <a:pt x="134" y="85"/>
                    <a:pt x="214" y="102"/>
                  </a:cubicBezTo>
                  <a:cubicBezTo>
                    <a:pt x="335" y="115"/>
                    <a:pt x="407" y="81"/>
                    <a:pt x="430" y="0"/>
                  </a:cubicBezTo>
                  <a:cubicBezTo>
                    <a:pt x="490" y="0"/>
                    <a:pt x="490" y="0"/>
                    <a:pt x="490" y="0"/>
                  </a:cubicBezTo>
                  <a:cubicBezTo>
                    <a:pt x="470" y="129"/>
                    <a:pt x="373" y="185"/>
                    <a:pt x="200" y="168"/>
                  </a:cubicBezTo>
                  <a:cubicBezTo>
                    <a:pt x="177" y="164"/>
                    <a:pt x="156" y="159"/>
                    <a:pt x="137" y="153"/>
                  </a:cubicBezTo>
                  <a:cubicBezTo>
                    <a:pt x="93" y="137"/>
                    <a:pt x="59" y="114"/>
                    <a:pt x="35" y="82"/>
                  </a:cubicBezTo>
                  <a:cubicBezTo>
                    <a:pt x="18" y="59"/>
                    <a:pt x="6" y="32"/>
                    <a:pt x="0" y="0"/>
                  </a:cubicBezTo>
                  <a:lnTo>
                    <a:pt x="64" y="0"/>
                  </a:lnTo>
                  <a:close/>
                </a:path>
              </a:pathLst>
            </a:custGeom>
            <a:solidFill>
              <a:srgbClr val="0A080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54" name="Freeform 6"/>
            <p:cNvSpPr>
              <a:spLocks/>
            </p:cNvSpPr>
            <p:nvPr/>
          </p:nvSpPr>
          <p:spPr bwMode="auto">
            <a:xfrm>
              <a:off x="1114425" y="4117976"/>
              <a:ext cx="873125" cy="995363"/>
            </a:xfrm>
            <a:custGeom>
              <a:avLst/>
              <a:gdLst/>
              <a:ahLst/>
              <a:cxnLst>
                <a:cxn ang="0">
                  <a:pos x="159" y="4"/>
                </a:cxn>
                <a:cxn ang="0">
                  <a:pos x="535" y="78"/>
                </a:cxn>
                <a:cxn ang="0">
                  <a:pos x="550" y="79"/>
                </a:cxn>
                <a:cxn ang="0">
                  <a:pos x="436" y="627"/>
                </a:cxn>
                <a:cxn ang="0">
                  <a:pos x="0" y="627"/>
                </a:cxn>
                <a:cxn ang="0">
                  <a:pos x="133" y="0"/>
                </a:cxn>
                <a:cxn ang="0">
                  <a:pos x="159" y="4"/>
                </a:cxn>
              </a:cxnLst>
              <a:rect l="0" t="0" r="r" b="b"/>
              <a:pathLst>
                <a:path w="550" h="627">
                  <a:moveTo>
                    <a:pt x="159" y="4"/>
                  </a:moveTo>
                  <a:lnTo>
                    <a:pt x="535" y="78"/>
                  </a:lnTo>
                  <a:lnTo>
                    <a:pt x="550" y="79"/>
                  </a:lnTo>
                  <a:lnTo>
                    <a:pt x="436" y="627"/>
                  </a:lnTo>
                  <a:lnTo>
                    <a:pt x="0" y="627"/>
                  </a:lnTo>
                  <a:lnTo>
                    <a:pt x="133" y="0"/>
                  </a:lnTo>
                  <a:lnTo>
                    <a:pt x="159" y="4"/>
                  </a:lnTo>
                  <a:close/>
                </a:path>
              </a:pathLst>
            </a:custGeom>
            <a:solidFill>
              <a:schemeClr val="tx2">
                <a:lumMod val="90000"/>
                <a:lumOff val="1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55" name="Freeform 7"/>
            <p:cNvSpPr>
              <a:spLocks/>
            </p:cNvSpPr>
            <p:nvPr/>
          </p:nvSpPr>
          <p:spPr bwMode="auto">
            <a:xfrm>
              <a:off x="1366838" y="3981451"/>
              <a:ext cx="633413" cy="260350"/>
            </a:xfrm>
            <a:custGeom>
              <a:avLst/>
              <a:gdLst/>
              <a:ahLst/>
              <a:cxnLst>
                <a:cxn ang="0">
                  <a:pos x="50" y="5"/>
                </a:cxn>
                <a:cxn ang="0">
                  <a:pos x="355" y="49"/>
                </a:cxn>
                <a:cxn ang="0">
                  <a:pos x="360" y="49"/>
                </a:cxn>
                <a:cxn ang="0">
                  <a:pos x="399" y="56"/>
                </a:cxn>
                <a:cxn ang="0">
                  <a:pos x="376" y="164"/>
                </a:cxn>
                <a:cxn ang="0">
                  <a:pos x="0" y="90"/>
                </a:cxn>
                <a:cxn ang="0">
                  <a:pos x="17" y="0"/>
                </a:cxn>
                <a:cxn ang="0">
                  <a:pos x="50" y="5"/>
                </a:cxn>
              </a:cxnLst>
              <a:rect l="0" t="0" r="r" b="b"/>
              <a:pathLst>
                <a:path w="399" h="164">
                  <a:moveTo>
                    <a:pt x="50" y="5"/>
                  </a:moveTo>
                  <a:lnTo>
                    <a:pt x="355" y="49"/>
                  </a:lnTo>
                  <a:lnTo>
                    <a:pt x="360" y="49"/>
                  </a:lnTo>
                  <a:lnTo>
                    <a:pt x="399" y="56"/>
                  </a:lnTo>
                  <a:lnTo>
                    <a:pt x="376" y="164"/>
                  </a:lnTo>
                  <a:lnTo>
                    <a:pt x="0" y="90"/>
                  </a:lnTo>
                  <a:lnTo>
                    <a:pt x="17" y="0"/>
                  </a:lnTo>
                  <a:lnTo>
                    <a:pt x="50" y="5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56" name="Freeform 8"/>
            <p:cNvSpPr>
              <a:spLocks/>
            </p:cNvSpPr>
            <p:nvPr/>
          </p:nvSpPr>
          <p:spPr bwMode="auto">
            <a:xfrm>
              <a:off x="1398588" y="3573463"/>
              <a:ext cx="752475" cy="485775"/>
            </a:xfrm>
            <a:custGeom>
              <a:avLst/>
              <a:gdLst/>
              <a:ahLst/>
              <a:cxnLst>
                <a:cxn ang="0">
                  <a:pos x="335" y="306"/>
                </a:cxn>
                <a:cxn ang="0">
                  <a:pos x="30" y="262"/>
                </a:cxn>
                <a:cxn ang="0">
                  <a:pos x="36" y="240"/>
                </a:cxn>
                <a:cxn ang="0">
                  <a:pos x="5" y="141"/>
                </a:cxn>
                <a:cxn ang="0">
                  <a:pos x="0" y="107"/>
                </a:cxn>
                <a:cxn ang="0">
                  <a:pos x="4" y="0"/>
                </a:cxn>
                <a:cxn ang="0">
                  <a:pos x="474" y="22"/>
                </a:cxn>
                <a:cxn ang="0">
                  <a:pos x="418" y="172"/>
                </a:cxn>
                <a:cxn ang="0">
                  <a:pos x="343" y="272"/>
                </a:cxn>
                <a:cxn ang="0">
                  <a:pos x="337" y="306"/>
                </a:cxn>
                <a:cxn ang="0">
                  <a:pos x="335" y="306"/>
                </a:cxn>
              </a:cxnLst>
              <a:rect l="0" t="0" r="r" b="b"/>
              <a:pathLst>
                <a:path w="474" h="306">
                  <a:moveTo>
                    <a:pt x="335" y="306"/>
                  </a:moveTo>
                  <a:lnTo>
                    <a:pt x="30" y="262"/>
                  </a:lnTo>
                  <a:lnTo>
                    <a:pt x="36" y="240"/>
                  </a:lnTo>
                  <a:lnTo>
                    <a:pt x="5" y="141"/>
                  </a:lnTo>
                  <a:lnTo>
                    <a:pt x="0" y="107"/>
                  </a:lnTo>
                  <a:lnTo>
                    <a:pt x="4" y="0"/>
                  </a:lnTo>
                  <a:lnTo>
                    <a:pt x="474" y="22"/>
                  </a:lnTo>
                  <a:lnTo>
                    <a:pt x="418" y="172"/>
                  </a:lnTo>
                  <a:lnTo>
                    <a:pt x="343" y="272"/>
                  </a:lnTo>
                  <a:lnTo>
                    <a:pt x="337" y="306"/>
                  </a:lnTo>
                  <a:lnTo>
                    <a:pt x="335" y="306"/>
                  </a:lnTo>
                  <a:close/>
                </a:path>
              </a:pathLst>
            </a:custGeom>
            <a:solidFill>
              <a:srgbClr val="78797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57" name="Freeform 9"/>
            <p:cNvSpPr>
              <a:spLocks/>
            </p:cNvSpPr>
            <p:nvPr/>
          </p:nvSpPr>
          <p:spPr bwMode="auto">
            <a:xfrm>
              <a:off x="1404938" y="3194051"/>
              <a:ext cx="746125" cy="414338"/>
            </a:xfrm>
            <a:custGeom>
              <a:avLst/>
              <a:gdLst/>
              <a:ahLst/>
              <a:cxnLst>
                <a:cxn ang="0">
                  <a:pos x="319" y="177"/>
                </a:cxn>
                <a:cxn ang="0">
                  <a:pos x="0" y="162"/>
                </a:cxn>
                <a:cxn ang="0">
                  <a:pos x="9" y="111"/>
                </a:cxn>
                <a:cxn ang="0">
                  <a:pos x="44" y="3"/>
                </a:cxn>
                <a:cxn ang="0">
                  <a:pos x="105" y="16"/>
                </a:cxn>
                <a:cxn ang="0">
                  <a:pos x="103" y="47"/>
                </a:cxn>
                <a:cxn ang="0">
                  <a:pos x="110" y="48"/>
                </a:cxn>
                <a:cxn ang="0">
                  <a:pos x="125" y="20"/>
                </a:cxn>
                <a:cxn ang="0">
                  <a:pos x="170" y="32"/>
                </a:cxn>
                <a:cxn ang="0">
                  <a:pos x="168" y="59"/>
                </a:cxn>
                <a:cxn ang="0">
                  <a:pos x="172" y="60"/>
                </a:cxn>
                <a:cxn ang="0">
                  <a:pos x="185" y="38"/>
                </a:cxn>
                <a:cxn ang="0">
                  <a:pos x="243" y="58"/>
                </a:cxn>
                <a:cxn ang="0">
                  <a:pos x="238" y="76"/>
                </a:cxn>
                <a:cxn ang="0">
                  <a:pos x="247" y="78"/>
                </a:cxn>
                <a:cxn ang="0">
                  <a:pos x="271" y="57"/>
                </a:cxn>
                <a:cxn ang="0">
                  <a:pos x="299" y="74"/>
                </a:cxn>
                <a:cxn ang="0">
                  <a:pos x="319" y="177"/>
                </a:cxn>
              </a:cxnLst>
              <a:rect l="0" t="0" r="r" b="b"/>
              <a:pathLst>
                <a:path w="319" h="177">
                  <a:moveTo>
                    <a:pt x="319" y="177"/>
                  </a:moveTo>
                  <a:cubicBezTo>
                    <a:pt x="0" y="162"/>
                    <a:pt x="0" y="162"/>
                    <a:pt x="0" y="162"/>
                  </a:cubicBezTo>
                  <a:cubicBezTo>
                    <a:pt x="9" y="111"/>
                    <a:pt x="9" y="111"/>
                    <a:pt x="9" y="111"/>
                  </a:cubicBezTo>
                  <a:cubicBezTo>
                    <a:pt x="44" y="3"/>
                    <a:pt x="44" y="3"/>
                    <a:pt x="44" y="3"/>
                  </a:cubicBezTo>
                  <a:cubicBezTo>
                    <a:pt x="62" y="0"/>
                    <a:pt x="82" y="5"/>
                    <a:pt x="105" y="16"/>
                  </a:cubicBezTo>
                  <a:cubicBezTo>
                    <a:pt x="103" y="47"/>
                    <a:pt x="103" y="47"/>
                    <a:pt x="103" y="47"/>
                  </a:cubicBezTo>
                  <a:cubicBezTo>
                    <a:pt x="105" y="48"/>
                    <a:pt x="108" y="49"/>
                    <a:pt x="110" y="48"/>
                  </a:cubicBezTo>
                  <a:cubicBezTo>
                    <a:pt x="125" y="20"/>
                    <a:pt x="125" y="20"/>
                    <a:pt x="125" y="20"/>
                  </a:cubicBezTo>
                  <a:cubicBezTo>
                    <a:pt x="140" y="20"/>
                    <a:pt x="155" y="24"/>
                    <a:pt x="170" y="32"/>
                  </a:cubicBezTo>
                  <a:cubicBezTo>
                    <a:pt x="168" y="59"/>
                    <a:pt x="168" y="59"/>
                    <a:pt x="168" y="59"/>
                  </a:cubicBezTo>
                  <a:cubicBezTo>
                    <a:pt x="168" y="60"/>
                    <a:pt x="170" y="61"/>
                    <a:pt x="172" y="60"/>
                  </a:cubicBezTo>
                  <a:cubicBezTo>
                    <a:pt x="185" y="38"/>
                    <a:pt x="185" y="38"/>
                    <a:pt x="185" y="38"/>
                  </a:cubicBezTo>
                  <a:cubicBezTo>
                    <a:pt x="206" y="39"/>
                    <a:pt x="226" y="46"/>
                    <a:pt x="243" y="58"/>
                  </a:cubicBezTo>
                  <a:cubicBezTo>
                    <a:pt x="238" y="76"/>
                    <a:pt x="238" y="76"/>
                    <a:pt x="238" y="76"/>
                  </a:cubicBezTo>
                  <a:cubicBezTo>
                    <a:pt x="241" y="80"/>
                    <a:pt x="244" y="80"/>
                    <a:pt x="247" y="78"/>
                  </a:cubicBezTo>
                  <a:cubicBezTo>
                    <a:pt x="252" y="66"/>
                    <a:pt x="260" y="60"/>
                    <a:pt x="271" y="57"/>
                  </a:cubicBezTo>
                  <a:cubicBezTo>
                    <a:pt x="281" y="55"/>
                    <a:pt x="290" y="60"/>
                    <a:pt x="299" y="74"/>
                  </a:cubicBezTo>
                  <a:lnTo>
                    <a:pt x="319" y="177"/>
                  </a:lnTo>
                  <a:close/>
                </a:path>
              </a:pathLst>
            </a:custGeom>
            <a:solidFill>
              <a:schemeClr val="tx2">
                <a:lumMod val="50000"/>
                <a:lumOff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58" name="Freeform 10"/>
            <p:cNvSpPr>
              <a:spLocks/>
            </p:cNvSpPr>
            <p:nvPr/>
          </p:nvSpPr>
          <p:spPr bwMode="auto">
            <a:xfrm>
              <a:off x="1366838" y="3419476"/>
              <a:ext cx="58738" cy="323850"/>
            </a:xfrm>
            <a:custGeom>
              <a:avLst/>
              <a:gdLst/>
              <a:ahLst/>
              <a:cxnLst>
                <a:cxn ang="0">
                  <a:pos x="24" y="97"/>
                </a:cxn>
                <a:cxn ang="0">
                  <a:pos x="20" y="204"/>
                </a:cxn>
                <a:cxn ang="0">
                  <a:pos x="0" y="56"/>
                </a:cxn>
                <a:cxn ang="0">
                  <a:pos x="14" y="0"/>
                </a:cxn>
                <a:cxn ang="0">
                  <a:pos x="37" y="22"/>
                </a:cxn>
                <a:cxn ang="0">
                  <a:pos x="24" y="97"/>
                </a:cxn>
              </a:cxnLst>
              <a:rect l="0" t="0" r="r" b="b"/>
              <a:pathLst>
                <a:path w="37" h="204">
                  <a:moveTo>
                    <a:pt x="24" y="97"/>
                  </a:moveTo>
                  <a:lnTo>
                    <a:pt x="20" y="204"/>
                  </a:lnTo>
                  <a:lnTo>
                    <a:pt x="0" y="56"/>
                  </a:lnTo>
                  <a:lnTo>
                    <a:pt x="14" y="0"/>
                  </a:lnTo>
                  <a:lnTo>
                    <a:pt x="37" y="22"/>
                  </a:lnTo>
                  <a:lnTo>
                    <a:pt x="24" y="97"/>
                  </a:lnTo>
                  <a:close/>
                </a:path>
              </a:pathLst>
            </a:custGeom>
            <a:solidFill>
              <a:srgbClr val="36373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59" name="Freeform 11"/>
            <p:cNvSpPr>
              <a:spLocks/>
            </p:cNvSpPr>
            <p:nvPr/>
          </p:nvSpPr>
          <p:spPr bwMode="auto">
            <a:xfrm>
              <a:off x="434975" y="2797176"/>
              <a:ext cx="104775" cy="347663"/>
            </a:xfrm>
            <a:custGeom>
              <a:avLst/>
              <a:gdLst/>
              <a:ahLst/>
              <a:cxnLst>
                <a:cxn ang="0">
                  <a:pos x="0" y="25"/>
                </a:cxn>
                <a:cxn ang="0">
                  <a:pos x="7" y="1"/>
                </a:cxn>
                <a:cxn ang="0">
                  <a:pos x="22" y="20"/>
                </a:cxn>
                <a:cxn ang="0">
                  <a:pos x="38" y="71"/>
                </a:cxn>
                <a:cxn ang="0">
                  <a:pos x="44" y="124"/>
                </a:cxn>
                <a:cxn ang="0">
                  <a:pos x="38" y="148"/>
                </a:cxn>
                <a:cxn ang="0">
                  <a:pos x="22" y="129"/>
                </a:cxn>
                <a:cxn ang="0">
                  <a:pos x="7" y="78"/>
                </a:cxn>
                <a:cxn ang="0">
                  <a:pos x="0" y="25"/>
                </a:cxn>
              </a:cxnLst>
              <a:rect l="0" t="0" r="r" b="b"/>
              <a:pathLst>
                <a:path w="45" h="149">
                  <a:moveTo>
                    <a:pt x="0" y="25"/>
                  </a:moveTo>
                  <a:cubicBezTo>
                    <a:pt x="0" y="10"/>
                    <a:pt x="3" y="2"/>
                    <a:pt x="7" y="1"/>
                  </a:cubicBezTo>
                  <a:cubicBezTo>
                    <a:pt x="11" y="0"/>
                    <a:pt x="16" y="7"/>
                    <a:pt x="22" y="20"/>
                  </a:cubicBezTo>
                  <a:cubicBezTo>
                    <a:pt x="29" y="34"/>
                    <a:pt x="34" y="51"/>
                    <a:pt x="38" y="71"/>
                  </a:cubicBezTo>
                  <a:cubicBezTo>
                    <a:pt x="42" y="91"/>
                    <a:pt x="45" y="109"/>
                    <a:pt x="44" y="124"/>
                  </a:cubicBezTo>
                  <a:cubicBezTo>
                    <a:pt x="44" y="139"/>
                    <a:pt x="42" y="147"/>
                    <a:pt x="38" y="148"/>
                  </a:cubicBezTo>
                  <a:cubicBezTo>
                    <a:pt x="34" y="149"/>
                    <a:pt x="29" y="142"/>
                    <a:pt x="22" y="129"/>
                  </a:cubicBezTo>
                  <a:cubicBezTo>
                    <a:pt x="16" y="115"/>
                    <a:pt x="11" y="98"/>
                    <a:pt x="7" y="78"/>
                  </a:cubicBezTo>
                  <a:cubicBezTo>
                    <a:pt x="2" y="58"/>
                    <a:pt x="0" y="40"/>
                    <a:pt x="0" y="25"/>
                  </a:cubicBezTo>
                  <a:close/>
                </a:path>
              </a:pathLst>
            </a:custGeom>
            <a:solidFill>
              <a:schemeClr val="tx2">
                <a:lumMod val="75000"/>
                <a:lumOff val="2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60" name="Freeform 12"/>
            <p:cNvSpPr>
              <a:spLocks noEditPoints="1"/>
            </p:cNvSpPr>
            <p:nvPr/>
          </p:nvSpPr>
          <p:spPr bwMode="auto">
            <a:xfrm>
              <a:off x="1238250" y="3159126"/>
              <a:ext cx="1235075" cy="33338"/>
            </a:xfrm>
            <a:custGeom>
              <a:avLst/>
              <a:gdLst/>
              <a:ahLst/>
              <a:cxnLst>
                <a:cxn ang="0">
                  <a:pos x="634" y="0"/>
                </a:cxn>
                <a:cxn ang="0">
                  <a:pos x="778" y="0"/>
                </a:cxn>
                <a:cxn ang="0">
                  <a:pos x="778" y="21"/>
                </a:cxn>
                <a:cxn ang="0">
                  <a:pos x="634" y="21"/>
                </a:cxn>
                <a:cxn ang="0">
                  <a:pos x="634" y="0"/>
                </a:cxn>
                <a:cxn ang="0">
                  <a:pos x="0" y="0"/>
                </a:cxn>
                <a:cxn ang="0">
                  <a:pos x="142" y="0"/>
                </a:cxn>
                <a:cxn ang="0">
                  <a:pos x="142" y="21"/>
                </a:cxn>
                <a:cxn ang="0">
                  <a:pos x="0" y="21"/>
                </a:cxn>
                <a:cxn ang="0">
                  <a:pos x="0" y="0"/>
                </a:cxn>
              </a:cxnLst>
              <a:rect l="0" t="0" r="r" b="b"/>
              <a:pathLst>
                <a:path w="778" h="21">
                  <a:moveTo>
                    <a:pt x="634" y="0"/>
                  </a:moveTo>
                  <a:lnTo>
                    <a:pt x="778" y="0"/>
                  </a:lnTo>
                  <a:lnTo>
                    <a:pt x="778" y="21"/>
                  </a:lnTo>
                  <a:lnTo>
                    <a:pt x="634" y="21"/>
                  </a:lnTo>
                  <a:lnTo>
                    <a:pt x="634" y="0"/>
                  </a:lnTo>
                  <a:close/>
                  <a:moveTo>
                    <a:pt x="0" y="0"/>
                  </a:moveTo>
                  <a:lnTo>
                    <a:pt x="142" y="0"/>
                  </a:lnTo>
                  <a:lnTo>
                    <a:pt x="142" y="21"/>
                  </a:lnTo>
                  <a:lnTo>
                    <a:pt x="0" y="2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A080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61" name="Freeform 13"/>
            <p:cNvSpPr>
              <a:spLocks/>
            </p:cNvSpPr>
            <p:nvPr/>
          </p:nvSpPr>
          <p:spPr bwMode="auto">
            <a:xfrm>
              <a:off x="920750" y="2746376"/>
              <a:ext cx="681038" cy="412750"/>
            </a:xfrm>
            <a:custGeom>
              <a:avLst/>
              <a:gdLst/>
              <a:ahLst/>
              <a:cxnLst>
                <a:cxn ang="0">
                  <a:pos x="276" y="0"/>
                </a:cxn>
                <a:cxn ang="0">
                  <a:pos x="254" y="177"/>
                </a:cxn>
                <a:cxn ang="0">
                  <a:pos x="232" y="177"/>
                </a:cxn>
                <a:cxn ang="0">
                  <a:pos x="136" y="177"/>
                </a:cxn>
                <a:cxn ang="0">
                  <a:pos x="0" y="177"/>
                </a:cxn>
                <a:cxn ang="0">
                  <a:pos x="10" y="63"/>
                </a:cxn>
                <a:cxn ang="0">
                  <a:pos x="276" y="0"/>
                </a:cxn>
              </a:cxnLst>
              <a:rect l="0" t="0" r="r" b="b"/>
              <a:pathLst>
                <a:path w="291" h="177">
                  <a:moveTo>
                    <a:pt x="276" y="0"/>
                  </a:moveTo>
                  <a:cubicBezTo>
                    <a:pt x="291" y="88"/>
                    <a:pt x="284" y="147"/>
                    <a:pt x="254" y="177"/>
                  </a:cubicBezTo>
                  <a:cubicBezTo>
                    <a:pt x="232" y="177"/>
                    <a:pt x="232" y="177"/>
                    <a:pt x="232" y="177"/>
                  </a:cubicBezTo>
                  <a:cubicBezTo>
                    <a:pt x="136" y="177"/>
                    <a:pt x="136" y="177"/>
                    <a:pt x="136" y="177"/>
                  </a:cubicBezTo>
                  <a:cubicBezTo>
                    <a:pt x="0" y="177"/>
                    <a:pt x="0" y="177"/>
                    <a:pt x="0" y="177"/>
                  </a:cubicBezTo>
                  <a:cubicBezTo>
                    <a:pt x="15" y="152"/>
                    <a:pt x="18" y="114"/>
                    <a:pt x="10" y="63"/>
                  </a:cubicBezTo>
                  <a:lnTo>
                    <a:pt x="276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62" name="Freeform 14"/>
            <p:cNvSpPr>
              <a:spLocks/>
            </p:cNvSpPr>
            <p:nvPr/>
          </p:nvSpPr>
          <p:spPr bwMode="auto">
            <a:xfrm>
              <a:off x="1514475" y="2598738"/>
              <a:ext cx="717550" cy="560388"/>
            </a:xfrm>
            <a:custGeom>
              <a:avLst/>
              <a:gdLst/>
              <a:ahLst/>
              <a:cxnLst>
                <a:cxn ang="0">
                  <a:pos x="0" y="240"/>
                </a:cxn>
                <a:cxn ang="0">
                  <a:pos x="22" y="63"/>
                </a:cxn>
                <a:cxn ang="0">
                  <a:pos x="283" y="0"/>
                </a:cxn>
                <a:cxn ang="0">
                  <a:pos x="248" y="240"/>
                </a:cxn>
                <a:cxn ang="0">
                  <a:pos x="0" y="240"/>
                </a:cxn>
              </a:cxnLst>
              <a:rect l="0" t="0" r="r" b="b"/>
              <a:pathLst>
                <a:path w="307" h="240">
                  <a:moveTo>
                    <a:pt x="0" y="240"/>
                  </a:moveTo>
                  <a:cubicBezTo>
                    <a:pt x="30" y="210"/>
                    <a:pt x="37" y="151"/>
                    <a:pt x="22" y="63"/>
                  </a:cubicBezTo>
                  <a:cubicBezTo>
                    <a:pt x="283" y="0"/>
                    <a:pt x="283" y="0"/>
                    <a:pt x="283" y="0"/>
                  </a:cubicBezTo>
                  <a:cubicBezTo>
                    <a:pt x="307" y="132"/>
                    <a:pt x="295" y="212"/>
                    <a:pt x="248" y="240"/>
                  </a:cubicBezTo>
                  <a:lnTo>
                    <a:pt x="0" y="240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63" name="Freeform 15"/>
            <p:cNvSpPr>
              <a:spLocks/>
            </p:cNvSpPr>
            <p:nvPr/>
          </p:nvSpPr>
          <p:spPr bwMode="auto">
            <a:xfrm>
              <a:off x="2093913" y="2451101"/>
              <a:ext cx="769938" cy="708025"/>
            </a:xfrm>
            <a:custGeom>
              <a:avLst/>
              <a:gdLst/>
              <a:ahLst/>
              <a:cxnLst>
                <a:cxn ang="0">
                  <a:pos x="162" y="303"/>
                </a:cxn>
                <a:cxn ang="0">
                  <a:pos x="64" y="303"/>
                </a:cxn>
                <a:cxn ang="0">
                  <a:pos x="0" y="303"/>
                </a:cxn>
                <a:cxn ang="0">
                  <a:pos x="35" y="63"/>
                </a:cxn>
                <a:cxn ang="0">
                  <a:pos x="297" y="0"/>
                </a:cxn>
                <a:cxn ang="0">
                  <a:pos x="237" y="303"/>
                </a:cxn>
                <a:cxn ang="0">
                  <a:pos x="162" y="303"/>
                </a:cxn>
              </a:cxnLst>
              <a:rect l="0" t="0" r="r" b="b"/>
              <a:pathLst>
                <a:path w="329" h="303">
                  <a:moveTo>
                    <a:pt x="162" y="303"/>
                  </a:moveTo>
                  <a:cubicBezTo>
                    <a:pt x="64" y="303"/>
                    <a:pt x="64" y="303"/>
                    <a:pt x="64" y="303"/>
                  </a:cubicBezTo>
                  <a:cubicBezTo>
                    <a:pt x="0" y="303"/>
                    <a:pt x="0" y="303"/>
                    <a:pt x="0" y="303"/>
                  </a:cubicBezTo>
                  <a:cubicBezTo>
                    <a:pt x="47" y="275"/>
                    <a:pt x="59" y="195"/>
                    <a:pt x="35" y="63"/>
                  </a:cubicBezTo>
                  <a:cubicBezTo>
                    <a:pt x="297" y="0"/>
                    <a:pt x="297" y="0"/>
                    <a:pt x="297" y="0"/>
                  </a:cubicBezTo>
                  <a:cubicBezTo>
                    <a:pt x="329" y="176"/>
                    <a:pt x="308" y="277"/>
                    <a:pt x="237" y="303"/>
                  </a:cubicBezTo>
                  <a:lnTo>
                    <a:pt x="162" y="303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64" name="Freeform 16"/>
            <p:cNvSpPr>
              <a:spLocks/>
            </p:cNvSpPr>
            <p:nvPr/>
          </p:nvSpPr>
          <p:spPr bwMode="auto">
            <a:xfrm>
              <a:off x="2647950" y="2311401"/>
              <a:ext cx="831850" cy="847725"/>
            </a:xfrm>
            <a:custGeom>
              <a:avLst/>
              <a:gdLst/>
              <a:ahLst/>
              <a:cxnLst>
                <a:cxn ang="0">
                  <a:pos x="0" y="363"/>
                </a:cxn>
                <a:cxn ang="0">
                  <a:pos x="60" y="60"/>
                </a:cxn>
                <a:cxn ang="0">
                  <a:pos x="309" y="0"/>
                </a:cxn>
                <a:cxn ang="0">
                  <a:pos x="310" y="3"/>
                </a:cxn>
                <a:cxn ang="0">
                  <a:pos x="261" y="363"/>
                </a:cxn>
                <a:cxn ang="0">
                  <a:pos x="0" y="363"/>
                </a:cxn>
              </a:cxnLst>
              <a:rect l="0" t="0" r="r" b="b"/>
              <a:pathLst>
                <a:path w="356" h="363">
                  <a:moveTo>
                    <a:pt x="0" y="363"/>
                  </a:moveTo>
                  <a:cubicBezTo>
                    <a:pt x="71" y="337"/>
                    <a:pt x="92" y="236"/>
                    <a:pt x="60" y="60"/>
                  </a:cubicBezTo>
                  <a:cubicBezTo>
                    <a:pt x="309" y="0"/>
                    <a:pt x="309" y="0"/>
                    <a:pt x="309" y="0"/>
                  </a:cubicBezTo>
                  <a:cubicBezTo>
                    <a:pt x="310" y="1"/>
                    <a:pt x="310" y="2"/>
                    <a:pt x="310" y="3"/>
                  </a:cubicBezTo>
                  <a:cubicBezTo>
                    <a:pt x="356" y="210"/>
                    <a:pt x="339" y="330"/>
                    <a:pt x="261" y="363"/>
                  </a:cubicBezTo>
                  <a:lnTo>
                    <a:pt x="0" y="363"/>
                  </a:ln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65" name="Freeform 17"/>
            <p:cNvSpPr>
              <a:spLocks/>
            </p:cNvSpPr>
            <p:nvPr/>
          </p:nvSpPr>
          <p:spPr bwMode="auto">
            <a:xfrm>
              <a:off x="1905000" y="1881188"/>
              <a:ext cx="884238" cy="717550"/>
            </a:xfrm>
            <a:custGeom>
              <a:avLst/>
              <a:gdLst/>
              <a:ahLst/>
              <a:cxnLst>
                <a:cxn ang="0">
                  <a:pos x="378" y="244"/>
                </a:cxn>
                <a:cxn ang="0">
                  <a:pos x="116" y="307"/>
                </a:cxn>
                <a:cxn ang="0">
                  <a:pos x="0" y="107"/>
                </a:cxn>
                <a:cxn ang="0">
                  <a:pos x="235" y="0"/>
                </a:cxn>
                <a:cxn ang="0">
                  <a:pos x="378" y="244"/>
                </a:cxn>
              </a:cxnLst>
              <a:rect l="0" t="0" r="r" b="b"/>
              <a:pathLst>
                <a:path w="378" h="307">
                  <a:moveTo>
                    <a:pt x="378" y="244"/>
                  </a:moveTo>
                  <a:cubicBezTo>
                    <a:pt x="116" y="307"/>
                    <a:pt x="116" y="307"/>
                    <a:pt x="116" y="307"/>
                  </a:cubicBezTo>
                  <a:cubicBezTo>
                    <a:pt x="85" y="185"/>
                    <a:pt x="46" y="118"/>
                    <a:pt x="0" y="107"/>
                  </a:cubicBezTo>
                  <a:cubicBezTo>
                    <a:pt x="235" y="0"/>
                    <a:pt x="235" y="0"/>
                    <a:pt x="235" y="0"/>
                  </a:cubicBezTo>
                  <a:cubicBezTo>
                    <a:pt x="298" y="5"/>
                    <a:pt x="346" y="87"/>
                    <a:pt x="378" y="244"/>
                  </a:cubicBezTo>
                  <a:close/>
                </a:path>
              </a:pathLst>
            </a:cu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66" name="Freeform 18"/>
            <p:cNvSpPr>
              <a:spLocks/>
            </p:cNvSpPr>
            <p:nvPr/>
          </p:nvSpPr>
          <p:spPr bwMode="auto">
            <a:xfrm>
              <a:off x="1366838" y="2132013"/>
              <a:ext cx="809625" cy="614363"/>
            </a:xfrm>
            <a:custGeom>
              <a:avLst/>
              <a:gdLst/>
              <a:ahLst/>
              <a:cxnLst>
                <a:cxn ang="0">
                  <a:pos x="230" y="0"/>
                </a:cxn>
                <a:cxn ang="0">
                  <a:pos x="346" y="200"/>
                </a:cxn>
                <a:cxn ang="0">
                  <a:pos x="85" y="263"/>
                </a:cxn>
                <a:cxn ang="0">
                  <a:pos x="0" y="105"/>
                </a:cxn>
                <a:cxn ang="0">
                  <a:pos x="230" y="0"/>
                </a:cxn>
              </a:cxnLst>
              <a:rect l="0" t="0" r="r" b="b"/>
              <a:pathLst>
                <a:path w="346" h="263">
                  <a:moveTo>
                    <a:pt x="230" y="0"/>
                  </a:moveTo>
                  <a:cubicBezTo>
                    <a:pt x="276" y="11"/>
                    <a:pt x="315" y="78"/>
                    <a:pt x="346" y="200"/>
                  </a:cubicBezTo>
                  <a:cubicBezTo>
                    <a:pt x="85" y="263"/>
                    <a:pt x="85" y="263"/>
                    <a:pt x="85" y="263"/>
                  </a:cubicBezTo>
                  <a:cubicBezTo>
                    <a:pt x="72" y="178"/>
                    <a:pt x="43" y="126"/>
                    <a:pt x="0" y="105"/>
                  </a:cubicBezTo>
                  <a:lnTo>
                    <a:pt x="230" y="0"/>
                  </a:lnTo>
                  <a:close/>
                </a:path>
              </a:pathLst>
            </a:custGeom>
            <a:solidFill>
              <a:schemeClr val="accent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67" name="Freeform 19"/>
            <p:cNvSpPr>
              <a:spLocks/>
            </p:cNvSpPr>
            <p:nvPr/>
          </p:nvSpPr>
          <p:spPr bwMode="auto">
            <a:xfrm>
              <a:off x="801688" y="2376488"/>
              <a:ext cx="765175" cy="515938"/>
            </a:xfrm>
            <a:custGeom>
              <a:avLst/>
              <a:gdLst/>
              <a:ahLst/>
              <a:cxnLst>
                <a:cxn ang="0">
                  <a:pos x="242" y="0"/>
                </a:cxn>
                <a:cxn ang="0">
                  <a:pos x="327" y="158"/>
                </a:cxn>
                <a:cxn ang="0">
                  <a:pos x="61" y="221"/>
                </a:cxn>
                <a:cxn ang="0">
                  <a:pos x="0" y="110"/>
                </a:cxn>
                <a:cxn ang="0">
                  <a:pos x="242" y="0"/>
                </a:cxn>
              </a:cxnLst>
              <a:rect l="0" t="0" r="r" b="b"/>
              <a:pathLst>
                <a:path w="327" h="221">
                  <a:moveTo>
                    <a:pt x="242" y="0"/>
                  </a:moveTo>
                  <a:cubicBezTo>
                    <a:pt x="285" y="21"/>
                    <a:pt x="314" y="73"/>
                    <a:pt x="327" y="158"/>
                  </a:cubicBezTo>
                  <a:cubicBezTo>
                    <a:pt x="61" y="221"/>
                    <a:pt x="61" y="221"/>
                    <a:pt x="61" y="221"/>
                  </a:cubicBezTo>
                  <a:cubicBezTo>
                    <a:pt x="49" y="156"/>
                    <a:pt x="29" y="118"/>
                    <a:pt x="0" y="110"/>
                  </a:cubicBezTo>
                  <a:lnTo>
                    <a:pt x="242" y="0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68" name="Freeform 20"/>
            <p:cNvSpPr>
              <a:spLocks/>
            </p:cNvSpPr>
            <p:nvPr/>
          </p:nvSpPr>
          <p:spPr bwMode="auto">
            <a:xfrm>
              <a:off x="547688" y="2892426"/>
              <a:ext cx="415925" cy="301625"/>
            </a:xfrm>
            <a:custGeom>
              <a:avLst/>
              <a:gdLst/>
              <a:ahLst/>
              <a:cxnLst>
                <a:cxn ang="0">
                  <a:pos x="0" y="41"/>
                </a:cxn>
                <a:cxn ang="0">
                  <a:pos x="170" y="0"/>
                </a:cxn>
                <a:cxn ang="0">
                  <a:pos x="160" y="114"/>
                </a:cxn>
                <a:cxn ang="0">
                  <a:pos x="28" y="115"/>
                </a:cxn>
                <a:cxn ang="0">
                  <a:pos x="25" y="127"/>
                </a:cxn>
                <a:cxn ang="0">
                  <a:pos x="1" y="126"/>
                </a:cxn>
                <a:cxn ang="0">
                  <a:pos x="2" y="115"/>
                </a:cxn>
                <a:cxn ang="0">
                  <a:pos x="0" y="41"/>
                </a:cxn>
              </a:cxnLst>
              <a:rect l="0" t="0" r="r" b="b"/>
              <a:pathLst>
                <a:path w="178" h="129">
                  <a:moveTo>
                    <a:pt x="0" y="41"/>
                  </a:moveTo>
                  <a:cubicBezTo>
                    <a:pt x="170" y="0"/>
                    <a:pt x="170" y="0"/>
                    <a:pt x="170" y="0"/>
                  </a:cubicBezTo>
                  <a:cubicBezTo>
                    <a:pt x="178" y="51"/>
                    <a:pt x="175" y="89"/>
                    <a:pt x="160" y="114"/>
                  </a:cubicBezTo>
                  <a:cubicBezTo>
                    <a:pt x="28" y="115"/>
                    <a:pt x="28" y="115"/>
                    <a:pt x="28" y="115"/>
                  </a:cubicBezTo>
                  <a:cubicBezTo>
                    <a:pt x="27" y="119"/>
                    <a:pt x="26" y="123"/>
                    <a:pt x="25" y="127"/>
                  </a:cubicBezTo>
                  <a:cubicBezTo>
                    <a:pt x="16" y="129"/>
                    <a:pt x="8" y="128"/>
                    <a:pt x="1" y="126"/>
                  </a:cubicBezTo>
                  <a:cubicBezTo>
                    <a:pt x="2" y="122"/>
                    <a:pt x="2" y="118"/>
                    <a:pt x="2" y="115"/>
                  </a:cubicBezTo>
                  <a:cubicBezTo>
                    <a:pt x="5" y="90"/>
                    <a:pt x="4" y="65"/>
                    <a:pt x="0" y="41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69" name="Freeform 21"/>
            <p:cNvSpPr>
              <a:spLocks/>
            </p:cNvSpPr>
            <p:nvPr/>
          </p:nvSpPr>
          <p:spPr bwMode="auto">
            <a:xfrm>
              <a:off x="455613" y="2633663"/>
              <a:ext cx="488950" cy="355600"/>
            </a:xfrm>
            <a:custGeom>
              <a:avLst/>
              <a:gdLst/>
              <a:ahLst/>
              <a:cxnLst>
                <a:cxn ang="0">
                  <a:pos x="209" y="111"/>
                </a:cxn>
                <a:cxn ang="0">
                  <a:pos x="39" y="152"/>
                </a:cxn>
                <a:cxn ang="0">
                  <a:pos x="27" y="106"/>
                </a:cxn>
                <a:cxn ang="0">
                  <a:pos x="10" y="69"/>
                </a:cxn>
                <a:cxn ang="0">
                  <a:pos x="0" y="53"/>
                </a:cxn>
                <a:cxn ang="0">
                  <a:pos x="23" y="40"/>
                </a:cxn>
                <a:cxn ang="0">
                  <a:pos x="31" y="53"/>
                </a:cxn>
                <a:cxn ang="0">
                  <a:pos x="148" y="0"/>
                </a:cxn>
                <a:cxn ang="0">
                  <a:pos x="209" y="111"/>
                </a:cxn>
              </a:cxnLst>
              <a:rect l="0" t="0" r="r" b="b"/>
              <a:pathLst>
                <a:path w="209" h="152">
                  <a:moveTo>
                    <a:pt x="209" y="111"/>
                  </a:moveTo>
                  <a:cubicBezTo>
                    <a:pt x="39" y="152"/>
                    <a:pt x="39" y="152"/>
                    <a:pt x="39" y="152"/>
                  </a:cubicBezTo>
                  <a:cubicBezTo>
                    <a:pt x="37" y="136"/>
                    <a:pt x="33" y="121"/>
                    <a:pt x="27" y="106"/>
                  </a:cubicBezTo>
                  <a:cubicBezTo>
                    <a:pt x="23" y="93"/>
                    <a:pt x="17" y="81"/>
                    <a:pt x="10" y="69"/>
                  </a:cubicBezTo>
                  <a:cubicBezTo>
                    <a:pt x="7" y="63"/>
                    <a:pt x="4" y="58"/>
                    <a:pt x="0" y="53"/>
                  </a:cubicBezTo>
                  <a:cubicBezTo>
                    <a:pt x="23" y="40"/>
                    <a:pt x="23" y="40"/>
                    <a:pt x="23" y="40"/>
                  </a:cubicBezTo>
                  <a:cubicBezTo>
                    <a:pt x="28" y="43"/>
                    <a:pt x="31" y="48"/>
                    <a:pt x="31" y="53"/>
                  </a:cubicBezTo>
                  <a:cubicBezTo>
                    <a:pt x="148" y="0"/>
                    <a:pt x="148" y="0"/>
                    <a:pt x="148" y="0"/>
                  </a:cubicBezTo>
                  <a:cubicBezTo>
                    <a:pt x="177" y="8"/>
                    <a:pt x="197" y="46"/>
                    <a:pt x="209" y="111"/>
                  </a:cubicBez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70" name="Freeform 22"/>
            <p:cNvSpPr>
              <a:spLocks/>
            </p:cNvSpPr>
            <p:nvPr/>
          </p:nvSpPr>
          <p:spPr bwMode="auto">
            <a:xfrm>
              <a:off x="2454275" y="1644651"/>
              <a:ext cx="915988" cy="806450"/>
            </a:xfrm>
            <a:custGeom>
              <a:avLst/>
              <a:gdLst/>
              <a:ahLst/>
              <a:cxnLst>
                <a:cxn ang="0">
                  <a:pos x="143" y="345"/>
                </a:cxn>
                <a:cxn ang="0">
                  <a:pos x="0" y="101"/>
                </a:cxn>
                <a:cxn ang="0">
                  <a:pos x="220" y="0"/>
                </a:cxn>
                <a:cxn ang="0">
                  <a:pos x="392" y="285"/>
                </a:cxn>
                <a:cxn ang="0">
                  <a:pos x="143" y="345"/>
                </a:cxn>
              </a:cxnLst>
              <a:rect l="0" t="0" r="r" b="b"/>
              <a:pathLst>
                <a:path w="392" h="345">
                  <a:moveTo>
                    <a:pt x="143" y="345"/>
                  </a:moveTo>
                  <a:cubicBezTo>
                    <a:pt x="111" y="188"/>
                    <a:pt x="63" y="106"/>
                    <a:pt x="0" y="101"/>
                  </a:cubicBezTo>
                  <a:cubicBezTo>
                    <a:pt x="220" y="0"/>
                    <a:pt x="220" y="0"/>
                    <a:pt x="220" y="0"/>
                  </a:cubicBezTo>
                  <a:cubicBezTo>
                    <a:pt x="291" y="1"/>
                    <a:pt x="349" y="96"/>
                    <a:pt x="392" y="285"/>
                  </a:cubicBezTo>
                  <a:lnTo>
                    <a:pt x="143" y="345"/>
                  </a:lnTo>
                  <a:close/>
                </a:path>
              </a:pathLst>
            </a:custGeom>
            <a:solidFill>
              <a:schemeClr val="accent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16" name="Group 215"/>
          <p:cNvGrpSpPr/>
          <p:nvPr/>
        </p:nvGrpSpPr>
        <p:grpSpPr>
          <a:xfrm>
            <a:off x="5391262" y="1632008"/>
            <a:ext cx="4167773" cy="2554314"/>
            <a:chOff x="3215664" y="686168"/>
            <a:chExt cx="4071288" cy="2495182"/>
          </a:xfrm>
        </p:grpSpPr>
        <p:grpSp>
          <p:nvGrpSpPr>
            <p:cNvPr id="160" name="Group 159"/>
            <p:cNvGrpSpPr/>
            <p:nvPr/>
          </p:nvGrpSpPr>
          <p:grpSpPr>
            <a:xfrm rot="1059006">
              <a:off x="5811146" y="1881188"/>
              <a:ext cx="378793" cy="444432"/>
              <a:chOff x="5357106" y="1433050"/>
              <a:chExt cx="378793" cy="444432"/>
            </a:xfrm>
          </p:grpSpPr>
          <p:grpSp>
            <p:nvGrpSpPr>
              <p:cNvPr id="142" name="Group 149"/>
              <p:cNvGrpSpPr/>
              <p:nvPr/>
            </p:nvGrpSpPr>
            <p:grpSpPr>
              <a:xfrm rot="2608998">
                <a:off x="5357106" y="1433050"/>
                <a:ext cx="378793" cy="444432"/>
                <a:chOff x="4951413" y="1201738"/>
                <a:chExt cx="439738" cy="515938"/>
              </a:xfrm>
              <a:solidFill>
                <a:schemeClr val="accent4"/>
              </a:solidFill>
            </p:grpSpPr>
            <p:sp>
              <p:nvSpPr>
                <p:cNvPr id="153" name="Oval 13"/>
                <p:cNvSpPr>
                  <a:spLocks noChangeArrowheads="1"/>
                </p:cNvSpPr>
                <p:nvPr/>
              </p:nvSpPr>
              <p:spPr bwMode="auto">
                <a:xfrm>
                  <a:off x="4951413" y="1201738"/>
                  <a:ext cx="439738" cy="441325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54" name="Freeform 14"/>
                <p:cNvSpPr>
                  <a:spLocks/>
                </p:cNvSpPr>
                <p:nvPr/>
              </p:nvSpPr>
              <p:spPr bwMode="auto">
                <a:xfrm>
                  <a:off x="5064125" y="1611313"/>
                  <a:ext cx="112713" cy="106363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5" y="67"/>
                    </a:cxn>
                    <a:cxn ang="0">
                      <a:pos x="71" y="12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71" h="67">
                      <a:moveTo>
                        <a:pt x="0" y="0"/>
                      </a:moveTo>
                      <a:lnTo>
                        <a:pt x="5" y="67"/>
                      </a:lnTo>
                      <a:lnTo>
                        <a:pt x="71" y="1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143" name="Group 148"/>
              <p:cNvGrpSpPr/>
              <p:nvPr/>
            </p:nvGrpSpPr>
            <p:grpSpPr>
              <a:xfrm>
                <a:off x="5509997" y="1505893"/>
                <a:ext cx="136748" cy="263924"/>
                <a:chOff x="5094288" y="1274763"/>
                <a:chExt cx="158750" cy="306387"/>
              </a:xfrm>
            </p:grpSpPr>
            <p:sp>
              <p:nvSpPr>
                <p:cNvPr id="144" name="Freeform 15"/>
                <p:cNvSpPr>
                  <a:spLocks/>
                </p:cNvSpPr>
                <p:nvPr/>
              </p:nvSpPr>
              <p:spPr bwMode="auto">
                <a:xfrm>
                  <a:off x="5097463" y="1317625"/>
                  <a:ext cx="55563" cy="236538"/>
                </a:xfrm>
                <a:custGeom>
                  <a:avLst/>
                  <a:gdLst/>
                  <a:ahLst/>
                  <a:cxnLst>
                    <a:cxn ang="0">
                      <a:pos x="35" y="119"/>
                    </a:cxn>
                    <a:cxn ang="0">
                      <a:pos x="24" y="149"/>
                    </a:cxn>
                    <a:cxn ang="0">
                      <a:pos x="11" y="149"/>
                    </a:cxn>
                    <a:cxn ang="0">
                      <a:pos x="0" y="119"/>
                    </a:cxn>
                    <a:cxn ang="0">
                      <a:pos x="0" y="0"/>
                    </a:cxn>
                    <a:cxn ang="0">
                      <a:pos x="35" y="0"/>
                    </a:cxn>
                    <a:cxn ang="0">
                      <a:pos x="35" y="119"/>
                    </a:cxn>
                  </a:cxnLst>
                  <a:rect l="0" t="0" r="r" b="b"/>
                  <a:pathLst>
                    <a:path w="35" h="149">
                      <a:moveTo>
                        <a:pt x="35" y="119"/>
                      </a:moveTo>
                      <a:lnTo>
                        <a:pt x="24" y="149"/>
                      </a:lnTo>
                      <a:lnTo>
                        <a:pt x="11" y="149"/>
                      </a:lnTo>
                      <a:lnTo>
                        <a:pt x="0" y="119"/>
                      </a:lnTo>
                      <a:lnTo>
                        <a:pt x="0" y="0"/>
                      </a:lnTo>
                      <a:lnTo>
                        <a:pt x="35" y="0"/>
                      </a:lnTo>
                      <a:lnTo>
                        <a:pt x="35" y="119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45" name="Freeform 16"/>
                <p:cNvSpPr>
                  <a:spLocks/>
                </p:cNvSpPr>
                <p:nvPr/>
              </p:nvSpPr>
              <p:spPr bwMode="auto">
                <a:xfrm>
                  <a:off x="5097463" y="1274763"/>
                  <a:ext cx="55563" cy="68263"/>
                </a:xfrm>
                <a:custGeom>
                  <a:avLst/>
                  <a:gdLst/>
                  <a:ahLst/>
                  <a:cxnLst>
                    <a:cxn ang="0">
                      <a:pos x="44" y="32"/>
                    </a:cxn>
                    <a:cxn ang="0">
                      <a:pos x="22" y="54"/>
                    </a:cxn>
                    <a:cxn ang="0">
                      <a:pos x="22" y="54"/>
                    </a:cxn>
                    <a:cxn ang="0">
                      <a:pos x="0" y="32"/>
                    </a:cxn>
                    <a:cxn ang="0">
                      <a:pos x="0" y="12"/>
                    </a:cxn>
                    <a:cxn ang="0">
                      <a:pos x="22" y="2"/>
                    </a:cxn>
                    <a:cxn ang="0">
                      <a:pos x="22" y="2"/>
                    </a:cxn>
                    <a:cxn ang="0">
                      <a:pos x="44" y="12"/>
                    </a:cxn>
                    <a:cxn ang="0">
                      <a:pos x="44" y="32"/>
                    </a:cxn>
                  </a:cxnLst>
                  <a:rect l="0" t="0" r="r" b="b"/>
                  <a:pathLst>
                    <a:path w="44" h="54">
                      <a:moveTo>
                        <a:pt x="44" y="32"/>
                      </a:moveTo>
                      <a:cubicBezTo>
                        <a:pt x="44" y="44"/>
                        <a:pt x="34" y="54"/>
                        <a:pt x="22" y="54"/>
                      </a:cubicBezTo>
                      <a:cubicBezTo>
                        <a:pt x="22" y="54"/>
                        <a:pt x="22" y="54"/>
                        <a:pt x="22" y="54"/>
                      </a:cubicBezTo>
                      <a:cubicBezTo>
                        <a:pt x="10" y="54"/>
                        <a:pt x="0" y="44"/>
                        <a:pt x="0" y="32"/>
                      </a:cubicBezTo>
                      <a:cubicBezTo>
                        <a:pt x="0" y="12"/>
                        <a:pt x="0" y="12"/>
                        <a:pt x="0" y="12"/>
                      </a:cubicBezTo>
                      <a:cubicBezTo>
                        <a:pt x="0" y="0"/>
                        <a:pt x="10" y="2"/>
                        <a:pt x="22" y="2"/>
                      </a:cubicBezTo>
                      <a:cubicBezTo>
                        <a:pt x="22" y="2"/>
                        <a:pt x="22" y="2"/>
                        <a:pt x="22" y="2"/>
                      </a:cubicBezTo>
                      <a:cubicBezTo>
                        <a:pt x="34" y="2"/>
                        <a:pt x="44" y="0"/>
                        <a:pt x="44" y="12"/>
                      </a:cubicBezTo>
                      <a:lnTo>
                        <a:pt x="44" y="32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46" name="Rectangle 17"/>
                <p:cNvSpPr>
                  <a:spLocks noChangeArrowheads="1"/>
                </p:cNvSpPr>
                <p:nvPr/>
              </p:nvSpPr>
              <p:spPr bwMode="auto">
                <a:xfrm>
                  <a:off x="5094288" y="1303338"/>
                  <a:ext cx="61913" cy="57150"/>
                </a:xfrm>
                <a:prstGeom prst="rect">
                  <a:avLst/>
                </a:prstGeom>
                <a:solidFill>
                  <a:srgbClr val="F2F2F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47" name="Freeform 18"/>
                <p:cNvSpPr>
                  <a:spLocks/>
                </p:cNvSpPr>
                <p:nvPr/>
              </p:nvSpPr>
              <p:spPr bwMode="auto">
                <a:xfrm>
                  <a:off x="5114925" y="1546225"/>
                  <a:ext cx="20638" cy="34925"/>
                </a:xfrm>
                <a:custGeom>
                  <a:avLst/>
                  <a:gdLst/>
                  <a:ahLst/>
                  <a:cxnLst>
                    <a:cxn ang="0">
                      <a:pos x="0" y="5"/>
                    </a:cxn>
                    <a:cxn ang="0">
                      <a:pos x="6" y="21"/>
                    </a:cxn>
                    <a:cxn ang="0">
                      <a:pos x="17" y="6"/>
                    </a:cxn>
                    <a:cxn ang="0">
                      <a:pos x="0" y="5"/>
                    </a:cxn>
                  </a:cxnLst>
                  <a:rect l="0" t="0" r="r" b="b"/>
                  <a:pathLst>
                    <a:path w="17" h="27">
                      <a:moveTo>
                        <a:pt x="0" y="5"/>
                      </a:moveTo>
                      <a:cubicBezTo>
                        <a:pt x="0" y="5"/>
                        <a:pt x="4" y="18"/>
                        <a:pt x="6" y="21"/>
                      </a:cubicBezTo>
                      <a:cubicBezTo>
                        <a:pt x="8" y="25"/>
                        <a:pt x="11" y="27"/>
                        <a:pt x="17" y="6"/>
                      </a:cubicBezTo>
                      <a:cubicBezTo>
                        <a:pt x="17" y="6"/>
                        <a:pt x="10" y="0"/>
                        <a:pt x="0" y="5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48" name="Freeform 19"/>
                <p:cNvSpPr>
                  <a:spLocks/>
                </p:cNvSpPr>
                <p:nvPr/>
              </p:nvSpPr>
              <p:spPr bwMode="auto">
                <a:xfrm>
                  <a:off x="5181600" y="1317625"/>
                  <a:ext cx="55563" cy="236538"/>
                </a:xfrm>
                <a:custGeom>
                  <a:avLst/>
                  <a:gdLst/>
                  <a:ahLst/>
                  <a:cxnLst>
                    <a:cxn ang="0">
                      <a:pos x="35" y="119"/>
                    </a:cxn>
                    <a:cxn ang="0">
                      <a:pos x="24" y="149"/>
                    </a:cxn>
                    <a:cxn ang="0">
                      <a:pos x="11" y="149"/>
                    </a:cxn>
                    <a:cxn ang="0">
                      <a:pos x="0" y="119"/>
                    </a:cxn>
                    <a:cxn ang="0">
                      <a:pos x="0" y="0"/>
                    </a:cxn>
                    <a:cxn ang="0">
                      <a:pos x="35" y="0"/>
                    </a:cxn>
                    <a:cxn ang="0">
                      <a:pos x="35" y="119"/>
                    </a:cxn>
                  </a:cxnLst>
                  <a:rect l="0" t="0" r="r" b="b"/>
                  <a:pathLst>
                    <a:path w="35" h="149">
                      <a:moveTo>
                        <a:pt x="35" y="119"/>
                      </a:moveTo>
                      <a:lnTo>
                        <a:pt x="24" y="149"/>
                      </a:lnTo>
                      <a:lnTo>
                        <a:pt x="11" y="149"/>
                      </a:lnTo>
                      <a:lnTo>
                        <a:pt x="0" y="119"/>
                      </a:lnTo>
                      <a:lnTo>
                        <a:pt x="0" y="0"/>
                      </a:lnTo>
                      <a:lnTo>
                        <a:pt x="35" y="0"/>
                      </a:lnTo>
                      <a:lnTo>
                        <a:pt x="35" y="119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49" name="Freeform 20"/>
                <p:cNvSpPr>
                  <a:spLocks/>
                </p:cNvSpPr>
                <p:nvPr/>
              </p:nvSpPr>
              <p:spPr bwMode="auto">
                <a:xfrm>
                  <a:off x="5181600" y="1274763"/>
                  <a:ext cx="55563" cy="68263"/>
                </a:xfrm>
                <a:custGeom>
                  <a:avLst/>
                  <a:gdLst/>
                  <a:ahLst/>
                  <a:cxnLst>
                    <a:cxn ang="0">
                      <a:pos x="44" y="32"/>
                    </a:cxn>
                    <a:cxn ang="0">
                      <a:pos x="22" y="54"/>
                    </a:cxn>
                    <a:cxn ang="0">
                      <a:pos x="22" y="54"/>
                    </a:cxn>
                    <a:cxn ang="0">
                      <a:pos x="0" y="32"/>
                    </a:cxn>
                    <a:cxn ang="0">
                      <a:pos x="0" y="12"/>
                    </a:cxn>
                    <a:cxn ang="0">
                      <a:pos x="22" y="2"/>
                    </a:cxn>
                    <a:cxn ang="0">
                      <a:pos x="22" y="2"/>
                    </a:cxn>
                    <a:cxn ang="0">
                      <a:pos x="44" y="12"/>
                    </a:cxn>
                    <a:cxn ang="0">
                      <a:pos x="44" y="32"/>
                    </a:cxn>
                  </a:cxnLst>
                  <a:rect l="0" t="0" r="r" b="b"/>
                  <a:pathLst>
                    <a:path w="44" h="54">
                      <a:moveTo>
                        <a:pt x="44" y="32"/>
                      </a:moveTo>
                      <a:cubicBezTo>
                        <a:pt x="44" y="44"/>
                        <a:pt x="34" y="54"/>
                        <a:pt x="22" y="54"/>
                      </a:cubicBezTo>
                      <a:cubicBezTo>
                        <a:pt x="22" y="54"/>
                        <a:pt x="22" y="54"/>
                        <a:pt x="22" y="54"/>
                      </a:cubicBezTo>
                      <a:cubicBezTo>
                        <a:pt x="10" y="54"/>
                        <a:pt x="0" y="44"/>
                        <a:pt x="0" y="32"/>
                      </a:cubicBezTo>
                      <a:cubicBezTo>
                        <a:pt x="0" y="12"/>
                        <a:pt x="0" y="12"/>
                        <a:pt x="0" y="12"/>
                      </a:cubicBezTo>
                      <a:cubicBezTo>
                        <a:pt x="0" y="0"/>
                        <a:pt x="10" y="2"/>
                        <a:pt x="22" y="2"/>
                      </a:cubicBezTo>
                      <a:cubicBezTo>
                        <a:pt x="22" y="2"/>
                        <a:pt x="22" y="2"/>
                        <a:pt x="22" y="2"/>
                      </a:cubicBezTo>
                      <a:cubicBezTo>
                        <a:pt x="34" y="2"/>
                        <a:pt x="44" y="0"/>
                        <a:pt x="44" y="12"/>
                      </a:cubicBezTo>
                      <a:lnTo>
                        <a:pt x="44" y="32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50" name="Rectangle 21"/>
                <p:cNvSpPr>
                  <a:spLocks noChangeArrowheads="1"/>
                </p:cNvSpPr>
                <p:nvPr/>
              </p:nvSpPr>
              <p:spPr bwMode="auto">
                <a:xfrm>
                  <a:off x="5178425" y="1303338"/>
                  <a:ext cx="61913" cy="57150"/>
                </a:xfrm>
                <a:prstGeom prst="rect">
                  <a:avLst/>
                </a:prstGeom>
                <a:solidFill>
                  <a:srgbClr val="F2F2F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51" name="Freeform 22"/>
                <p:cNvSpPr>
                  <a:spLocks/>
                </p:cNvSpPr>
                <p:nvPr/>
              </p:nvSpPr>
              <p:spPr bwMode="auto">
                <a:xfrm>
                  <a:off x="5197475" y="1546225"/>
                  <a:ext cx="22225" cy="34925"/>
                </a:xfrm>
                <a:custGeom>
                  <a:avLst/>
                  <a:gdLst/>
                  <a:ahLst/>
                  <a:cxnLst>
                    <a:cxn ang="0">
                      <a:pos x="0" y="5"/>
                    </a:cxn>
                    <a:cxn ang="0">
                      <a:pos x="6" y="21"/>
                    </a:cxn>
                    <a:cxn ang="0">
                      <a:pos x="17" y="6"/>
                    </a:cxn>
                    <a:cxn ang="0">
                      <a:pos x="0" y="5"/>
                    </a:cxn>
                  </a:cxnLst>
                  <a:rect l="0" t="0" r="r" b="b"/>
                  <a:pathLst>
                    <a:path w="17" h="27">
                      <a:moveTo>
                        <a:pt x="0" y="5"/>
                      </a:moveTo>
                      <a:cubicBezTo>
                        <a:pt x="0" y="5"/>
                        <a:pt x="5" y="18"/>
                        <a:pt x="6" y="21"/>
                      </a:cubicBezTo>
                      <a:cubicBezTo>
                        <a:pt x="8" y="25"/>
                        <a:pt x="11" y="27"/>
                        <a:pt x="17" y="6"/>
                      </a:cubicBezTo>
                      <a:cubicBezTo>
                        <a:pt x="17" y="6"/>
                        <a:pt x="10" y="0"/>
                        <a:pt x="0" y="5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52" name="Freeform 23"/>
                <p:cNvSpPr>
                  <a:spLocks/>
                </p:cNvSpPr>
                <p:nvPr/>
              </p:nvSpPr>
              <p:spPr bwMode="auto">
                <a:xfrm>
                  <a:off x="5233988" y="1312863"/>
                  <a:ext cx="19050" cy="120650"/>
                </a:xfrm>
                <a:custGeom>
                  <a:avLst/>
                  <a:gdLst/>
                  <a:ahLst/>
                  <a:cxnLst>
                    <a:cxn ang="0">
                      <a:pos x="1" y="1"/>
                    </a:cxn>
                    <a:cxn ang="0">
                      <a:pos x="14" y="11"/>
                    </a:cxn>
                    <a:cxn ang="0">
                      <a:pos x="14" y="89"/>
                    </a:cxn>
                    <a:cxn ang="0">
                      <a:pos x="10" y="95"/>
                    </a:cxn>
                    <a:cxn ang="0">
                      <a:pos x="10" y="33"/>
                    </a:cxn>
                    <a:cxn ang="0">
                      <a:pos x="5" y="26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16" h="95">
                      <a:moveTo>
                        <a:pt x="1" y="1"/>
                      </a:moveTo>
                      <a:cubicBezTo>
                        <a:pt x="1" y="1"/>
                        <a:pt x="13" y="7"/>
                        <a:pt x="14" y="11"/>
                      </a:cubicBezTo>
                      <a:cubicBezTo>
                        <a:pt x="14" y="15"/>
                        <a:pt x="14" y="89"/>
                        <a:pt x="14" y="89"/>
                      </a:cubicBezTo>
                      <a:cubicBezTo>
                        <a:pt x="14" y="89"/>
                        <a:pt x="16" y="95"/>
                        <a:pt x="10" y="95"/>
                      </a:cubicBezTo>
                      <a:cubicBezTo>
                        <a:pt x="10" y="33"/>
                        <a:pt x="10" y="33"/>
                        <a:pt x="10" y="33"/>
                      </a:cubicBezTo>
                      <a:cubicBezTo>
                        <a:pt x="5" y="26"/>
                        <a:pt x="5" y="26"/>
                        <a:pt x="5" y="26"/>
                      </a:cubicBezTo>
                      <a:cubicBezTo>
                        <a:pt x="0" y="0"/>
                        <a:pt x="0" y="0"/>
                        <a:pt x="0" y="0"/>
                      </a:cubicBezTo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184" name="Group 183"/>
            <p:cNvGrpSpPr/>
            <p:nvPr/>
          </p:nvGrpSpPr>
          <p:grpSpPr>
            <a:xfrm>
              <a:off x="3553278" y="2499662"/>
              <a:ext cx="752115" cy="641350"/>
              <a:chOff x="4708103" y="2905793"/>
              <a:chExt cx="752115" cy="641350"/>
            </a:xfrm>
          </p:grpSpPr>
          <p:grpSp>
            <p:nvGrpSpPr>
              <p:cNvPr id="132" name="Group 151"/>
              <p:cNvGrpSpPr/>
              <p:nvPr/>
            </p:nvGrpSpPr>
            <p:grpSpPr>
              <a:xfrm rot="3113967">
                <a:off x="4763486" y="2850410"/>
                <a:ext cx="641350" cy="752115"/>
                <a:chOff x="4357688" y="3155950"/>
                <a:chExt cx="744538" cy="873125"/>
              </a:xfrm>
              <a:solidFill>
                <a:schemeClr val="accent1"/>
              </a:solidFill>
            </p:grpSpPr>
            <p:sp>
              <p:nvSpPr>
                <p:cNvPr id="140" name="Oval 24"/>
                <p:cNvSpPr>
                  <a:spLocks noChangeArrowheads="1"/>
                </p:cNvSpPr>
                <p:nvPr/>
              </p:nvSpPr>
              <p:spPr bwMode="auto">
                <a:xfrm>
                  <a:off x="4357688" y="3155950"/>
                  <a:ext cx="744538" cy="746125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41" name="Freeform 25"/>
                <p:cNvSpPr>
                  <a:spLocks/>
                </p:cNvSpPr>
                <p:nvPr/>
              </p:nvSpPr>
              <p:spPr bwMode="auto">
                <a:xfrm>
                  <a:off x="4546600" y="3851275"/>
                  <a:ext cx="192088" cy="17780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0" y="112"/>
                    </a:cxn>
                    <a:cxn ang="0">
                      <a:pos x="121" y="19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121" h="112">
                      <a:moveTo>
                        <a:pt x="0" y="0"/>
                      </a:moveTo>
                      <a:lnTo>
                        <a:pt x="10" y="112"/>
                      </a:lnTo>
                      <a:lnTo>
                        <a:pt x="121" y="19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133" name="Group 152"/>
              <p:cNvGrpSpPr/>
              <p:nvPr/>
            </p:nvGrpSpPr>
            <p:grpSpPr>
              <a:xfrm>
                <a:off x="4905802" y="3014240"/>
                <a:ext cx="463578" cy="352811"/>
                <a:chOff x="4476750" y="3311525"/>
                <a:chExt cx="538163" cy="409576"/>
              </a:xfrm>
            </p:grpSpPr>
            <p:sp>
              <p:nvSpPr>
                <p:cNvPr id="134" name="Freeform 50"/>
                <p:cNvSpPr>
                  <a:spLocks/>
                </p:cNvSpPr>
                <p:nvPr/>
              </p:nvSpPr>
              <p:spPr bwMode="auto">
                <a:xfrm>
                  <a:off x="4476750" y="3311525"/>
                  <a:ext cx="517525" cy="231775"/>
                </a:xfrm>
                <a:custGeom>
                  <a:avLst/>
                  <a:gdLst/>
                  <a:ahLst/>
                  <a:cxnLst>
                    <a:cxn ang="0">
                      <a:pos x="161" y="146"/>
                    </a:cxn>
                    <a:cxn ang="0">
                      <a:pos x="0" y="74"/>
                    </a:cxn>
                    <a:cxn ang="0">
                      <a:pos x="166" y="0"/>
                    </a:cxn>
                    <a:cxn ang="0">
                      <a:pos x="326" y="71"/>
                    </a:cxn>
                    <a:cxn ang="0">
                      <a:pos x="161" y="146"/>
                    </a:cxn>
                  </a:cxnLst>
                  <a:rect l="0" t="0" r="r" b="b"/>
                  <a:pathLst>
                    <a:path w="326" h="146">
                      <a:moveTo>
                        <a:pt x="161" y="146"/>
                      </a:moveTo>
                      <a:lnTo>
                        <a:pt x="0" y="74"/>
                      </a:lnTo>
                      <a:lnTo>
                        <a:pt x="166" y="0"/>
                      </a:lnTo>
                      <a:lnTo>
                        <a:pt x="326" y="71"/>
                      </a:lnTo>
                      <a:lnTo>
                        <a:pt x="161" y="146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35" name="Rectangle 51"/>
                <p:cNvSpPr>
                  <a:spLocks noChangeArrowheads="1"/>
                </p:cNvSpPr>
                <p:nvPr/>
              </p:nvSpPr>
              <p:spPr bwMode="auto">
                <a:xfrm>
                  <a:off x="4972050" y="3421063"/>
                  <a:ext cx="17463" cy="171450"/>
                </a:xfrm>
                <a:prstGeom prst="rect">
                  <a:avLst/>
                </a:prstGeom>
                <a:solidFill>
                  <a:srgbClr val="F2F2F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36" name="Oval 52"/>
                <p:cNvSpPr>
                  <a:spLocks noChangeArrowheads="1"/>
                </p:cNvSpPr>
                <p:nvPr/>
              </p:nvSpPr>
              <p:spPr bwMode="auto">
                <a:xfrm>
                  <a:off x="4954588" y="3571875"/>
                  <a:ext cx="52388" cy="52388"/>
                </a:xfrm>
                <a:prstGeom prst="ellipse">
                  <a:avLst/>
                </a:pr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37" name="Freeform 53"/>
                <p:cNvSpPr>
                  <a:spLocks/>
                </p:cNvSpPr>
                <p:nvPr/>
              </p:nvSpPr>
              <p:spPr bwMode="auto">
                <a:xfrm>
                  <a:off x="4948238" y="3600450"/>
                  <a:ext cx="38100" cy="112713"/>
                </a:xfrm>
                <a:custGeom>
                  <a:avLst/>
                  <a:gdLst/>
                  <a:ahLst/>
                  <a:cxnLst>
                    <a:cxn ang="0">
                      <a:pos x="16" y="5"/>
                    </a:cxn>
                    <a:cxn ang="0">
                      <a:pos x="7" y="90"/>
                    </a:cxn>
                    <a:cxn ang="0">
                      <a:pos x="30" y="90"/>
                    </a:cxn>
                    <a:cxn ang="0">
                      <a:pos x="30" y="0"/>
                    </a:cxn>
                    <a:cxn ang="0">
                      <a:pos x="16" y="5"/>
                    </a:cxn>
                  </a:cxnLst>
                  <a:rect l="0" t="0" r="r" b="b"/>
                  <a:pathLst>
                    <a:path w="30" h="90">
                      <a:moveTo>
                        <a:pt x="16" y="5"/>
                      </a:moveTo>
                      <a:cubicBezTo>
                        <a:pt x="16" y="5"/>
                        <a:pt x="0" y="38"/>
                        <a:pt x="7" y="90"/>
                      </a:cubicBezTo>
                      <a:cubicBezTo>
                        <a:pt x="30" y="90"/>
                        <a:pt x="30" y="90"/>
                        <a:pt x="30" y="90"/>
                      </a:cubicBezTo>
                      <a:cubicBezTo>
                        <a:pt x="30" y="0"/>
                        <a:pt x="30" y="0"/>
                        <a:pt x="30" y="0"/>
                      </a:cubicBezTo>
                      <a:cubicBezTo>
                        <a:pt x="30" y="0"/>
                        <a:pt x="16" y="7"/>
                        <a:pt x="16" y="5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38" name="Freeform 54"/>
                <p:cNvSpPr>
                  <a:spLocks/>
                </p:cNvSpPr>
                <p:nvPr/>
              </p:nvSpPr>
              <p:spPr bwMode="auto">
                <a:xfrm>
                  <a:off x="4976813" y="3600450"/>
                  <a:ext cx="38100" cy="112713"/>
                </a:xfrm>
                <a:custGeom>
                  <a:avLst/>
                  <a:gdLst/>
                  <a:ahLst/>
                  <a:cxnLst>
                    <a:cxn ang="0">
                      <a:pos x="14" y="5"/>
                    </a:cxn>
                    <a:cxn ang="0">
                      <a:pos x="23" y="90"/>
                    </a:cxn>
                    <a:cxn ang="0">
                      <a:pos x="0" y="90"/>
                    </a:cxn>
                    <a:cxn ang="0">
                      <a:pos x="0" y="0"/>
                    </a:cxn>
                    <a:cxn ang="0">
                      <a:pos x="14" y="5"/>
                    </a:cxn>
                  </a:cxnLst>
                  <a:rect l="0" t="0" r="r" b="b"/>
                  <a:pathLst>
                    <a:path w="30" h="90">
                      <a:moveTo>
                        <a:pt x="14" y="5"/>
                      </a:moveTo>
                      <a:cubicBezTo>
                        <a:pt x="14" y="5"/>
                        <a:pt x="30" y="38"/>
                        <a:pt x="23" y="90"/>
                      </a:cubicBezTo>
                      <a:cubicBezTo>
                        <a:pt x="0" y="90"/>
                        <a:pt x="0" y="90"/>
                        <a:pt x="0" y="9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14" y="7"/>
                        <a:pt x="14" y="5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39" name="Freeform 55"/>
                <p:cNvSpPr>
                  <a:spLocks/>
                </p:cNvSpPr>
                <p:nvPr/>
              </p:nvSpPr>
              <p:spPr bwMode="auto">
                <a:xfrm>
                  <a:off x="4579938" y="3497263"/>
                  <a:ext cx="298450" cy="223838"/>
                </a:xfrm>
                <a:custGeom>
                  <a:avLst/>
                  <a:gdLst/>
                  <a:ahLst/>
                  <a:cxnLst>
                    <a:cxn ang="0">
                      <a:pos x="236" y="0"/>
                    </a:cxn>
                    <a:cxn ang="0">
                      <a:pos x="118" y="56"/>
                    </a:cxn>
                    <a:cxn ang="0">
                      <a:pos x="0" y="0"/>
                    </a:cxn>
                    <a:cxn ang="0">
                      <a:pos x="0" y="136"/>
                    </a:cxn>
                    <a:cxn ang="0">
                      <a:pos x="115" y="177"/>
                    </a:cxn>
                    <a:cxn ang="0">
                      <a:pos x="115" y="177"/>
                    </a:cxn>
                    <a:cxn ang="0">
                      <a:pos x="118" y="177"/>
                    </a:cxn>
                    <a:cxn ang="0">
                      <a:pos x="121" y="177"/>
                    </a:cxn>
                    <a:cxn ang="0">
                      <a:pos x="121" y="177"/>
                    </a:cxn>
                    <a:cxn ang="0">
                      <a:pos x="236" y="136"/>
                    </a:cxn>
                    <a:cxn ang="0">
                      <a:pos x="236" y="0"/>
                    </a:cxn>
                  </a:cxnLst>
                  <a:rect l="0" t="0" r="r" b="b"/>
                  <a:pathLst>
                    <a:path w="236" h="177">
                      <a:moveTo>
                        <a:pt x="236" y="0"/>
                      </a:moveTo>
                      <a:cubicBezTo>
                        <a:pt x="236" y="1"/>
                        <a:pt x="137" y="47"/>
                        <a:pt x="118" y="56"/>
                      </a:cubicBezTo>
                      <a:cubicBezTo>
                        <a:pt x="99" y="47"/>
                        <a:pt x="0" y="1"/>
                        <a:pt x="0" y="0"/>
                      </a:cubicBezTo>
                      <a:cubicBezTo>
                        <a:pt x="0" y="136"/>
                        <a:pt x="0" y="136"/>
                        <a:pt x="0" y="136"/>
                      </a:cubicBezTo>
                      <a:cubicBezTo>
                        <a:pt x="32" y="170"/>
                        <a:pt x="95" y="176"/>
                        <a:pt x="115" y="177"/>
                      </a:cubicBezTo>
                      <a:cubicBezTo>
                        <a:pt x="115" y="177"/>
                        <a:pt x="115" y="177"/>
                        <a:pt x="115" y="177"/>
                      </a:cubicBezTo>
                      <a:cubicBezTo>
                        <a:pt x="115" y="177"/>
                        <a:pt x="116" y="177"/>
                        <a:pt x="118" y="177"/>
                      </a:cubicBezTo>
                      <a:cubicBezTo>
                        <a:pt x="120" y="177"/>
                        <a:pt x="121" y="177"/>
                        <a:pt x="121" y="177"/>
                      </a:cubicBezTo>
                      <a:cubicBezTo>
                        <a:pt x="121" y="177"/>
                        <a:pt x="121" y="177"/>
                        <a:pt x="121" y="177"/>
                      </a:cubicBezTo>
                      <a:cubicBezTo>
                        <a:pt x="141" y="176"/>
                        <a:pt x="204" y="170"/>
                        <a:pt x="236" y="136"/>
                      </a:cubicBezTo>
                      <a:lnTo>
                        <a:pt x="236" y="0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181" name="Group 180"/>
            <p:cNvGrpSpPr/>
            <p:nvPr/>
          </p:nvGrpSpPr>
          <p:grpSpPr>
            <a:xfrm rot="20311865">
              <a:off x="5870045" y="1464355"/>
              <a:ext cx="490926" cy="419817"/>
              <a:chOff x="5530644" y="2880459"/>
              <a:chExt cx="490926" cy="419817"/>
            </a:xfrm>
          </p:grpSpPr>
          <p:grpSp>
            <p:nvGrpSpPr>
              <p:cNvPr id="128" name="Group 150"/>
              <p:cNvGrpSpPr/>
              <p:nvPr/>
            </p:nvGrpSpPr>
            <p:grpSpPr>
              <a:xfrm rot="2737667">
                <a:off x="5566198" y="2844905"/>
                <a:ext cx="419817" cy="490926"/>
                <a:chOff x="5289550" y="3008313"/>
                <a:chExt cx="487363" cy="569913"/>
              </a:xfrm>
              <a:solidFill>
                <a:schemeClr val="accent3"/>
              </a:solidFill>
            </p:grpSpPr>
            <p:sp>
              <p:nvSpPr>
                <p:cNvPr id="130" name="Oval 26"/>
                <p:cNvSpPr>
                  <a:spLocks noChangeArrowheads="1"/>
                </p:cNvSpPr>
                <p:nvPr/>
              </p:nvSpPr>
              <p:spPr bwMode="auto">
                <a:xfrm>
                  <a:off x="5289550" y="3008313"/>
                  <a:ext cx="487363" cy="485775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31" name="Freeform 27"/>
                <p:cNvSpPr>
                  <a:spLocks/>
                </p:cNvSpPr>
                <p:nvPr/>
              </p:nvSpPr>
              <p:spPr bwMode="auto">
                <a:xfrm>
                  <a:off x="5413375" y="3462338"/>
                  <a:ext cx="125413" cy="1158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6" y="73"/>
                    </a:cxn>
                    <a:cxn ang="0">
                      <a:pos x="79" y="12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79" h="73">
                      <a:moveTo>
                        <a:pt x="0" y="0"/>
                      </a:moveTo>
                      <a:lnTo>
                        <a:pt x="6" y="73"/>
                      </a:lnTo>
                      <a:lnTo>
                        <a:pt x="79" y="1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129" name="Freeform 56"/>
              <p:cNvSpPr>
                <a:spLocks noEditPoints="1"/>
              </p:cNvSpPr>
              <p:nvPr/>
            </p:nvSpPr>
            <p:spPr bwMode="auto">
              <a:xfrm>
                <a:off x="5677697" y="2931790"/>
                <a:ext cx="248882" cy="252984"/>
              </a:xfrm>
              <a:custGeom>
                <a:avLst/>
                <a:gdLst/>
                <a:ahLst/>
                <a:cxnLst>
                  <a:cxn ang="0">
                    <a:pos x="147" y="112"/>
                  </a:cxn>
                  <a:cxn ang="0">
                    <a:pos x="141" y="98"/>
                  </a:cxn>
                  <a:cxn ang="0">
                    <a:pos x="141" y="44"/>
                  </a:cxn>
                  <a:cxn ang="0">
                    <a:pos x="147" y="37"/>
                  </a:cxn>
                  <a:cxn ang="0">
                    <a:pos x="148" y="37"/>
                  </a:cxn>
                  <a:cxn ang="0">
                    <a:pos x="148" y="13"/>
                  </a:cxn>
                  <a:cxn ang="0">
                    <a:pos x="147" y="13"/>
                  </a:cxn>
                  <a:cxn ang="0">
                    <a:pos x="147" y="12"/>
                  </a:cxn>
                  <a:cxn ang="0">
                    <a:pos x="114" y="0"/>
                  </a:cxn>
                  <a:cxn ang="0">
                    <a:pos x="81" y="12"/>
                  </a:cxn>
                  <a:cxn ang="0">
                    <a:pos x="81" y="13"/>
                  </a:cxn>
                  <a:cxn ang="0">
                    <a:pos x="80" y="13"/>
                  </a:cxn>
                  <a:cxn ang="0">
                    <a:pos x="80" y="37"/>
                  </a:cxn>
                  <a:cxn ang="0">
                    <a:pos x="81" y="37"/>
                  </a:cxn>
                  <a:cxn ang="0">
                    <a:pos x="91" y="44"/>
                  </a:cxn>
                  <a:cxn ang="0">
                    <a:pos x="91" y="98"/>
                  </a:cxn>
                  <a:cxn ang="0">
                    <a:pos x="83" y="112"/>
                  </a:cxn>
                  <a:cxn ang="0">
                    <a:pos x="31" y="212"/>
                  </a:cxn>
                  <a:cxn ang="0">
                    <a:pos x="115" y="230"/>
                  </a:cxn>
                  <a:cxn ang="0">
                    <a:pos x="198" y="212"/>
                  </a:cxn>
                  <a:cxn ang="0">
                    <a:pos x="147" y="112"/>
                  </a:cxn>
                  <a:cxn ang="0">
                    <a:pos x="145" y="213"/>
                  </a:cxn>
                  <a:cxn ang="0">
                    <a:pos x="182" y="187"/>
                  </a:cxn>
                  <a:cxn ang="0">
                    <a:pos x="150" y="134"/>
                  </a:cxn>
                  <a:cxn ang="0">
                    <a:pos x="193" y="190"/>
                  </a:cxn>
                  <a:cxn ang="0">
                    <a:pos x="145" y="213"/>
                  </a:cxn>
                </a:cxnLst>
                <a:rect l="0" t="0" r="r" b="b"/>
                <a:pathLst>
                  <a:path w="229" h="231">
                    <a:moveTo>
                      <a:pt x="147" y="112"/>
                    </a:moveTo>
                    <a:cubicBezTo>
                      <a:pt x="147" y="112"/>
                      <a:pt x="141" y="109"/>
                      <a:pt x="141" y="98"/>
                    </a:cubicBezTo>
                    <a:cubicBezTo>
                      <a:pt x="141" y="89"/>
                      <a:pt x="141" y="55"/>
                      <a:pt x="141" y="44"/>
                    </a:cubicBezTo>
                    <a:cubicBezTo>
                      <a:pt x="145" y="42"/>
                      <a:pt x="147" y="40"/>
                      <a:pt x="147" y="37"/>
                    </a:cubicBezTo>
                    <a:cubicBezTo>
                      <a:pt x="148" y="37"/>
                      <a:pt x="148" y="37"/>
                      <a:pt x="148" y="37"/>
                    </a:cubicBezTo>
                    <a:cubicBezTo>
                      <a:pt x="148" y="13"/>
                      <a:pt x="148" y="13"/>
                      <a:pt x="148" y="13"/>
                    </a:cubicBezTo>
                    <a:cubicBezTo>
                      <a:pt x="147" y="13"/>
                      <a:pt x="147" y="13"/>
                      <a:pt x="147" y="13"/>
                    </a:cubicBezTo>
                    <a:cubicBezTo>
                      <a:pt x="147" y="13"/>
                      <a:pt x="147" y="13"/>
                      <a:pt x="147" y="12"/>
                    </a:cubicBezTo>
                    <a:cubicBezTo>
                      <a:pt x="147" y="5"/>
                      <a:pt x="132" y="0"/>
                      <a:pt x="114" y="0"/>
                    </a:cubicBezTo>
                    <a:cubicBezTo>
                      <a:pt x="96" y="0"/>
                      <a:pt x="81" y="5"/>
                      <a:pt x="81" y="12"/>
                    </a:cubicBezTo>
                    <a:cubicBezTo>
                      <a:pt x="81" y="13"/>
                      <a:pt x="81" y="13"/>
                      <a:pt x="81" y="13"/>
                    </a:cubicBezTo>
                    <a:cubicBezTo>
                      <a:pt x="80" y="13"/>
                      <a:pt x="80" y="13"/>
                      <a:pt x="80" y="13"/>
                    </a:cubicBezTo>
                    <a:cubicBezTo>
                      <a:pt x="80" y="37"/>
                      <a:pt x="80" y="37"/>
                      <a:pt x="80" y="37"/>
                    </a:cubicBezTo>
                    <a:cubicBezTo>
                      <a:pt x="81" y="37"/>
                      <a:pt x="81" y="37"/>
                      <a:pt x="81" y="37"/>
                    </a:cubicBezTo>
                    <a:cubicBezTo>
                      <a:pt x="82" y="40"/>
                      <a:pt x="84" y="42"/>
                      <a:pt x="91" y="44"/>
                    </a:cubicBezTo>
                    <a:cubicBezTo>
                      <a:pt x="91" y="56"/>
                      <a:pt x="91" y="89"/>
                      <a:pt x="91" y="98"/>
                    </a:cubicBezTo>
                    <a:cubicBezTo>
                      <a:pt x="91" y="109"/>
                      <a:pt x="83" y="112"/>
                      <a:pt x="83" y="112"/>
                    </a:cubicBezTo>
                    <a:cubicBezTo>
                      <a:pt x="71" y="119"/>
                      <a:pt x="0" y="190"/>
                      <a:pt x="31" y="212"/>
                    </a:cubicBezTo>
                    <a:cubicBezTo>
                      <a:pt x="59" y="231"/>
                      <a:pt x="105" y="231"/>
                      <a:pt x="115" y="230"/>
                    </a:cubicBezTo>
                    <a:cubicBezTo>
                      <a:pt x="124" y="231"/>
                      <a:pt x="170" y="231"/>
                      <a:pt x="198" y="212"/>
                    </a:cubicBezTo>
                    <a:cubicBezTo>
                      <a:pt x="229" y="190"/>
                      <a:pt x="159" y="119"/>
                      <a:pt x="147" y="112"/>
                    </a:cubicBezTo>
                    <a:close/>
                    <a:moveTo>
                      <a:pt x="145" y="213"/>
                    </a:moveTo>
                    <a:cubicBezTo>
                      <a:pt x="145" y="213"/>
                      <a:pt x="180" y="206"/>
                      <a:pt x="182" y="187"/>
                    </a:cubicBezTo>
                    <a:cubicBezTo>
                      <a:pt x="183" y="169"/>
                      <a:pt x="150" y="134"/>
                      <a:pt x="150" y="134"/>
                    </a:cubicBezTo>
                    <a:cubicBezTo>
                      <a:pt x="150" y="134"/>
                      <a:pt x="194" y="167"/>
                      <a:pt x="193" y="190"/>
                    </a:cubicBezTo>
                    <a:cubicBezTo>
                      <a:pt x="193" y="213"/>
                      <a:pt x="145" y="213"/>
                      <a:pt x="145" y="213"/>
                    </a:cubicBezTo>
                    <a:close/>
                  </a:path>
                </a:pathLst>
              </a:custGeom>
              <a:solidFill>
                <a:srgbClr val="F2F2F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82" name="Group 181"/>
            <p:cNvGrpSpPr/>
            <p:nvPr/>
          </p:nvGrpSpPr>
          <p:grpSpPr>
            <a:xfrm>
              <a:off x="4645688" y="1819110"/>
              <a:ext cx="507337" cy="593487"/>
              <a:chOff x="5225477" y="2162568"/>
              <a:chExt cx="507337" cy="593487"/>
            </a:xfrm>
          </p:grpSpPr>
          <p:grpSp>
            <p:nvGrpSpPr>
              <p:cNvPr id="122" name="Group 144"/>
              <p:cNvGrpSpPr/>
              <p:nvPr/>
            </p:nvGrpSpPr>
            <p:grpSpPr>
              <a:xfrm rot="2364507">
                <a:off x="5225477" y="2162568"/>
                <a:ext cx="507337" cy="593487"/>
                <a:chOff x="5019675" y="2357438"/>
                <a:chExt cx="588963" cy="688975"/>
              </a:xfrm>
              <a:solidFill>
                <a:schemeClr val="accent4"/>
              </a:solidFill>
            </p:grpSpPr>
            <p:sp>
              <p:nvSpPr>
                <p:cNvPr id="126" name="Oval 28"/>
                <p:cNvSpPr>
                  <a:spLocks noChangeArrowheads="1"/>
                </p:cNvSpPr>
                <p:nvPr/>
              </p:nvSpPr>
              <p:spPr bwMode="auto">
                <a:xfrm>
                  <a:off x="5019675" y="2357438"/>
                  <a:ext cx="588963" cy="588963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27" name="Freeform 29"/>
                <p:cNvSpPr>
                  <a:spLocks/>
                </p:cNvSpPr>
                <p:nvPr/>
              </p:nvSpPr>
              <p:spPr bwMode="auto">
                <a:xfrm>
                  <a:off x="5168900" y="2905125"/>
                  <a:ext cx="152400" cy="1412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8" y="89"/>
                    </a:cxn>
                    <a:cxn ang="0">
                      <a:pos x="96" y="15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96" h="89">
                      <a:moveTo>
                        <a:pt x="0" y="0"/>
                      </a:moveTo>
                      <a:lnTo>
                        <a:pt x="8" y="89"/>
                      </a:lnTo>
                      <a:lnTo>
                        <a:pt x="96" y="15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123" name="Group 143"/>
              <p:cNvGrpSpPr/>
              <p:nvPr/>
            </p:nvGrpSpPr>
            <p:grpSpPr>
              <a:xfrm>
                <a:off x="5346916" y="2270966"/>
                <a:ext cx="351444" cy="313153"/>
                <a:chOff x="5126038" y="2471738"/>
                <a:chExt cx="407988" cy="363537"/>
              </a:xfrm>
            </p:grpSpPr>
            <p:sp>
              <p:nvSpPr>
                <p:cNvPr id="124" name="Freeform 57"/>
                <p:cNvSpPr>
                  <a:spLocks noEditPoints="1"/>
                </p:cNvSpPr>
                <p:nvPr/>
              </p:nvSpPr>
              <p:spPr bwMode="auto">
                <a:xfrm>
                  <a:off x="5135563" y="2471738"/>
                  <a:ext cx="361950" cy="361950"/>
                </a:xfrm>
                <a:custGeom>
                  <a:avLst/>
                  <a:gdLst/>
                  <a:ahLst/>
                  <a:cxnLst>
                    <a:cxn ang="0">
                      <a:pos x="143" y="0"/>
                    </a:cxn>
                    <a:cxn ang="0">
                      <a:pos x="0" y="143"/>
                    </a:cxn>
                    <a:cxn ang="0">
                      <a:pos x="143" y="286"/>
                    </a:cxn>
                    <a:cxn ang="0">
                      <a:pos x="286" y="143"/>
                    </a:cxn>
                    <a:cxn ang="0">
                      <a:pos x="143" y="0"/>
                    </a:cxn>
                    <a:cxn ang="0">
                      <a:pos x="143" y="279"/>
                    </a:cxn>
                    <a:cxn ang="0">
                      <a:pos x="7" y="143"/>
                    </a:cxn>
                    <a:cxn ang="0">
                      <a:pos x="143" y="6"/>
                    </a:cxn>
                    <a:cxn ang="0">
                      <a:pos x="280" y="143"/>
                    </a:cxn>
                    <a:cxn ang="0">
                      <a:pos x="143" y="279"/>
                    </a:cxn>
                  </a:cxnLst>
                  <a:rect l="0" t="0" r="r" b="b"/>
                  <a:pathLst>
                    <a:path w="286" h="286">
                      <a:moveTo>
                        <a:pt x="143" y="0"/>
                      </a:moveTo>
                      <a:cubicBezTo>
                        <a:pt x="64" y="0"/>
                        <a:pt x="0" y="64"/>
                        <a:pt x="0" y="143"/>
                      </a:cubicBezTo>
                      <a:cubicBezTo>
                        <a:pt x="0" y="222"/>
                        <a:pt x="64" y="286"/>
                        <a:pt x="143" y="286"/>
                      </a:cubicBezTo>
                      <a:cubicBezTo>
                        <a:pt x="222" y="286"/>
                        <a:pt x="286" y="222"/>
                        <a:pt x="286" y="143"/>
                      </a:cubicBezTo>
                      <a:cubicBezTo>
                        <a:pt x="286" y="64"/>
                        <a:pt x="222" y="0"/>
                        <a:pt x="143" y="0"/>
                      </a:cubicBezTo>
                      <a:close/>
                      <a:moveTo>
                        <a:pt x="143" y="279"/>
                      </a:moveTo>
                      <a:cubicBezTo>
                        <a:pt x="68" y="279"/>
                        <a:pt x="7" y="218"/>
                        <a:pt x="7" y="143"/>
                      </a:cubicBezTo>
                      <a:cubicBezTo>
                        <a:pt x="7" y="67"/>
                        <a:pt x="68" y="6"/>
                        <a:pt x="143" y="6"/>
                      </a:cubicBezTo>
                      <a:cubicBezTo>
                        <a:pt x="219" y="6"/>
                        <a:pt x="280" y="67"/>
                        <a:pt x="280" y="143"/>
                      </a:cubicBezTo>
                      <a:cubicBezTo>
                        <a:pt x="280" y="218"/>
                        <a:pt x="219" y="279"/>
                        <a:pt x="143" y="279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25" name="Freeform 58"/>
                <p:cNvSpPr>
                  <a:spLocks/>
                </p:cNvSpPr>
                <p:nvPr/>
              </p:nvSpPr>
              <p:spPr bwMode="auto">
                <a:xfrm>
                  <a:off x="5126038" y="2476500"/>
                  <a:ext cx="407988" cy="358775"/>
                </a:xfrm>
                <a:custGeom>
                  <a:avLst/>
                  <a:gdLst/>
                  <a:ahLst/>
                  <a:cxnLst>
                    <a:cxn ang="0">
                      <a:pos x="93" y="22"/>
                    </a:cxn>
                    <a:cxn ang="0">
                      <a:pos x="87" y="33"/>
                    </a:cxn>
                    <a:cxn ang="0">
                      <a:pos x="81" y="41"/>
                    </a:cxn>
                    <a:cxn ang="0">
                      <a:pos x="76" y="37"/>
                    </a:cxn>
                    <a:cxn ang="0">
                      <a:pos x="75" y="46"/>
                    </a:cxn>
                    <a:cxn ang="0">
                      <a:pos x="60" y="49"/>
                    </a:cxn>
                    <a:cxn ang="0">
                      <a:pos x="51" y="58"/>
                    </a:cxn>
                    <a:cxn ang="0">
                      <a:pos x="39" y="76"/>
                    </a:cxn>
                    <a:cxn ang="0">
                      <a:pos x="31" y="87"/>
                    </a:cxn>
                    <a:cxn ang="0">
                      <a:pos x="38" y="95"/>
                    </a:cxn>
                    <a:cxn ang="0">
                      <a:pos x="39" y="99"/>
                    </a:cxn>
                    <a:cxn ang="0">
                      <a:pos x="32" y="93"/>
                    </a:cxn>
                    <a:cxn ang="0">
                      <a:pos x="27" y="85"/>
                    </a:cxn>
                    <a:cxn ang="0">
                      <a:pos x="24" y="97"/>
                    </a:cxn>
                    <a:cxn ang="0">
                      <a:pos x="25" y="118"/>
                    </a:cxn>
                    <a:cxn ang="0">
                      <a:pos x="35" y="113"/>
                    </a:cxn>
                    <a:cxn ang="0">
                      <a:pos x="46" y="125"/>
                    </a:cxn>
                    <a:cxn ang="0">
                      <a:pos x="59" y="138"/>
                    </a:cxn>
                    <a:cxn ang="0">
                      <a:pos x="71" y="149"/>
                    </a:cxn>
                    <a:cxn ang="0">
                      <a:pos x="87" y="166"/>
                    </a:cxn>
                    <a:cxn ang="0">
                      <a:pos x="82" y="190"/>
                    </a:cxn>
                    <a:cxn ang="0">
                      <a:pos x="69" y="219"/>
                    </a:cxn>
                    <a:cxn ang="0">
                      <a:pos x="74" y="240"/>
                    </a:cxn>
                    <a:cxn ang="0">
                      <a:pos x="66" y="241"/>
                    </a:cxn>
                    <a:cxn ang="0">
                      <a:pos x="46" y="209"/>
                    </a:cxn>
                    <a:cxn ang="0">
                      <a:pos x="24" y="159"/>
                    </a:cxn>
                    <a:cxn ang="0">
                      <a:pos x="17" y="123"/>
                    </a:cxn>
                    <a:cxn ang="0">
                      <a:pos x="104" y="259"/>
                    </a:cxn>
                    <a:cxn ang="0">
                      <a:pos x="127" y="255"/>
                    </a:cxn>
                    <a:cxn ang="0">
                      <a:pos x="156" y="252"/>
                    </a:cxn>
                    <a:cxn ang="0">
                      <a:pos x="154" y="264"/>
                    </a:cxn>
                    <a:cxn ang="0">
                      <a:pos x="171" y="263"/>
                    </a:cxn>
                    <a:cxn ang="0">
                      <a:pos x="196" y="260"/>
                    </a:cxn>
                    <a:cxn ang="0">
                      <a:pos x="194" y="4"/>
                    </a:cxn>
                    <a:cxn ang="0">
                      <a:pos x="278" y="91"/>
                    </a:cxn>
                    <a:cxn ang="0">
                      <a:pos x="267" y="82"/>
                    </a:cxn>
                    <a:cxn ang="0">
                      <a:pos x="256" y="105"/>
                    </a:cxn>
                    <a:cxn ang="0">
                      <a:pos x="240" y="84"/>
                    </a:cxn>
                    <a:cxn ang="0">
                      <a:pos x="247" y="106"/>
                    </a:cxn>
                    <a:cxn ang="0">
                      <a:pos x="263" y="112"/>
                    </a:cxn>
                    <a:cxn ang="0">
                      <a:pos x="256" y="142"/>
                    </a:cxn>
                    <a:cxn ang="0">
                      <a:pos x="248" y="173"/>
                    </a:cxn>
                    <a:cxn ang="0">
                      <a:pos x="238" y="194"/>
                    </a:cxn>
                    <a:cxn ang="0">
                      <a:pos x="208" y="218"/>
                    </a:cxn>
                    <a:cxn ang="0">
                      <a:pos x="200" y="197"/>
                    </a:cxn>
                    <a:cxn ang="0">
                      <a:pos x="201" y="171"/>
                    </a:cxn>
                    <a:cxn ang="0">
                      <a:pos x="191" y="143"/>
                    </a:cxn>
                    <a:cxn ang="0">
                      <a:pos x="177" y="127"/>
                    </a:cxn>
                    <a:cxn ang="0">
                      <a:pos x="140" y="128"/>
                    </a:cxn>
                    <a:cxn ang="0">
                      <a:pos x="127" y="108"/>
                    </a:cxn>
                    <a:cxn ang="0">
                      <a:pos x="142" y="70"/>
                    </a:cxn>
                    <a:cxn ang="0">
                      <a:pos x="168" y="59"/>
                    </a:cxn>
                    <a:cxn ang="0">
                      <a:pos x="185" y="66"/>
                    </a:cxn>
                    <a:cxn ang="0">
                      <a:pos x="207" y="66"/>
                    </a:cxn>
                    <a:cxn ang="0">
                      <a:pos x="229" y="62"/>
                    </a:cxn>
                    <a:cxn ang="0">
                      <a:pos x="208" y="53"/>
                    </a:cxn>
                    <a:cxn ang="0">
                      <a:pos x="207" y="46"/>
                    </a:cxn>
                    <a:cxn ang="0">
                      <a:pos x="180" y="46"/>
                    </a:cxn>
                    <a:cxn ang="0">
                      <a:pos x="157" y="53"/>
                    </a:cxn>
                    <a:cxn ang="0">
                      <a:pos x="152" y="30"/>
                    </a:cxn>
                    <a:cxn ang="0">
                      <a:pos x="136" y="16"/>
                    </a:cxn>
                    <a:cxn ang="0">
                      <a:pos x="154" y="5"/>
                    </a:cxn>
                  </a:cxnLst>
                  <a:rect l="0" t="0" r="r" b="b"/>
                  <a:pathLst>
                    <a:path w="322" h="282">
                      <a:moveTo>
                        <a:pt x="131" y="1"/>
                      </a:moveTo>
                      <a:cubicBezTo>
                        <a:pt x="131" y="1"/>
                        <a:pt x="83" y="7"/>
                        <a:pt x="50" y="45"/>
                      </a:cubicBezTo>
                      <a:cubicBezTo>
                        <a:pt x="50" y="45"/>
                        <a:pt x="75" y="19"/>
                        <a:pt x="91" y="19"/>
                      </a:cubicBezTo>
                      <a:cubicBezTo>
                        <a:pt x="94" y="20"/>
                        <a:pt x="94" y="20"/>
                        <a:pt x="94" y="20"/>
                      </a:cubicBezTo>
                      <a:cubicBezTo>
                        <a:pt x="94" y="20"/>
                        <a:pt x="94" y="22"/>
                        <a:pt x="93" y="22"/>
                      </a:cubicBezTo>
                      <a:cubicBezTo>
                        <a:pt x="93" y="23"/>
                        <a:pt x="91" y="25"/>
                        <a:pt x="91" y="26"/>
                      </a:cubicBezTo>
                      <a:cubicBezTo>
                        <a:pt x="91" y="27"/>
                        <a:pt x="91" y="29"/>
                        <a:pt x="91" y="29"/>
                      </a:cubicBezTo>
                      <a:cubicBezTo>
                        <a:pt x="90" y="30"/>
                        <a:pt x="90" y="30"/>
                        <a:pt x="90" y="30"/>
                      </a:cubicBezTo>
                      <a:cubicBezTo>
                        <a:pt x="90" y="30"/>
                        <a:pt x="88" y="31"/>
                        <a:pt x="88" y="31"/>
                      </a:cubicBezTo>
                      <a:cubicBezTo>
                        <a:pt x="88" y="32"/>
                        <a:pt x="87" y="32"/>
                        <a:pt x="87" y="33"/>
                      </a:cubicBezTo>
                      <a:cubicBezTo>
                        <a:pt x="87" y="34"/>
                        <a:pt x="87" y="36"/>
                        <a:pt x="87" y="36"/>
                      </a:cubicBezTo>
                      <a:cubicBezTo>
                        <a:pt x="88" y="39"/>
                        <a:pt x="88" y="39"/>
                        <a:pt x="88" y="39"/>
                      </a:cubicBezTo>
                      <a:cubicBezTo>
                        <a:pt x="87" y="40"/>
                        <a:pt x="87" y="40"/>
                        <a:pt x="87" y="40"/>
                      </a:cubicBezTo>
                      <a:cubicBezTo>
                        <a:pt x="85" y="41"/>
                        <a:pt x="85" y="41"/>
                        <a:pt x="85" y="41"/>
                      </a:cubicBezTo>
                      <a:cubicBezTo>
                        <a:pt x="85" y="41"/>
                        <a:pt x="82" y="42"/>
                        <a:pt x="81" y="41"/>
                      </a:cubicBezTo>
                      <a:cubicBezTo>
                        <a:pt x="80" y="41"/>
                        <a:pt x="80" y="39"/>
                        <a:pt x="80" y="39"/>
                      </a:cubicBezTo>
                      <a:cubicBezTo>
                        <a:pt x="83" y="37"/>
                        <a:pt x="83" y="37"/>
                        <a:pt x="83" y="37"/>
                      </a:cubicBezTo>
                      <a:cubicBezTo>
                        <a:pt x="83" y="37"/>
                        <a:pt x="83" y="37"/>
                        <a:pt x="82" y="36"/>
                      </a:cubicBezTo>
                      <a:cubicBezTo>
                        <a:pt x="81" y="36"/>
                        <a:pt x="82" y="34"/>
                        <a:pt x="80" y="34"/>
                      </a:cubicBezTo>
                      <a:cubicBezTo>
                        <a:pt x="79" y="35"/>
                        <a:pt x="76" y="37"/>
                        <a:pt x="76" y="37"/>
                      </a:cubicBezTo>
                      <a:cubicBezTo>
                        <a:pt x="74" y="38"/>
                        <a:pt x="74" y="38"/>
                        <a:pt x="74" y="38"/>
                      </a:cubicBezTo>
                      <a:cubicBezTo>
                        <a:pt x="74" y="38"/>
                        <a:pt x="73" y="41"/>
                        <a:pt x="73" y="41"/>
                      </a:cubicBezTo>
                      <a:cubicBezTo>
                        <a:pt x="74" y="41"/>
                        <a:pt x="75" y="42"/>
                        <a:pt x="75" y="42"/>
                      </a:cubicBezTo>
                      <a:cubicBezTo>
                        <a:pt x="75" y="42"/>
                        <a:pt x="75" y="43"/>
                        <a:pt x="75" y="44"/>
                      </a:cubicBezTo>
                      <a:cubicBezTo>
                        <a:pt x="75" y="45"/>
                        <a:pt x="75" y="46"/>
                        <a:pt x="75" y="46"/>
                      </a:cubicBezTo>
                      <a:cubicBezTo>
                        <a:pt x="75" y="46"/>
                        <a:pt x="74" y="47"/>
                        <a:pt x="72" y="47"/>
                      </a:cubicBezTo>
                      <a:cubicBezTo>
                        <a:pt x="71" y="46"/>
                        <a:pt x="69" y="46"/>
                        <a:pt x="68" y="46"/>
                      </a:cubicBezTo>
                      <a:cubicBezTo>
                        <a:pt x="67" y="45"/>
                        <a:pt x="66" y="45"/>
                        <a:pt x="65" y="45"/>
                      </a:cubicBezTo>
                      <a:cubicBezTo>
                        <a:pt x="64" y="46"/>
                        <a:pt x="64" y="46"/>
                        <a:pt x="64" y="46"/>
                      </a:cubicBezTo>
                      <a:cubicBezTo>
                        <a:pt x="64" y="47"/>
                        <a:pt x="60" y="49"/>
                        <a:pt x="60" y="49"/>
                      </a:cubicBezTo>
                      <a:cubicBezTo>
                        <a:pt x="60" y="49"/>
                        <a:pt x="59" y="49"/>
                        <a:pt x="59" y="50"/>
                      </a:cubicBezTo>
                      <a:cubicBezTo>
                        <a:pt x="59" y="51"/>
                        <a:pt x="58" y="53"/>
                        <a:pt x="58" y="53"/>
                      </a:cubicBezTo>
                      <a:cubicBezTo>
                        <a:pt x="58" y="53"/>
                        <a:pt x="57" y="54"/>
                        <a:pt x="55" y="55"/>
                      </a:cubicBezTo>
                      <a:cubicBezTo>
                        <a:pt x="53" y="55"/>
                        <a:pt x="52" y="56"/>
                        <a:pt x="52" y="56"/>
                      </a:cubicBezTo>
                      <a:cubicBezTo>
                        <a:pt x="51" y="58"/>
                        <a:pt x="51" y="58"/>
                        <a:pt x="51" y="58"/>
                      </a:cubicBezTo>
                      <a:cubicBezTo>
                        <a:pt x="51" y="58"/>
                        <a:pt x="49" y="60"/>
                        <a:pt x="48" y="61"/>
                      </a:cubicBezTo>
                      <a:cubicBezTo>
                        <a:pt x="47" y="62"/>
                        <a:pt x="44" y="65"/>
                        <a:pt x="43" y="65"/>
                      </a:cubicBezTo>
                      <a:cubicBezTo>
                        <a:pt x="43" y="65"/>
                        <a:pt x="41" y="67"/>
                        <a:pt x="41" y="68"/>
                      </a:cubicBezTo>
                      <a:cubicBezTo>
                        <a:pt x="40" y="69"/>
                        <a:pt x="41" y="71"/>
                        <a:pt x="40" y="72"/>
                      </a:cubicBezTo>
                      <a:cubicBezTo>
                        <a:pt x="40" y="73"/>
                        <a:pt x="39" y="74"/>
                        <a:pt x="39" y="76"/>
                      </a:cubicBezTo>
                      <a:cubicBezTo>
                        <a:pt x="39" y="77"/>
                        <a:pt x="38" y="79"/>
                        <a:pt x="37" y="79"/>
                      </a:cubicBezTo>
                      <a:cubicBezTo>
                        <a:pt x="36" y="80"/>
                        <a:pt x="35" y="81"/>
                        <a:pt x="35" y="81"/>
                      </a:cubicBezTo>
                      <a:cubicBezTo>
                        <a:pt x="34" y="81"/>
                        <a:pt x="32" y="82"/>
                        <a:pt x="31" y="83"/>
                      </a:cubicBezTo>
                      <a:cubicBezTo>
                        <a:pt x="30" y="83"/>
                        <a:pt x="29" y="85"/>
                        <a:pt x="29" y="85"/>
                      </a:cubicBezTo>
                      <a:cubicBezTo>
                        <a:pt x="29" y="86"/>
                        <a:pt x="31" y="87"/>
                        <a:pt x="31" y="87"/>
                      </a:cubicBezTo>
                      <a:cubicBezTo>
                        <a:pt x="32" y="87"/>
                        <a:pt x="33" y="88"/>
                        <a:pt x="33" y="88"/>
                      </a:cubicBezTo>
                      <a:cubicBezTo>
                        <a:pt x="33" y="88"/>
                        <a:pt x="33" y="90"/>
                        <a:pt x="33" y="91"/>
                      </a:cubicBezTo>
                      <a:cubicBezTo>
                        <a:pt x="33" y="91"/>
                        <a:pt x="32" y="94"/>
                        <a:pt x="33" y="94"/>
                      </a:cubicBezTo>
                      <a:cubicBezTo>
                        <a:pt x="34" y="94"/>
                        <a:pt x="36" y="94"/>
                        <a:pt x="36" y="94"/>
                      </a:cubicBezTo>
                      <a:cubicBezTo>
                        <a:pt x="38" y="95"/>
                        <a:pt x="38" y="95"/>
                        <a:pt x="38" y="95"/>
                      </a:cubicBezTo>
                      <a:cubicBezTo>
                        <a:pt x="41" y="96"/>
                        <a:pt x="41" y="96"/>
                        <a:pt x="41" y="96"/>
                      </a:cubicBezTo>
                      <a:cubicBezTo>
                        <a:pt x="42" y="97"/>
                        <a:pt x="42" y="97"/>
                        <a:pt x="42" y="97"/>
                      </a:cubicBezTo>
                      <a:cubicBezTo>
                        <a:pt x="42" y="97"/>
                        <a:pt x="42" y="99"/>
                        <a:pt x="41" y="99"/>
                      </a:cubicBezTo>
                      <a:cubicBezTo>
                        <a:pt x="41" y="100"/>
                        <a:pt x="40" y="101"/>
                        <a:pt x="40" y="101"/>
                      </a:cubicBezTo>
                      <a:cubicBezTo>
                        <a:pt x="39" y="100"/>
                        <a:pt x="39" y="100"/>
                        <a:pt x="39" y="99"/>
                      </a:cubicBezTo>
                      <a:cubicBezTo>
                        <a:pt x="38" y="98"/>
                        <a:pt x="39" y="98"/>
                        <a:pt x="37" y="97"/>
                      </a:cubicBezTo>
                      <a:cubicBezTo>
                        <a:pt x="36" y="97"/>
                        <a:pt x="35" y="98"/>
                        <a:pt x="35" y="98"/>
                      </a:cubicBezTo>
                      <a:cubicBezTo>
                        <a:pt x="34" y="97"/>
                        <a:pt x="33" y="97"/>
                        <a:pt x="33" y="97"/>
                      </a:cubicBezTo>
                      <a:cubicBezTo>
                        <a:pt x="32" y="96"/>
                        <a:pt x="32" y="97"/>
                        <a:pt x="32" y="96"/>
                      </a:cubicBezTo>
                      <a:cubicBezTo>
                        <a:pt x="32" y="94"/>
                        <a:pt x="33" y="94"/>
                        <a:pt x="32" y="93"/>
                      </a:cubicBezTo>
                      <a:cubicBezTo>
                        <a:pt x="32" y="92"/>
                        <a:pt x="31" y="91"/>
                        <a:pt x="30" y="91"/>
                      </a:cubicBezTo>
                      <a:cubicBezTo>
                        <a:pt x="30" y="91"/>
                        <a:pt x="31" y="92"/>
                        <a:pt x="30" y="91"/>
                      </a:cubicBezTo>
                      <a:cubicBezTo>
                        <a:pt x="29" y="90"/>
                        <a:pt x="28" y="89"/>
                        <a:pt x="27" y="89"/>
                      </a:cubicBezTo>
                      <a:cubicBezTo>
                        <a:pt x="27" y="89"/>
                        <a:pt x="26" y="90"/>
                        <a:pt x="26" y="89"/>
                      </a:cubicBezTo>
                      <a:cubicBezTo>
                        <a:pt x="26" y="88"/>
                        <a:pt x="27" y="86"/>
                        <a:pt x="27" y="85"/>
                      </a:cubicBezTo>
                      <a:cubicBezTo>
                        <a:pt x="27" y="85"/>
                        <a:pt x="27" y="83"/>
                        <a:pt x="27" y="83"/>
                      </a:cubicBezTo>
                      <a:cubicBezTo>
                        <a:pt x="27" y="82"/>
                        <a:pt x="28" y="78"/>
                        <a:pt x="28" y="78"/>
                      </a:cubicBezTo>
                      <a:cubicBezTo>
                        <a:pt x="28" y="78"/>
                        <a:pt x="24" y="87"/>
                        <a:pt x="22" y="93"/>
                      </a:cubicBezTo>
                      <a:cubicBezTo>
                        <a:pt x="22" y="93"/>
                        <a:pt x="24" y="93"/>
                        <a:pt x="24" y="94"/>
                      </a:cubicBezTo>
                      <a:cubicBezTo>
                        <a:pt x="24" y="95"/>
                        <a:pt x="24" y="96"/>
                        <a:pt x="24" y="97"/>
                      </a:cubicBezTo>
                      <a:cubicBezTo>
                        <a:pt x="24" y="98"/>
                        <a:pt x="24" y="98"/>
                        <a:pt x="24" y="102"/>
                      </a:cubicBezTo>
                      <a:cubicBezTo>
                        <a:pt x="24" y="105"/>
                        <a:pt x="25" y="106"/>
                        <a:pt x="24" y="107"/>
                      </a:cubicBezTo>
                      <a:cubicBezTo>
                        <a:pt x="24" y="108"/>
                        <a:pt x="23" y="110"/>
                        <a:pt x="23" y="111"/>
                      </a:cubicBezTo>
                      <a:cubicBezTo>
                        <a:pt x="23" y="112"/>
                        <a:pt x="24" y="116"/>
                        <a:pt x="24" y="116"/>
                      </a:cubicBezTo>
                      <a:cubicBezTo>
                        <a:pt x="25" y="117"/>
                        <a:pt x="25" y="117"/>
                        <a:pt x="25" y="118"/>
                      </a:cubicBezTo>
                      <a:cubicBezTo>
                        <a:pt x="26" y="119"/>
                        <a:pt x="24" y="121"/>
                        <a:pt x="26" y="119"/>
                      </a:cubicBezTo>
                      <a:cubicBezTo>
                        <a:pt x="28" y="116"/>
                        <a:pt x="28" y="115"/>
                        <a:pt x="28" y="115"/>
                      </a:cubicBezTo>
                      <a:cubicBezTo>
                        <a:pt x="29" y="114"/>
                        <a:pt x="29" y="114"/>
                        <a:pt x="29" y="114"/>
                      </a:cubicBezTo>
                      <a:cubicBezTo>
                        <a:pt x="29" y="114"/>
                        <a:pt x="29" y="112"/>
                        <a:pt x="32" y="112"/>
                      </a:cubicBezTo>
                      <a:cubicBezTo>
                        <a:pt x="34" y="113"/>
                        <a:pt x="34" y="112"/>
                        <a:pt x="35" y="113"/>
                      </a:cubicBezTo>
                      <a:cubicBezTo>
                        <a:pt x="35" y="114"/>
                        <a:pt x="34" y="116"/>
                        <a:pt x="35" y="116"/>
                      </a:cubicBezTo>
                      <a:cubicBezTo>
                        <a:pt x="36" y="117"/>
                        <a:pt x="39" y="115"/>
                        <a:pt x="40" y="115"/>
                      </a:cubicBezTo>
                      <a:cubicBezTo>
                        <a:pt x="41" y="116"/>
                        <a:pt x="42" y="116"/>
                        <a:pt x="43" y="117"/>
                      </a:cubicBezTo>
                      <a:cubicBezTo>
                        <a:pt x="43" y="119"/>
                        <a:pt x="44" y="121"/>
                        <a:pt x="45" y="121"/>
                      </a:cubicBezTo>
                      <a:cubicBezTo>
                        <a:pt x="45" y="122"/>
                        <a:pt x="45" y="124"/>
                        <a:pt x="46" y="125"/>
                      </a:cubicBezTo>
                      <a:cubicBezTo>
                        <a:pt x="46" y="126"/>
                        <a:pt x="49" y="127"/>
                        <a:pt x="50" y="127"/>
                      </a:cubicBezTo>
                      <a:cubicBezTo>
                        <a:pt x="50" y="127"/>
                        <a:pt x="54" y="128"/>
                        <a:pt x="54" y="128"/>
                      </a:cubicBezTo>
                      <a:cubicBezTo>
                        <a:pt x="55" y="129"/>
                        <a:pt x="54" y="130"/>
                        <a:pt x="56" y="131"/>
                      </a:cubicBezTo>
                      <a:cubicBezTo>
                        <a:pt x="58" y="131"/>
                        <a:pt x="58" y="135"/>
                        <a:pt x="58" y="135"/>
                      </a:cubicBezTo>
                      <a:cubicBezTo>
                        <a:pt x="58" y="135"/>
                        <a:pt x="59" y="138"/>
                        <a:pt x="59" y="138"/>
                      </a:cubicBezTo>
                      <a:cubicBezTo>
                        <a:pt x="58" y="139"/>
                        <a:pt x="58" y="141"/>
                        <a:pt x="59" y="141"/>
                      </a:cubicBezTo>
                      <a:cubicBezTo>
                        <a:pt x="61" y="141"/>
                        <a:pt x="63" y="142"/>
                        <a:pt x="63" y="142"/>
                      </a:cubicBezTo>
                      <a:cubicBezTo>
                        <a:pt x="63" y="142"/>
                        <a:pt x="62" y="144"/>
                        <a:pt x="64" y="145"/>
                      </a:cubicBezTo>
                      <a:cubicBezTo>
                        <a:pt x="67" y="146"/>
                        <a:pt x="69" y="147"/>
                        <a:pt x="70" y="147"/>
                      </a:cubicBezTo>
                      <a:cubicBezTo>
                        <a:pt x="70" y="147"/>
                        <a:pt x="68" y="149"/>
                        <a:pt x="71" y="149"/>
                      </a:cubicBezTo>
                      <a:cubicBezTo>
                        <a:pt x="74" y="149"/>
                        <a:pt x="76" y="149"/>
                        <a:pt x="78" y="150"/>
                      </a:cubicBezTo>
                      <a:cubicBezTo>
                        <a:pt x="79" y="151"/>
                        <a:pt x="78" y="152"/>
                        <a:pt x="82" y="154"/>
                      </a:cubicBezTo>
                      <a:cubicBezTo>
                        <a:pt x="85" y="156"/>
                        <a:pt x="86" y="157"/>
                        <a:pt x="87" y="157"/>
                      </a:cubicBezTo>
                      <a:cubicBezTo>
                        <a:pt x="88" y="158"/>
                        <a:pt x="90" y="157"/>
                        <a:pt x="89" y="160"/>
                      </a:cubicBezTo>
                      <a:cubicBezTo>
                        <a:pt x="89" y="163"/>
                        <a:pt x="88" y="165"/>
                        <a:pt x="87" y="166"/>
                      </a:cubicBezTo>
                      <a:cubicBezTo>
                        <a:pt x="86" y="167"/>
                        <a:pt x="84" y="170"/>
                        <a:pt x="83" y="171"/>
                      </a:cubicBezTo>
                      <a:cubicBezTo>
                        <a:pt x="82" y="172"/>
                        <a:pt x="81" y="174"/>
                        <a:pt x="82" y="176"/>
                      </a:cubicBezTo>
                      <a:cubicBezTo>
                        <a:pt x="83" y="178"/>
                        <a:pt x="84" y="180"/>
                        <a:pt x="84" y="181"/>
                      </a:cubicBezTo>
                      <a:cubicBezTo>
                        <a:pt x="84" y="182"/>
                        <a:pt x="85" y="185"/>
                        <a:pt x="84" y="187"/>
                      </a:cubicBezTo>
                      <a:cubicBezTo>
                        <a:pt x="83" y="188"/>
                        <a:pt x="82" y="190"/>
                        <a:pt x="82" y="190"/>
                      </a:cubicBezTo>
                      <a:cubicBezTo>
                        <a:pt x="82" y="190"/>
                        <a:pt x="84" y="192"/>
                        <a:pt x="83" y="194"/>
                      </a:cubicBezTo>
                      <a:cubicBezTo>
                        <a:pt x="81" y="196"/>
                        <a:pt x="78" y="198"/>
                        <a:pt x="77" y="198"/>
                      </a:cubicBezTo>
                      <a:cubicBezTo>
                        <a:pt x="76" y="199"/>
                        <a:pt x="73" y="201"/>
                        <a:pt x="73" y="201"/>
                      </a:cubicBezTo>
                      <a:cubicBezTo>
                        <a:pt x="73" y="201"/>
                        <a:pt x="73" y="207"/>
                        <a:pt x="73" y="208"/>
                      </a:cubicBezTo>
                      <a:cubicBezTo>
                        <a:pt x="73" y="209"/>
                        <a:pt x="68" y="217"/>
                        <a:pt x="69" y="219"/>
                      </a:cubicBezTo>
                      <a:cubicBezTo>
                        <a:pt x="71" y="221"/>
                        <a:pt x="71" y="224"/>
                        <a:pt x="71" y="225"/>
                      </a:cubicBezTo>
                      <a:cubicBezTo>
                        <a:pt x="71" y="226"/>
                        <a:pt x="70" y="226"/>
                        <a:pt x="69" y="227"/>
                      </a:cubicBezTo>
                      <a:cubicBezTo>
                        <a:pt x="69" y="228"/>
                        <a:pt x="66" y="227"/>
                        <a:pt x="68" y="230"/>
                      </a:cubicBezTo>
                      <a:cubicBezTo>
                        <a:pt x="70" y="233"/>
                        <a:pt x="71" y="234"/>
                        <a:pt x="72" y="236"/>
                      </a:cubicBezTo>
                      <a:cubicBezTo>
                        <a:pt x="73" y="238"/>
                        <a:pt x="72" y="238"/>
                        <a:pt x="74" y="240"/>
                      </a:cubicBezTo>
                      <a:cubicBezTo>
                        <a:pt x="75" y="242"/>
                        <a:pt x="76" y="243"/>
                        <a:pt x="77" y="245"/>
                      </a:cubicBezTo>
                      <a:cubicBezTo>
                        <a:pt x="79" y="246"/>
                        <a:pt x="80" y="247"/>
                        <a:pt x="80" y="248"/>
                      </a:cubicBezTo>
                      <a:cubicBezTo>
                        <a:pt x="80" y="250"/>
                        <a:pt x="84" y="254"/>
                        <a:pt x="80" y="251"/>
                      </a:cubicBezTo>
                      <a:cubicBezTo>
                        <a:pt x="76" y="248"/>
                        <a:pt x="79" y="251"/>
                        <a:pt x="74" y="247"/>
                      </a:cubicBezTo>
                      <a:cubicBezTo>
                        <a:pt x="69" y="242"/>
                        <a:pt x="68" y="244"/>
                        <a:pt x="66" y="241"/>
                      </a:cubicBezTo>
                      <a:cubicBezTo>
                        <a:pt x="64" y="239"/>
                        <a:pt x="67" y="248"/>
                        <a:pt x="63" y="237"/>
                      </a:cubicBezTo>
                      <a:cubicBezTo>
                        <a:pt x="59" y="226"/>
                        <a:pt x="57" y="227"/>
                        <a:pt x="56" y="225"/>
                      </a:cubicBezTo>
                      <a:cubicBezTo>
                        <a:pt x="55" y="223"/>
                        <a:pt x="56" y="225"/>
                        <a:pt x="53" y="220"/>
                      </a:cubicBezTo>
                      <a:cubicBezTo>
                        <a:pt x="50" y="214"/>
                        <a:pt x="53" y="218"/>
                        <a:pt x="50" y="214"/>
                      </a:cubicBezTo>
                      <a:cubicBezTo>
                        <a:pt x="47" y="211"/>
                        <a:pt x="47" y="216"/>
                        <a:pt x="46" y="209"/>
                      </a:cubicBezTo>
                      <a:cubicBezTo>
                        <a:pt x="45" y="203"/>
                        <a:pt x="44" y="207"/>
                        <a:pt x="43" y="200"/>
                      </a:cubicBezTo>
                      <a:cubicBezTo>
                        <a:pt x="41" y="193"/>
                        <a:pt x="44" y="192"/>
                        <a:pt x="40" y="189"/>
                      </a:cubicBezTo>
                      <a:cubicBezTo>
                        <a:pt x="36" y="186"/>
                        <a:pt x="36" y="187"/>
                        <a:pt x="35" y="185"/>
                      </a:cubicBezTo>
                      <a:cubicBezTo>
                        <a:pt x="34" y="182"/>
                        <a:pt x="35" y="185"/>
                        <a:pt x="32" y="179"/>
                      </a:cubicBezTo>
                      <a:cubicBezTo>
                        <a:pt x="28" y="172"/>
                        <a:pt x="24" y="170"/>
                        <a:pt x="24" y="159"/>
                      </a:cubicBezTo>
                      <a:cubicBezTo>
                        <a:pt x="24" y="149"/>
                        <a:pt x="24" y="147"/>
                        <a:pt x="24" y="147"/>
                      </a:cubicBezTo>
                      <a:cubicBezTo>
                        <a:pt x="24" y="147"/>
                        <a:pt x="19" y="143"/>
                        <a:pt x="20" y="137"/>
                      </a:cubicBezTo>
                      <a:cubicBezTo>
                        <a:pt x="22" y="131"/>
                        <a:pt x="23" y="133"/>
                        <a:pt x="22" y="131"/>
                      </a:cubicBezTo>
                      <a:cubicBezTo>
                        <a:pt x="22" y="129"/>
                        <a:pt x="21" y="129"/>
                        <a:pt x="19" y="127"/>
                      </a:cubicBezTo>
                      <a:cubicBezTo>
                        <a:pt x="17" y="124"/>
                        <a:pt x="17" y="125"/>
                        <a:pt x="17" y="123"/>
                      </a:cubicBezTo>
                      <a:cubicBezTo>
                        <a:pt x="16" y="122"/>
                        <a:pt x="16" y="118"/>
                        <a:pt x="16" y="118"/>
                      </a:cubicBezTo>
                      <a:cubicBezTo>
                        <a:pt x="14" y="119"/>
                        <a:pt x="14" y="119"/>
                        <a:pt x="14" y="119"/>
                      </a:cubicBezTo>
                      <a:cubicBezTo>
                        <a:pt x="14" y="119"/>
                        <a:pt x="0" y="258"/>
                        <a:pt x="138" y="278"/>
                      </a:cubicBezTo>
                      <a:cubicBezTo>
                        <a:pt x="138" y="278"/>
                        <a:pt x="106" y="271"/>
                        <a:pt x="104" y="265"/>
                      </a:cubicBezTo>
                      <a:cubicBezTo>
                        <a:pt x="104" y="265"/>
                        <a:pt x="103" y="259"/>
                        <a:pt x="104" y="259"/>
                      </a:cubicBezTo>
                      <a:cubicBezTo>
                        <a:pt x="106" y="259"/>
                        <a:pt x="108" y="260"/>
                        <a:pt x="110" y="258"/>
                      </a:cubicBezTo>
                      <a:cubicBezTo>
                        <a:pt x="112" y="257"/>
                        <a:pt x="114" y="255"/>
                        <a:pt x="114" y="255"/>
                      </a:cubicBezTo>
                      <a:cubicBezTo>
                        <a:pt x="114" y="257"/>
                        <a:pt x="114" y="257"/>
                        <a:pt x="114" y="257"/>
                      </a:cubicBezTo>
                      <a:cubicBezTo>
                        <a:pt x="114" y="257"/>
                        <a:pt x="112" y="258"/>
                        <a:pt x="118" y="257"/>
                      </a:cubicBezTo>
                      <a:cubicBezTo>
                        <a:pt x="125" y="256"/>
                        <a:pt x="125" y="256"/>
                        <a:pt x="127" y="255"/>
                      </a:cubicBezTo>
                      <a:cubicBezTo>
                        <a:pt x="129" y="254"/>
                        <a:pt x="132" y="249"/>
                        <a:pt x="133" y="252"/>
                      </a:cubicBezTo>
                      <a:cubicBezTo>
                        <a:pt x="135" y="255"/>
                        <a:pt x="132" y="254"/>
                        <a:pt x="135" y="255"/>
                      </a:cubicBezTo>
                      <a:cubicBezTo>
                        <a:pt x="137" y="257"/>
                        <a:pt x="143" y="255"/>
                        <a:pt x="143" y="255"/>
                      </a:cubicBezTo>
                      <a:cubicBezTo>
                        <a:pt x="143" y="255"/>
                        <a:pt x="153" y="255"/>
                        <a:pt x="154" y="254"/>
                      </a:cubicBezTo>
                      <a:cubicBezTo>
                        <a:pt x="155" y="253"/>
                        <a:pt x="155" y="252"/>
                        <a:pt x="156" y="252"/>
                      </a:cubicBezTo>
                      <a:cubicBezTo>
                        <a:pt x="158" y="252"/>
                        <a:pt x="159" y="255"/>
                        <a:pt x="159" y="255"/>
                      </a:cubicBezTo>
                      <a:cubicBezTo>
                        <a:pt x="154" y="258"/>
                        <a:pt x="154" y="258"/>
                        <a:pt x="154" y="258"/>
                      </a:cubicBezTo>
                      <a:cubicBezTo>
                        <a:pt x="149" y="262"/>
                        <a:pt x="149" y="262"/>
                        <a:pt x="149" y="262"/>
                      </a:cubicBezTo>
                      <a:cubicBezTo>
                        <a:pt x="149" y="262"/>
                        <a:pt x="146" y="262"/>
                        <a:pt x="148" y="263"/>
                      </a:cubicBezTo>
                      <a:cubicBezTo>
                        <a:pt x="150" y="264"/>
                        <a:pt x="151" y="264"/>
                        <a:pt x="154" y="264"/>
                      </a:cubicBezTo>
                      <a:cubicBezTo>
                        <a:pt x="156" y="265"/>
                        <a:pt x="161" y="269"/>
                        <a:pt x="163" y="266"/>
                      </a:cubicBezTo>
                      <a:cubicBezTo>
                        <a:pt x="164" y="264"/>
                        <a:pt x="164" y="263"/>
                        <a:pt x="165" y="262"/>
                      </a:cubicBezTo>
                      <a:cubicBezTo>
                        <a:pt x="166" y="260"/>
                        <a:pt x="166" y="258"/>
                        <a:pt x="168" y="258"/>
                      </a:cubicBezTo>
                      <a:cubicBezTo>
                        <a:pt x="171" y="258"/>
                        <a:pt x="173" y="259"/>
                        <a:pt x="173" y="259"/>
                      </a:cubicBezTo>
                      <a:cubicBezTo>
                        <a:pt x="171" y="263"/>
                        <a:pt x="171" y="263"/>
                        <a:pt x="171" y="263"/>
                      </a:cubicBezTo>
                      <a:cubicBezTo>
                        <a:pt x="171" y="263"/>
                        <a:pt x="175" y="263"/>
                        <a:pt x="177" y="263"/>
                      </a:cubicBezTo>
                      <a:cubicBezTo>
                        <a:pt x="178" y="263"/>
                        <a:pt x="179" y="265"/>
                        <a:pt x="181" y="263"/>
                      </a:cubicBezTo>
                      <a:cubicBezTo>
                        <a:pt x="183" y="261"/>
                        <a:pt x="183" y="261"/>
                        <a:pt x="186" y="260"/>
                      </a:cubicBezTo>
                      <a:cubicBezTo>
                        <a:pt x="188" y="260"/>
                        <a:pt x="191" y="259"/>
                        <a:pt x="192" y="259"/>
                      </a:cubicBezTo>
                      <a:cubicBezTo>
                        <a:pt x="193" y="260"/>
                        <a:pt x="195" y="260"/>
                        <a:pt x="196" y="260"/>
                      </a:cubicBezTo>
                      <a:cubicBezTo>
                        <a:pt x="197" y="260"/>
                        <a:pt x="202" y="264"/>
                        <a:pt x="203" y="263"/>
                      </a:cubicBezTo>
                      <a:cubicBezTo>
                        <a:pt x="204" y="262"/>
                        <a:pt x="210" y="263"/>
                        <a:pt x="210" y="263"/>
                      </a:cubicBezTo>
                      <a:cubicBezTo>
                        <a:pt x="210" y="263"/>
                        <a:pt x="194" y="277"/>
                        <a:pt x="160" y="278"/>
                      </a:cubicBezTo>
                      <a:cubicBezTo>
                        <a:pt x="160" y="278"/>
                        <a:pt x="236" y="282"/>
                        <a:pt x="279" y="207"/>
                      </a:cubicBezTo>
                      <a:cubicBezTo>
                        <a:pt x="322" y="133"/>
                        <a:pt x="292" y="37"/>
                        <a:pt x="194" y="4"/>
                      </a:cubicBezTo>
                      <a:cubicBezTo>
                        <a:pt x="194" y="4"/>
                        <a:pt x="267" y="31"/>
                        <a:pt x="287" y="102"/>
                      </a:cubicBezTo>
                      <a:cubicBezTo>
                        <a:pt x="286" y="103"/>
                        <a:pt x="286" y="103"/>
                        <a:pt x="286" y="103"/>
                      </a:cubicBezTo>
                      <a:cubicBezTo>
                        <a:pt x="284" y="101"/>
                        <a:pt x="284" y="102"/>
                        <a:pt x="283" y="99"/>
                      </a:cubicBezTo>
                      <a:cubicBezTo>
                        <a:pt x="281" y="95"/>
                        <a:pt x="282" y="96"/>
                        <a:pt x="281" y="94"/>
                      </a:cubicBezTo>
                      <a:cubicBezTo>
                        <a:pt x="280" y="91"/>
                        <a:pt x="280" y="93"/>
                        <a:pt x="278" y="91"/>
                      </a:cubicBezTo>
                      <a:cubicBezTo>
                        <a:pt x="277" y="88"/>
                        <a:pt x="276" y="89"/>
                        <a:pt x="275" y="87"/>
                      </a:cubicBezTo>
                      <a:cubicBezTo>
                        <a:pt x="274" y="86"/>
                        <a:pt x="272" y="82"/>
                        <a:pt x="271" y="81"/>
                      </a:cubicBezTo>
                      <a:cubicBezTo>
                        <a:pt x="270" y="79"/>
                        <a:pt x="267" y="79"/>
                        <a:pt x="266" y="79"/>
                      </a:cubicBezTo>
                      <a:cubicBezTo>
                        <a:pt x="265" y="78"/>
                        <a:pt x="265" y="77"/>
                        <a:pt x="265" y="78"/>
                      </a:cubicBezTo>
                      <a:cubicBezTo>
                        <a:pt x="264" y="80"/>
                        <a:pt x="267" y="82"/>
                        <a:pt x="267" y="82"/>
                      </a:cubicBezTo>
                      <a:cubicBezTo>
                        <a:pt x="267" y="88"/>
                        <a:pt x="267" y="88"/>
                        <a:pt x="267" y="88"/>
                      </a:cubicBezTo>
                      <a:cubicBezTo>
                        <a:pt x="267" y="88"/>
                        <a:pt x="269" y="93"/>
                        <a:pt x="269" y="94"/>
                      </a:cubicBezTo>
                      <a:cubicBezTo>
                        <a:pt x="269" y="95"/>
                        <a:pt x="267" y="99"/>
                        <a:pt x="267" y="99"/>
                      </a:cubicBezTo>
                      <a:cubicBezTo>
                        <a:pt x="267" y="99"/>
                        <a:pt x="266" y="103"/>
                        <a:pt x="265" y="103"/>
                      </a:cubicBezTo>
                      <a:cubicBezTo>
                        <a:pt x="264" y="104"/>
                        <a:pt x="256" y="105"/>
                        <a:pt x="256" y="105"/>
                      </a:cubicBezTo>
                      <a:cubicBezTo>
                        <a:pt x="256" y="105"/>
                        <a:pt x="254" y="103"/>
                        <a:pt x="253" y="101"/>
                      </a:cubicBezTo>
                      <a:cubicBezTo>
                        <a:pt x="251" y="98"/>
                        <a:pt x="247" y="98"/>
                        <a:pt x="246" y="97"/>
                      </a:cubicBezTo>
                      <a:cubicBezTo>
                        <a:pt x="246" y="96"/>
                        <a:pt x="247" y="94"/>
                        <a:pt x="245" y="91"/>
                      </a:cubicBezTo>
                      <a:cubicBezTo>
                        <a:pt x="243" y="88"/>
                        <a:pt x="245" y="89"/>
                        <a:pt x="243" y="87"/>
                      </a:cubicBezTo>
                      <a:cubicBezTo>
                        <a:pt x="240" y="84"/>
                        <a:pt x="240" y="84"/>
                        <a:pt x="240" y="84"/>
                      </a:cubicBezTo>
                      <a:cubicBezTo>
                        <a:pt x="240" y="84"/>
                        <a:pt x="234" y="82"/>
                        <a:pt x="236" y="86"/>
                      </a:cubicBezTo>
                      <a:cubicBezTo>
                        <a:pt x="238" y="89"/>
                        <a:pt x="236" y="93"/>
                        <a:pt x="238" y="93"/>
                      </a:cubicBezTo>
                      <a:cubicBezTo>
                        <a:pt x="239" y="93"/>
                        <a:pt x="240" y="92"/>
                        <a:pt x="242" y="95"/>
                      </a:cubicBezTo>
                      <a:cubicBezTo>
                        <a:pt x="243" y="98"/>
                        <a:pt x="243" y="99"/>
                        <a:pt x="244" y="100"/>
                      </a:cubicBezTo>
                      <a:cubicBezTo>
                        <a:pt x="245" y="101"/>
                        <a:pt x="245" y="105"/>
                        <a:pt x="247" y="106"/>
                      </a:cubicBezTo>
                      <a:cubicBezTo>
                        <a:pt x="248" y="106"/>
                        <a:pt x="252" y="106"/>
                        <a:pt x="251" y="107"/>
                      </a:cubicBezTo>
                      <a:cubicBezTo>
                        <a:pt x="251" y="109"/>
                        <a:pt x="249" y="111"/>
                        <a:pt x="251" y="112"/>
                      </a:cubicBezTo>
                      <a:cubicBezTo>
                        <a:pt x="254" y="113"/>
                        <a:pt x="254" y="114"/>
                        <a:pt x="255" y="113"/>
                      </a:cubicBezTo>
                      <a:cubicBezTo>
                        <a:pt x="257" y="113"/>
                        <a:pt x="256" y="114"/>
                        <a:pt x="258" y="113"/>
                      </a:cubicBezTo>
                      <a:cubicBezTo>
                        <a:pt x="261" y="112"/>
                        <a:pt x="263" y="112"/>
                        <a:pt x="263" y="112"/>
                      </a:cubicBezTo>
                      <a:cubicBezTo>
                        <a:pt x="263" y="112"/>
                        <a:pt x="266" y="114"/>
                        <a:pt x="266" y="115"/>
                      </a:cubicBezTo>
                      <a:cubicBezTo>
                        <a:pt x="266" y="116"/>
                        <a:pt x="265" y="122"/>
                        <a:pt x="265" y="122"/>
                      </a:cubicBezTo>
                      <a:cubicBezTo>
                        <a:pt x="262" y="127"/>
                        <a:pt x="262" y="127"/>
                        <a:pt x="262" y="127"/>
                      </a:cubicBezTo>
                      <a:cubicBezTo>
                        <a:pt x="262" y="127"/>
                        <a:pt x="262" y="137"/>
                        <a:pt x="261" y="137"/>
                      </a:cubicBezTo>
                      <a:cubicBezTo>
                        <a:pt x="259" y="137"/>
                        <a:pt x="257" y="141"/>
                        <a:pt x="256" y="142"/>
                      </a:cubicBezTo>
                      <a:cubicBezTo>
                        <a:pt x="255" y="143"/>
                        <a:pt x="255" y="149"/>
                        <a:pt x="255" y="149"/>
                      </a:cubicBezTo>
                      <a:cubicBezTo>
                        <a:pt x="252" y="153"/>
                        <a:pt x="252" y="153"/>
                        <a:pt x="252" y="153"/>
                      </a:cubicBezTo>
                      <a:cubicBezTo>
                        <a:pt x="252" y="153"/>
                        <a:pt x="252" y="158"/>
                        <a:pt x="252" y="159"/>
                      </a:cubicBezTo>
                      <a:cubicBezTo>
                        <a:pt x="252" y="160"/>
                        <a:pt x="253" y="165"/>
                        <a:pt x="252" y="168"/>
                      </a:cubicBezTo>
                      <a:cubicBezTo>
                        <a:pt x="252" y="171"/>
                        <a:pt x="248" y="173"/>
                        <a:pt x="248" y="173"/>
                      </a:cubicBezTo>
                      <a:cubicBezTo>
                        <a:pt x="248" y="173"/>
                        <a:pt x="253" y="178"/>
                        <a:pt x="250" y="179"/>
                      </a:cubicBezTo>
                      <a:cubicBezTo>
                        <a:pt x="248" y="179"/>
                        <a:pt x="245" y="183"/>
                        <a:pt x="244" y="184"/>
                      </a:cubicBezTo>
                      <a:cubicBezTo>
                        <a:pt x="244" y="185"/>
                        <a:pt x="244" y="187"/>
                        <a:pt x="242" y="187"/>
                      </a:cubicBezTo>
                      <a:cubicBezTo>
                        <a:pt x="241" y="188"/>
                        <a:pt x="238" y="188"/>
                        <a:pt x="238" y="189"/>
                      </a:cubicBezTo>
                      <a:cubicBezTo>
                        <a:pt x="238" y="190"/>
                        <a:pt x="238" y="194"/>
                        <a:pt x="238" y="194"/>
                      </a:cubicBezTo>
                      <a:cubicBezTo>
                        <a:pt x="233" y="202"/>
                        <a:pt x="233" y="202"/>
                        <a:pt x="233" y="202"/>
                      </a:cubicBezTo>
                      <a:cubicBezTo>
                        <a:pt x="226" y="207"/>
                        <a:pt x="226" y="207"/>
                        <a:pt x="226" y="207"/>
                      </a:cubicBezTo>
                      <a:cubicBezTo>
                        <a:pt x="226" y="207"/>
                        <a:pt x="227" y="210"/>
                        <a:pt x="225" y="211"/>
                      </a:cubicBezTo>
                      <a:cubicBezTo>
                        <a:pt x="223" y="211"/>
                        <a:pt x="217" y="214"/>
                        <a:pt x="216" y="215"/>
                      </a:cubicBezTo>
                      <a:cubicBezTo>
                        <a:pt x="215" y="216"/>
                        <a:pt x="210" y="218"/>
                        <a:pt x="208" y="218"/>
                      </a:cubicBezTo>
                      <a:cubicBezTo>
                        <a:pt x="206" y="218"/>
                        <a:pt x="209" y="223"/>
                        <a:pt x="206" y="218"/>
                      </a:cubicBezTo>
                      <a:cubicBezTo>
                        <a:pt x="204" y="213"/>
                        <a:pt x="206" y="216"/>
                        <a:pt x="203" y="211"/>
                      </a:cubicBezTo>
                      <a:cubicBezTo>
                        <a:pt x="201" y="206"/>
                        <a:pt x="201" y="210"/>
                        <a:pt x="201" y="206"/>
                      </a:cubicBezTo>
                      <a:cubicBezTo>
                        <a:pt x="201" y="202"/>
                        <a:pt x="201" y="206"/>
                        <a:pt x="201" y="202"/>
                      </a:cubicBezTo>
                      <a:cubicBezTo>
                        <a:pt x="201" y="198"/>
                        <a:pt x="202" y="201"/>
                        <a:pt x="200" y="197"/>
                      </a:cubicBezTo>
                      <a:cubicBezTo>
                        <a:pt x="198" y="192"/>
                        <a:pt x="199" y="194"/>
                        <a:pt x="196" y="191"/>
                      </a:cubicBezTo>
                      <a:cubicBezTo>
                        <a:pt x="193" y="188"/>
                        <a:pt x="191" y="191"/>
                        <a:pt x="193" y="187"/>
                      </a:cubicBezTo>
                      <a:cubicBezTo>
                        <a:pt x="195" y="183"/>
                        <a:pt x="194" y="187"/>
                        <a:pt x="195" y="183"/>
                      </a:cubicBezTo>
                      <a:cubicBezTo>
                        <a:pt x="196" y="178"/>
                        <a:pt x="194" y="178"/>
                        <a:pt x="197" y="176"/>
                      </a:cubicBezTo>
                      <a:cubicBezTo>
                        <a:pt x="200" y="174"/>
                        <a:pt x="202" y="173"/>
                        <a:pt x="201" y="171"/>
                      </a:cubicBezTo>
                      <a:cubicBezTo>
                        <a:pt x="201" y="168"/>
                        <a:pt x="201" y="167"/>
                        <a:pt x="201" y="165"/>
                      </a:cubicBezTo>
                      <a:cubicBezTo>
                        <a:pt x="200" y="164"/>
                        <a:pt x="197" y="161"/>
                        <a:pt x="197" y="160"/>
                      </a:cubicBezTo>
                      <a:cubicBezTo>
                        <a:pt x="197" y="159"/>
                        <a:pt x="197" y="160"/>
                        <a:pt x="195" y="157"/>
                      </a:cubicBezTo>
                      <a:cubicBezTo>
                        <a:pt x="193" y="154"/>
                        <a:pt x="191" y="152"/>
                        <a:pt x="191" y="152"/>
                      </a:cubicBezTo>
                      <a:cubicBezTo>
                        <a:pt x="191" y="152"/>
                        <a:pt x="191" y="145"/>
                        <a:pt x="191" y="143"/>
                      </a:cubicBezTo>
                      <a:cubicBezTo>
                        <a:pt x="191" y="140"/>
                        <a:pt x="190" y="144"/>
                        <a:pt x="191" y="140"/>
                      </a:cubicBezTo>
                      <a:cubicBezTo>
                        <a:pt x="192" y="136"/>
                        <a:pt x="192" y="133"/>
                        <a:pt x="192" y="133"/>
                      </a:cubicBezTo>
                      <a:cubicBezTo>
                        <a:pt x="192" y="133"/>
                        <a:pt x="187" y="130"/>
                        <a:pt x="185" y="130"/>
                      </a:cubicBezTo>
                      <a:cubicBezTo>
                        <a:pt x="183" y="131"/>
                        <a:pt x="183" y="134"/>
                        <a:pt x="180" y="131"/>
                      </a:cubicBezTo>
                      <a:cubicBezTo>
                        <a:pt x="178" y="129"/>
                        <a:pt x="178" y="127"/>
                        <a:pt x="177" y="127"/>
                      </a:cubicBezTo>
                      <a:cubicBezTo>
                        <a:pt x="176" y="126"/>
                        <a:pt x="174" y="126"/>
                        <a:pt x="173" y="127"/>
                      </a:cubicBezTo>
                      <a:cubicBezTo>
                        <a:pt x="171" y="128"/>
                        <a:pt x="167" y="128"/>
                        <a:pt x="164" y="130"/>
                      </a:cubicBezTo>
                      <a:cubicBezTo>
                        <a:pt x="161" y="131"/>
                        <a:pt x="160" y="131"/>
                        <a:pt x="157" y="131"/>
                      </a:cubicBezTo>
                      <a:cubicBezTo>
                        <a:pt x="153" y="131"/>
                        <a:pt x="148" y="132"/>
                        <a:pt x="145" y="130"/>
                      </a:cubicBezTo>
                      <a:cubicBezTo>
                        <a:pt x="142" y="129"/>
                        <a:pt x="142" y="131"/>
                        <a:pt x="140" y="128"/>
                      </a:cubicBezTo>
                      <a:cubicBezTo>
                        <a:pt x="139" y="124"/>
                        <a:pt x="140" y="125"/>
                        <a:pt x="137" y="123"/>
                      </a:cubicBezTo>
                      <a:cubicBezTo>
                        <a:pt x="135" y="122"/>
                        <a:pt x="134" y="123"/>
                        <a:pt x="134" y="120"/>
                      </a:cubicBezTo>
                      <a:cubicBezTo>
                        <a:pt x="133" y="117"/>
                        <a:pt x="135" y="118"/>
                        <a:pt x="133" y="115"/>
                      </a:cubicBezTo>
                      <a:cubicBezTo>
                        <a:pt x="130" y="112"/>
                        <a:pt x="134" y="116"/>
                        <a:pt x="130" y="112"/>
                      </a:cubicBezTo>
                      <a:cubicBezTo>
                        <a:pt x="127" y="108"/>
                        <a:pt x="125" y="112"/>
                        <a:pt x="127" y="108"/>
                      </a:cubicBezTo>
                      <a:cubicBezTo>
                        <a:pt x="128" y="105"/>
                        <a:pt x="129" y="107"/>
                        <a:pt x="129" y="103"/>
                      </a:cubicBezTo>
                      <a:cubicBezTo>
                        <a:pt x="129" y="99"/>
                        <a:pt x="135" y="105"/>
                        <a:pt x="131" y="97"/>
                      </a:cubicBezTo>
                      <a:cubicBezTo>
                        <a:pt x="128" y="89"/>
                        <a:pt x="127" y="91"/>
                        <a:pt x="130" y="85"/>
                      </a:cubicBezTo>
                      <a:cubicBezTo>
                        <a:pt x="134" y="79"/>
                        <a:pt x="138" y="77"/>
                        <a:pt x="138" y="76"/>
                      </a:cubicBezTo>
                      <a:cubicBezTo>
                        <a:pt x="139" y="74"/>
                        <a:pt x="140" y="71"/>
                        <a:pt x="142" y="70"/>
                      </a:cubicBezTo>
                      <a:cubicBezTo>
                        <a:pt x="143" y="69"/>
                        <a:pt x="142" y="68"/>
                        <a:pt x="145" y="68"/>
                      </a:cubicBezTo>
                      <a:cubicBezTo>
                        <a:pt x="148" y="69"/>
                        <a:pt x="151" y="67"/>
                        <a:pt x="153" y="65"/>
                      </a:cubicBezTo>
                      <a:cubicBezTo>
                        <a:pt x="155" y="63"/>
                        <a:pt x="158" y="61"/>
                        <a:pt x="159" y="60"/>
                      </a:cubicBezTo>
                      <a:cubicBezTo>
                        <a:pt x="160" y="60"/>
                        <a:pt x="160" y="61"/>
                        <a:pt x="163" y="60"/>
                      </a:cubicBezTo>
                      <a:cubicBezTo>
                        <a:pt x="166" y="59"/>
                        <a:pt x="166" y="59"/>
                        <a:pt x="168" y="59"/>
                      </a:cubicBezTo>
                      <a:cubicBezTo>
                        <a:pt x="170" y="59"/>
                        <a:pt x="166" y="60"/>
                        <a:pt x="172" y="59"/>
                      </a:cubicBezTo>
                      <a:cubicBezTo>
                        <a:pt x="178" y="58"/>
                        <a:pt x="176" y="58"/>
                        <a:pt x="178" y="58"/>
                      </a:cubicBezTo>
                      <a:cubicBezTo>
                        <a:pt x="179" y="58"/>
                        <a:pt x="178" y="58"/>
                        <a:pt x="180" y="58"/>
                      </a:cubicBezTo>
                      <a:cubicBezTo>
                        <a:pt x="183" y="59"/>
                        <a:pt x="182" y="54"/>
                        <a:pt x="183" y="59"/>
                      </a:cubicBezTo>
                      <a:cubicBezTo>
                        <a:pt x="183" y="63"/>
                        <a:pt x="181" y="66"/>
                        <a:pt x="185" y="66"/>
                      </a:cubicBezTo>
                      <a:cubicBezTo>
                        <a:pt x="189" y="66"/>
                        <a:pt x="185" y="66"/>
                        <a:pt x="189" y="66"/>
                      </a:cubicBezTo>
                      <a:cubicBezTo>
                        <a:pt x="193" y="66"/>
                        <a:pt x="192" y="67"/>
                        <a:pt x="194" y="68"/>
                      </a:cubicBezTo>
                      <a:cubicBezTo>
                        <a:pt x="196" y="69"/>
                        <a:pt x="197" y="70"/>
                        <a:pt x="200" y="70"/>
                      </a:cubicBezTo>
                      <a:cubicBezTo>
                        <a:pt x="202" y="70"/>
                        <a:pt x="198" y="75"/>
                        <a:pt x="202" y="70"/>
                      </a:cubicBezTo>
                      <a:cubicBezTo>
                        <a:pt x="207" y="66"/>
                        <a:pt x="199" y="65"/>
                        <a:pt x="207" y="66"/>
                      </a:cubicBezTo>
                      <a:cubicBezTo>
                        <a:pt x="214" y="67"/>
                        <a:pt x="215" y="68"/>
                        <a:pt x="217" y="68"/>
                      </a:cubicBezTo>
                      <a:cubicBezTo>
                        <a:pt x="218" y="67"/>
                        <a:pt x="218" y="68"/>
                        <a:pt x="221" y="67"/>
                      </a:cubicBezTo>
                      <a:cubicBezTo>
                        <a:pt x="225" y="65"/>
                        <a:pt x="225" y="65"/>
                        <a:pt x="226" y="66"/>
                      </a:cubicBezTo>
                      <a:cubicBezTo>
                        <a:pt x="228" y="66"/>
                        <a:pt x="228" y="69"/>
                        <a:pt x="229" y="66"/>
                      </a:cubicBezTo>
                      <a:cubicBezTo>
                        <a:pt x="230" y="63"/>
                        <a:pt x="233" y="64"/>
                        <a:pt x="229" y="62"/>
                      </a:cubicBezTo>
                      <a:cubicBezTo>
                        <a:pt x="225" y="61"/>
                        <a:pt x="224" y="63"/>
                        <a:pt x="223" y="60"/>
                      </a:cubicBezTo>
                      <a:cubicBezTo>
                        <a:pt x="222" y="58"/>
                        <a:pt x="226" y="58"/>
                        <a:pt x="222" y="58"/>
                      </a:cubicBezTo>
                      <a:cubicBezTo>
                        <a:pt x="219" y="57"/>
                        <a:pt x="219" y="57"/>
                        <a:pt x="216" y="56"/>
                      </a:cubicBezTo>
                      <a:cubicBezTo>
                        <a:pt x="213" y="55"/>
                        <a:pt x="210" y="59"/>
                        <a:pt x="209" y="56"/>
                      </a:cubicBezTo>
                      <a:cubicBezTo>
                        <a:pt x="208" y="53"/>
                        <a:pt x="203" y="58"/>
                        <a:pt x="208" y="53"/>
                      </a:cubicBezTo>
                      <a:cubicBezTo>
                        <a:pt x="214" y="48"/>
                        <a:pt x="212" y="46"/>
                        <a:pt x="215" y="47"/>
                      </a:cubicBezTo>
                      <a:cubicBezTo>
                        <a:pt x="219" y="48"/>
                        <a:pt x="218" y="51"/>
                        <a:pt x="220" y="49"/>
                      </a:cubicBezTo>
                      <a:cubicBezTo>
                        <a:pt x="222" y="47"/>
                        <a:pt x="227" y="46"/>
                        <a:pt x="222" y="43"/>
                      </a:cubicBezTo>
                      <a:cubicBezTo>
                        <a:pt x="218" y="40"/>
                        <a:pt x="221" y="41"/>
                        <a:pt x="217" y="40"/>
                      </a:cubicBezTo>
                      <a:cubicBezTo>
                        <a:pt x="213" y="38"/>
                        <a:pt x="209" y="47"/>
                        <a:pt x="207" y="46"/>
                      </a:cubicBezTo>
                      <a:cubicBezTo>
                        <a:pt x="205" y="44"/>
                        <a:pt x="204" y="43"/>
                        <a:pt x="202" y="44"/>
                      </a:cubicBezTo>
                      <a:cubicBezTo>
                        <a:pt x="201" y="45"/>
                        <a:pt x="201" y="48"/>
                        <a:pt x="201" y="51"/>
                      </a:cubicBezTo>
                      <a:cubicBezTo>
                        <a:pt x="201" y="54"/>
                        <a:pt x="203" y="54"/>
                        <a:pt x="199" y="52"/>
                      </a:cubicBezTo>
                      <a:cubicBezTo>
                        <a:pt x="195" y="50"/>
                        <a:pt x="203" y="51"/>
                        <a:pt x="194" y="48"/>
                      </a:cubicBezTo>
                      <a:cubicBezTo>
                        <a:pt x="184" y="44"/>
                        <a:pt x="181" y="45"/>
                        <a:pt x="180" y="46"/>
                      </a:cubicBezTo>
                      <a:cubicBezTo>
                        <a:pt x="179" y="48"/>
                        <a:pt x="177" y="47"/>
                        <a:pt x="176" y="48"/>
                      </a:cubicBezTo>
                      <a:cubicBezTo>
                        <a:pt x="175" y="49"/>
                        <a:pt x="179" y="52"/>
                        <a:pt x="175" y="49"/>
                      </a:cubicBezTo>
                      <a:cubicBezTo>
                        <a:pt x="171" y="47"/>
                        <a:pt x="167" y="51"/>
                        <a:pt x="167" y="51"/>
                      </a:cubicBezTo>
                      <a:cubicBezTo>
                        <a:pt x="167" y="51"/>
                        <a:pt x="165" y="50"/>
                        <a:pt x="164" y="51"/>
                      </a:cubicBezTo>
                      <a:cubicBezTo>
                        <a:pt x="162" y="53"/>
                        <a:pt x="159" y="54"/>
                        <a:pt x="157" y="53"/>
                      </a:cubicBezTo>
                      <a:cubicBezTo>
                        <a:pt x="155" y="52"/>
                        <a:pt x="151" y="54"/>
                        <a:pt x="154" y="49"/>
                      </a:cubicBezTo>
                      <a:cubicBezTo>
                        <a:pt x="158" y="44"/>
                        <a:pt x="155" y="47"/>
                        <a:pt x="161" y="45"/>
                      </a:cubicBezTo>
                      <a:cubicBezTo>
                        <a:pt x="166" y="42"/>
                        <a:pt x="175" y="42"/>
                        <a:pt x="167" y="40"/>
                      </a:cubicBezTo>
                      <a:cubicBezTo>
                        <a:pt x="160" y="39"/>
                        <a:pt x="171" y="39"/>
                        <a:pt x="162" y="34"/>
                      </a:cubicBezTo>
                      <a:cubicBezTo>
                        <a:pt x="152" y="30"/>
                        <a:pt x="152" y="36"/>
                        <a:pt x="152" y="30"/>
                      </a:cubicBezTo>
                      <a:cubicBezTo>
                        <a:pt x="153" y="23"/>
                        <a:pt x="152" y="23"/>
                        <a:pt x="150" y="23"/>
                      </a:cubicBezTo>
                      <a:cubicBezTo>
                        <a:pt x="148" y="24"/>
                        <a:pt x="142" y="25"/>
                        <a:pt x="139" y="25"/>
                      </a:cubicBezTo>
                      <a:cubicBezTo>
                        <a:pt x="137" y="26"/>
                        <a:pt x="140" y="28"/>
                        <a:pt x="136" y="25"/>
                      </a:cubicBezTo>
                      <a:cubicBezTo>
                        <a:pt x="131" y="22"/>
                        <a:pt x="130" y="26"/>
                        <a:pt x="131" y="22"/>
                      </a:cubicBezTo>
                      <a:cubicBezTo>
                        <a:pt x="133" y="19"/>
                        <a:pt x="133" y="18"/>
                        <a:pt x="136" y="16"/>
                      </a:cubicBezTo>
                      <a:cubicBezTo>
                        <a:pt x="138" y="13"/>
                        <a:pt x="138" y="5"/>
                        <a:pt x="144" y="8"/>
                      </a:cubicBezTo>
                      <a:cubicBezTo>
                        <a:pt x="151" y="11"/>
                        <a:pt x="148" y="10"/>
                        <a:pt x="154" y="11"/>
                      </a:cubicBezTo>
                      <a:cubicBezTo>
                        <a:pt x="159" y="11"/>
                        <a:pt x="161" y="10"/>
                        <a:pt x="161" y="9"/>
                      </a:cubicBezTo>
                      <a:cubicBezTo>
                        <a:pt x="161" y="8"/>
                        <a:pt x="155" y="5"/>
                        <a:pt x="155" y="5"/>
                      </a:cubicBezTo>
                      <a:cubicBezTo>
                        <a:pt x="155" y="5"/>
                        <a:pt x="153" y="6"/>
                        <a:pt x="154" y="5"/>
                      </a:cubicBezTo>
                      <a:cubicBezTo>
                        <a:pt x="155" y="4"/>
                        <a:pt x="156" y="2"/>
                        <a:pt x="156" y="2"/>
                      </a:cubicBezTo>
                      <a:cubicBezTo>
                        <a:pt x="154" y="0"/>
                        <a:pt x="154" y="0"/>
                        <a:pt x="154" y="0"/>
                      </a:cubicBezTo>
                      <a:cubicBezTo>
                        <a:pt x="154" y="0"/>
                        <a:pt x="136" y="0"/>
                        <a:pt x="131" y="1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161" name="Group 160"/>
            <p:cNvGrpSpPr/>
            <p:nvPr/>
          </p:nvGrpSpPr>
          <p:grpSpPr>
            <a:xfrm>
              <a:off x="4064716" y="1867447"/>
              <a:ext cx="481354" cy="563403"/>
              <a:chOff x="5615428" y="1751587"/>
              <a:chExt cx="481354" cy="563403"/>
            </a:xfrm>
          </p:grpSpPr>
          <p:grpSp>
            <p:nvGrpSpPr>
              <p:cNvPr id="109" name="Group 146"/>
              <p:cNvGrpSpPr/>
              <p:nvPr/>
            </p:nvGrpSpPr>
            <p:grpSpPr>
              <a:xfrm rot="2284575">
                <a:off x="5615428" y="1751587"/>
                <a:ext cx="481354" cy="563403"/>
                <a:chOff x="5338763" y="1651000"/>
                <a:chExt cx="558800" cy="654050"/>
              </a:xfrm>
              <a:solidFill>
                <a:schemeClr val="accent3"/>
              </a:solidFill>
            </p:grpSpPr>
            <p:sp>
              <p:nvSpPr>
                <p:cNvPr id="116" name="Oval 48"/>
                <p:cNvSpPr>
                  <a:spLocks noChangeArrowheads="1"/>
                </p:cNvSpPr>
                <p:nvPr/>
              </p:nvSpPr>
              <p:spPr bwMode="auto">
                <a:xfrm>
                  <a:off x="5338763" y="1651000"/>
                  <a:ext cx="558800" cy="558800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17" name="Freeform 49"/>
                <p:cNvSpPr>
                  <a:spLocks/>
                </p:cNvSpPr>
                <p:nvPr/>
              </p:nvSpPr>
              <p:spPr bwMode="auto">
                <a:xfrm>
                  <a:off x="5480050" y="2171700"/>
                  <a:ext cx="142875" cy="13335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7" y="84"/>
                    </a:cxn>
                    <a:cxn ang="0">
                      <a:pos x="90" y="14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90" h="84">
                      <a:moveTo>
                        <a:pt x="0" y="0"/>
                      </a:moveTo>
                      <a:lnTo>
                        <a:pt x="7" y="84"/>
                      </a:lnTo>
                      <a:lnTo>
                        <a:pt x="90" y="14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110" name="Group 147"/>
              <p:cNvGrpSpPr/>
              <p:nvPr/>
            </p:nvGrpSpPr>
            <p:grpSpPr>
              <a:xfrm>
                <a:off x="5770690" y="1837097"/>
                <a:ext cx="225635" cy="332297"/>
                <a:chOff x="5495925" y="1727200"/>
                <a:chExt cx="261938" cy="385763"/>
              </a:xfrm>
            </p:grpSpPr>
            <p:sp>
              <p:nvSpPr>
                <p:cNvPr id="111" name="Oval 60"/>
                <p:cNvSpPr>
                  <a:spLocks noChangeArrowheads="1"/>
                </p:cNvSpPr>
                <p:nvPr/>
              </p:nvSpPr>
              <p:spPr bwMode="auto">
                <a:xfrm>
                  <a:off x="5586413" y="1757363"/>
                  <a:ext cx="88900" cy="88900"/>
                </a:xfrm>
                <a:prstGeom prst="ellipse">
                  <a:avLst/>
                </a:pr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12" name="Freeform 61"/>
                <p:cNvSpPr>
                  <a:spLocks/>
                </p:cNvSpPr>
                <p:nvPr/>
              </p:nvSpPr>
              <p:spPr bwMode="auto">
                <a:xfrm>
                  <a:off x="5618163" y="1824038"/>
                  <a:ext cx="139700" cy="288925"/>
                </a:xfrm>
                <a:custGeom>
                  <a:avLst/>
                  <a:gdLst/>
                  <a:ahLst/>
                  <a:cxnLst>
                    <a:cxn ang="0">
                      <a:pos x="0" y="6"/>
                    </a:cxn>
                    <a:cxn ang="0">
                      <a:pos x="73" y="198"/>
                    </a:cxn>
                    <a:cxn ang="0">
                      <a:pos x="107" y="229"/>
                    </a:cxn>
                    <a:cxn ang="0">
                      <a:pos x="24" y="0"/>
                    </a:cxn>
                    <a:cxn ang="0">
                      <a:pos x="0" y="6"/>
                    </a:cxn>
                  </a:cxnLst>
                  <a:rect l="0" t="0" r="r" b="b"/>
                  <a:pathLst>
                    <a:path w="110" h="229">
                      <a:moveTo>
                        <a:pt x="0" y="6"/>
                      </a:moveTo>
                      <a:cubicBezTo>
                        <a:pt x="0" y="8"/>
                        <a:pt x="73" y="198"/>
                        <a:pt x="73" y="198"/>
                      </a:cubicBezTo>
                      <a:cubicBezTo>
                        <a:pt x="73" y="198"/>
                        <a:pt x="103" y="229"/>
                        <a:pt x="107" y="229"/>
                      </a:cubicBezTo>
                      <a:cubicBezTo>
                        <a:pt x="110" y="229"/>
                        <a:pt x="24" y="0"/>
                        <a:pt x="24" y="0"/>
                      </a:cubicBezTo>
                      <a:lnTo>
                        <a:pt x="0" y="6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13" name="Freeform 62"/>
                <p:cNvSpPr>
                  <a:spLocks/>
                </p:cNvSpPr>
                <p:nvPr/>
              </p:nvSpPr>
              <p:spPr bwMode="auto">
                <a:xfrm>
                  <a:off x="5495925" y="1824038"/>
                  <a:ext cx="149225" cy="285750"/>
                </a:xfrm>
                <a:custGeom>
                  <a:avLst/>
                  <a:gdLst/>
                  <a:ahLst/>
                  <a:cxnLst>
                    <a:cxn ang="0">
                      <a:pos x="93" y="8"/>
                    </a:cxn>
                    <a:cxn ang="0">
                      <a:pos x="25" y="155"/>
                    </a:cxn>
                    <a:cxn ang="0">
                      <a:pos x="0" y="180"/>
                    </a:cxn>
                    <a:cxn ang="0">
                      <a:pos x="8" y="146"/>
                    </a:cxn>
                    <a:cxn ang="0">
                      <a:pos x="73" y="0"/>
                    </a:cxn>
                    <a:cxn ang="0">
                      <a:pos x="94" y="6"/>
                    </a:cxn>
                    <a:cxn ang="0">
                      <a:pos x="93" y="8"/>
                    </a:cxn>
                  </a:cxnLst>
                  <a:rect l="0" t="0" r="r" b="b"/>
                  <a:pathLst>
                    <a:path w="94" h="180">
                      <a:moveTo>
                        <a:pt x="93" y="8"/>
                      </a:moveTo>
                      <a:lnTo>
                        <a:pt x="25" y="155"/>
                      </a:lnTo>
                      <a:lnTo>
                        <a:pt x="0" y="180"/>
                      </a:lnTo>
                      <a:lnTo>
                        <a:pt x="8" y="146"/>
                      </a:lnTo>
                      <a:lnTo>
                        <a:pt x="73" y="0"/>
                      </a:lnTo>
                      <a:lnTo>
                        <a:pt x="94" y="6"/>
                      </a:lnTo>
                      <a:lnTo>
                        <a:pt x="93" y="8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14" name="Freeform 63"/>
                <p:cNvSpPr>
                  <a:spLocks/>
                </p:cNvSpPr>
                <p:nvPr/>
              </p:nvSpPr>
              <p:spPr bwMode="auto">
                <a:xfrm>
                  <a:off x="5495925" y="1824038"/>
                  <a:ext cx="149225" cy="285750"/>
                </a:xfrm>
                <a:custGeom>
                  <a:avLst/>
                  <a:gdLst/>
                  <a:ahLst/>
                  <a:cxnLst>
                    <a:cxn ang="0">
                      <a:pos x="93" y="8"/>
                    </a:cxn>
                    <a:cxn ang="0">
                      <a:pos x="25" y="155"/>
                    </a:cxn>
                    <a:cxn ang="0">
                      <a:pos x="0" y="180"/>
                    </a:cxn>
                    <a:cxn ang="0">
                      <a:pos x="8" y="146"/>
                    </a:cxn>
                    <a:cxn ang="0">
                      <a:pos x="73" y="0"/>
                    </a:cxn>
                    <a:cxn ang="0">
                      <a:pos x="94" y="6"/>
                    </a:cxn>
                  </a:cxnLst>
                  <a:rect l="0" t="0" r="r" b="b"/>
                  <a:pathLst>
                    <a:path w="94" h="180">
                      <a:moveTo>
                        <a:pt x="93" y="8"/>
                      </a:moveTo>
                      <a:lnTo>
                        <a:pt x="25" y="155"/>
                      </a:lnTo>
                      <a:lnTo>
                        <a:pt x="0" y="180"/>
                      </a:lnTo>
                      <a:lnTo>
                        <a:pt x="8" y="146"/>
                      </a:lnTo>
                      <a:lnTo>
                        <a:pt x="73" y="0"/>
                      </a:lnTo>
                      <a:lnTo>
                        <a:pt x="94" y="6"/>
                      </a:lnTo>
                    </a:path>
                  </a:pathLst>
                </a:custGeom>
                <a:no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15" name="Freeform 64"/>
                <p:cNvSpPr>
                  <a:spLocks/>
                </p:cNvSpPr>
                <p:nvPr/>
              </p:nvSpPr>
              <p:spPr bwMode="auto">
                <a:xfrm>
                  <a:off x="5626100" y="1727200"/>
                  <a:ext cx="15875" cy="47625"/>
                </a:xfrm>
                <a:custGeom>
                  <a:avLst/>
                  <a:gdLst/>
                  <a:ahLst/>
                  <a:cxnLst>
                    <a:cxn ang="0">
                      <a:pos x="13" y="32"/>
                    </a:cxn>
                    <a:cxn ang="0">
                      <a:pos x="7" y="38"/>
                    </a:cxn>
                    <a:cxn ang="0">
                      <a:pos x="7" y="38"/>
                    </a:cxn>
                    <a:cxn ang="0">
                      <a:pos x="0" y="32"/>
                    </a:cxn>
                    <a:cxn ang="0">
                      <a:pos x="0" y="6"/>
                    </a:cxn>
                    <a:cxn ang="0">
                      <a:pos x="7" y="0"/>
                    </a:cxn>
                    <a:cxn ang="0">
                      <a:pos x="7" y="0"/>
                    </a:cxn>
                    <a:cxn ang="0">
                      <a:pos x="13" y="6"/>
                    </a:cxn>
                    <a:cxn ang="0">
                      <a:pos x="13" y="32"/>
                    </a:cxn>
                  </a:cxnLst>
                  <a:rect l="0" t="0" r="r" b="b"/>
                  <a:pathLst>
                    <a:path w="13" h="38">
                      <a:moveTo>
                        <a:pt x="13" y="32"/>
                      </a:moveTo>
                      <a:cubicBezTo>
                        <a:pt x="13" y="35"/>
                        <a:pt x="10" y="38"/>
                        <a:pt x="7" y="38"/>
                      </a:cubicBezTo>
                      <a:cubicBezTo>
                        <a:pt x="7" y="38"/>
                        <a:pt x="7" y="38"/>
                        <a:pt x="7" y="38"/>
                      </a:cubicBezTo>
                      <a:cubicBezTo>
                        <a:pt x="3" y="38"/>
                        <a:pt x="0" y="35"/>
                        <a:pt x="0" y="32"/>
                      </a:cubicBezTo>
                      <a:cubicBezTo>
                        <a:pt x="0" y="6"/>
                        <a:pt x="0" y="6"/>
                        <a:pt x="0" y="6"/>
                      </a:cubicBezTo>
                      <a:cubicBezTo>
                        <a:pt x="0" y="2"/>
                        <a:pt x="3" y="0"/>
                        <a:pt x="7" y="0"/>
                      </a:cubicBezTo>
                      <a:cubicBezTo>
                        <a:pt x="7" y="0"/>
                        <a:pt x="7" y="0"/>
                        <a:pt x="7" y="0"/>
                      </a:cubicBezTo>
                      <a:cubicBezTo>
                        <a:pt x="10" y="0"/>
                        <a:pt x="13" y="2"/>
                        <a:pt x="13" y="6"/>
                      </a:cubicBezTo>
                      <a:lnTo>
                        <a:pt x="13" y="32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159" name="Group 158"/>
            <p:cNvGrpSpPr/>
            <p:nvPr/>
          </p:nvGrpSpPr>
          <p:grpSpPr>
            <a:xfrm>
              <a:off x="3472860" y="1899799"/>
              <a:ext cx="507337" cy="593487"/>
              <a:chOff x="4859210" y="1630618"/>
              <a:chExt cx="507337" cy="593487"/>
            </a:xfrm>
          </p:grpSpPr>
          <p:grpSp>
            <p:nvGrpSpPr>
              <p:cNvPr id="100" name="Group 140"/>
              <p:cNvGrpSpPr/>
              <p:nvPr/>
            </p:nvGrpSpPr>
            <p:grpSpPr>
              <a:xfrm rot="2327168">
                <a:off x="4859210" y="1630618"/>
                <a:ext cx="507337" cy="593487"/>
                <a:chOff x="4468813" y="1739900"/>
                <a:chExt cx="588963" cy="688975"/>
              </a:xfrm>
              <a:solidFill>
                <a:schemeClr val="accent2"/>
              </a:solidFill>
            </p:grpSpPr>
            <p:sp>
              <p:nvSpPr>
                <p:cNvPr id="107" name="Oval 30"/>
                <p:cNvSpPr>
                  <a:spLocks noChangeArrowheads="1"/>
                </p:cNvSpPr>
                <p:nvPr/>
              </p:nvSpPr>
              <p:spPr bwMode="auto">
                <a:xfrm>
                  <a:off x="4468813" y="1739900"/>
                  <a:ext cx="588963" cy="588963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08" name="Freeform 31"/>
                <p:cNvSpPr>
                  <a:spLocks/>
                </p:cNvSpPr>
                <p:nvPr/>
              </p:nvSpPr>
              <p:spPr bwMode="auto">
                <a:xfrm>
                  <a:off x="4618038" y="2289175"/>
                  <a:ext cx="150813" cy="13970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8" y="88"/>
                    </a:cxn>
                    <a:cxn ang="0">
                      <a:pos x="95" y="15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95" h="88">
                      <a:moveTo>
                        <a:pt x="0" y="0"/>
                      </a:moveTo>
                      <a:lnTo>
                        <a:pt x="8" y="88"/>
                      </a:lnTo>
                      <a:lnTo>
                        <a:pt x="95" y="15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101" name="Group 139"/>
              <p:cNvGrpSpPr/>
              <p:nvPr/>
            </p:nvGrpSpPr>
            <p:grpSpPr>
              <a:xfrm>
                <a:off x="4952297" y="1709298"/>
                <a:ext cx="377426" cy="376058"/>
                <a:chOff x="4530725" y="1808163"/>
                <a:chExt cx="438150" cy="436563"/>
              </a:xfrm>
            </p:grpSpPr>
            <p:sp>
              <p:nvSpPr>
                <p:cNvPr id="102" name="Freeform 65"/>
                <p:cNvSpPr>
                  <a:spLocks noEditPoints="1"/>
                </p:cNvSpPr>
                <p:nvPr/>
              </p:nvSpPr>
              <p:spPr bwMode="auto">
                <a:xfrm>
                  <a:off x="4668838" y="1808163"/>
                  <a:ext cx="160338" cy="436563"/>
                </a:xfrm>
                <a:custGeom>
                  <a:avLst/>
                  <a:gdLst/>
                  <a:ahLst/>
                  <a:cxnLst>
                    <a:cxn ang="0">
                      <a:pos x="64" y="0"/>
                    </a:cxn>
                    <a:cxn ang="0">
                      <a:pos x="0" y="172"/>
                    </a:cxn>
                    <a:cxn ang="0">
                      <a:pos x="64" y="345"/>
                    </a:cxn>
                    <a:cxn ang="0">
                      <a:pos x="127" y="172"/>
                    </a:cxn>
                    <a:cxn ang="0">
                      <a:pos x="64" y="0"/>
                    </a:cxn>
                    <a:cxn ang="0">
                      <a:pos x="64" y="317"/>
                    </a:cxn>
                    <a:cxn ang="0">
                      <a:pos x="10" y="172"/>
                    </a:cxn>
                    <a:cxn ang="0">
                      <a:pos x="64" y="28"/>
                    </a:cxn>
                    <a:cxn ang="0">
                      <a:pos x="117" y="172"/>
                    </a:cxn>
                    <a:cxn ang="0">
                      <a:pos x="64" y="317"/>
                    </a:cxn>
                  </a:cxnLst>
                  <a:rect l="0" t="0" r="r" b="b"/>
                  <a:pathLst>
                    <a:path w="127" h="345">
                      <a:moveTo>
                        <a:pt x="64" y="0"/>
                      </a:moveTo>
                      <a:cubicBezTo>
                        <a:pt x="29" y="0"/>
                        <a:pt x="0" y="77"/>
                        <a:pt x="0" y="172"/>
                      </a:cubicBezTo>
                      <a:cubicBezTo>
                        <a:pt x="0" y="268"/>
                        <a:pt x="29" y="345"/>
                        <a:pt x="64" y="345"/>
                      </a:cubicBezTo>
                      <a:cubicBezTo>
                        <a:pt x="99" y="345"/>
                        <a:pt x="127" y="268"/>
                        <a:pt x="127" y="172"/>
                      </a:cubicBezTo>
                      <a:cubicBezTo>
                        <a:pt x="127" y="77"/>
                        <a:pt x="99" y="0"/>
                        <a:pt x="64" y="0"/>
                      </a:cubicBezTo>
                      <a:close/>
                      <a:moveTo>
                        <a:pt x="64" y="317"/>
                      </a:moveTo>
                      <a:cubicBezTo>
                        <a:pt x="34" y="317"/>
                        <a:pt x="10" y="252"/>
                        <a:pt x="10" y="172"/>
                      </a:cubicBezTo>
                      <a:cubicBezTo>
                        <a:pt x="10" y="92"/>
                        <a:pt x="34" y="28"/>
                        <a:pt x="64" y="28"/>
                      </a:cubicBezTo>
                      <a:cubicBezTo>
                        <a:pt x="93" y="28"/>
                        <a:pt x="117" y="92"/>
                        <a:pt x="117" y="172"/>
                      </a:cubicBezTo>
                      <a:cubicBezTo>
                        <a:pt x="117" y="252"/>
                        <a:pt x="93" y="317"/>
                        <a:pt x="64" y="317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03" name="Freeform 66"/>
                <p:cNvSpPr>
                  <a:spLocks noEditPoints="1"/>
                </p:cNvSpPr>
                <p:nvPr/>
              </p:nvSpPr>
              <p:spPr bwMode="auto">
                <a:xfrm>
                  <a:off x="4530725" y="1946275"/>
                  <a:ext cx="438150" cy="160338"/>
                </a:xfrm>
                <a:custGeom>
                  <a:avLst/>
                  <a:gdLst/>
                  <a:ahLst/>
                  <a:cxnLst>
                    <a:cxn ang="0">
                      <a:pos x="346" y="63"/>
                    </a:cxn>
                    <a:cxn ang="0">
                      <a:pos x="173" y="0"/>
                    </a:cxn>
                    <a:cxn ang="0">
                      <a:pos x="0" y="63"/>
                    </a:cxn>
                    <a:cxn ang="0">
                      <a:pos x="173" y="127"/>
                    </a:cxn>
                    <a:cxn ang="0">
                      <a:pos x="346" y="63"/>
                    </a:cxn>
                    <a:cxn ang="0">
                      <a:pos x="28" y="63"/>
                    </a:cxn>
                    <a:cxn ang="0">
                      <a:pos x="173" y="10"/>
                    </a:cxn>
                    <a:cxn ang="0">
                      <a:pos x="317" y="63"/>
                    </a:cxn>
                    <a:cxn ang="0">
                      <a:pos x="173" y="117"/>
                    </a:cxn>
                    <a:cxn ang="0">
                      <a:pos x="28" y="63"/>
                    </a:cxn>
                  </a:cxnLst>
                  <a:rect l="0" t="0" r="r" b="b"/>
                  <a:pathLst>
                    <a:path w="346" h="127">
                      <a:moveTo>
                        <a:pt x="346" y="63"/>
                      </a:moveTo>
                      <a:cubicBezTo>
                        <a:pt x="346" y="28"/>
                        <a:pt x="268" y="0"/>
                        <a:pt x="173" y="0"/>
                      </a:cubicBezTo>
                      <a:cubicBezTo>
                        <a:pt x="77" y="0"/>
                        <a:pt x="0" y="28"/>
                        <a:pt x="0" y="63"/>
                      </a:cubicBezTo>
                      <a:cubicBezTo>
                        <a:pt x="0" y="99"/>
                        <a:pt x="77" y="127"/>
                        <a:pt x="173" y="127"/>
                      </a:cubicBezTo>
                      <a:cubicBezTo>
                        <a:pt x="268" y="127"/>
                        <a:pt x="346" y="99"/>
                        <a:pt x="346" y="63"/>
                      </a:cubicBezTo>
                      <a:close/>
                      <a:moveTo>
                        <a:pt x="28" y="63"/>
                      </a:moveTo>
                      <a:cubicBezTo>
                        <a:pt x="28" y="34"/>
                        <a:pt x="93" y="10"/>
                        <a:pt x="173" y="10"/>
                      </a:cubicBezTo>
                      <a:cubicBezTo>
                        <a:pt x="253" y="10"/>
                        <a:pt x="317" y="34"/>
                        <a:pt x="317" y="63"/>
                      </a:cubicBezTo>
                      <a:cubicBezTo>
                        <a:pt x="317" y="93"/>
                        <a:pt x="253" y="117"/>
                        <a:pt x="173" y="117"/>
                      </a:cubicBezTo>
                      <a:cubicBezTo>
                        <a:pt x="93" y="117"/>
                        <a:pt x="28" y="93"/>
                        <a:pt x="28" y="63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04" name="Freeform 67"/>
                <p:cNvSpPr>
                  <a:spLocks noEditPoints="1"/>
                </p:cNvSpPr>
                <p:nvPr/>
              </p:nvSpPr>
              <p:spPr bwMode="auto">
                <a:xfrm>
                  <a:off x="4562475" y="1839913"/>
                  <a:ext cx="373063" cy="373063"/>
                </a:xfrm>
                <a:custGeom>
                  <a:avLst/>
                  <a:gdLst/>
                  <a:ahLst/>
                  <a:cxnLst>
                    <a:cxn ang="0">
                      <a:pos x="269" y="25"/>
                    </a:cxn>
                    <a:cxn ang="0">
                      <a:pos x="102" y="102"/>
                    </a:cxn>
                    <a:cxn ang="0">
                      <a:pos x="25" y="270"/>
                    </a:cxn>
                    <a:cxn ang="0">
                      <a:pos x="192" y="192"/>
                    </a:cxn>
                    <a:cxn ang="0">
                      <a:pos x="269" y="25"/>
                    </a:cxn>
                    <a:cxn ang="0">
                      <a:pos x="44" y="250"/>
                    </a:cxn>
                    <a:cxn ang="0">
                      <a:pos x="109" y="110"/>
                    </a:cxn>
                    <a:cxn ang="0">
                      <a:pos x="249" y="45"/>
                    </a:cxn>
                    <a:cxn ang="0">
                      <a:pos x="184" y="185"/>
                    </a:cxn>
                    <a:cxn ang="0">
                      <a:pos x="44" y="250"/>
                    </a:cxn>
                  </a:cxnLst>
                  <a:rect l="0" t="0" r="r" b="b"/>
                  <a:pathLst>
                    <a:path w="294" h="294">
                      <a:moveTo>
                        <a:pt x="269" y="25"/>
                      </a:moveTo>
                      <a:cubicBezTo>
                        <a:pt x="244" y="0"/>
                        <a:pt x="169" y="35"/>
                        <a:pt x="102" y="102"/>
                      </a:cubicBezTo>
                      <a:cubicBezTo>
                        <a:pt x="34" y="170"/>
                        <a:pt x="0" y="245"/>
                        <a:pt x="25" y="270"/>
                      </a:cubicBezTo>
                      <a:cubicBezTo>
                        <a:pt x="49" y="294"/>
                        <a:pt x="124" y="260"/>
                        <a:pt x="192" y="192"/>
                      </a:cubicBezTo>
                      <a:cubicBezTo>
                        <a:pt x="259" y="125"/>
                        <a:pt x="294" y="50"/>
                        <a:pt x="269" y="25"/>
                      </a:cubicBezTo>
                      <a:close/>
                      <a:moveTo>
                        <a:pt x="44" y="250"/>
                      </a:moveTo>
                      <a:cubicBezTo>
                        <a:pt x="24" y="229"/>
                        <a:pt x="53" y="166"/>
                        <a:pt x="109" y="110"/>
                      </a:cubicBezTo>
                      <a:cubicBezTo>
                        <a:pt x="166" y="53"/>
                        <a:pt x="228" y="24"/>
                        <a:pt x="249" y="45"/>
                      </a:cubicBezTo>
                      <a:cubicBezTo>
                        <a:pt x="270" y="66"/>
                        <a:pt x="241" y="129"/>
                        <a:pt x="184" y="185"/>
                      </a:cubicBezTo>
                      <a:cubicBezTo>
                        <a:pt x="128" y="242"/>
                        <a:pt x="65" y="271"/>
                        <a:pt x="44" y="250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05" name="Freeform 68"/>
                <p:cNvSpPr>
                  <a:spLocks noEditPoints="1"/>
                </p:cNvSpPr>
                <p:nvPr/>
              </p:nvSpPr>
              <p:spPr bwMode="auto">
                <a:xfrm>
                  <a:off x="4562475" y="1839913"/>
                  <a:ext cx="373063" cy="373063"/>
                </a:xfrm>
                <a:custGeom>
                  <a:avLst/>
                  <a:gdLst/>
                  <a:ahLst/>
                  <a:cxnLst>
                    <a:cxn ang="0">
                      <a:pos x="269" y="270"/>
                    </a:cxn>
                    <a:cxn ang="0">
                      <a:pos x="192" y="102"/>
                    </a:cxn>
                    <a:cxn ang="0">
                      <a:pos x="25" y="25"/>
                    </a:cxn>
                    <a:cxn ang="0">
                      <a:pos x="102" y="192"/>
                    </a:cxn>
                    <a:cxn ang="0">
                      <a:pos x="269" y="270"/>
                    </a:cxn>
                    <a:cxn ang="0">
                      <a:pos x="44" y="45"/>
                    </a:cxn>
                    <a:cxn ang="0">
                      <a:pos x="184" y="110"/>
                    </a:cxn>
                    <a:cxn ang="0">
                      <a:pos x="249" y="250"/>
                    </a:cxn>
                    <a:cxn ang="0">
                      <a:pos x="109" y="185"/>
                    </a:cxn>
                    <a:cxn ang="0">
                      <a:pos x="44" y="45"/>
                    </a:cxn>
                  </a:cxnLst>
                  <a:rect l="0" t="0" r="r" b="b"/>
                  <a:pathLst>
                    <a:path w="294" h="294">
                      <a:moveTo>
                        <a:pt x="269" y="270"/>
                      </a:moveTo>
                      <a:cubicBezTo>
                        <a:pt x="294" y="245"/>
                        <a:pt x="259" y="170"/>
                        <a:pt x="192" y="102"/>
                      </a:cubicBezTo>
                      <a:cubicBezTo>
                        <a:pt x="124" y="35"/>
                        <a:pt x="49" y="0"/>
                        <a:pt x="25" y="25"/>
                      </a:cubicBezTo>
                      <a:cubicBezTo>
                        <a:pt x="0" y="50"/>
                        <a:pt x="34" y="125"/>
                        <a:pt x="102" y="192"/>
                      </a:cubicBezTo>
                      <a:cubicBezTo>
                        <a:pt x="169" y="260"/>
                        <a:pt x="244" y="294"/>
                        <a:pt x="269" y="270"/>
                      </a:cubicBezTo>
                      <a:close/>
                      <a:moveTo>
                        <a:pt x="44" y="45"/>
                      </a:moveTo>
                      <a:cubicBezTo>
                        <a:pt x="65" y="24"/>
                        <a:pt x="128" y="53"/>
                        <a:pt x="184" y="110"/>
                      </a:cubicBezTo>
                      <a:cubicBezTo>
                        <a:pt x="241" y="166"/>
                        <a:pt x="270" y="229"/>
                        <a:pt x="249" y="250"/>
                      </a:cubicBezTo>
                      <a:cubicBezTo>
                        <a:pt x="228" y="271"/>
                        <a:pt x="166" y="242"/>
                        <a:pt x="109" y="185"/>
                      </a:cubicBezTo>
                      <a:cubicBezTo>
                        <a:pt x="53" y="129"/>
                        <a:pt x="24" y="66"/>
                        <a:pt x="44" y="45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06" name="Oval 69"/>
                <p:cNvSpPr>
                  <a:spLocks noChangeArrowheads="1"/>
                </p:cNvSpPr>
                <p:nvPr/>
              </p:nvSpPr>
              <p:spPr bwMode="auto">
                <a:xfrm>
                  <a:off x="4714875" y="1993900"/>
                  <a:ext cx="68263" cy="66675"/>
                </a:xfrm>
                <a:prstGeom prst="ellipse">
                  <a:avLst/>
                </a:pr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156" name="Group 155"/>
            <p:cNvGrpSpPr/>
            <p:nvPr/>
          </p:nvGrpSpPr>
          <p:grpSpPr>
            <a:xfrm rot="19909362">
              <a:off x="4386964" y="1433040"/>
              <a:ext cx="470413" cy="402040"/>
              <a:chOff x="4424663" y="1441256"/>
              <a:chExt cx="470413" cy="402040"/>
            </a:xfrm>
          </p:grpSpPr>
          <p:grpSp>
            <p:nvGrpSpPr>
              <p:cNvPr id="93" name="Group 153"/>
              <p:cNvGrpSpPr/>
              <p:nvPr/>
            </p:nvGrpSpPr>
            <p:grpSpPr>
              <a:xfrm rot="4911537">
                <a:off x="4458850" y="1407069"/>
                <a:ext cx="402040" cy="470413"/>
                <a:chOff x="3973513" y="1209674"/>
                <a:chExt cx="466725" cy="546101"/>
              </a:xfrm>
              <a:solidFill>
                <a:schemeClr val="accent6"/>
              </a:solidFill>
            </p:grpSpPr>
            <p:sp>
              <p:nvSpPr>
                <p:cNvPr id="98" name="Oval 34"/>
                <p:cNvSpPr>
                  <a:spLocks noChangeArrowheads="1"/>
                </p:cNvSpPr>
                <p:nvPr/>
              </p:nvSpPr>
              <p:spPr bwMode="auto">
                <a:xfrm>
                  <a:off x="3973513" y="1209674"/>
                  <a:ext cx="466725" cy="466725"/>
                </a:xfrm>
                <a:prstGeom prst="ellipse">
                  <a:avLst/>
                </a:prstGeom>
                <a:solidFill>
                  <a:schemeClr val="accent5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99" name="Freeform 35"/>
                <p:cNvSpPr>
                  <a:spLocks/>
                </p:cNvSpPr>
                <p:nvPr/>
              </p:nvSpPr>
              <p:spPr bwMode="auto">
                <a:xfrm>
                  <a:off x="4202113" y="1644650"/>
                  <a:ext cx="119063" cy="111125"/>
                </a:xfrm>
                <a:custGeom>
                  <a:avLst/>
                  <a:gdLst/>
                  <a:ahLst/>
                  <a:cxnLst>
                    <a:cxn ang="0">
                      <a:pos x="75" y="0"/>
                    </a:cxn>
                    <a:cxn ang="0">
                      <a:pos x="69" y="70"/>
                    </a:cxn>
                    <a:cxn ang="0">
                      <a:pos x="0" y="12"/>
                    </a:cxn>
                    <a:cxn ang="0">
                      <a:pos x="75" y="0"/>
                    </a:cxn>
                  </a:cxnLst>
                  <a:rect l="0" t="0" r="r" b="b"/>
                  <a:pathLst>
                    <a:path w="75" h="70">
                      <a:moveTo>
                        <a:pt x="75" y="0"/>
                      </a:moveTo>
                      <a:lnTo>
                        <a:pt x="69" y="70"/>
                      </a:lnTo>
                      <a:lnTo>
                        <a:pt x="0" y="12"/>
                      </a:lnTo>
                      <a:lnTo>
                        <a:pt x="75" y="0"/>
                      </a:lnTo>
                      <a:close/>
                    </a:path>
                  </a:pathLst>
                </a:custGeom>
                <a:solidFill>
                  <a:schemeClr val="accent5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94" name="Group 154"/>
              <p:cNvGrpSpPr/>
              <p:nvPr/>
            </p:nvGrpSpPr>
            <p:grpSpPr>
              <a:xfrm>
                <a:off x="4632620" y="1523671"/>
                <a:ext cx="136748" cy="244780"/>
                <a:chOff x="4129088" y="1333500"/>
                <a:chExt cx="158750" cy="284163"/>
              </a:xfrm>
            </p:grpSpPr>
            <p:sp>
              <p:nvSpPr>
                <p:cNvPr id="95" name="Freeform 70"/>
                <p:cNvSpPr>
                  <a:spLocks noEditPoints="1"/>
                </p:cNvSpPr>
                <p:nvPr/>
              </p:nvSpPr>
              <p:spPr bwMode="auto">
                <a:xfrm>
                  <a:off x="4129088" y="1333500"/>
                  <a:ext cx="158750" cy="158750"/>
                </a:xfrm>
                <a:custGeom>
                  <a:avLst/>
                  <a:gdLst/>
                  <a:ahLst/>
                  <a:cxnLst>
                    <a:cxn ang="0">
                      <a:pos x="63" y="0"/>
                    </a:cxn>
                    <a:cxn ang="0">
                      <a:pos x="0" y="63"/>
                    </a:cxn>
                    <a:cxn ang="0">
                      <a:pos x="63" y="126"/>
                    </a:cxn>
                    <a:cxn ang="0">
                      <a:pos x="126" y="63"/>
                    </a:cxn>
                    <a:cxn ang="0">
                      <a:pos x="63" y="0"/>
                    </a:cxn>
                    <a:cxn ang="0">
                      <a:pos x="63" y="114"/>
                    </a:cxn>
                    <a:cxn ang="0">
                      <a:pos x="12" y="63"/>
                    </a:cxn>
                    <a:cxn ang="0">
                      <a:pos x="63" y="12"/>
                    </a:cxn>
                    <a:cxn ang="0">
                      <a:pos x="115" y="63"/>
                    </a:cxn>
                    <a:cxn ang="0">
                      <a:pos x="63" y="114"/>
                    </a:cxn>
                  </a:cxnLst>
                  <a:rect l="0" t="0" r="r" b="b"/>
                  <a:pathLst>
                    <a:path w="126" h="126">
                      <a:moveTo>
                        <a:pt x="63" y="0"/>
                      </a:moveTo>
                      <a:cubicBezTo>
                        <a:pt x="29" y="0"/>
                        <a:pt x="0" y="28"/>
                        <a:pt x="0" y="63"/>
                      </a:cubicBezTo>
                      <a:cubicBezTo>
                        <a:pt x="0" y="98"/>
                        <a:pt x="29" y="126"/>
                        <a:pt x="63" y="126"/>
                      </a:cubicBezTo>
                      <a:cubicBezTo>
                        <a:pt x="98" y="126"/>
                        <a:pt x="126" y="98"/>
                        <a:pt x="126" y="63"/>
                      </a:cubicBezTo>
                      <a:cubicBezTo>
                        <a:pt x="126" y="28"/>
                        <a:pt x="98" y="0"/>
                        <a:pt x="63" y="0"/>
                      </a:cubicBezTo>
                      <a:close/>
                      <a:moveTo>
                        <a:pt x="63" y="114"/>
                      </a:moveTo>
                      <a:cubicBezTo>
                        <a:pt x="35" y="114"/>
                        <a:pt x="12" y="91"/>
                        <a:pt x="12" y="63"/>
                      </a:cubicBezTo>
                      <a:cubicBezTo>
                        <a:pt x="12" y="35"/>
                        <a:pt x="35" y="12"/>
                        <a:pt x="63" y="12"/>
                      </a:cubicBezTo>
                      <a:cubicBezTo>
                        <a:pt x="92" y="12"/>
                        <a:pt x="115" y="35"/>
                        <a:pt x="115" y="63"/>
                      </a:cubicBezTo>
                      <a:cubicBezTo>
                        <a:pt x="115" y="91"/>
                        <a:pt x="92" y="114"/>
                        <a:pt x="63" y="114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96" name="Rectangle 71"/>
                <p:cNvSpPr>
                  <a:spLocks noChangeArrowheads="1"/>
                </p:cNvSpPr>
                <p:nvPr/>
              </p:nvSpPr>
              <p:spPr bwMode="auto">
                <a:xfrm>
                  <a:off x="4198938" y="1484313"/>
                  <a:ext cx="20638" cy="77788"/>
                </a:xfrm>
                <a:prstGeom prst="rect">
                  <a:avLst/>
                </a:prstGeom>
                <a:solidFill>
                  <a:srgbClr val="F2F2F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97" name="Freeform 72"/>
                <p:cNvSpPr>
                  <a:spLocks/>
                </p:cNvSpPr>
                <p:nvPr/>
              </p:nvSpPr>
              <p:spPr bwMode="auto">
                <a:xfrm>
                  <a:off x="4192588" y="1509713"/>
                  <a:ext cx="33338" cy="107950"/>
                </a:xfrm>
                <a:custGeom>
                  <a:avLst/>
                  <a:gdLst/>
                  <a:ahLst/>
                  <a:cxnLst>
                    <a:cxn ang="0">
                      <a:pos x="27" y="71"/>
                    </a:cxn>
                    <a:cxn ang="0">
                      <a:pos x="13" y="85"/>
                    </a:cxn>
                    <a:cxn ang="0">
                      <a:pos x="13" y="85"/>
                    </a:cxn>
                    <a:cxn ang="0">
                      <a:pos x="0" y="71"/>
                    </a:cxn>
                    <a:cxn ang="0">
                      <a:pos x="0" y="13"/>
                    </a:cxn>
                    <a:cxn ang="0">
                      <a:pos x="13" y="0"/>
                    </a:cxn>
                    <a:cxn ang="0">
                      <a:pos x="13" y="0"/>
                    </a:cxn>
                    <a:cxn ang="0">
                      <a:pos x="27" y="13"/>
                    </a:cxn>
                    <a:cxn ang="0">
                      <a:pos x="27" y="71"/>
                    </a:cxn>
                  </a:cxnLst>
                  <a:rect l="0" t="0" r="r" b="b"/>
                  <a:pathLst>
                    <a:path w="27" h="85">
                      <a:moveTo>
                        <a:pt x="27" y="71"/>
                      </a:moveTo>
                      <a:cubicBezTo>
                        <a:pt x="27" y="79"/>
                        <a:pt x="21" y="85"/>
                        <a:pt x="13" y="85"/>
                      </a:cubicBezTo>
                      <a:cubicBezTo>
                        <a:pt x="13" y="85"/>
                        <a:pt x="13" y="85"/>
                        <a:pt x="13" y="85"/>
                      </a:cubicBezTo>
                      <a:cubicBezTo>
                        <a:pt x="6" y="85"/>
                        <a:pt x="0" y="79"/>
                        <a:pt x="0" y="71"/>
                      </a:cubicBezTo>
                      <a:cubicBezTo>
                        <a:pt x="0" y="13"/>
                        <a:pt x="0" y="13"/>
                        <a:pt x="0" y="13"/>
                      </a:cubicBezTo>
                      <a:cubicBezTo>
                        <a:pt x="0" y="6"/>
                        <a:pt x="6" y="0"/>
                        <a:pt x="13" y="0"/>
                      </a:cubicBezTo>
                      <a:cubicBezTo>
                        <a:pt x="13" y="0"/>
                        <a:pt x="13" y="0"/>
                        <a:pt x="13" y="0"/>
                      </a:cubicBezTo>
                      <a:cubicBezTo>
                        <a:pt x="21" y="0"/>
                        <a:pt x="27" y="6"/>
                        <a:pt x="27" y="13"/>
                      </a:cubicBezTo>
                      <a:lnTo>
                        <a:pt x="27" y="71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158" name="Group 157"/>
            <p:cNvGrpSpPr/>
            <p:nvPr/>
          </p:nvGrpSpPr>
          <p:grpSpPr>
            <a:xfrm>
              <a:off x="3800720" y="1437894"/>
              <a:ext cx="544259" cy="463577"/>
              <a:chOff x="4214441" y="1844910"/>
              <a:chExt cx="544259" cy="463577"/>
            </a:xfrm>
          </p:grpSpPr>
          <p:grpSp>
            <p:nvGrpSpPr>
              <p:cNvPr id="87" name="Group 138"/>
              <p:cNvGrpSpPr/>
              <p:nvPr/>
            </p:nvGrpSpPr>
            <p:grpSpPr>
              <a:xfrm rot="4962133">
                <a:off x="4254782" y="1804569"/>
                <a:ext cx="463577" cy="544259"/>
                <a:chOff x="3767138" y="1962150"/>
                <a:chExt cx="538163" cy="631826"/>
              </a:xfrm>
              <a:solidFill>
                <a:schemeClr val="accent1"/>
              </a:solidFill>
            </p:grpSpPr>
            <p:sp>
              <p:nvSpPr>
                <p:cNvPr id="91" name="Oval 46"/>
                <p:cNvSpPr>
                  <a:spLocks noChangeArrowheads="1"/>
                </p:cNvSpPr>
                <p:nvPr/>
              </p:nvSpPr>
              <p:spPr bwMode="auto">
                <a:xfrm>
                  <a:off x="3767138" y="1962150"/>
                  <a:ext cx="538163" cy="539750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92" name="Freeform 47"/>
                <p:cNvSpPr>
                  <a:spLocks/>
                </p:cNvSpPr>
                <p:nvPr/>
              </p:nvSpPr>
              <p:spPr bwMode="auto">
                <a:xfrm>
                  <a:off x="4030663" y="2465388"/>
                  <a:ext cx="138113" cy="128588"/>
                </a:xfrm>
                <a:custGeom>
                  <a:avLst/>
                  <a:gdLst/>
                  <a:ahLst/>
                  <a:cxnLst>
                    <a:cxn ang="0">
                      <a:pos x="87" y="0"/>
                    </a:cxn>
                    <a:cxn ang="0">
                      <a:pos x="80" y="81"/>
                    </a:cxn>
                    <a:cxn ang="0">
                      <a:pos x="0" y="13"/>
                    </a:cxn>
                    <a:cxn ang="0">
                      <a:pos x="87" y="0"/>
                    </a:cxn>
                  </a:cxnLst>
                  <a:rect l="0" t="0" r="r" b="b"/>
                  <a:pathLst>
                    <a:path w="87" h="81">
                      <a:moveTo>
                        <a:pt x="87" y="0"/>
                      </a:moveTo>
                      <a:lnTo>
                        <a:pt x="80" y="81"/>
                      </a:lnTo>
                      <a:lnTo>
                        <a:pt x="0" y="13"/>
                      </a:lnTo>
                      <a:lnTo>
                        <a:pt x="87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88" name="Group 137"/>
              <p:cNvGrpSpPr/>
              <p:nvPr/>
            </p:nvGrpSpPr>
            <p:grpSpPr>
              <a:xfrm>
                <a:off x="4463456" y="1922906"/>
                <a:ext cx="209224" cy="263924"/>
                <a:chOff x="3940175" y="2076450"/>
                <a:chExt cx="242888" cy="306388"/>
              </a:xfrm>
            </p:grpSpPr>
            <p:sp>
              <p:nvSpPr>
                <p:cNvPr id="89" name="Freeform 73"/>
                <p:cNvSpPr>
                  <a:spLocks noEditPoints="1"/>
                </p:cNvSpPr>
                <p:nvPr/>
              </p:nvSpPr>
              <p:spPr bwMode="auto">
                <a:xfrm>
                  <a:off x="4021138" y="2078038"/>
                  <a:ext cx="161925" cy="30480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192"/>
                    </a:cxn>
                    <a:cxn ang="0">
                      <a:pos x="102" y="192"/>
                    </a:cxn>
                    <a:cxn ang="0">
                      <a:pos x="0" y="0"/>
                    </a:cxn>
                    <a:cxn ang="0">
                      <a:pos x="15" y="74"/>
                    </a:cxn>
                    <a:cxn ang="0">
                      <a:pos x="69" y="167"/>
                    </a:cxn>
                    <a:cxn ang="0">
                      <a:pos x="15" y="167"/>
                    </a:cxn>
                    <a:cxn ang="0">
                      <a:pos x="15" y="74"/>
                    </a:cxn>
                  </a:cxnLst>
                  <a:rect l="0" t="0" r="r" b="b"/>
                  <a:pathLst>
                    <a:path w="102" h="192">
                      <a:moveTo>
                        <a:pt x="0" y="0"/>
                      </a:moveTo>
                      <a:lnTo>
                        <a:pt x="0" y="192"/>
                      </a:lnTo>
                      <a:lnTo>
                        <a:pt x="102" y="192"/>
                      </a:lnTo>
                      <a:lnTo>
                        <a:pt x="0" y="0"/>
                      </a:lnTo>
                      <a:close/>
                      <a:moveTo>
                        <a:pt x="15" y="74"/>
                      </a:moveTo>
                      <a:lnTo>
                        <a:pt x="69" y="167"/>
                      </a:lnTo>
                      <a:lnTo>
                        <a:pt x="15" y="167"/>
                      </a:lnTo>
                      <a:lnTo>
                        <a:pt x="15" y="74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90" name="Rectangle 74"/>
                <p:cNvSpPr>
                  <a:spLocks noChangeArrowheads="1"/>
                </p:cNvSpPr>
                <p:nvPr/>
              </p:nvSpPr>
              <p:spPr bwMode="auto">
                <a:xfrm>
                  <a:off x="3940175" y="2076450"/>
                  <a:ext cx="39688" cy="300038"/>
                </a:xfrm>
                <a:prstGeom prst="rect">
                  <a:avLst/>
                </a:prstGeom>
                <a:solidFill>
                  <a:srgbClr val="F2F2F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155" name="Group 154"/>
            <p:cNvGrpSpPr/>
            <p:nvPr/>
          </p:nvGrpSpPr>
          <p:grpSpPr>
            <a:xfrm>
              <a:off x="4919124" y="1396921"/>
              <a:ext cx="470413" cy="402040"/>
              <a:chOff x="3895582" y="1483551"/>
              <a:chExt cx="470413" cy="402040"/>
            </a:xfrm>
          </p:grpSpPr>
          <p:grpSp>
            <p:nvGrpSpPr>
              <p:cNvPr id="83" name="Group 132"/>
              <p:cNvGrpSpPr/>
              <p:nvPr/>
            </p:nvGrpSpPr>
            <p:grpSpPr>
              <a:xfrm rot="4753204">
                <a:off x="3929769" y="1449364"/>
                <a:ext cx="402040" cy="470413"/>
                <a:chOff x="3308352" y="1454150"/>
                <a:chExt cx="466725" cy="546101"/>
              </a:xfrm>
              <a:solidFill>
                <a:schemeClr val="accent2"/>
              </a:solidFill>
            </p:grpSpPr>
            <p:sp>
              <p:nvSpPr>
                <p:cNvPr id="85" name="Oval 36"/>
                <p:cNvSpPr>
                  <a:spLocks noChangeArrowheads="1"/>
                </p:cNvSpPr>
                <p:nvPr/>
              </p:nvSpPr>
              <p:spPr bwMode="auto">
                <a:xfrm>
                  <a:off x="3308352" y="1454150"/>
                  <a:ext cx="466725" cy="465138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86" name="Freeform 37"/>
                <p:cNvSpPr>
                  <a:spLocks/>
                </p:cNvSpPr>
                <p:nvPr/>
              </p:nvSpPr>
              <p:spPr bwMode="auto">
                <a:xfrm>
                  <a:off x="3536950" y="1887538"/>
                  <a:ext cx="120650" cy="112713"/>
                </a:xfrm>
                <a:custGeom>
                  <a:avLst/>
                  <a:gdLst/>
                  <a:ahLst/>
                  <a:cxnLst>
                    <a:cxn ang="0">
                      <a:pos x="76" y="0"/>
                    </a:cxn>
                    <a:cxn ang="0">
                      <a:pos x="70" y="71"/>
                    </a:cxn>
                    <a:cxn ang="0">
                      <a:pos x="0" y="12"/>
                    </a:cxn>
                    <a:cxn ang="0">
                      <a:pos x="76" y="0"/>
                    </a:cxn>
                  </a:cxnLst>
                  <a:rect l="0" t="0" r="r" b="b"/>
                  <a:pathLst>
                    <a:path w="76" h="71">
                      <a:moveTo>
                        <a:pt x="76" y="0"/>
                      </a:moveTo>
                      <a:lnTo>
                        <a:pt x="70" y="71"/>
                      </a:lnTo>
                      <a:lnTo>
                        <a:pt x="0" y="12"/>
                      </a:lnTo>
                      <a:lnTo>
                        <a:pt x="76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84" name="Freeform 75"/>
              <p:cNvSpPr>
                <a:spLocks noEditPoints="1"/>
              </p:cNvSpPr>
              <p:nvPr/>
            </p:nvSpPr>
            <p:spPr bwMode="auto">
              <a:xfrm>
                <a:off x="4051208" y="1548557"/>
                <a:ext cx="236575" cy="239310"/>
              </a:xfrm>
              <a:custGeom>
                <a:avLst/>
                <a:gdLst/>
                <a:ahLst/>
                <a:cxnLst>
                  <a:cxn ang="0">
                    <a:pos x="139" y="105"/>
                  </a:cxn>
                  <a:cxn ang="0">
                    <a:pos x="134" y="93"/>
                  </a:cxn>
                  <a:cxn ang="0">
                    <a:pos x="134" y="42"/>
                  </a:cxn>
                  <a:cxn ang="0">
                    <a:pos x="139" y="35"/>
                  </a:cxn>
                  <a:cxn ang="0">
                    <a:pos x="140" y="35"/>
                  </a:cxn>
                  <a:cxn ang="0">
                    <a:pos x="140" y="12"/>
                  </a:cxn>
                  <a:cxn ang="0">
                    <a:pos x="139" y="12"/>
                  </a:cxn>
                  <a:cxn ang="0">
                    <a:pos x="139" y="12"/>
                  </a:cxn>
                  <a:cxn ang="0">
                    <a:pos x="108" y="0"/>
                  </a:cxn>
                  <a:cxn ang="0">
                    <a:pos x="77" y="12"/>
                  </a:cxn>
                  <a:cxn ang="0">
                    <a:pos x="77" y="12"/>
                  </a:cxn>
                  <a:cxn ang="0">
                    <a:pos x="76" y="12"/>
                  </a:cxn>
                  <a:cxn ang="0">
                    <a:pos x="76" y="35"/>
                  </a:cxn>
                  <a:cxn ang="0">
                    <a:pos x="77" y="35"/>
                  </a:cxn>
                  <a:cxn ang="0">
                    <a:pos x="86" y="42"/>
                  </a:cxn>
                  <a:cxn ang="0">
                    <a:pos x="86" y="93"/>
                  </a:cxn>
                  <a:cxn ang="0">
                    <a:pos x="79" y="105"/>
                  </a:cxn>
                  <a:cxn ang="0">
                    <a:pos x="29" y="200"/>
                  </a:cxn>
                  <a:cxn ang="0">
                    <a:pos x="108" y="218"/>
                  </a:cxn>
                  <a:cxn ang="0">
                    <a:pos x="187" y="200"/>
                  </a:cxn>
                  <a:cxn ang="0">
                    <a:pos x="139" y="105"/>
                  </a:cxn>
                  <a:cxn ang="0">
                    <a:pos x="137" y="201"/>
                  </a:cxn>
                  <a:cxn ang="0">
                    <a:pos x="172" y="177"/>
                  </a:cxn>
                  <a:cxn ang="0">
                    <a:pos x="142" y="126"/>
                  </a:cxn>
                  <a:cxn ang="0">
                    <a:pos x="183" y="179"/>
                  </a:cxn>
                  <a:cxn ang="0">
                    <a:pos x="137" y="201"/>
                  </a:cxn>
                </a:cxnLst>
                <a:rect l="0" t="0" r="r" b="b"/>
                <a:pathLst>
                  <a:path w="217" h="219">
                    <a:moveTo>
                      <a:pt x="139" y="105"/>
                    </a:moveTo>
                    <a:cubicBezTo>
                      <a:pt x="139" y="105"/>
                      <a:pt x="134" y="103"/>
                      <a:pt x="134" y="93"/>
                    </a:cubicBezTo>
                    <a:cubicBezTo>
                      <a:pt x="134" y="84"/>
                      <a:pt x="134" y="52"/>
                      <a:pt x="134" y="42"/>
                    </a:cubicBezTo>
                    <a:cubicBezTo>
                      <a:pt x="137" y="40"/>
                      <a:pt x="139" y="37"/>
                      <a:pt x="139" y="35"/>
                    </a:cubicBezTo>
                    <a:cubicBezTo>
                      <a:pt x="140" y="35"/>
                      <a:pt x="140" y="35"/>
                      <a:pt x="140" y="35"/>
                    </a:cubicBezTo>
                    <a:cubicBezTo>
                      <a:pt x="140" y="12"/>
                      <a:pt x="140" y="12"/>
                      <a:pt x="140" y="12"/>
                    </a:cubicBezTo>
                    <a:cubicBezTo>
                      <a:pt x="139" y="12"/>
                      <a:pt x="139" y="12"/>
                      <a:pt x="139" y="12"/>
                    </a:cubicBezTo>
                    <a:cubicBezTo>
                      <a:pt x="139" y="12"/>
                      <a:pt x="139" y="12"/>
                      <a:pt x="139" y="12"/>
                    </a:cubicBezTo>
                    <a:cubicBezTo>
                      <a:pt x="139" y="5"/>
                      <a:pt x="125" y="0"/>
                      <a:pt x="108" y="0"/>
                    </a:cubicBezTo>
                    <a:cubicBezTo>
                      <a:pt x="91" y="0"/>
                      <a:pt x="77" y="5"/>
                      <a:pt x="77" y="12"/>
                    </a:cubicBezTo>
                    <a:cubicBezTo>
                      <a:pt x="77" y="12"/>
                      <a:pt x="77" y="12"/>
                      <a:pt x="77" y="12"/>
                    </a:cubicBezTo>
                    <a:cubicBezTo>
                      <a:pt x="76" y="12"/>
                      <a:pt x="76" y="12"/>
                      <a:pt x="76" y="12"/>
                    </a:cubicBezTo>
                    <a:cubicBezTo>
                      <a:pt x="76" y="35"/>
                      <a:pt x="76" y="35"/>
                      <a:pt x="76" y="35"/>
                    </a:cubicBezTo>
                    <a:cubicBezTo>
                      <a:pt x="77" y="35"/>
                      <a:pt x="77" y="35"/>
                      <a:pt x="77" y="35"/>
                    </a:cubicBezTo>
                    <a:cubicBezTo>
                      <a:pt x="77" y="38"/>
                      <a:pt x="79" y="40"/>
                      <a:pt x="86" y="42"/>
                    </a:cubicBezTo>
                    <a:cubicBezTo>
                      <a:pt x="86" y="53"/>
                      <a:pt x="86" y="85"/>
                      <a:pt x="86" y="93"/>
                    </a:cubicBezTo>
                    <a:cubicBezTo>
                      <a:pt x="86" y="103"/>
                      <a:pt x="79" y="105"/>
                      <a:pt x="79" y="105"/>
                    </a:cubicBezTo>
                    <a:cubicBezTo>
                      <a:pt x="67" y="112"/>
                      <a:pt x="0" y="180"/>
                      <a:pt x="29" y="200"/>
                    </a:cubicBezTo>
                    <a:cubicBezTo>
                      <a:pt x="56" y="219"/>
                      <a:pt x="100" y="218"/>
                      <a:pt x="108" y="218"/>
                    </a:cubicBezTo>
                    <a:cubicBezTo>
                      <a:pt x="117" y="218"/>
                      <a:pt x="161" y="219"/>
                      <a:pt x="187" y="200"/>
                    </a:cubicBezTo>
                    <a:cubicBezTo>
                      <a:pt x="217" y="180"/>
                      <a:pt x="150" y="112"/>
                      <a:pt x="139" y="105"/>
                    </a:cubicBezTo>
                    <a:close/>
                    <a:moveTo>
                      <a:pt x="137" y="201"/>
                    </a:moveTo>
                    <a:cubicBezTo>
                      <a:pt x="137" y="201"/>
                      <a:pt x="170" y="195"/>
                      <a:pt x="172" y="177"/>
                    </a:cubicBezTo>
                    <a:cubicBezTo>
                      <a:pt x="173" y="159"/>
                      <a:pt x="142" y="126"/>
                      <a:pt x="142" y="126"/>
                    </a:cubicBezTo>
                    <a:cubicBezTo>
                      <a:pt x="142" y="126"/>
                      <a:pt x="183" y="158"/>
                      <a:pt x="183" y="179"/>
                    </a:cubicBezTo>
                    <a:cubicBezTo>
                      <a:pt x="182" y="201"/>
                      <a:pt x="137" y="201"/>
                      <a:pt x="137" y="201"/>
                    </a:cubicBezTo>
                    <a:close/>
                  </a:path>
                </a:pathLst>
              </a:custGeom>
              <a:solidFill>
                <a:srgbClr val="F2F2F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57" name="Group 156"/>
            <p:cNvGrpSpPr/>
            <p:nvPr/>
          </p:nvGrpSpPr>
          <p:grpSpPr>
            <a:xfrm rot="1860349">
              <a:off x="4374504" y="2341555"/>
              <a:ext cx="470413" cy="402039"/>
              <a:chOff x="3692842" y="2183081"/>
              <a:chExt cx="470413" cy="402039"/>
            </a:xfrm>
          </p:grpSpPr>
          <p:grpSp>
            <p:nvGrpSpPr>
              <p:cNvPr id="79" name="Group 133"/>
              <p:cNvGrpSpPr/>
              <p:nvPr/>
            </p:nvGrpSpPr>
            <p:grpSpPr>
              <a:xfrm rot="4811506">
                <a:off x="3727029" y="2148894"/>
                <a:ext cx="402039" cy="470413"/>
                <a:chOff x="3008313" y="2062163"/>
                <a:chExt cx="466725" cy="546100"/>
              </a:xfrm>
              <a:solidFill>
                <a:schemeClr val="accent6"/>
              </a:solidFill>
            </p:grpSpPr>
            <p:sp>
              <p:nvSpPr>
                <p:cNvPr id="81" name="Oval 38"/>
                <p:cNvSpPr>
                  <a:spLocks noChangeArrowheads="1"/>
                </p:cNvSpPr>
                <p:nvPr/>
              </p:nvSpPr>
              <p:spPr bwMode="auto">
                <a:xfrm>
                  <a:off x="3008313" y="2062163"/>
                  <a:ext cx="466725" cy="465138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82" name="Freeform 39"/>
                <p:cNvSpPr>
                  <a:spLocks/>
                </p:cNvSpPr>
                <p:nvPr/>
              </p:nvSpPr>
              <p:spPr bwMode="auto">
                <a:xfrm>
                  <a:off x="3236913" y="2495550"/>
                  <a:ext cx="120650" cy="112713"/>
                </a:xfrm>
                <a:custGeom>
                  <a:avLst/>
                  <a:gdLst/>
                  <a:ahLst/>
                  <a:cxnLst>
                    <a:cxn ang="0">
                      <a:pos x="76" y="0"/>
                    </a:cxn>
                    <a:cxn ang="0">
                      <a:pos x="69" y="71"/>
                    </a:cxn>
                    <a:cxn ang="0">
                      <a:pos x="0" y="12"/>
                    </a:cxn>
                    <a:cxn ang="0">
                      <a:pos x="76" y="0"/>
                    </a:cxn>
                  </a:cxnLst>
                  <a:rect l="0" t="0" r="r" b="b"/>
                  <a:pathLst>
                    <a:path w="76" h="71">
                      <a:moveTo>
                        <a:pt x="76" y="0"/>
                      </a:moveTo>
                      <a:lnTo>
                        <a:pt x="69" y="71"/>
                      </a:lnTo>
                      <a:lnTo>
                        <a:pt x="0" y="12"/>
                      </a:lnTo>
                      <a:lnTo>
                        <a:pt x="76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80" name="Freeform 76"/>
              <p:cNvSpPr>
                <a:spLocks noEditPoints="1"/>
              </p:cNvSpPr>
              <p:nvPr/>
            </p:nvSpPr>
            <p:spPr bwMode="auto">
              <a:xfrm>
                <a:off x="3733965" y="2271700"/>
                <a:ext cx="381528" cy="250249"/>
              </a:xfrm>
              <a:custGeom>
                <a:avLst/>
                <a:gdLst/>
                <a:ahLst/>
                <a:cxnLst>
                  <a:cxn ang="0">
                    <a:pos x="333" y="51"/>
                  </a:cxn>
                  <a:cxn ang="0">
                    <a:pos x="259" y="0"/>
                  </a:cxn>
                  <a:cxn ang="0">
                    <a:pos x="170" y="224"/>
                  </a:cxn>
                  <a:cxn ang="0">
                    <a:pos x="269" y="132"/>
                  </a:cxn>
                  <a:cxn ang="0">
                    <a:pos x="333" y="51"/>
                  </a:cxn>
                  <a:cxn ang="0">
                    <a:pos x="140" y="41"/>
                  </a:cxn>
                  <a:cxn ang="0">
                    <a:pos x="155" y="56"/>
                  </a:cxn>
                  <a:cxn ang="0">
                    <a:pos x="140" y="71"/>
                  </a:cxn>
                  <a:cxn ang="0">
                    <a:pos x="125" y="56"/>
                  </a:cxn>
                  <a:cxn ang="0">
                    <a:pos x="140" y="41"/>
                  </a:cxn>
                  <a:cxn ang="0">
                    <a:pos x="105" y="101"/>
                  </a:cxn>
                  <a:cxn ang="0">
                    <a:pos x="125" y="81"/>
                  </a:cxn>
                  <a:cxn ang="0">
                    <a:pos x="145" y="101"/>
                  </a:cxn>
                  <a:cxn ang="0">
                    <a:pos x="125" y="121"/>
                  </a:cxn>
                  <a:cxn ang="0">
                    <a:pos x="105" y="101"/>
                  </a:cxn>
                  <a:cxn ang="0">
                    <a:pos x="139" y="174"/>
                  </a:cxn>
                  <a:cxn ang="0">
                    <a:pos x="116" y="151"/>
                  </a:cxn>
                  <a:cxn ang="0">
                    <a:pos x="139" y="127"/>
                  </a:cxn>
                  <a:cxn ang="0">
                    <a:pos x="161" y="151"/>
                  </a:cxn>
                  <a:cxn ang="0">
                    <a:pos x="139" y="174"/>
                  </a:cxn>
                  <a:cxn ang="0">
                    <a:pos x="180" y="213"/>
                  </a:cxn>
                  <a:cxn ang="0">
                    <a:pos x="155" y="188"/>
                  </a:cxn>
                  <a:cxn ang="0">
                    <a:pos x="180" y="163"/>
                  </a:cxn>
                  <a:cxn ang="0">
                    <a:pos x="205" y="188"/>
                  </a:cxn>
                  <a:cxn ang="0">
                    <a:pos x="180" y="213"/>
                  </a:cxn>
                  <a:cxn ang="0">
                    <a:pos x="281" y="97"/>
                  </a:cxn>
                  <a:cxn ang="0">
                    <a:pos x="251" y="67"/>
                  </a:cxn>
                  <a:cxn ang="0">
                    <a:pos x="281" y="37"/>
                  </a:cxn>
                  <a:cxn ang="0">
                    <a:pos x="311" y="67"/>
                  </a:cxn>
                  <a:cxn ang="0">
                    <a:pos x="281" y="97"/>
                  </a:cxn>
                </a:cxnLst>
                <a:rect l="0" t="0" r="r" b="b"/>
                <a:pathLst>
                  <a:path w="349" h="229">
                    <a:moveTo>
                      <a:pt x="333" y="51"/>
                    </a:moveTo>
                    <a:cubicBezTo>
                      <a:pt x="316" y="6"/>
                      <a:pt x="259" y="0"/>
                      <a:pt x="259" y="0"/>
                    </a:cubicBezTo>
                    <a:cubicBezTo>
                      <a:pt x="0" y="4"/>
                      <a:pt x="103" y="219"/>
                      <a:pt x="170" y="224"/>
                    </a:cubicBezTo>
                    <a:cubicBezTo>
                      <a:pt x="236" y="229"/>
                      <a:pt x="226" y="149"/>
                      <a:pt x="269" y="132"/>
                    </a:cubicBezTo>
                    <a:cubicBezTo>
                      <a:pt x="311" y="116"/>
                      <a:pt x="349" y="96"/>
                      <a:pt x="333" y="51"/>
                    </a:cubicBezTo>
                    <a:close/>
                    <a:moveTo>
                      <a:pt x="140" y="41"/>
                    </a:moveTo>
                    <a:cubicBezTo>
                      <a:pt x="148" y="41"/>
                      <a:pt x="155" y="47"/>
                      <a:pt x="155" y="56"/>
                    </a:cubicBezTo>
                    <a:cubicBezTo>
                      <a:pt x="155" y="64"/>
                      <a:pt x="148" y="71"/>
                      <a:pt x="140" y="71"/>
                    </a:cubicBezTo>
                    <a:cubicBezTo>
                      <a:pt x="131" y="71"/>
                      <a:pt x="125" y="64"/>
                      <a:pt x="125" y="56"/>
                    </a:cubicBezTo>
                    <a:cubicBezTo>
                      <a:pt x="125" y="47"/>
                      <a:pt x="131" y="41"/>
                      <a:pt x="140" y="41"/>
                    </a:cubicBezTo>
                    <a:close/>
                    <a:moveTo>
                      <a:pt x="105" y="101"/>
                    </a:moveTo>
                    <a:cubicBezTo>
                      <a:pt x="105" y="90"/>
                      <a:pt x="114" y="81"/>
                      <a:pt x="125" y="81"/>
                    </a:cubicBezTo>
                    <a:cubicBezTo>
                      <a:pt x="136" y="81"/>
                      <a:pt x="145" y="90"/>
                      <a:pt x="145" y="101"/>
                    </a:cubicBezTo>
                    <a:cubicBezTo>
                      <a:pt x="145" y="112"/>
                      <a:pt x="136" y="121"/>
                      <a:pt x="125" y="121"/>
                    </a:cubicBezTo>
                    <a:cubicBezTo>
                      <a:pt x="114" y="121"/>
                      <a:pt x="105" y="112"/>
                      <a:pt x="105" y="101"/>
                    </a:cubicBezTo>
                    <a:close/>
                    <a:moveTo>
                      <a:pt x="139" y="174"/>
                    </a:moveTo>
                    <a:cubicBezTo>
                      <a:pt x="126" y="174"/>
                      <a:pt x="116" y="163"/>
                      <a:pt x="116" y="151"/>
                    </a:cubicBezTo>
                    <a:cubicBezTo>
                      <a:pt x="116" y="138"/>
                      <a:pt x="126" y="127"/>
                      <a:pt x="139" y="127"/>
                    </a:cubicBezTo>
                    <a:cubicBezTo>
                      <a:pt x="151" y="127"/>
                      <a:pt x="161" y="138"/>
                      <a:pt x="161" y="151"/>
                    </a:cubicBezTo>
                    <a:cubicBezTo>
                      <a:pt x="161" y="163"/>
                      <a:pt x="151" y="174"/>
                      <a:pt x="139" y="174"/>
                    </a:cubicBezTo>
                    <a:close/>
                    <a:moveTo>
                      <a:pt x="180" y="213"/>
                    </a:moveTo>
                    <a:cubicBezTo>
                      <a:pt x="166" y="213"/>
                      <a:pt x="155" y="202"/>
                      <a:pt x="155" y="188"/>
                    </a:cubicBezTo>
                    <a:cubicBezTo>
                      <a:pt x="155" y="174"/>
                      <a:pt x="166" y="163"/>
                      <a:pt x="180" y="163"/>
                    </a:cubicBezTo>
                    <a:cubicBezTo>
                      <a:pt x="193" y="163"/>
                      <a:pt x="205" y="174"/>
                      <a:pt x="205" y="188"/>
                    </a:cubicBezTo>
                    <a:cubicBezTo>
                      <a:pt x="205" y="202"/>
                      <a:pt x="193" y="213"/>
                      <a:pt x="180" y="213"/>
                    </a:cubicBezTo>
                    <a:close/>
                    <a:moveTo>
                      <a:pt x="281" y="97"/>
                    </a:moveTo>
                    <a:cubicBezTo>
                      <a:pt x="265" y="97"/>
                      <a:pt x="251" y="84"/>
                      <a:pt x="251" y="67"/>
                    </a:cubicBezTo>
                    <a:cubicBezTo>
                      <a:pt x="251" y="51"/>
                      <a:pt x="265" y="37"/>
                      <a:pt x="281" y="37"/>
                    </a:cubicBezTo>
                    <a:cubicBezTo>
                      <a:pt x="298" y="37"/>
                      <a:pt x="311" y="51"/>
                      <a:pt x="311" y="67"/>
                    </a:cubicBezTo>
                    <a:cubicBezTo>
                      <a:pt x="311" y="84"/>
                      <a:pt x="298" y="97"/>
                      <a:pt x="281" y="97"/>
                    </a:cubicBezTo>
                    <a:close/>
                  </a:path>
                </a:pathLst>
              </a:custGeom>
              <a:solidFill>
                <a:srgbClr val="F2F2F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 algn="r" rtl="1"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80" name="Group 179"/>
            <p:cNvGrpSpPr/>
            <p:nvPr/>
          </p:nvGrpSpPr>
          <p:grpSpPr>
            <a:xfrm>
              <a:off x="4237019" y="2779310"/>
              <a:ext cx="470413" cy="402040"/>
              <a:chOff x="4265593" y="3118357"/>
              <a:chExt cx="470413" cy="402040"/>
            </a:xfrm>
          </p:grpSpPr>
          <p:grpSp>
            <p:nvGrpSpPr>
              <p:cNvPr id="75" name="Group 134"/>
              <p:cNvGrpSpPr/>
              <p:nvPr/>
            </p:nvGrpSpPr>
            <p:grpSpPr>
              <a:xfrm rot="5400000">
                <a:off x="4299780" y="3084170"/>
                <a:ext cx="402040" cy="470413"/>
                <a:chOff x="3008313" y="2686050"/>
                <a:chExt cx="466725" cy="546100"/>
              </a:xfrm>
              <a:solidFill>
                <a:schemeClr val="accent3"/>
              </a:solidFill>
            </p:grpSpPr>
            <p:sp>
              <p:nvSpPr>
                <p:cNvPr id="77" name="Oval 42"/>
                <p:cNvSpPr>
                  <a:spLocks noChangeArrowheads="1"/>
                </p:cNvSpPr>
                <p:nvPr/>
              </p:nvSpPr>
              <p:spPr bwMode="auto">
                <a:xfrm>
                  <a:off x="3008313" y="2686050"/>
                  <a:ext cx="466725" cy="466725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78" name="Freeform 43"/>
                <p:cNvSpPr>
                  <a:spLocks/>
                </p:cNvSpPr>
                <p:nvPr/>
              </p:nvSpPr>
              <p:spPr bwMode="auto">
                <a:xfrm>
                  <a:off x="3236913" y="3121025"/>
                  <a:ext cx="120650" cy="111125"/>
                </a:xfrm>
                <a:custGeom>
                  <a:avLst/>
                  <a:gdLst/>
                  <a:ahLst/>
                  <a:cxnLst>
                    <a:cxn ang="0">
                      <a:pos x="76" y="0"/>
                    </a:cxn>
                    <a:cxn ang="0">
                      <a:pos x="69" y="70"/>
                    </a:cxn>
                    <a:cxn ang="0">
                      <a:pos x="0" y="11"/>
                    </a:cxn>
                    <a:cxn ang="0">
                      <a:pos x="76" y="0"/>
                    </a:cxn>
                  </a:cxnLst>
                  <a:rect l="0" t="0" r="r" b="b"/>
                  <a:pathLst>
                    <a:path w="76" h="70">
                      <a:moveTo>
                        <a:pt x="76" y="0"/>
                      </a:moveTo>
                      <a:lnTo>
                        <a:pt x="69" y="70"/>
                      </a:lnTo>
                      <a:lnTo>
                        <a:pt x="0" y="11"/>
                      </a:lnTo>
                      <a:lnTo>
                        <a:pt x="76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76" name="Freeform 77"/>
              <p:cNvSpPr>
                <a:spLocks/>
              </p:cNvSpPr>
              <p:nvPr/>
            </p:nvSpPr>
            <p:spPr bwMode="auto">
              <a:xfrm>
                <a:off x="4440730" y="3219650"/>
                <a:ext cx="213328" cy="196917"/>
              </a:xfrm>
              <a:custGeom>
                <a:avLst/>
                <a:gdLst/>
                <a:ahLst/>
                <a:cxnLst>
                  <a:cxn ang="0">
                    <a:pos x="96" y="181"/>
                  </a:cxn>
                  <a:cxn ang="0">
                    <a:pos x="0" y="180"/>
                  </a:cxn>
                  <a:cxn ang="0">
                    <a:pos x="0" y="36"/>
                  </a:cxn>
                  <a:cxn ang="0">
                    <a:pos x="98" y="36"/>
                  </a:cxn>
                  <a:cxn ang="0">
                    <a:pos x="196" y="36"/>
                  </a:cxn>
                  <a:cxn ang="0">
                    <a:pos x="196" y="180"/>
                  </a:cxn>
                  <a:cxn ang="0">
                    <a:pos x="96" y="181"/>
                  </a:cxn>
                </a:cxnLst>
                <a:rect l="0" t="0" r="r" b="b"/>
                <a:pathLst>
                  <a:path w="196" h="181">
                    <a:moveTo>
                      <a:pt x="96" y="181"/>
                    </a:moveTo>
                    <a:cubicBezTo>
                      <a:pt x="96" y="181"/>
                      <a:pt x="62" y="147"/>
                      <a:pt x="0" y="180"/>
                    </a:cubicBezTo>
                    <a:cubicBezTo>
                      <a:pt x="0" y="36"/>
                      <a:pt x="0" y="36"/>
                      <a:pt x="0" y="36"/>
                    </a:cubicBezTo>
                    <a:cubicBezTo>
                      <a:pt x="0" y="36"/>
                      <a:pt x="63" y="0"/>
                      <a:pt x="98" y="36"/>
                    </a:cubicBezTo>
                    <a:cubicBezTo>
                      <a:pt x="196" y="36"/>
                      <a:pt x="196" y="36"/>
                      <a:pt x="196" y="36"/>
                    </a:cubicBezTo>
                    <a:cubicBezTo>
                      <a:pt x="196" y="180"/>
                      <a:pt x="196" y="180"/>
                      <a:pt x="196" y="180"/>
                    </a:cubicBezTo>
                    <a:lnTo>
                      <a:pt x="96" y="181"/>
                    </a:lnTo>
                    <a:close/>
                  </a:path>
                </a:pathLst>
              </a:custGeom>
              <a:solidFill>
                <a:srgbClr val="F2F2F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79" name="Group 178"/>
            <p:cNvGrpSpPr/>
            <p:nvPr/>
          </p:nvGrpSpPr>
          <p:grpSpPr>
            <a:xfrm rot="19773652">
              <a:off x="6853641" y="1132006"/>
              <a:ext cx="433311" cy="370120"/>
              <a:chOff x="4083852" y="2435631"/>
              <a:chExt cx="656392" cy="560668"/>
            </a:xfrm>
          </p:grpSpPr>
          <p:grpSp>
            <p:nvGrpSpPr>
              <p:cNvPr id="67" name="Group 136"/>
              <p:cNvGrpSpPr/>
              <p:nvPr/>
            </p:nvGrpSpPr>
            <p:grpSpPr>
              <a:xfrm rot="5554138">
                <a:off x="4131714" y="2387769"/>
                <a:ext cx="560668" cy="656392"/>
                <a:chOff x="3581400" y="2638425"/>
                <a:chExt cx="650875" cy="762001"/>
              </a:xfrm>
              <a:solidFill>
                <a:schemeClr val="accent2"/>
              </a:solidFill>
            </p:grpSpPr>
            <p:sp>
              <p:nvSpPr>
                <p:cNvPr id="73" name="Oval 44"/>
                <p:cNvSpPr>
                  <a:spLocks noChangeArrowheads="1"/>
                </p:cNvSpPr>
                <p:nvPr/>
              </p:nvSpPr>
              <p:spPr bwMode="auto">
                <a:xfrm>
                  <a:off x="3581400" y="2638425"/>
                  <a:ext cx="650875" cy="650875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74" name="Freeform 45"/>
                <p:cNvSpPr>
                  <a:spLocks/>
                </p:cNvSpPr>
                <p:nvPr/>
              </p:nvSpPr>
              <p:spPr bwMode="auto">
                <a:xfrm>
                  <a:off x="3898900" y="3243263"/>
                  <a:ext cx="168275" cy="157163"/>
                </a:xfrm>
                <a:custGeom>
                  <a:avLst/>
                  <a:gdLst/>
                  <a:ahLst/>
                  <a:cxnLst>
                    <a:cxn ang="0">
                      <a:pos x="106" y="0"/>
                    </a:cxn>
                    <a:cxn ang="0">
                      <a:pos x="97" y="99"/>
                    </a:cxn>
                    <a:cxn ang="0">
                      <a:pos x="0" y="17"/>
                    </a:cxn>
                    <a:cxn ang="0">
                      <a:pos x="106" y="0"/>
                    </a:cxn>
                  </a:cxnLst>
                  <a:rect l="0" t="0" r="r" b="b"/>
                  <a:pathLst>
                    <a:path w="106" h="99">
                      <a:moveTo>
                        <a:pt x="106" y="0"/>
                      </a:moveTo>
                      <a:lnTo>
                        <a:pt x="97" y="99"/>
                      </a:lnTo>
                      <a:lnTo>
                        <a:pt x="0" y="17"/>
                      </a:lnTo>
                      <a:lnTo>
                        <a:pt x="106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68" name="Group 135"/>
              <p:cNvGrpSpPr/>
              <p:nvPr/>
            </p:nvGrpSpPr>
            <p:grpSpPr>
              <a:xfrm>
                <a:off x="4318524" y="2563559"/>
                <a:ext cx="306316" cy="329557"/>
                <a:chOff x="3729038" y="2790825"/>
                <a:chExt cx="355600" cy="382588"/>
              </a:xfrm>
            </p:grpSpPr>
            <p:sp>
              <p:nvSpPr>
                <p:cNvPr id="69" name="Freeform 78"/>
                <p:cNvSpPr>
                  <a:spLocks/>
                </p:cNvSpPr>
                <p:nvPr/>
              </p:nvSpPr>
              <p:spPr bwMode="auto">
                <a:xfrm>
                  <a:off x="3867150" y="3111500"/>
                  <a:ext cx="82550" cy="19050"/>
                </a:xfrm>
                <a:custGeom>
                  <a:avLst/>
                  <a:gdLst/>
                  <a:ahLst/>
                  <a:cxnLst>
                    <a:cxn ang="0">
                      <a:pos x="66" y="7"/>
                    </a:cxn>
                    <a:cxn ang="0">
                      <a:pos x="55" y="15"/>
                    </a:cxn>
                    <a:cxn ang="0">
                      <a:pos x="11" y="15"/>
                    </a:cxn>
                    <a:cxn ang="0">
                      <a:pos x="0" y="7"/>
                    </a:cxn>
                    <a:cxn ang="0">
                      <a:pos x="0" y="7"/>
                    </a:cxn>
                    <a:cxn ang="0">
                      <a:pos x="11" y="0"/>
                    </a:cxn>
                    <a:cxn ang="0">
                      <a:pos x="55" y="0"/>
                    </a:cxn>
                    <a:cxn ang="0">
                      <a:pos x="66" y="7"/>
                    </a:cxn>
                  </a:cxnLst>
                  <a:rect l="0" t="0" r="r" b="b"/>
                  <a:pathLst>
                    <a:path w="66" h="15">
                      <a:moveTo>
                        <a:pt x="66" y="7"/>
                      </a:moveTo>
                      <a:cubicBezTo>
                        <a:pt x="66" y="12"/>
                        <a:pt x="61" y="15"/>
                        <a:pt x="55" y="15"/>
                      </a:cubicBezTo>
                      <a:cubicBezTo>
                        <a:pt x="11" y="15"/>
                        <a:pt x="11" y="15"/>
                        <a:pt x="11" y="15"/>
                      </a:cubicBezTo>
                      <a:cubicBezTo>
                        <a:pt x="5" y="15"/>
                        <a:pt x="0" y="12"/>
                        <a:pt x="0" y="7"/>
                      </a:cubicBezTo>
                      <a:cubicBezTo>
                        <a:pt x="0" y="7"/>
                        <a:pt x="0" y="7"/>
                        <a:pt x="0" y="7"/>
                      </a:cubicBezTo>
                      <a:cubicBezTo>
                        <a:pt x="0" y="3"/>
                        <a:pt x="5" y="0"/>
                        <a:pt x="11" y="0"/>
                      </a:cubicBezTo>
                      <a:cubicBezTo>
                        <a:pt x="55" y="0"/>
                        <a:pt x="55" y="0"/>
                        <a:pt x="55" y="0"/>
                      </a:cubicBezTo>
                      <a:cubicBezTo>
                        <a:pt x="61" y="0"/>
                        <a:pt x="66" y="3"/>
                        <a:pt x="66" y="7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70" name="Freeform 79"/>
                <p:cNvSpPr>
                  <a:spLocks/>
                </p:cNvSpPr>
                <p:nvPr/>
              </p:nvSpPr>
              <p:spPr bwMode="auto">
                <a:xfrm>
                  <a:off x="3867150" y="3132138"/>
                  <a:ext cx="82550" cy="20638"/>
                </a:xfrm>
                <a:custGeom>
                  <a:avLst/>
                  <a:gdLst/>
                  <a:ahLst/>
                  <a:cxnLst>
                    <a:cxn ang="0">
                      <a:pos x="66" y="8"/>
                    </a:cxn>
                    <a:cxn ang="0">
                      <a:pos x="55" y="16"/>
                    </a:cxn>
                    <a:cxn ang="0">
                      <a:pos x="11" y="16"/>
                    </a:cxn>
                    <a:cxn ang="0">
                      <a:pos x="0" y="8"/>
                    </a:cxn>
                    <a:cxn ang="0">
                      <a:pos x="0" y="8"/>
                    </a:cxn>
                    <a:cxn ang="0">
                      <a:pos x="11" y="0"/>
                    </a:cxn>
                    <a:cxn ang="0">
                      <a:pos x="55" y="0"/>
                    </a:cxn>
                    <a:cxn ang="0">
                      <a:pos x="66" y="8"/>
                    </a:cxn>
                  </a:cxnLst>
                  <a:rect l="0" t="0" r="r" b="b"/>
                  <a:pathLst>
                    <a:path w="66" h="16">
                      <a:moveTo>
                        <a:pt x="66" y="8"/>
                      </a:moveTo>
                      <a:cubicBezTo>
                        <a:pt x="66" y="13"/>
                        <a:pt x="61" y="16"/>
                        <a:pt x="55" y="16"/>
                      </a:cubicBezTo>
                      <a:cubicBezTo>
                        <a:pt x="11" y="16"/>
                        <a:pt x="11" y="16"/>
                        <a:pt x="11" y="16"/>
                      </a:cubicBezTo>
                      <a:cubicBezTo>
                        <a:pt x="5" y="16"/>
                        <a:pt x="0" y="13"/>
                        <a:pt x="0" y="8"/>
                      </a:cubicBezTo>
                      <a:cubicBezTo>
                        <a:pt x="0" y="8"/>
                        <a:pt x="0" y="8"/>
                        <a:pt x="0" y="8"/>
                      </a:cubicBezTo>
                      <a:cubicBezTo>
                        <a:pt x="0" y="4"/>
                        <a:pt x="5" y="0"/>
                        <a:pt x="11" y="0"/>
                      </a:cubicBezTo>
                      <a:cubicBezTo>
                        <a:pt x="55" y="0"/>
                        <a:pt x="55" y="0"/>
                        <a:pt x="55" y="0"/>
                      </a:cubicBezTo>
                      <a:cubicBezTo>
                        <a:pt x="61" y="0"/>
                        <a:pt x="66" y="4"/>
                        <a:pt x="66" y="8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71" name="Freeform 80"/>
                <p:cNvSpPr>
                  <a:spLocks/>
                </p:cNvSpPr>
                <p:nvPr/>
              </p:nvSpPr>
              <p:spPr bwMode="auto">
                <a:xfrm>
                  <a:off x="3883025" y="3154363"/>
                  <a:ext cx="50800" cy="19050"/>
                </a:xfrm>
                <a:custGeom>
                  <a:avLst/>
                  <a:gdLst/>
                  <a:ahLst/>
                  <a:cxnLst>
                    <a:cxn ang="0">
                      <a:pos x="40" y="8"/>
                    </a:cxn>
                    <a:cxn ang="0">
                      <a:pos x="33" y="16"/>
                    </a:cxn>
                    <a:cxn ang="0">
                      <a:pos x="7" y="16"/>
                    </a:cxn>
                    <a:cxn ang="0">
                      <a:pos x="0" y="8"/>
                    </a:cxn>
                    <a:cxn ang="0">
                      <a:pos x="0" y="8"/>
                    </a:cxn>
                    <a:cxn ang="0">
                      <a:pos x="7" y="0"/>
                    </a:cxn>
                    <a:cxn ang="0">
                      <a:pos x="33" y="0"/>
                    </a:cxn>
                    <a:cxn ang="0">
                      <a:pos x="40" y="8"/>
                    </a:cxn>
                  </a:cxnLst>
                  <a:rect l="0" t="0" r="r" b="b"/>
                  <a:pathLst>
                    <a:path w="40" h="16">
                      <a:moveTo>
                        <a:pt x="40" y="8"/>
                      </a:moveTo>
                      <a:cubicBezTo>
                        <a:pt x="40" y="13"/>
                        <a:pt x="37" y="16"/>
                        <a:pt x="33" y="16"/>
                      </a:cubicBezTo>
                      <a:cubicBezTo>
                        <a:pt x="7" y="16"/>
                        <a:pt x="7" y="16"/>
                        <a:pt x="7" y="16"/>
                      </a:cubicBezTo>
                      <a:cubicBezTo>
                        <a:pt x="3" y="16"/>
                        <a:pt x="0" y="13"/>
                        <a:pt x="0" y="8"/>
                      </a:cubicBezTo>
                      <a:cubicBezTo>
                        <a:pt x="0" y="8"/>
                        <a:pt x="0" y="8"/>
                        <a:pt x="0" y="8"/>
                      </a:cubicBezTo>
                      <a:cubicBezTo>
                        <a:pt x="0" y="4"/>
                        <a:pt x="3" y="0"/>
                        <a:pt x="7" y="0"/>
                      </a:cubicBezTo>
                      <a:cubicBezTo>
                        <a:pt x="33" y="0"/>
                        <a:pt x="33" y="0"/>
                        <a:pt x="33" y="0"/>
                      </a:cubicBezTo>
                      <a:cubicBezTo>
                        <a:pt x="37" y="0"/>
                        <a:pt x="40" y="4"/>
                        <a:pt x="40" y="8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72" name="Freeform 81"/>
                <p:cNvSpPr>
                  <a:spLocks noEditPoints="1"/>
                </p:cNvSpPr>
                <p:nvPr/>
              </p:nvSpPr>
              <p:spPr bwMode="auto">
                <a:xfrm>
                  <a:off x="3729038" y="2790825"/>
                  <a:ext cx="355600" cy="317500"/>
                </a:xfrm>
                <a:custGeom>
                  <a:avLst/>
                  <a:gdLst/>
                  <a:ahLst/>
                  <a:cxnLst>
                    <a:cxn ang="0">
                      <a:pos x="143" y="0"/>
                    </a:cxn>
                    <a:cxn ang="0">
                      <a:pos x="143" y="0"/>
                    </a:cxn>
                    <a:cxn ang="0">
                      <a:pos x="140" y="0"/>
                    </a:cxn>
                    <a:cxn ang="0">
                      <a:pos x="138" y="0"/>
                    </a:cxn>
                    <a:cxn ang="0">
                      <a:pos x="138" y="0"/>
                    </a:cxn>
                    <a:cxn ang="0">
                      <a:pos x="71" y="174"/>
                    </a:cxn>
                    <a:cxn ang="0">
                      <a:pos x="107" y="251"/>
                    </a:cxn>
                    <a:cxn ang="0">
                      <a:pos x="140" y="251"/>
                    </a:cxn>
                    <a:cxn ang="0">
                      <a:pos x="146" y="251"/>
                    </a:cxn>
                    <a:cxn ang="0">
                      <a:pos x="176" y="251"/>
                    </a:cxn>
                    <a:cxn ang="0">
                      <a:pos x="211" y="174"/>
                    </a:cxn>
                    <a:cxn ang="0">
                      <a:pos x="143" y="0"/>
                    </a:cxn>
                    <a:cxn ang="0">
                      <a:pos x="210" y="127"/>
                    </a:cxn>
                    <a:cxn ang="0">
                      <a:pos x="170" y="28"/>
                    </a:cxn>
                    <a:cxn ang="0">
                      <a:pos x="210" y="127"/>
                    </a:cxn>
                  </a:cxnLst>
                  <a:rect l="0" t="0" r="r" b="b"/>
                  <a:pathLst>
                    <a:path w="281" h="251">
                      <a:moveTo>
                        <a:pt x="143" y="0"/>
                      </a:moveTo>
                      <a:cubicBezTo>
                        <a:pt x="143" y="0"/>
                        <a:pt x="143" y="0"/>
                        <a:pt x="143" y="0"/>
                      </a:cubicBezTo>
                      <a:cubicBezTo>
                        <a:pt x="143" y="0"/>
                        <a:pt x="141" y="0"/>
                        <a:pt x="140" y="0"/>
                      </a:cubicBezTo>
                      <a:cubicBezTo>
                        <a:pt x="140" y="0"/>
                        <a:pt x="143" y="0"/>
                        <a:pt x="138" y="0"/>
                      </a:cubicBezTo>
                      <a:cubicBezTo>
                        <a:pt x="138" y="0"/>
                        <a:pt x="138" y="0"/>
                        <a:pt x="138" y="0"/>
                      </a:cubicBezTo>
                      <a:cubicBezTo>
                        <a:pt x="0" y="4"/>
                        <a:pt x="34" y="140"/>
                        <a:pt x="71" y="174"/>
                      </a:cubicBezTo>
                      <a:cubicBezTo>
                        <a:pt x="109" y="208"/>
                        <a:pt x="107" y="251"/>
                        <a:pt x="107" y="251"/>
                      </a:cubicBezTo>
                      <a:cubicBezTo>
                        <a:pt x="140" y="251"/>
                        <a:pt x="140" y="251"/>
                        <a:pt x="140" y="251"/>
                      </a:cubicBezTo>
                      <a:cubicBezTo>
                        <a:pt x="146" y="251"/>
                        <a:pt x="146" y="251"/>
                        <a:pt x="146" y="251"/>
                      </a:cubicBezTo>
                      <a:cubicBezTo>
                        <a:pt x="176" y="251"/>
                        <a:pt x="176" y="251"/>
                        <a:pt x="176" y="251"/>
                      </a:cubicBezTo>
                      <a:cubicBezTo>
                        <a:pt x="176" y="251"/>
                        <a:pt x="174" y="208"/>
                        <a:pt x="211" y="174"/>
                      </a:cubicBezTo>
                      <a:cubicBezTo>
                        <a:pt x="249" y="140"/>
                        <a:pt x="281" y="4"/>
                        <a:pt x="143" y="0"/>
                      </a:cubicBezTo>
                      <a:close/>
                      <a:moveTo>
                        <a:pt x="210" y="127"/>
                      </a:moveTo>
                      <a:cubicBezTo>
                        <a:pt x="233" y="63"/>
                        <a:pt x="170" y="28"/>
                        <a:pt x="170" y="28"/>
                      </a:cubicBezTo>
                      <a:cubicBezTo>
                        <a:pt x="264" y="43"/>
                        <a:pt x="210" y="127"/>
                        <a:pt x="210" y="127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183" name="Group 182"/>
            <p:cNvGrpSpPr/>
            <p:nvPr/>
          </p:nvGrpSpPr>
          <p:grpSpPr>
            <a:xfrm rot="20136824">
              <a:off x="3215664" y="1274271"/>
              <a:ext cx="609415" cy="519068"/>
              <a:chOff x="4754597" y="2354698"/>
              <a:chExt cx="470413" cy="400673"/>
            </a:xfrm>
          </p:grpSpPr>
          <p:grpSp>
            <p:nvGrpSpPr>
              <p:cNvPr id="55" name="Group 142"/>
              <p:cNvGrpSpPr/>
              <p:nvPr/>
            </p:nvGrpSpPr>
            <p:grpSpPr>
              <a:xfrm rot="4652138">
                <a:off x="4789467" y="2319828"/>
                <a:ext cx="400673" cy="470413"/>
                <a:chOff x="4387850" y="2540000"/>
                <a:chExt cx="465138" cy="546100"/>
              </a:xfrm>
              <a:solidFill>
                <a:schemeClr val="accent5"/>
              </a:solidFill>
            </p:grpSpPr>
            <p:sp>
              <p:nvSpPr>
                <p:cNvPr id="65" name="Oval 40"/>
                <p:cNvSpPr>
                  <a:spLocks noChangeArrowheads="1"/>
                </p:cNvSpPr>
                <p:nvPr/>
              </p:nvSpPr>
              <p:spPr bwMode="auto">
                <a:xfrm>
                  <a:off x="4387850" y="2540000"/>
                  <a:ext cx="465138" cy="466725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66" name="Freeform 41"/>
                <p:cNvSpPr>
                  <a:spLocks/>
                </p:cNvSpPr>
                <p:nvPr/>
              </p:nvSpPr>
              <p:spPr bwMode="auto">
                <a:xfrm>
                  <a:off x="4614863" y="2974975"/>
                  <a:ext cx="120650" cy="111125"/>
                </a:xfrm>
                <a:custGeom>
                  <a:avLst/>
                  <a:gdLst/>
                  <a:ahLst/>
                  <a:cxnLst>
                    <a:cxn ang="0">
                      <a:pos x="76" y="0"/>
                    </a:cxn>
                    <a:cxn ang="0">
                      <a:pos x="70" y="70"/>
                    </a:cxn>
                    <a:cxn ang="0">
                      <a:pos x="0" y="11"/>
                    </a:cxn>
                    <a:cxn ang="0">
                      <a:pos x="76" y="0"/>
                    </a:cxn>
                  </a:cxnLst>
                  <a:rect l="0" t="0" r="r" b="b"/>
                  <a:pathLst>
                    <a:path w="76" h="70">
                      <a:moveTo>
                        <a:pt x="76" y="0"/>
                      </a:moveTo>
                      <a:lnTo>
                        <a:pt x="70" y="70"/>
                      </a:lnTo>
                      <a:lnTo>
                        <a:pt x="0" y="11"/>
                      </a:lnTo>
                      <a:lnTo>
                        <a:pt x="76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56" name="Group 141"/>
              <p:cNvGrpSpPr/>
              <p:nvPr/>
            </p:nvGrpSpPr>
            <p:grpSpPr>
              <a:xfrm>
                <a:off x="4917743" y="2407079"/>
                <a:ext cx="240677" cy="310419"/>
                <a:chOff x="4502150" y="2606675"/>
                <a:chExt cx="279401" cy="360363"/>
              </a:xfrm>
            </p:grpSpPr>
            <p:sp>
              <p:nvSpPr>
                <p:cNvPr id="57" name="Freeform 82"/>
                <p:cNvSpPr>
                  <a:spLocks/>
                </p:cNvSpPr>
                <p:nvPr/>
              </p:nvSpPr>
              <p:spPr bwMode="auto">
                <a:xfrm>
                  <a:off x="4506913" y="2606675"/>
                  <a:ext cx="274638" cy="277813"/>
                </a:xfrm>
                <a:custGeom>
                  <a:avLst/>
                  <a:gdLst/>
                  <a:ahLst/>
                  <a:cxnLst>
                    <a:cxn ang="0">
                      <a:pos x="160" y="11"/>
                    </a:cxn>
                    <a:cxn ang="0">
                      <a:pos x="204" y="97"/>
                    </a:cxn>
                    <a:cxn ang="0">
                      <a:pos x="97" y="205"/>
                    </a:cxn>
                    <a:cxn ang="0">
                      <a:pos x="11" y="162"/>
                    </a:cxn>
                    <a:cxn ang="0">
                      <a:pos x="0" y="171"/>
                    </a:cxn>
                    <a:cxn ang="0">
                      <a:pos x="97" y="219"/>
                    </a:cxn>
                    <a:cxn ang="0">
                      <a:pos x="218" y="97"/>
                    </a:cxn>
                    <a:cxn ang="0">
                      <a:pos x="169" y="0"/>
                    </a:cxn>
                    <a:cxn ang="0">
                      <a:pos x="160" y="11"/>
                    </a:cxn>
                  </a:cxnLst>
                  <a:rect l="0" t="0" r="r" b="b"/>
                  <a:pathLst>
                    <a:path w="218" h="219">
                      <a:moveTo>
                        <a:pt x="160" y="11"/>
                      </a:moveTo>
                      <a:cubicBezTo>
                        <a:pt x="187" y="30"/>
                        <a:pt x="204" y="62"/>
                        <a:pt x="204" y="97"/>
                      </a:cubicBezTo>
                      <a:cubicBezTo>
                        <a:pt x="204" y="157"/>
                        <a:pt x="156" y="205"/>
                        <a:pt x="97" y="205"/>
                      </a:cubicBezTo>
                      <a:cubicBezTo>
                        <a:pt x="62" y="205"/>
                        <a:pt x="31" y="188"/>
                        <a:pt x="11" y="162"/>
                      </a:cubicBezTo>
                      <a:cubicBezTo>
                        <a:pt x="0" y="171"/>
                        <a:pt x="0" y="171"/>
                        <a:pt x="0" y="171"/>
                      </a:cubicBezTo>
                      <a:cubicBezTo>
                        <a:pt x="22" y="200"/>
                        <a:pt x="57" y="219"/>
                        <a:pt x="97" y="219"/>
                      </a:cubicBezTo>
                      <a:cubicBezTo>
                        <a:pt x="164" y="219"/>
                        <a:pt x="218" y="165"/>
                        <a:pt x="218" y="97"/>
                      </a:cubicBezTo>
                      <a:cubicBezTo>
                        <a:pt x="218" y="57"/>
                        <a:pt x="199" y="22"/>
                        <a:pt x="169" y="0"/>
                      </a:cubicBezTo>
                      <a:lnTo>
                        <a:pt x="160" y="11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58" name="Freeform 83"/>
                <p:cNvSpPr>
                  <a:spLocks noEditPoints="1"/>
                </p:cNvSpPr>
                <p:nvPr/>
              </p:nvSpPr>
              <p:spPr bwMode="auto">
                <a:xfrm>
                  <a:off x="4508500" y="2609850"/>
                  <a:ext cx="244475" cy="244475"/>
                </a:xfrm>
                <a:custGeom>
                  <a:avLst/>
                  <a:gdLst/>
                  <a:ahLst/>
                  <a:cxnLst>
                    <a:cxn ang="0">
                      <a:pos x="96" y="0"/>
                    </a:cxn>
                    <a:cxn ang="0">
                      <a:pos x="0" y="97"/>
                    </a:cxn>
                    <a:cxn ang="0">
                      <a:pos x="96" y="193"/>
                    </a:cxn>
                    <a:cxn ang="0">
                      <a:pos x="193" y="97"/>
                    </a:cxn>
                    <a:cxn ang="0">
                      <a:pos x="96" y="0"/>
                    </a:cxn>
                    <a:cxn ang="0">
                      <a:pos x="96" y="189"/>
                    </a:cxn>
                    <a:cxn ang="0">
                      <a:pos x="4" y="97"/>
                    </a:cxn>
                    <a:cxn ang="0">
                      <a:pos x="96" y="5"/>
                    </a:cxn>
                    <a:cxn ang="0">
                      <a:pos x="188" y="97"/>
                    </a:cxn>
                    <a:cxn ang="0">
                      <a:pos x="96" y="189"/>
                    </a:cxn>
                  </a:cxnLst>
                  <a:rect l="0" t="0" r="r" b="b"/>
                  <a:pathLst>
                    <a:path w="193" h="193">
                      <a:moveTo>
                        <a:pt x="96" y="0"/>
                      </a:moveTo>
                      <a:cubicBezTo>
                        <a:pt x="43" y="0"/>
                        <a:pt x="0" y="43"/>
                        <a:pt x="0" y="97"/>
                      </a:cubicBezTo>
                      <a:cubicBezTo>
                        <a:pt x="0" y="150"/>
                        <a:pt x="43" y="193"/>
                        <a:pt x="96" y="193"/>
                      </a:cubicBezTo>
                      <a:cubicBezTo>
                        <a:pt x="149" y="193"/>
                        <a:pt x="193" y="150"/>
                        <a:pt x="193" y="97"/>
                      </a:cubicBezTo>
                      <a:cubicBezTo>
                        <a:pt x="193" y="43"/>
                        <a:pt x="149" y="0"/>
                        <a:pt x="96" y="0"/>
                      </a:cubicBezTo>
                      <a:close/>
                      <a:moveTo>
                        <a:pt x="96" y="189"/>
                      </a:moveTo>
                      <a:cubicBezTo>
                        <a:pt x="46" y="189"/>
                        <a:pt x="4" y="147"/>
                        <a:pt x="4" y="97"/>
                      </a:cubicBezTo>
                      <a:cubicBezTo>
                        <a:pt x="4" y="46"/>
                        <a:pt x="46" y="5"/>
                        <a:pt x="96" y="5"/>
                      </a:cubicBezTo>
                      <a:cubicBezTo>
                        <a:pt x="147" y="5"/>
                        <a:pt x="188" y="46"/>
                        <a:pt x="188" y="97"/>
                      </a:cubicBezTo>
                      <a:cubicBezTo>
                        <a:pt x="188" y="147"/>
                        <a:pt x="147" y="189"/>
                        <a:pt x="96" y="189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59" name="Freeform 84"/>
                <p:cNvSpPr>
                  <a:spLocks/>
                </p:cNvSpPr>
                <p:nvPr/>
              </p:nvSpPr>
              <p:spPr bwMode="auto">
                <a:xfrm>
                  <a:off x="4502150" y="2614613"/>
                  <a:ext cx="273050" cy="239713"/>
                </a:xfrm>
                <a:custGeom>
                  <a:avLst/>
                  <a:gdLst/>
                  <a:ahLst/>
                  <a:cxnLst>
                    <a:cxn ang="0">
                      <a:pos x="62" y="15"/>
                    </a:cxn>
                    <a:cxn ang="0">
                      <a:pos x="58" y="22"/>
                    </a:cxn>
                    <a:cxn ang="0">
                      <a:pos x="54" y="28"/>
                    </a:cxn>
                    <a:cxn ang="0">
                      <a:pos x="51" y="25"/>
                    </a:cxn>
                    <a:cxn ang="0">
                      <a:pos x="50" y="31"/>
                    </a:cxn>
                    <a:cxn ang="0">
                      <a:pos x="40" y="33"/>
                    </a:cxn>
                    <a:cxn ang="0">
                      <a:pos x="34" y="39"/>
                    </a:cxn>
                    <a:cxn ang="0">
                      <a:pos x="26" y="51"/>
                    </a:cxn>
                    <a:cxn ang="0">
                      <a:pos x="20" y="58"/>
                    </a:cxn>
                    <a:cxn ang="0">
                      <a:pos x="25" y="64"/>
                    </a:cxn>
                    <a:cxn ang="0">
                      <a:pos x="26" y="67"/>
                    </a:cxn>
                    <a:cxn ang="0">
                      <a:pos x="21" y="62"/>
                    </a:cxn>
                    <a:cxn ang="0">
                      <a:pos x="17" y="57"/>
                    </a:cxn>
                    <a:cxn ang="0">
                      <a:pos x="16" y="65"/>
                    </a:cxn>
                    <a:cxn ang="0">
                      <a:pos x="16" y="79"/>
                    </a:cxn>
                    <a:cxn ang="0">
                      <a:pos x="23" y="76"/>
                    </a:cxn>
                    <a:cxn ang="0">
                      <a:pos x="30" y="84"/>
                    </a:cxn>
                    <a:cxn ang="0">
                      <a:pos x="39" y="93"/>
                    </a:cxn>
                    <a:cxn ang="0">
                      <a:pos x="47" y="100"/>
                    </a:cxn>
                    <a:cxn ang="0">
                      <a:pos x="58" y="111"/>
                    </a:cxn>
                    <a:cxn ang="0">
                      <a:pos x="55" y="128"/>
                    </a:cxn>
                    <a:cxn ang="0">
                      <a:pos x="46" y="147"/>
                    </a:cxn>
                    <a:cxn ang="0">
                      <a:pos x="49" y="161"/>
                    </a:cxn>
                    <a:cxn ang="0">
                      <a:pos x="44" y="162"/>
                    </a:cxn>
                    <a:cxn ang="0">
                      <a:pos x="30" y="141"/>
                    </a:cxn>
                    <a:cxn ang="0">
                      <a:pos x="15" y="107"/>
                    </a:cxn>
                    <a:cxn ang="0">
                      <a:pos x="11" y="83"/>
                    </a:cxn>
                    <a:cxn ang="0">
                      <a:pos x="70" y="174"/>
                    </a:cxn>
                    <a:cxn ang="0">
                      <a:pos x="85" y="172"/>
                    </a:cxn>
                    <a:cxn ang="0">
                      <a:pos x="105" y="169"/>
                    </a:cxn>
                    <a:cxn ang="0">
                      <a:pos x="103" y="178"/>
                    </a:cxn>
                    <a:cxn ang="0">
                      <a:pos x="114" y="177"/>
                    </a:cxn>
                    <a:cxn ang="0">
                      <a:pos x="131" y="175"/>
                    </a:cxn>
                    <a:cxn ang="0">
                      <a:pos x="130" y="3"/>
                    </a:cxn>
                    <a:cxn ang="0">
                      <a:pos x="187" y="61"/>
                    </a:cxn>
                    <a:cxn ang="0">
                      <a:pos x="179" y="55"/>
                    </a:cxn>
                    <a:cxn ang="0">
                      <a:pos x="172" y="71"/>
                    </a:cxn>
                    <a:cxn ang="0">
                      <a:pos x="161" y="57"/>
                    </a:cxn>
                    <a:cxn ang="0">
                      <a:pos x="165" y="71"/>
                    </a:cxn>
                    <a:cxn ang="0">
                      <a:pos x="176" y="75"/>
                    </a:cxn>
                    <a:cxn ang="0">
                      <a:pos x="172" y="95"/>
                    </a:cxn>
                    <a:cxn ang="0">
                      <a:pos x="166" y="117"/>
                    </a:cxn>
                    <a:cxn ang="0">
                      <a:pos x="159" y="130"/>
                    </a:cxn>
                    <a:cxn ang="0">
                      <a:pos x="139" y="147"/>
                    </a:cxn>
                    <a:cxn ang="0">
                      <a:pos x="134" y="132"/>
                    </a:cxn>
                    <a:cxn ang="0">
                      <a:pos x="135" y="115"/>
                    </a:cxn>
                    <a:cxn ang="0">
                      <a:pos x="128" y="96"/>
                    </a:cxn>
                    <a:cxn ang="0">
                      <a:pos x="119" y="85"/>
                    </a:cxn>
                    <a:cxn ang="0">
                      <a:pos x="94" y="86"/>
                    </a:cxn>
                    <a:cxn ang="0">
                      <a:pos x="85" y="73"/>
                    </a:cxn>
                    <a:cxn ang="0">
                      <a:pos x="95" y="47"/>
                    </a:cxn>
                    <a:cxn ang="0">
                      <a:pos x="113" y="39"/>
                    </a:cxn>
                    <a:cxn ang="0">
                      <a:pos x="124" y="44"/>
                    </a:cxn>
                    <a:cxn ang="0">
                      <a:pos x="139" y="44"/>
                    </a:cxn>
                    <a:cxn ang="0">
                      <a:pos x="154" y="42"/>
                    </a:cxn>
                    <a:cxn ang="0">
                      <a:pos x="140" y="36"/>
                    </a:cxn>
                    <a:cxn ang="0">
                      <a:pos x="139" y="31"/>
                    </a:cxn>
                    <a:cxn ang="0">
                      <a:pos x="120" y="31"/>
                    </a:cxn>
                    <a:cxn ang="0">
                      <a:pos x="105" y="36"/>
                    </a:cxn>
                    <a:cxn ang="0">
                      <a:pos x="102" y="20"/>
                    </a:cxn>
                    <a:cxn ang="0">
                      <a:pos x="91" y="10"/>
                    </a:cxn>
                    <a:cxn ang="0">
                      <a:pos x="103" y="3"/>
                    </a:cxn>
                  </a:cxnLst>
                  <a:rect l="0" t="0" r="r" b="b"/>
                  <a:pathLst>
                    <a:path w="216" h="189">
                      <a:moveTo>
                        <a:pt x="88" y="1"/>
                      </a:moveTo>
                      <a:cubicBezTo>
                        <a:pt x="88" y="1"/>
                        <a:pt x="55" y="5"/>
                        <a:pt x="33" y="30"/>
                      </a:cubicBezTo>
                      <a:cubicBezTo>
                        <a:pt x="33" y="30"/>
                        <a:pt x="50" y="13"/>
                        <a:pt x="60" y="13"/>
                      </a:cubicBezTo>
                      <a:cubicBezTo>
                        <a:pt x="63" y="14"/>
                        <a:pt x="63" y="14"/>
                        <a:pt x="63" y="14"/>
                      </a:cubicBezTo>
                      <a:cubicBezTo>
                        <a:pt x="63" y="14"/>
                        <a:pt x="62" y="14"/>
                        <a:pt x="62" y="15"/>
                      </a:cubicBezTo>
                      <a:cubicBezTo>
                        <a:pt x="62" y="15"/>
                        <a:pt x="60" y="17"/>
                        <a:pt x="60" y="17"/>
                      </a:cubicBezTo>
                      <a:cubicBezTo>
                        <a:pt x="60" y="18"/>
                        <a:pt x="61" y="19"/>
                        <a:pt x="61" y="19"/>
                      </a:cubicBezTo>
                      <a:cubicBezTo>
                        <a:pt x="60" y="20"/>
                        <a:pt x="60" y="20"/>
                        <a:pt x="60" y="20"/>
                      </a:cubicBezTo>
                      <a:cubicBezTo>
                        <a:pt x="60" y="20"/>
                        <a:pt x="59" y="21"/>
                        <a:pt x="59" y="21"/>
                      </a:cubicBezTo>
                      <a:cubicBezTo>
                        <a:pt x="59" y="21"/>
                        <a:pt x="58" y="21"/>
                        <a:pt x="58" y="22"/>
                      </a:cubicBezTo>
                      <a:cubicBezTo>
                        <a:pt x="58" y="23"/>
                        <a:pt x="58" y="24"/>
                        <a:pt x="58" y="24"/>
                      </a:cubicBezTo>
                      <a:cubicBezTo>
                        <a:pt x="58" y="26"/>
                        <a:pt x="58" y="26"/>
                        <a:pt x="58" y="26"/>
                      </a:cubicBezTo>
                      <a:cubicBezTo>
                        <a:pt x="58" y="27"/>
                        <a:pt x="58" y="27"/>
                        <a:pt x="58" y="27"/>
                      </a:cubicBezTo>
                      <a:cubicBezTo>
                        <a:pt x="56" y="28"/>
                        <a:pt x="56" y="28"/>
                        <a:pt x="56" y="28"/>
                      </a:cubicBezTo>
                      <a:cubicBezTo>
                        <a:pt x="56" y="28"/>
                        <a:pt x="55" y="28"/>
                        <a:pt x="54" y="28"/>
                      </a:cubicBezTo>
                      <a:cubicBezTo>
                        <a:pt x="53" y="27"/>
                        <a:pt x="53" y="26"/>
                        <a:pt x="53" y="26"/>
                      </a:cubicBezTo>
                      <a:cubicBezTo>
                        <a:pt x="55" y="25"/>
                        <a:pt x="55" y="25"/>
                        <a:pt x="55" y="25"/>
                      </a:cubicBezTo>
                      <a:cubicBezTo>
                        <a:pt x="55" y="25"/>
                        <a:pt x="55" y="25"/>
                        <a:pt x="55" y="24"/>
                      </a:cubicBezTo>
                      <a:cubicBezTo>
                        <a:pt x="54" y="24"/>
                        <a:pt x="54" y="23"/>
                        <a:pt x="53" y="23"/>
                      </a:cubicBezTo>
                      <a:cubicBezTo>
                        <a:pt x="52" y="23"/>
                        <a:pt x="51" y="25"/>
                        <a:pt x="51" y="25"/>
                      </a:cubicBezTo>
                      <a:cubicBezTo>
                        <a:pt x="49" y="26"/>
                        <a:pt x="49" y="26"/>
                        <a:pt x="49" y="26"/>
                      </a:cubicBezTo>
                      <a:cubicBezTo>
                        <a:pt x="49" y="26"/>
                        <a:pt x="48" y="28"/>
                        <a:pt x="49" y="28"/>
                      </a:cubicBezTo>
                      <a:cubicBezTo>
                        <a:pt x="49" y="28"/>
                        <a:pt x="50" y="28"/>
                        <a:pt x="50" y="28"/>
                      </a:cubicBezTo>
                      <a:cubicBezTo>
                        <a:pt x="50" y="28"/>
                        <a:pt x="50" y="29"/>
                        <a:pt x="50" y="29"/>
                      </a:cubicBezTo>
                      <a:cubicBezTo>
                        <a:pt x="50" y="30"/>
                        <a:pt x="50" y="31"/>
                        <a:pt x="50" y="31"/>
                      </a:cubicBezTo>
                      <a:cubicBezTo>
                        <a:pt x="50" y="31"/>
                        <a:pt x="49" y="32"/>
                        <a:pt x="48" y="31"/>
                      </a:cubicBezTo>
                      <a:cubicBezTo>
                        <a:pt x="47" y="31"/>
                        <a:pt x="46" y="31"/>
                        <a:pt x="45" y="31"/>
                      </a:cubicBezTo>
                      <a:cubicBezTo>
                        <a:pt x="45" y="30"/>
                        <a:pt x="44" y="30"/>
                        <a:pt x="43" y="30"/>
                      </a:cubicBezTo>
                      <a:cubicBezTo>
                        <a:pt x="43" y="31"/>
                        <a:pt x="43" y="31"/>
                        <a:pt x="42" y="31"/>
                      </a:cubicBezTo>
                      <a:cubicBezTo>
                        <a:pt x="42" y="31"/>
                        <a:pt x="40" y="33"/>
                        <a:pt x="40" y="33"/>
                      </a:cubicBezTo>
                      <a:cubicBezTo>
                        <a:pt x="40" y="33"/>
                        <a:pt x="39" y="33"/>
                        <a:pt x="39" y="34"/>
                      </a:cubicBezTo>
                      <a:cubicBezTo>
                        <a:pt x="39" y="34"/>
                        <a:pt x="39" y="36"/>
                        <a:pt x="39" y="36"/>
                      </a:cubicBezTo>
                      <a:cubicBezTo>
                        <a:pt x="39" y="36"/>
                        <a:pt x="38" y="36"/>
                        <a:pt x="36" y="37"/>
                      </a:cubicBezTo>
                      <a:cubicBezTo>
                        <a:pt x="35" y="37"/>
                        <a:pt x="35" y="38"/>
                        <a:pt x="35" y="38"/>
                      </a:cubicBezTo>
                      <a:cubicBezTo>
                        <a:pt x="34" y="39"/>
                        <a:pt x="34" y="39"/>
                        <a:pt x="34" y="39"/>
                      </a:cubicBezTo>
                      <a:cubicBezTo>
                        <a:pt x="34" y="39"/>
                        <a:pt x="33" y="40"/>
                        <a:pt x="32" y="41"/>
                      </a:cubicBezTo>
                      <a:cubicBezTo>
                        <a:pt x="31" y="42"/>
                        <a:pt x="29" y="44"/>
                        <a:pt x="29" y="44"/>
                      </a:cubicBezTo>
                      <a:cubicBezTo>
                        <a:pt x="28" y="44"/>
                        <a:pt x="27" y="45"/>
                        <a:pt x="27" y="46"/>
                      </a:cubicBezTo>
                      <a:cubicBezTo>
                        <a:pt x="27" y="47"/>
                        <a:pt x="27" y="48"/>
                        <a:pt x="26" y="48"/>
                      </a:cubicBezTo>
                      <a:cubicBezTo>
                        <a:pt x="26" y="49"/>
                        <a:pt x="26" y="50"/>
                        <a:pt x="26" y="51"/>
                      </a:cubicBezTo>
                      <a:cubicBezTo>
                        <a:pt x="25" y="52"/>
                        <a:pt x="25" y="53"/>
                        <a:pt x="24" y="53"/>
                      </a:cubicBezTo>
                      <a:cubicBezTo>
                        <a:pt x="24" y="54"/>
                        <a:pt x="23" y="54"/>
                        <a:pt x="23" y="54"/>
                      </a:cubicBezTo>
                      <a:cubicBezTo>
                        <a:pt x="23" y="54"/>
                        <a:pt x="21" y="55"/>
                        <a:pt x="20" y="55"/>
                      </a:cubicBezTo>
                      <a:cubicBezTo>
                        <a:pt x="19" y="56"/>
                        <a:pt x="19" y="57"/>
                        <a:pt x="19" y="57"/>
                      </a:cubicBezTo>
                      <a:cubicBezTo>
                        <a:pt x="19" y="58"/>
                        <a:pt x="20" y="58"/>
                        <a:pt x="20" y="58"/>
                      </a:cubicBezTo>
                      <a:cubicBezTo>
                        <a:pt x="21" y="58"/>
                        <a:pt x="22" y="59"/>
                        <a:pt x="22" y="59"/>
                      </a:cubicBezTo>
                      <a:cubicBezTo>
                        <a:pt x="22" y="59"/>
                        <a:pt x="22" y="61"/>
                        <a:pt x="22" y="61"/>
                      </a:cubicBezTo>
                      <a:cubicBezTo>
                        <a:pt x="22" y="61"/>
                        <a:pt x="21" y="63"/>
                        <a:pt x="22" y="63"/>
                      </a:cubicBezTo>
                      <a:cubicBezTo>
                        <a:pt x="22" y="63"/>
                        <a:pt x="23" y="63"/>
                        <a:pt x="23" y="63"/>
                      </a:cubicBezTo>
                      <a:cubicBezTo>
                        <a:pt x="25" y="64"/>
                        <a:pt x="25" y="64"/>
                        <a:pt x="25" y="64"/>
                      </a:cubicBezTo>
                      <a:cubicBezTo>
                        <a:pt x="27" y="65"/>
                        <a:pt x="27" y="65"/>
                        <a:pt x="27" y="65"/>
                      </a:cubicBezTo>
                      <a:cubicBezTo>
                        <a:pt x="28" y="65"/>
                        <a:pt x="28" y="65"/>
                        <a:pt x="28" y="65"/>
                      </a:cubicBezTo>
                      <a:cubicBezTo>
                        <a:pt x="28" y="65"/>
                        <a:pt x="27" y="66"/>
                        <a:pt x="27" y="67"/>
                      </a:cubicBezTo>
                      <a:cubicBezTo>
                        <a:pt x="27" y="67"/>
                        <a:pt x="27" y="68"/>
                        <a:pt x="26" y="68"/>
                      </a:cubicBezTo>
                      <a:cubicBezTo>
                        <a:pt x="26" y="67"/>
                        <a:pt x="26" y="67"/>
                        <a:pt x="26" y="67"/>
                      </a:cubicBezTo>
                      <a:cubicBezTo>
                        <a:pt x="25" y="66"/>
                        <a:pt x="25" y="66"/>
                        <a:pt x="25" y="65"/>
                      </a:cubicBezTo>
                      <a:cubicBezTo>
                        <a:pt x="24" y="65"/>
                        <a:pt x="23" y="66"/>
                        <a:pt x="23" y="66"/>
                      </a:cubicBezTo>
                      <a:cubicBezTo>
                        <a:pt x="22" y="65"/>
                        <a:pt x="22" y="65"/>
                        <a:pt x="21" y="65"/>
                      </a:cubicBezTo>
                      <a:cubicBezTo>
                        <a:pt x="21" y="64"/>
                        <a:pt x="21" y="65"/>
                        <a:pt x="21" y="64"/>
                      </a:cubicBezTo>
                      <a:cubicBezTo>
                        <a:pt x="21" y="63"/>
                        <a:pt x="21" y="63"/>
                        <a:pt x="21" y="62"/>
                      </a:cubicBezTo>
                      <a:cubicBezTo>
                        <a:pt x="21" y="62"/>
                        <a:pt x="20" y="61"/>
                        <a:pt x="20" y="61"/>
                      </a:cubicBezTo>
                      <a:cubicBezTo>
                        <a:pt x="19" y="61"/>
                        <a:pt x="20" y="62"/>
                        <a:pt x="19" y="61"/>
                      </a:cubicBezTo>
                      <a:cubicBezTo>
                        <a:pt x="19" y="60"/>
                        <a:pt x="18" y="60"/>
                        <a:pt x="18" y="60"/>
                      </a:cubicBezTo>
                      <a:cubicBezTo>
                        <a:pt x="18" y="60"/>
                        <a:pt x="17" y="60"/>
                        <a:pt x="17" y="60"/>
                      </a:cubicBezTo>
                      <a:cubicBezTo>
                        <a:pt x="17" y="59"/>
                        <a:pt x="17" y="58"/>
                        <a:pt x="17" y="57"/>
                      </a:cubicBezTo>
                      <a:cubicBezTo>
                        <a:pt x="17" y="57"/>
                        <a:pt x="18" y="56"/>
                        <a:pt x="18" y="55"/>
                      </a:cubicBezTo>
                      <a:cubicBezTo>
                        <a:pt x="18" y="55"/>
                        <a:pt x="18" y="52"/>
                        <a:pt x="18" y="52"/>
                      </a:cubicBezTo>
                      <a:cubicBezTo>
                        <a:pt x="18" y="52"/>
                        <a:pt x="15" y="58"/>
                        <a:pt x="14" y="63"/>
                      </a:cubicBezTo>
                      <a:cubicBezTo>
                        <a:pt x="14" y="63"/>
                        <a:pt x="15" y="62"/>
                        <a:pt x="15" y="63"/>
                      </a:cubicBezTo>
                      <a:cubicBezTo>
                        <a:pt x="15" y="64"/>
                        <a:pt x="16" y="65"/>
                        <a:pt x="16" y="65"/>
                      </a:cubicBezTo>
                      <a:cubicBezTo>
                        <a:pt x="15" y="66"/>
                        <a:pt x="15" y="66"/>
                        <a:pt x="15" y="68"/>
                      </a:cubicBezTo>
                      <a:cubicBezTo>
                        <a:pt x="15" y="71"/>
                        <a:pt x="16" y="71"/>
                        <a:pt x="16" y="72"/>
                      </a:cubicBezTo>
                      <a:cubicBezTo>
                        <a:pt x="15" y="73"/>
                        <a:pt x="15" y="74"/>
                        <a:pt x="15" y="75"/>
                      </a:cubicBezTo>
                      <a:cubicBezTo>
                        <a:pt x="15" y="76"/>
                        <a:pt x="15" y="78"/>
                        <a:pt x="16" y="78"/>
                      </a:cubicBezTo>
                      <a:cubicBezTo>
                        <a:pt x="16" y="79"/>
                        <a:pt x="16" y="79"/>
                        <a:pt x="16" y="79"/>
                      </a:cubicBezTo>
                      <a:cubicBezTo>
                        <a:pt x="17" y="80"/>
                        <a:pt x="16" y="81"/>
                        <a:pt x="17" y="80"/>
                      </a:cubicBezTo>
                      <a:cubicBezTo>
                        <a:pt x="18" y="78"/>
                        <a:pt x="19" y="77"/>
                        <a:pt x="19" y="77"/>
                      </a:cubicBezTo>
                      <a:cubicBezTo>
                        <a:pt x="19" y="76"/>
                        <a:pt x="19" y="76"/>
                        <a:pt x="19" y="76"/>
                      </a:cubicBezTo>
                      <a:cubicBezTo>
                        <a:pt x="19" y="76"/>
                        <a:pt x="19" y="75"/>
                        <a:pt x="21" y="75"/>
                      </a:cubicBezTo>
                      <a:cubicBezTo>
                        <a:pt x="22" y="76"/>
                        <a:pt x="22" y="75"/>
                        <a:pt x="23" y="76"/>
                      </a:cubicBezTo>
                      <a:cubicBezTo>
                        <a:pt x="23" y="77"/>
                        <a:pt x="22" y="78"/>
                        <a:pt x="23" y="78"/>
                      </a:cubicBezTo>
                      <a:cubicBezTo>
                        <a:pt x="24" y="78"/>
                        <a:pt x="26" y="77"/>
                        <a:pt x="26" y="77"/>
                      </a:cubicBezTo>
                      <a:cubicBezTo>
                        <a:pt x="27" y="78"/>
                        <a:pt x="28" y="78"/>
                        <a:pt x="28" y="79"/>
                      </a:cubicBezTo>
                      <a:cubicBezTo>
                        <a:pt x="28" y="80"/>
                        <a:pt x="29" y="81"/>
                        <a:pt x="29" y="82"/>
                      </a:cubicBezTo>
                      <a:cubicBezTo>
                        <a:pt x="30" y="82"/>
                        <a:pt x="30" y="83"/>
                        <a:pt x="30" y="84"/>
                      </a:cubicBezTo>
                      <a:cubicBezTo>
                        <a:pt x="30" y="85"/>
                        <a:pt x="33" y="86"/>
                        <a:pt x="33" y="86"/>
                      </a:cubicBezTo>
                      <a:cubicBezTo>
                        <a:pt x="33" y="86"/>
                        <a:pt x="35" y="86"/>
                        <a:pt x="36" y="86"/>
                      </a:cubicBezTo>
                      <a:cubicBezTo>
                        <a:pt x="37" y="86"/>
                        <a:pt x="36" y="87"/>
                        <a:pt x="37" y="88"/>
                      </a:cubicBezTo>
                      <a:cubicBezTo>
                        <a:pt x="38" y="88"/>
                        <a:pt x="39" y="90"/>
                        <a:pt x="39" y="90"/>
                      </a:cubicBezTo>
                      <a:cubicBezTo>
                        <a:pt x="39" y="90"/>
                        <a:pt x="39" y="92"/>
                        <a:pt x="39" y="93"/>
                      </a:cubicBezTo>
                      <a:cubicBezTo>
                        <a:pt x="39" y="94"/>
                        <a:pt x="39" y="95"/>
                        <a:pt x="39" y="95"/>
                      </a:cubicBezTo>
                      <a:cubicBezTo>
                        <a:pt x="40" y="95"/>
                        <a:pt x="42" y="95"/>
                        <a:pt x="42" y="95"/>
                      </a:cubicBezTo>
                      <a:cubicBezTo>
                        <a:pt x="42" y="95"/>
                        <a:pt x="41" y="97"/>
                        <a:pt x="43" y="97"/>
                      </a:cubicBezTo>
                      <a:cubicBezTo>
                        <a:pt x="44" y="98"/>
                        <a:pt x="46" y="98"/>
                        <a:pt x="46" y="99"/>
                      </a:cubicBezTo>
                      <a:cubicBezTo>
                        <a:pt x="47" y="99"/>
                        <a:pt x="45" y="100"/>
                        <a:pt x="47" y="100"/>
                      </a:cubicBezTo>
                      <a:cubicBezTo>
                        <a:pt x="49" y="100"/>
                        <a:pt x="51" y="100"/>
                        <a:pt x="52" y="101"/>
                      </a:cubicBezTo>
                      <a:cubicBezTo>
                        <a:pt x="53" y="101"/>
                        <a:pt x="52" y="102"/>
                        <a:pt x="54" y="104"/>
                      </a:cubicBezTo>
                      <a:cubicBezTo>
                        <a:pt x="57" y="105"/>
                        <a:pt x="57" y="105"/>
                        <a:pt x="58" y="106"/>
                      </a:cubicBezTo>
                      <a:cubicBezTo>
                        <a:pt x="59" y="106"/>
                        <a:pt x="60" y="106"/>
                        <a:pt x="59" y="108"/>
                      </a:cubicBezTo>
                      <a:cubicBezTo>
                        <a:pt x="59" y="109"/>
                        <a:pt x="59" y="111"/>
                        <a:pt x="58" y="111"/>
                      </a:cubicBezTo>
                      <a:cubicBezTo>
                        <a:pt x="57" y="112"/>
                        <a:pt x="56" y="114"/>
                        <a:pt x="55" y="115"/>
                      </a:cubicBezTo>
                      <a:cubicBezTo>
                        <a:pt x="55" y="116"/>
                        <a:pt x="54" y="117"/>
                        <a:pt x="55" y="118"/>
                      </a:cubicBezTo>
                      <a:cubicBezTo>
                        <a:pt x="55" y="120"/>
                        <a:pt x="56" y="121"/>
                        <a:pt x="56" y="122"/>
                      </a:cubicBezTo>
                      <a:cubicBezTo>
                        <a:pt x="56" y="122"/>
                        <a:pt x="56" y="125"/>
                        <a:pt x="56" y="125"/>
                      </a:cubicBezTo>
                      <a:cubicBezTo>
                        <a:pt x="55" y="126"/>
                        <a:pt x="55" y="128"/>
                        <a:pt x="55" y="128"/>
                      </a:cubicBezTo>
                      <a:cubicBezTo>
                        <a:pt x="55" y="128"/>
                        <a:pt x="56" y="129"/>
                        <a:pt x="55" y="130"/>
                      </a:cubicBezTo>
                      <a:cubicBezTo>
                        <a:pt x="54" y="132"/>
                        <a:pt x="52" y="133"/>
                        <a:pt x="51" y="133"/>
                      </a:cubicBezTo>
                      <a:cubicBezTo>
                        <a:pt x="50" y="134"/>
                        <a:pt x="49" y="135"/>
                        <a:pt x="49" y="135"/>
                      </a:cubicBezTo>
                      <a:cubicBezTo>
                        <a:pt x="49" y="135"/>
                        <a:pt x="49" y="139"/>
                        <a:pt x="49" y="140"/>
                      </a:cubicBezTo>
                      <a:cubicBezTo>
                        <a:pt x="48" y="140"/>
                        <a:pt x="45" y="146"/>
                        <a:pt x="46" y="147"/>
                      </a:cubicBezTo>
                      <a:cubicBezTo>
                        <a:pt x="47" y="149"/>
                        <a:pt x="48" y="150"/>
                        <a:pt x="47" y="151"/>
                      </a:cubicBezTo>
                      <a:cubicBezTo>
                        <a:pt x="47" y="152"/>
                        <a:pt x="47" y="152"/>
                        <a:pt x="46" y="153"/>
                      </a:cubicBezTo>
                      <a:cubicBezTo>
                        <a:pt x="46" y="153"/>
                        <a:pt x="44" y="153"/>
                        <a:pt x="45" y="155"/>
                      </a:cubicBezTo>
                      <a:cubicBezTo>
                        <a:pt x="46" y="157"/>
                        <a:pt x="47" y="157"/>
                        <a:pt x="48" y="159"/>
                      </a:cubicBezTo>
                      <a:cubicBezTo>
                        <a:pt x="48" y="160"/>
                        <a:pt x="48" y="160"/>
                        <a:pt x="49" y="161"/>
                      </a:cubicBezTo>
                      <a:cubicBezTo>
                        <a:pt x="50" y="162"/>
                        <a:pt x="50" y="164"/>
                        <a:pt x="51" y="165"/>
                      </a:cubicBezTo>
                      <a:cubicBezTo>
                        <a:pt x="52" y="165"/>
                        <a:pt x="54" y="166"/>
                        <a:pt x="54" y="167"/>
                      </a:cubicBezTo>
                      <a:cubicBezTo>
                        <a:pt x="54" y="168"/>
                        <a:pt x="56" y="170"/>
                        <a:pt x="53" y="169"/>
                      </a:cubicBezTo>
                      <a:cubicBezTo>
                        <a:pt x="50" y="167"/>
                        <a:pt x="53" y="169"/>
                        <a:pt x="49" y="166"/>
                      </a:cubicBezTo>
                      <a:cubicBezTo>
                        <a:pt x="46" y="163"/>
                        <a:pt x="45" y="164"/>
                        <a:pt x="44" y="162"/>
                      </a:cubicBezTo>
                      <a:cubicBezTo>
                        <a:pt x="42" y="161"/>
                        <a:pt x="44" y="167"/>
                        <a:pt x="42" y="159"/>
                      </a:cubicBezTo>
                      <a:cubicBezTo>
                        <a:pt x="39" y="152"/>
                        <a:pt x="38" y="153"/>
                        <a:pt x="37" y="151"/>
                      </a:cubicBezTo>
                      <a:cubicBezTo>
                        <a:pt x="37" y="150"/>
                        <a:pt x="37" y="151"/>
                        <a:pt x="35" y="148"/>
                      </a:cubicBezTo>
                      <a:cubicBezTo>
                        <a:pt x="33" y="144"/>
                        <a:pt x="35" y="146"/>
                        <a:pt x="33" y="144"/>
                      </a:cubicBezTo>
                      <a:cubicBezTo>
                        <a:pt x="31" y="142"/>
                        <a:pt x="31" y="145"/>
                        <a:pt x="30" y="141"/>
                      </a:cubicBezTo>
                      <a:cubicBezTo>
                        <a:pt x="29" y="136"/>
                        <a:pt x="29" y="139"/>
                        <a:pt x="28" y="134"/>
                      </a:cubicBezTo>
                      <a:cubicBezTo>
                        <a:pt x="27" y="130"/>
                        <a:pt x="29" y="129"/>
                        <a:pt x="26" y="127"/>
                      </a:cubicBezTo>
                      <a:cubicBezTo>
                        <a:pt x="24" y="125"/>
                        <a:pt x="24" y="126"/>
                        <a:pt x="23" y="124"/>
                      </a:cubicBezTo>
                      <a:cubicBezTo>
                        <a:pt x="22" y="123"/>
                        <a:pt x="23" y="124"/>
                        <a:pt x="21" y="120"/>
                      </a:cubicBezTo>
                      <a:cubicBezTo>
                        <a:pt x="19" y="116"/>
                        <a:pt x="15" y="114"/>
                        <a:pt x="15" y="107"/>
                      </a:cubicBezTo>
                      <a:cubicBezTo>
                        <a:pt x="16" y="100"/>
                        <a:pt x="16" y="99"/>
                        <a:pt x="16" y="99"/>
                      </a:cubicBezTo>
                      <a:cubicBezTo>
                        <a:pt x="16" y="99"/>
                        <a:pt x="12" y="96"/>
                        <a:pt x="13" y="92"/>
                      </a:cubicBezTo>
                      <a:cubicBezTo>
                        <a:pt x="14" y="88"/>
                        <a:pt x="15" y="89"/>
                        <a:pt x="14" y="88"/>
                      </a:cubicBezTo>
                      <a:cubicBezTo>
                        <a:pt x="14" y="87"/>
                        <a:pt x="14" y="87"/>
                        <a:pt x="12" y="85"/>
                      </a:cubicBezTo>
                      <a:cubicBezTo>
                        <a:pt x="11" y="84"/>
                        <a:pt x="11" y="84"/>
                        <a:pt x="11" y="83"/>
                      </a:cubicBezTo>
                      <a:cubicBezTo>
                        <a:pt x="10" y="82"/>
                        <a:pt x="10" y="80"/>
                        <a:pt x="10" y="80"/>
                      </a:cubicBezTo>
                      <a:cubicBezTo>
                        <a:pt x="9" y="80"/>
                        <a:pt x="9" y="80"/>
                        <a:pt x="9" y="80"/>
                      </a:cubicBezTo>
                      <a:cubicBezTo>
                        <a:pt x="9" y="80"/>
                        <a:pt x="0" y="173"/>
                        <a:pt x="92" y="187"/>
                      </a:cubicBezTo>
                      <a:cubicBezTo>
                        <a:pt x="92" y="187"/>
                        <a:pt x="71" y="182"/>
                        <a:pt x="69" y="178"/>
                      </a:cubicBezTo>
                      <a:cubicBezTo>
                        <a:pt x="69" y="178"/>
                        <a:pt x="69" y="174"/>
                        <a:pt x="70" y="174"/>
                      </a:cubicBezTo>
                      <a:cubicBezTo>
                        <a:pt x="71" y="174"/>
                        <a:pt x="72" y="175"/>
                        <a:pt x="73" y="174"/>
                      </a:cubicBezTo>
                      <a:cubicBezTo>
                        <a:pt x="75" y="173"/>
                        <a:pt x="76" y="171"/>
                        <a:pt x="76" y="171"/>
                      </a:cubicBezTo>
                      <a:cubicBezTo>
                        <a:pt x="76" y="173"/>
                        <a:pt x="76" y="173"/>
                        <a:pt x="76" y="173"/>
                      </a:cubicBezTo>
                      <a:cubicBezTo>
                        <a:pt x="76" y="173"/>
                        <a:pt x="75" y="173"/>
                        <a:pt x="79" y="173"/>
                      </a:cubicBezTo>
                      <a:cubicBezTo>
                        <a:pt x="83" y="172"/>
                        <a:pt x="83" y="172"/>
                        <a:pt x="85" y="172"/>
                      </a:cubicBezTo>
                      <a:cubicBezTo>
                        <a:pt x="86" y="171"/>
                        <a:pt x="88" y="168"/>
                        <a:pt x="89" y="170"/>
                      </a:cubicBezTo>
                      <a:cubicBezTo>
                        <a:pt x="90" y="172"/>
                        <a:pt x="88" y="171"/>
                        <a:pt x="90" y="172"/>
                      </a:cubicBezTo>
                      <a:cubicBezTo>
                        <a:pt x="92" y="173"/>
                        <a:pt x="96" y="171"/>
                        <a:pt x="96" y="171"/>
                      </a:cubicBezTo>
                      <a:cubicBezTo>
                        <a:pt x="96" y="171"/>
                        <a:pt x="102" y="172"/>
                        <a:pt x="103" y="171"/>
                      </a:cubicBezTo>
                      <a:cubicBezTo>
                        <a:pt x="103" y="170"/>
                        <a:pt x="103" y="169"/>
                        <a:pt x="105" y="169"/>
                      </a:cubicBezTo>
                      <a:cubicBezTo>
                        <a:pt x="106" y="170"/>
                        <a:pt x="106" y="171"/>
                        <a:pt x="106" y="171"/>
                      </a:cubicBezTo>
                      <a:cubicBezTo>
                        <a:pt x="103" y="173"/>
                        <a:pt x="103" y="173"/>
                        <a:pt x="103" y="173"/>
                      </a:cubicBezTo>
                      <a:cubicBezTo>
                        <a:pt x="99" y="176"/>
                        <a:pt x="99" y="176"/>
                        <a:pt x="99" y="176"/>
                      </a:cubicBezTo>
                      <a:cubicBezTo>
                        <a:pt x="99" y="176"/>
                        <a:pt x="98" y="176"/>
                        <a:pt x="99" y="177"/>
                      </a:cubicBezTo>
                      <a:cubicBezTo>
                        <a:pt x="101" y="178"/>
                        <a:pt x="101" y="177"/>
                        <a:pt x="103" y="178"/>
                      </a:cubicBezTo>
                      <a:cubicBezTo>
                        <a:pt x="104" y="178"/>
                        <a:pt x="108" y="181"/>
                        <a:pt x="109" y="179"/>
                      </a:cubicBezTo>
                      <a:cubicBezTo>
                        <a:pt x="110" y="177"/>
                        <a:pt x="110" y="177"/>
                        <a:pt x="111" y="176"/>
                      </a:cubicBezTo>
                      <a:cubicBezTo>
                        <a:pt x="111" y="175"/>
                        <a:pt x="111" y="173"/>
                        <a:pt x="113" y="173"/>
                      </a:cubicBezTo>
                      <a:cubicBezTo>
                        <a:pt x="114" y="173"/>
                        <a:pt x="116" y="174"/>
                        <a:pt x="116" y="174"/>
                      </a:cubicBezTo>
                      <a:cubicBezTo>
                        <a:pt x="114" y="177"/>
                        <a:pt x="114" y="177"/>
                        <a:pt x="114" y="177"/>
                      </a:cubicBezTo>
                      <a:cubicBezTo>
                        <a:pt x="114" y="177"/>
                        <a:pt x="117" y="177"/>
                        <a:pt x="118" y="177"/>
                      </a:cubicBezTo>
                      <a:cubicBezTo>
                        <a:pt x="119" y="177"/>
                        <a:pt x="120" y="178"/>
                        <a:pt x="121" y="177"/>
                      </a:cubicBezTo>
                      <a:cubicBezTo>
                        <a:pt x="123" y="175"/>
                        <a:pt x="123" y="175"/>
                        <a:pt x="124" y="175"/>
                      </a:cubicBezTo>
                      <a:cubicBezTo>
                        <a:pt x="126" y="175"/>
                        <a:pt x="128" y="174"/>
                        <a:pt x="129" y="174"/>
                      </a:cubicBezTo>
                      <a:cubicBezTo>
                        <a:pt x="129" y="175"/>
                        <a:pt x="131" y="175"/>
                        <a:pt x="131" y="175"/>
                      </a:cubicBezTo>
                      <a:cubicBezTo>
                        <a:pt x="132" y="175"/>
                        <a:pt x="135" y="177"/>
                        <a:pt x="136" y="177"/>
                      </a:cubicBezTo>
                      <a:cubicBezTo>
                        <a:pt x="137" y="176"/>
                        <a:pt x="141" y="177"/>
                        <a:pt x="141" y="177"/>
                      </a:cubicBezTo>
                      <a:cubicBezTo>
                        <a:pt x="141" y="177"/>
                        <a:pt x="130" y="186"/>
                        <a:pt x="107" y="187"/>
                      </a:cubicBezTo>
                      <a:cubicBezTo>
                        <a:pt x="107" y="187"/>
                        <a:pt x="158" y="189"/>
                        <a:pt x="187" y="139"/>
                      </a:cubicBezTo>
                      <a:cubicBezTo>
                        <a:pt x="216" y="89"/>
                        <a:pt x="196" y="25"/>
                        <a:pt x="130" y="3"/>
                      </a:cubicBezTo>
                      <a:cubicBezTo>
                        <a:pt x="130" y="3"/>
                        <a:pt x="179" y="21"/>
                        <a:pt x="192" y="68"/>
                      </a:cubicBezTo>
                      <a:cubicBezTo>
                        <a:pt x="192" y="69"/>
                        <a:pt x="192" y="69"/>
                        <a:pt x="192" y="69"/>
                      </a:cubicBezTo>
                      <a:cubicBezTo>
                        <a:pt x="191" y="68"/>
                        <a:pt x="191" y="68"/>
                        <a:pt x="190" y="66"/>
                      </a:cubicBezTo>
                      <a:cubicBezTo>
                        <a:pt x="188" y="64"/>
                        <a:pt x="189" y="64"/>
                        <a:pt x="188" y="63"/>
                      </a:cubicBezTo>
                      <a:cubicBezTo>
                        <a:pt x="188" y="61"/>
                        <a:pt x="188" y="62"/>
                        <a:pt x="187" y="61"/>
                      </a:cubicBezTo>
                      <a:cubicBezTo>
                        <a:pt x="186" y="59"/>
                        <a:pt x="185" y="60"/>
                        <a:pt x="184" y="59"/>
                      </a:cubicBezTo>
                      <a:cubicBezTo>
                        <a:pt x="184" y="58"/>
                        <a:pt x="183" y="55"/>
                        <a:pt x="182" y="54"/>
                      </a:cubicBezTo>
                      <a:cubicBezTo>
                        <a:pt x="181" y="53"/>
                        <a:pt x="179" y="53"/>
                        <a:pt x="178" y="53"/>
                      </a:cubicBezTo>
                      <a:cubicBezTo>
                        <a:pt x="178" y="53"/>
                        <a:pt x="178" y="51"/>
                        <a:pt x="178" y="53"/>
                      </a:cubicBezTo>
                      <a:cubicBezTo>
                        <a:pt x="177" y="54"/>
                        <a:pt x="179" y="55"/>
                        <a:pt x="179" y="55"/>
                      </a:cubicBezTo>
                      <a:cubicBezTo>
                        <a:pt x="179" y="59"/>
                        <a:pt x="179" y="59"/>
                        <a:pt x="179" y="59"/>
                      </a:cubicBezTo>
                      <a:cubicBezTo>
                        <a:pt x="179" y="59"/>
                        <a:pt x="180" y="62"/>
                        <a:pt x="180" y="63"/>
                      </a:cubicBezTo>
                      <a:cubicBezTo>
                        <a:pt x="180" y="64"/>
                        <a:pt x="179" y="66"/>
                        <a:pt x="179" y="66"/>
                      </a:cubicBezTo>
                      <a:cubicBezTo>
                        <a:pt x="179" y="66"/>
                        <a:pt x="179" y="69"/>
                        <a:pt x="178" y="70"/>
                      </a:cubicBezTo>
                      <a:cubicBezTo>
                        <a:pt x="177" y="70"/>
                        <a:pt x="172" y="71"/>
                        <a:pt x="172" y="71"/>
                      </a:cubicBezTo>
                      <a:cubicBezTo>
                        <a:pt x="172" y="71"/>
                        <a:pt x="170" y="69"/>
                        <a:pt x="169" y="68"/>
                      </a:cubicBezTo>
                      <a:cubicBezTo>
                        <a:pt x="169" y="66"/>
                        <a:pt x="166" y="66"/>
                        <a:pt x="165" y="65"/>
                      </a:cubicBezTo>
                      <a:cubicBezTo>
                        <a:pt x="165" y="64"/>
                        <a:pt x="166" y="63"/>
                        <a:pt x="165" y="61"/>
                      </a:cubicBezTo>
                      <a:cubicBezTo>
                        <a:pt x="163" y="59"/>
                        <a:pt x="165" y="60"/>
                        <a:pt x="163" y="58"/>
                      </a:cubicBezTo>
                      <a:cubicBezTo>
                        <a:pt x="161" y="57"/>
                        <a:pt x="161" y="57"/>
                        <a:pt x="161" y="57"/>
                      </a:cubicBezTo>
                      <a:cubicBezTo>
                        <a:pt x="161" y="57"/>
                        <a:pt x="157" y="55"/>
                        <a:pt x="158" y="58"/>
                      </a:cubicBezTo>
                      <a:cubicBezTo>
                        <a:pt x="160" y="60"/>
                        <a:pt x="158" y="62"/>
                        <a:pt x="159" y="62"/>
                      </a:cubicBezTo>
                      <a:cubicBezTo>
                        <a:pt x="160" y="63"/>
                        <a:pt x="161" y="62"/>
                        <a:pt x="162" y="64"/>
                      </a:cubicBezTo>
                      <a:cubicBezTo>
                        <a:pt x="163" y="66"/>
                        <a:pt x="163" y="67"/>
                        <a:pt x="164" y="67"/>
                      </a:cubicBezTo>
                      <a:cubicBezTo>
                        <a:pt x="164" y="68"/>
                        <a:pt x="165" y="71"/>
                        <a:pt x="165" y="71"/>
                      </a:cubicBezTo>
                      <a:cubicBezTo>
                        <a:pt x="166" y="71"/>
                        <a:pt x="169" y="71"/>
                        <a:pt x="169" y="72"/>
                      </a:cubicBezTo>
                      <a:cubicBezTo>
                        <a:pt x="168" y="73"/>
                        <a:pt x="167" y="75"/>
                        <a:pt x="169" y="75"/>
                      </a:cubicBezTo>
                      <a:cubicBezTo>
                        <a:pt x="170" y="76"/>
                        <a:pt x="170" y="76"/>
                        <a:pt x="171" y="76"/>
                      </a:cubicBezTo>
                      <a:cubicBezTo>
                        <a:pt x="172" y="76"/>
                        <a:pt x="172" y="76"/>
                        <a:pt x="173" y="76"/>
                      </a:cubicBezTo>
                      <a:cubicBezTo>
                        <a:pt x="175" y="75"/>
                        <a:pt x="176" y="75"/>
                        <a:pt x="176" y="75"/>
                      </a:cubicBezTo>
                      <a:cubicBezTo>
                        <a:pt x="176" y="75"/>
                        <a:pt x="178" y="77"/>
                        <a:pt x="178" y="77"/>
                      </a:cubicBezTo>
                      <a:cubicBezTo>
                        <a:pt x="178" y="78"/>
                        <a:pt x="178" y="82"/>
                        <a:pt x="178" y="82"/>
                      </a:cubicBezTo>
                      <a:cubicBezTo>
                        <a:pt x="176" y="85"/>
                        <a:pt x="176" y="85"/>
                        <a:pt x="176" y="85"/>
                      </a:cubicBezTo>
                      <a:cubicBezTo>
                        <a:pt x="176" y="85"/>
                        <a:pt x="176" y="92"/>
                        <a:pt x="175" y="92"/>
                      </a:cubicBezTo>
                      <a:cubicBezTo>
                        <a:pt x="174" y="92"/>
                        <a:pt x="173" y="95"/>
                        <a:pt x="172" y="95"/>
                      </a:cubicBezTo>
                      <a:cubicBezTo>
                        <a:pt x="171" y="96"/>
                        <a:pt x="171" y="100"/>
                        <a:pt x="171" y="100"/>
                      </a:cubicBezTo>
                      <a:cubicBezTo>
                        <a:pt x="169" y="103"/>
                        <a:pt x="169" y="103"/>
                        <a:pt x="169" y="103"/>
                      </a:cubicBezTo>
                      <a:cubicBezTo>
                        <a:pt x="169" y="103"/>
                        <a:pt x="169" y="106"/>
                        <a:pt x="169" y="107"/>
                      </a:cubicBezTo>
                      <a:cubicBezTo>
                        <a:pt x="169" y="108"/>
                        <a:pt x="170" y="111"/>
                        <a:pt x="169" y="113"/>
                      </a:cubicBezTo>
                      <a:cubicBezTo>
                        <a:pt x="169" y="115"/>
                        <a:pt x="166" y="117"/>
                        <a:pt x="166" y="117"/>
                      </a:cubicBezTo>
                      <a:cubicBezTo>
                        <a:pt x="166" y="117"/>
                        <a:pt x="170" y="120"/>
                        <a:pt x="168" y="120"/>
                      </a:cubicBezTo>
                      <a:cubicBezTo>
                        <a:pt x="166" y="120"/>
                        <a:pt x="164" y="123"/>
                        <a:pt x="164" y="124"/>
                      </a:cubicBezTo>
                      <a:cubicBezTo>
                        <a:pt x="163" y="124"/>
                        <a:pt x="164" y="126"/>
                        <a:pt x="163" y="126"/>
                      </a:cubicBezTo>
                      <a:cubicBezTo>
                        <a:pt x="161" y="126"/>
                        <a:pt x="159" y="126"/>
                        <a:pt x="159" y="127"/>
                      </a:cubicBezTo>
                      <a:cubicBezTo>
                        <a:pt x="159" y="128"/>
                        <a:pt x="159" y="130"/>
                        <a:pt x="159" y="130"/>
                      </a:cubicBezTo>
                      <a:cubicBezTo>
                        <a:pt x="156" y="135"/>
                        <a:pt x="156" y="135"/>
                        <a:pt x="156" y="135"/>
                      </a:cubicBezTo>
                      <a:cubicBezTo>
                        <a:pt x="152" y="139"/>
                        <a:pt x="152" y="139"/>
                        <a:pt x="152" y="139"/>
                      </a:cubicBezTo>
                      <a:cubicBezTo>
                        <a:pt x="152" y="139"/>
                        <a:pt x="152" y="141"/>
                        <a:pt x="151" y="142"/>
                      </a:cubicBezTo>
                      <a:cubicBezTo>
                        <a:pt x="150" y="142"/>
                        <a:pt x="145" y="144"/>
                        <a:pt x="144" y="144"/>
                      </a:cubicBezTo>
                      <a:cubicBezTo>
                        <a:pt x="144" y="145"/>
                        <a:pt x="141" y="147"/>
                        <a:pt x="139" y="147"/>
                      </a:cubicBezTo>
                      <a:cubicBezTo>
                        <a:pt x="138" y="147"/>
                        <a:pt x="140" y="150"/>
                        <a:pt x="138" y="147"/>
                      </a:cubicBezTo>
                      <a:cubicBezTo>
                        <a:pt x="137" y="143"/>
                        <a:pt x="138" y="145"/>
                        <a:pt x="136" y="142"/>
                      </a:cubicBezTo>
                      <a:cubicBezTo>
                        <a:pt x="135" y="138"/>
                        <a:pt x="135" y="141"/>
                        <a:pt x="135" y="138"/>
                      </a:cubicBezTo>
                      <a:cubicBezTo>
                        <a:pt x="135" y="136"/>
                        <a:pt x="135" y="138"/>
                        <a:pt x="135" y="136"/>
                      </a:cubicBezTo>
                      <a:cubicBezTo>
                        <a:pt x="135" y="133"/>
                        <a:pt x="135" y="135"/>
                        <a:pt x="134" y="132"/>
                      </a:cubicBezTo>
                      <a:cubicBezTo>
                        <a:pt x="133" y="129"/>
                        <a:pt x="133" y="130"/>
                        <a:pt x="131" y="128"/>
                      </a:cubicBezTo>
                      <a:cubicBezTo>
                        <a:pt x="129" y="127"/>
                        <a:pt x="128" y="128"/>
                        <a:pt x="129" y="126"/>
                      </a:cubicBezTo>
                      <a:cubicBezTo>
                        <a:pt x="130" y="123"/>
                        <a:pt x="130" y="126"/>
                        <a:pt x="130" y="123"/>
                      </a:cubicBezTo>
                      <a:cubicBezTo>
                        <a:pt x="131" y="120"/>
                        <a:pt x="130" y="119"/>
                        <a:pt x="132" y="118"/>
                      </a:cubicBezTo>
                      <a:cubicBezTo>
                        <a:pt x="134" y="117"/>
                        <a:pt x="135" y="117"/>
                        <a:pt x="135" y="115"/>
                      </a:cubicBezTo>
                      <a:cubicBezTo>
                        <a:pt x="135" y="113"/>
                        <a:pt x="135" y="112"/>
                        <a:pt x="134" y="111"/>
                      </a:cubicBezTo>
                      <a:cubicBezTo>
                        <a:pt x="134" y="110"/>
                        <a:pt x="132" y="108"/>
                        <a:pt x="132" y="108"/>
                      </a:cubicBezTo>
                      <a:cubicBezTo>
                        <a:pt x="132" y="107"/>
                        <a:pt x="132" y="107"/>
                        <a:pt x="130" y="105"/>
                      </a:cubicBezTo>
                      <a:cubicBezTo>
                        <a:pt x="129" y="103"/>
                        <a:pt x="128" y="102"/>
                        <a:pt x="128" y="102"/>
                      </a:cubicBezTo>
                      <a:cubicBezTo>
                        <a:pt x="128" y="102"/>
                        <a:pt x="128" y="98"/>
                        <a:pt x="128" y="96"/>
                      </a:cubicBezTo>
                      <a:cubicBezTo>
                        <a:pt x="128" y="94"/>
                        <a:pt x="127" y="97"/>
                        <a:pt x="128" y="94"/>
                      </a:cubicBezTo>
                      <a:cubicBezTo>
                        <a:pt x="128" y="91"/>
                        <a:pt x="129" y="90"/>
                        <a:pt x="129" y="90"/>
                      </a:cubicBezTo>
                      <a:cubicBezTo>
                        <a:pt x="129" y="90"/>
                        <a:pt x="125" y="87"/>
                        <a:pt x="124" y="88"/>
                      </a:cubicBezTo>
                      <a:cubicBezTo>
                        <a:pt x="123" y="88"/>
                        <a:pt x="123" y="90"/>
                        <a:pt x="121" y="88"/>
                      </a:cubicBezTo>
                      <a:cubicBezTo>
                        <a:pt x="119" y="87"/>
                        <a:pt x="119" y="86"/>
                        <a:pt x="119" y="85"/>
                      </a:cubicBezTo>
                      <a:cubicBezTo>
                        <a:pt x="118" y="85"/>
                        <a:pt x="117" y="85"/>
                        <a:pt x="116" y="85"/>
                      </a:cubicBezTo>
                      <a:cubicBezTo>
                        <a:pt x="114" y="86"/>
                        <a:pt x="112" y="86"/>
                        <a:pt x="110" y="87"/>
                      </a:cubicBezTo>
                      <a:cubicBezTo>
                        <a:pt x="108" y="88"/>
                        <a:pt x="107" y="88"/>
                        <a:pt x="105" y="88"/>
                      </a:cubicBezTo>
                      <a:cubicBezTo>
                        <a:pt x="102" y="88"/>
                        <a:pt x="99" y="89"/>
                        <a:pt x="97" y="88"/>
                      </a:cubicBezTo>
                      <a:cubicBezTo>
                        <a:pt x="95" y="86"/>
                        <a:pt x="95" y="88"/>
                        <a:pt x="94" y="86"/>
                      </a:cubicBezTo>
                      <a:cubicBezTo>
                        <a:pt x="93" y="84"/>
                        <a:pt x="94" y="84"/>
                        <a:pt x="92" y="83"/>
                      </a:cubicBezTo>
                      <a:cubicBezTo>
                        <a:pt x="90" y="82"/>
                        <a:pt x="90" y="83"/>
                        <a:pt x="89" y="81"/>
                      </a:cubicBezTo>
                      <a:cubicBezTo>
                        <a:pt x="89" y="79"/>
                        <a:pt x="90" y="79"/>
                        <a:pt x="89" y="77"/>
                      </a:cubicBezTo>
                      <a:cubicBezTo>
                        <a:pt x="87" y="75"/>
                        <a:pt x="90" y="78"/>
                        <a:pt x="87" y="75"/>
                      </a:cubicBezTo>
                      <a:cubicBezTo>
                        <a:pt x="85" y="73"/>
                        <a:pt x="84" y="75"/>
                        <a:pt x="85" y="73"/>
                      </a:cubicBezTo>
                      <a:cubicBezTo>
                        <a:pt x="86" y="71"/>
                        <a:pt x="86" y="72"/>
                        <a:pt x="86" y="69"/>
                      </a:cubicBezTo>
                      <a:cubicBezTo>
                        <a:pt x="86" y="67"/>
                        <a:pt x="90" y="70"/>
                        <a:pt x="88" y="65"/>
                      </a:cubicBezTo>
                      <a:cubicBezTo>
                        <a:pt x="85" y="60"/>
                        <a:pt x="85" y="61"/>
                        <a:pt x="87" y="57"/>
                      </a:cubicBezTo>
                      <a:cubicBezTo>
                        <a:pt x="89" y="53"/>
                        <a:pt x="92" y="52"/>
                        <a:pt x="93" y="51"/>
                      </a:cubicBezTo>
                      <a:cubicBezTo>
                        <a:pt x="93" y="50"/>
                        <a:pt x="94" y="48"/>
                        <a:pt x="95" y="47"/>
                      </a:cubicBezTo>
                      <a:cubicBezTo>
                        <a:pt x="96" y="46"/>
                        <a:pt x="95" y="46"/>
                        <a:pt x="97" y="46"/>
                      </a:cubicBezTo>
                      <a:cubicBezTo>
                        <a:pt x="99" y="46"/>
                        <a:pt x="101" y="45"/>
                        <a:pt x="103" y="44"/>
                      </a:cubicBezTo>
                      <a:cubicBezTo>
                        <a:pt x="104" y="43"/>
                        <a:pt x="106" y="41"/>
                        <a:pt x="107" y="40"/>
                      </a:cubicBezTo>
                      <a:cubicBezTo>
                        <a:pt x="107" y="40"/>
                        <a:pt x="107" y="41"/>
                        <a:pt x="109" y="40"/>
                      </a:cubicBezTo>
                      <a:cubicBezTo>
                        <a:pt x="111" y="40"/>
                        <a:pt x="111" y="39"/>
                        <a:pt x="113" y="39"/>
                      </a:cubicBezTo>
                      <a:cubicBezTo>
                        <a:pt x="114" y="39"/>
                        <a:pt x="111" y="40"/>
                        <a:pt x="115" y="39"/>
                      </a:cubicBezTo>
                      <a:cubicBezTo>
                        <a:pt x="119" y="39"/>
                        <a:pt x="118" y="39"/>
                        <a:pt x="119" y="39"/>
                      </a:cubicBezTo>
                      <a:cubicBezTo>
                        <a:pt x="120" y="39"/>
                        <a:pt x="119" y="39"/>
                        <a:pt x="121" y="39"/>
                      </a:cubicBezTo>
                      <a:cubicBezTo>
                        <a:pt x="122" y="39"/>
                        <a:pt x="122" y="36"/>
                        <a:pt x="122" y="39"/>
                      </a:cubicBezTo>
                      <a:cubicBezTo>
                        <a:pt x="123" y="43"/>
                        <a:pt x="121" y="44"/>
                        <a:pt x="124" y="44"/>
                      </a:cubicBezTo>
                      <a:cubicBezTo>
                        <a:pt x="126" y="45"/>
                        <a:pt x="124" y="45"/>
                        <a:pt x="126" y="45"/>
                      </a:cubicBezTo>
                      <a:cubicBezTo>
                        <a:pt x="129" y="45"/>
                        <a:pt x="128" y="45"/>
                        <a:pt x="130" y="46"/>
                      </a:cubicBezTo>
                      <a:cubicBezTo>
                        <a:pt x="131" y="46"/>
                        <a:pt x="132" y="47"/>
                        <a:pt x="134" y="47"/>
                      </a:cubicBezTo>
                      <a:cubicBezTo>
                        <a:pt x="136" y="47"/>
                        <a:pt x="133" y="50"/>
                        <a:pt x="136" y="47"/>
                      </a:cubicBezTo>
                      <a:cubicBezTo>
                        <a:pt x="139" y="44"/>
                        <a:pt x="133" y="44"/>
                        <a:pt x="139" y="44"/>
                      </a:cubicBezTo>
                      <a:cubicBezTo>
                        <a:pt x="144" y="45"/>
                        <a:pt x="144" y="46"/>
                        <a:pt x="145" y="45"/>
                      </a:cubicBezTo>
                      <a:cubicBezTo>
                        <a:pt x="146" y="45"/>
                        <a:pt x="146" y="46"/>
                        <a:pt x="148" y="45"/>
                      </a:cubicBezTo>
                      <a:cubicBezTo>
                        <a:pt x="151" y="44"/>
                        <a:pt x="151" y="44"/>
                        <a:pt x="152" y="44"/>
                      </a:cubicBezTo>
                      <a:cubicBezTo>
                        <a:pt x="153" y="45"/>
                        <a:pt x="153" y="47"/>
                        <a:pt x="154" y="45"/>
                      </a:cubicBezTo>
                      <a:cubicBezTo>
                        <a:pt x="154" y="43"/>
                        <a:pt x="156" y="43"/>
                        <a:pt x="154" y="42"/>
                      </a:cubicBezTo>
                      <a:cubicBezTo>
                        <a:pt x="151" y="41"/>
                        <a:pt x="150" y="42"/>
                        <a:pt x="150" y="40"/>
                      </a:cubicBezTo>
                      <a:cubicBezTo>
                        <a:pt x="149" y="39"/>
                        <a:pt x="152" y="39"/>
                        <a:pt x="149" y="39"/>
                      </a:cubicBezTo>
                      <a:cubicBezTo>
                        <a:pt x="146" y="38"/>
                        <a:pt x="147" y="38"/>
                        <a:pt x="145" y="38"/>
                      </a:cubicBezTo>
                      <a:cubicBezTo>
                        <a:pt x="143" y="37"/>
                        <a:pt x="141" y="39"/>
                        <a:pt x="140" y="38"/>
                      </a:cubicBezTo>
                      <a:cubicBezTo>
                        <a:pt x="140" y="36"/>
                        <a:pt x="136" y="39"/>
                        <a:pt x="140" y="36"/>
                      </a:cubicBezTo>
                      <a:cubicBezTo>
                        <a:pt x="143" y="32"/>
                        <a:pt x="142" y="31"/>
                        <a:pt x="144" y="32"/>
                      </a:cubicBezTo>
                      <a:cubicBezTo>
                        <a:pt x="147" y="32"/>
                        <a:pt x="146" y="34"/>
                        <a:pt x="148" y="33"/>
                      </a:cubicBezTo>
                      <a:cubicBezTo>
                        <a:pt x="149" y="32"/>
                        <a:pt x="152" y="31"/>
                        <a:pt x="149" y="29"/>
                      </a:cubicBezTo>
                      <a:cubicBezTo>
                        <a:pt x="146" y="27"/>
                        <a:pt x="148" y="28"/>
                        <a:pt x="145" y="26"/>
                      </a:cubicBezTo>
                      <a:cubicBezTo>
                        <a:pt x="142" y="25"/>
                        <a:pt x="140" y="32"/>
                        <a:pt x="139" y="31"/>
                      </a:cubicBezTo>
                      <a:cubicBezTo>
                        <a:pt x="137" y="30"/>
                        <a:pt x="137" y="29"/>
                        <a:pt x="136" y="30"/>
                      </a:cubicBezTo>
                      <a:cubicBezTo>
                        <a:pt x="135" y="30"/>
                        <a:pt x="135" y="32"/>
                        <a:pt x="135" y="34"/>
                      </a:cubicBezTo>
                      <a:cubicBezTo>
                        <a:pt x="134" y="36"/>
                        <a:pt x="136" y="36"/>
                        <a:pt x="133" y="35"/>
                      </a:cubicBezTo>
                      <a:cubicBezTo>
                        <a:pt x="130" y="34"/>
                        <a:pt x="136" y="34"/>
                        <a:pt x="130" y="32"/>
                      </a:cubicBezTo>
                      <a:cubicBezTo>
                        <a:pt x="124" y="30"/>
                        <a:pt x="121" y="30"/>
                        <a:pt x="120" y="31"/>
                      </a:cubicBezTo>
                      <a:cubicBezTo>
                        <a:pt x="120" y="32"/>
                        <a:pt x="118" y="32"/>
                        <a:pt x="118" y="32"/>
                      </a:cubicBezTo>
                      <a:cubicBezTo>
                        <a:pt x="117" y="33"/>
                        <a:pt x="120" y="35"/>
                        <a:pt x="117" y="33"/>
                      </a:cubicBezTo>
                      <a:cubicBezTo>
                        <a:pt x="114" y="32"/>
                        <a:pt x="112" y="34"/>
                        <a:pt x="112" y="34"/>
                      </a:cubicBezTo>
                      <a:cubicBezTo>
                        <a:pt x="112" y="34"/>
                        <a:pt x="111" y="34"/>
                        <a:pt x="110" y="34"/>
                      </a:cubicBezTo>
                      <a:cubicBezTo>
                        <a:pt x="109" y="35"/>
                        <a:pt x="106" y="36"/>
                        <a:pt x="105" y="36"/>
                      </a:cubicBezTo>
                      <a:cubicBezTo>
                        <a:pt x="104" y="35"/>
                        <a:pt x="101" y="36"/>
                        <a:pt x="103" y="33"/>
                      </a:cubicBezTo>
                      <a:cubicBezTo>
                        <a:pt x="106" y="30"/>
                        <a:pt x="104" y="32"/>
                        <a:pt x="108" y="30"/>
                      </a:cubicBezTo>
                      <a:cubicBezTo>
                        <a:pt x="111" y="28"/>
                        <a:pt x="117" y="28"/>
                        <a:pt x="112" y="27"/>
                      </a:cubicBezTo>
                      <a:cubicBezTo>
                        <a:pt x="107" y="26"/>
                        <a:pt x="115" y="26"/>
                        <a:pt x="108" y="23"/>
                      </a:cubicBezTo>
                      <a:cubicBezTo>
                        <a:pt x="102" y="20"/>
                        <a:pt x="102" y="24"/>
                        <a:pt x="102" y="20"/>
                      </a:cubicBezTo>
                      <a:cubicBezTo>
                        <a:pt x="102" y="16"/>
                        <a:pt x="101" y="15"/>
                        <a:pt x="100" y="16"/>
                      </a:cubicBezTo>
                      <a:cubicBezTo>
                        <a:pt x="99" y="16"/>
                        <a:pt x="95" y="17"/>
                        <a:pt x="93" y="17"/>
                      </a:cubicBezTo>
                      <a:cubicBezTo>
                        <a:pt x="92" y="17"/>
                        <a:pt x="94" y="19"/>
                        <a:pt x="91" y="17"/>
                      </a:cubicBezTo>
                      <a:cubicBezTo>
                        <a:pt x="88" y="15"/>
                        <a:pt x="87" y="18"/>
                        <a:pt x="88" y="15"/>
                      </a:cubicBezTo>
                      <a:cubicBezTo>
                        <a:pt x="89" y="12"/>
                        <a:pt x="89" y="12"/>
                        <a:pt x="91" y="10"/>
                      </a:cubicBezTo>
                      <a:cubicBezTo>
                        <a:pt x="93" y="9"/>
                        <a:pt x="92" y="3"/>
                        <a:pt x="97" y="5"/>
                      </a:cubicBezTo>
                      <a:cubicBezTo>
                        <a:pt x="101" y="7"/>
                        <a:pt x="99" y="7"/>
                        <a:pt x="103" y="7"/>
                      </a:cubicBezTo>
                      <a:cubicBezTo>
                        <a:pt x="106" y="7"/>
                        <a:pt x="108" y="7"/>
                        <a:pt x="108" y="6"/>
                      </a:cubicBezTo>
                      <a:cubicBezTo>
                        <a:pt x="108" y="5"/>
                        <a:pt x="104" y="3"/>
                        <a:pt x="104" y="3"/>
                      </a:cubicBezTo>
                      <a:cubicBezTo>
                        <a:pt x="104" y="3"/>
                        <a:pt x="103" y="4"/>
                        <a:pt x="103" y="3"/>
                      </a:cubicBezTo>
                      <a:cubicBezTo>
                        <a:pt x="103" y="2"/>
                        <a:pt x="104" y="1"/>
                        <a:pt x="104" y="1"/>
                      </a:cubicBezTo>
                      <a:cubicBezTo>
                        <a:pt x="103" y="0"/>
                        <a:pt x="103" y="0"/>
                        <a:pt x="103" y="0"/>
                      </a:cubicBezTo>
                      <a:cubicBezTo>
                        <a:pt x="103" y="0"/>
                        <a:pt x="91" y="0"/>
                        <a:pt x="88" y="1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60" name="Freeform 85"/>
                <p:cNvSpPr>
                  <a:spLocks/>
                </p:cNvSpPr>
                <p:nvPr/>
              </p:nvSpPr>
              <p:spPr bwMode="auto">
                <a:xfrm>
                  <a:off x="4567238" y="2873375"/>
                  <a:ext cx="77788" cy="93663"/>
                </a:xfrm>
                <a:custGeom>
                  <a:avLst/>
                  <a:gdLst/>
                  <a:ahLst/>
                  <a:cxnLst>
                    <a:cxn ang="0">
                      <a:pos x="43" y="5"/>
                    </a:cxn>
                    <a:cxn ang="0">
                      <a:pos x="43" y="27"/>
                    </a:cxn>
                    <a:cxn ang="0">
                      <a:pos x="24" y="43"/>
                    </a:cxn>
                    <a:cxn ang="0">
                      <a:pos x="1" y="61"/>
                    </a:cxn>
                    <a:cxn ang="0">
                      <a:pos x="62" y="73"/>
                    </a:cxn>
                    <a:cxn ang="0">
                      <a:pos x="62" y="0"/>
                    </a:cxn>
                    <a:cxn ang="0">
                      <a:pos x="43" y="5"/>
                    </a:cxn>
                  </a:cxnLst>
                  <a:rect l="0" t="0" r="r" b="b"/>
                  <a:pathLst>
                    <a:path w="62" h="73">
                      <a:moveTo>
                        <a:pt x="43" y="5"/>
                      </a:moveTo>
                      <a:cubicBezTo>
                        <a:pt x="43" y="27"/>
                        <a:pt x="43" y="27"/>
                        <a:pt x="43" y="27"/>
                      </a:cubicBezTo>
                      <a:cubicBezTo>
                        <a:pt x="43" y="27"/>
                        <a:pt x="37" y="38"/>
                        <a:pt x="24" y="43"/>
                      </a:cubicBezTo>
                      <a:cubicBezTo>
                        <a:pt x="12" y="47"/>
                        <a:pt x="0" y="54"/>
                        <a:pt x="1" y="61"/>
                      </a:cubicBezTo>
                      <a:cubicBezTo>
                        <a:pt x="2" y="67"/>
                        <a:pt x="17" y="73"/>
                        <a:pt x="62" y="73"/>
                      </a:cubicBezTo>
                      <a:cubicBezTo>
                        <a:pt x="62" y="0"/>
                        <a:pt x="62" y="0"/>
                        <a:pt x="62" y="0"/>
                      </a:cubicBezTo>
                      <a:lnTo>
                        <a:pt x="43" y="5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61" name="Freeform 86"/>
                <p:cNvSpPr>
                  <a:spLocks/>
                </p:cNvSpPr>
                <p:nvPr/>
              </p:nvSpPr>
              <p:spPr bwMode="auto">
                <a:xfrm>
                  <a:off x="4637088" y="2873375"/>
                  <a:ext cx="74613" cy="93663"/>
                </a:xfrm>
                <a:custGeom>
                  <a:avLst/>
                  <a:gdLst/>
                  <a:ahLst/>
                  <a:cxnLst>
                    <a:cxn ang="0">
                      <a:pos x="12" y="5"/>
                    </a:cxn>
                    <a:cxn ang="0">
                      <a:pos x="12" y="27"/>
                    </a:cxn>
                    <a:cxn ang="0">
                      <a:pos x="30" y="43"/>
                    </a:cxn>
                    <a:cxn ang="0">
                      <a:pos x="57" y="61"/>
                    </a:cxn>
                    <a:cxn ang="0">
                      <a:pos x="0" y="73"/>
                    </a:cxn>
                    <a:cxn ang="0">
                      <a:pos x="0" y="0"/>
                    </a:cxn>
                    <a:cxn ang="0">
                      <a:pos x="12" y="5"/>
                    </a:cxn>
                  </a:cxnLst>
                  <a:rect l="0" t="0" r="r" b="b"/>
                  <a:pathLst>
                    <a:path w="58" h="73">
                      <a:moveTo>
                        <a:pt x="12" y="5"/>
                      </a:moveTo>
                      <a:cubicBezTo>
                        <a:pt x="12" y="27"/>
                        <a:pt x="12" y="27"/>
                        <a:pt x="12" y="27"/>
                      </a:cubicBezTo>
                      <a:cubicBezTo>
                        <a:pt x="12" y="27"/>
                        <a:pt x="17" y="38"/>
                        <a:pt x="30" y="43"/>
                      </a:cubicBezTo>
                      <a:cubicBezTo>
                        <a:pt x="43" y="47"/>
                        <a:pt x="58" y="54"/>
                        <a:pt x="57" y="61"/>
                      </a:cubicBezTo>
                      <a:cubicBezTo>
                        <a:pt x="56" y="67"/>
                        <a:pt x="32" y="73"/>
                        <a:pt x="0" y="73"/>
                      </a:cubicBezTo>
                      <a:cubicBezTo>
                        <a:pt x="0" y="0"/>
                        <a:pt x="0" y="0"/>
                        <a:pt x="0" y="0"/>
                      </a:cubicBezTo>
                      <a:lnTo>
                        <a:pt x="12" y="5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62" name="Freeform 87"/>
                <p:cNvSpPr>
                  <a:spLocks/>
                </p:cNvSpPr>
                <p:nvPr/>
              </p:nvSpPr>
              <p:spPr bwMode="auto">
                <a:xfrm>
                  <a:off x="4506913" y="2606675"/>
                  <a:ext cx="274638" cy="277813"/>
                </a:xfrm>
                <a:custGeom>
                  <a:avLst/>
                  <a:gdLst/>
                  <a:ahLst/>
                  <a:cxnLst>
                    <a:cxn ang="0">
                      <a:pos x="160" y="11"/>
                    </a:cxn>
                    <a:cxn ang="0">
                      <a:pos x="204" y="97"/>
                    </a:cxn>
                    <a:cxn ang="0">
                      <a:pos x="97" y="205"/>
                    </a:cxn>
                    <a:cxn ang="0">
                      <a:pos x="11" y="162"/>
                    </a:cxn>
                    <a:cxn ang="0">
                      <a:pos x="0" y="171"/>
                    </a:cxn>
                    <a:cxn ang="0">
                      <a:pos x="97" y="219"/>
                    </a:cxn>
                    <a:cxn ang="0">
                      <a:pos x="218" y="97"/>
                    </a:cxn>
                    <a:cxn ang="0">
                      <a:pos x="169" y="0"/>
                    </a:cxn>
                    <a:cxn ang="0">
                      <a:pos x="160" y="11"/>
                    </a:cxn>
                  </a:cxnLst>
                  <a:rect l="0" t="0" r="r" b="b"/>
                  <a:pathLst>
                    <a:path w="218" h="219">
                      <a:moveTo>
                        <a:pt x="160" y="11"/>
                      </a:moveTo>
                      <a:cubicBezTo>
                        <a:pt x="187" y="30"/>
                        <a:pt x="204" y="62"/>
                        <a:pt x="204" y="97"/>
                      </a:cubicBezTo>
                      <a:cubicBezTo>
                        <a:pt x="204" y="157"/>
                        <a:pt x="156" y="205"/>
                        <a:pt x="97" y="205"/>
                      </a:cubicBezTo>
                      <a:cubicBezTo>
                        <a:pt x="62" y="205"/>
                        <a:pt x="31" y="188"/>
                        <a:pt x="11" y="162"/>
                      </a:cubicBezTo>
                      <a:cubicBezTo>
                        <a:pt x="0" y="171"/>
                        <a:pt x="0" y="171"/>
                        <a:pt x="0" y="171"/>
                      </a:cubicBezTo>
                      <a:cubicBezTo>
                        <a:pt x="22" y="200"/>
                        <a:pt x="57" y="219"/>
                        <a:pt x="97" y="219"/>
                      </a:cubicBezTo>
                      <a:cubicBezTo>
                        <a:pt x="164" y="219"/>
                        <a:pt x="218" y="165"/>
                        <a:pt x="218" y="97"/>
                      </a:cubicBezTo>
                      <a:cubicBezTo>
                        <a:pt x="218" y="57"/>
                        <a:pt x="199" y="22"/>
                        <a:pt x="169" y="0"/>
                      </a:cubicBezTo>
                      <a:lnTo>
                        <a:pt x="160" y="11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63" name="Freeform 88"/>
                <p:cNvSpPr>
                  <a:spLocks noEditPoints="1"/>
                </p:cNvSpPr>
                <p:nvPr/>
              </p:nvSpPr>
              <p:spPr bwMode="auto">
                <a:xfrm>
                  <a:off x="4508500" y="2609850"/>
                  <a:ext cx="244475" cy="244475"/>
                </a:xfrm>
                <a:custGeom>
                  <a:avLst/>
                  <a:gdLst/>
                  <a:ahLst/>
                  <a:cxnLst>
                    <a:cxn ang="0">
                      <a:pos x="96" y="0"/>
                    </a:cxn>
                    <a:cxn ang="0">
                      <a:pos x="0" y="97"/>
                    </a:cxn>
                    <a:cxn ang="0">
                      <a:pos x="96" y="193"/>
                    </a:cxn>
                    <a:cxn ang="0">
                      <a:pos x="193" y="97"/>
                    </a:cxn>
                    <a:cxn ang="0">
                      <a:pos x="96" y="0"/>
                    </a:cxn>
                    <a:cxn ang="0">
                      <a:pos x="96" y="189"/>
                    </a:cxn>
                    <a:cxn ang="0">
                      <a:pos x="4" y="97"/>
                    </a:cxn>
                    <a:cxn ang="0">
                      <a:pos x="96" y="5"/>
                    </a:cxn>
                    <a:cxn ang="0">
                      <a:pos x="188" y="97"/>
                    </a:cxn>
                    <a:cxn ang="0">
                      <a:pos x="96" y="189"/>
                    </a:cxn>
                  </a:cxnLst>
                  <a:rect l="0" t="0" r="r" b="b"/>
                  <a:pathLst>
                    <a:path w="193" h="193">
                      <a:moveTo>
                        <a:pt x="96" y="0"/>
                      </a:moveTo>
                      <a:cubicBezTo>
                        <a:pt x="43" y="0"/>
                        <a:pt x="0" y="43"/>
                        <a:pt x="0" y="97"/>
                      </a:cubicBezTo>
                      <a:cubicBezTo>
                        <a:pt x="0" y="150"/>
                        <a:pt x="43" y="193"/>
                        <a:pt x="96" y="193"/>
                      </a:cubicBezTo>
                      <a:cubicBezTo>
                        <a:pt x="149" y="193"/>
                        <a:pt x="193" y="150"/>
                        <a:pt x="193" y="97"/>
                      </a:cubicBezTo>
                      <a:cubicBezTo>
                        <a:pt x="193" y="43"/>
                        <a:pt x="149" y="0"/>
                        <a:pt x="96" y="0"/>
                      </a:cubicBezTo>
                      <a:close/>
                      <a:moveTo>
                        <a:pt x="96" y="189"/>
                      </a:moveTo>
                      <a:cubicBezTo>
                        <a:pt x="46" y="189"/>
                        <a:pt x="4" y="147"/>
                        <a:pt x="4" y="97"/>
                      </a:cubicBezTo>
                      <a:cubicBezTo>
                        <a:pt x="4" y="46"/>
                        <a:pt x="46" y="5"/>
                        <a:pt x="96" y="5"/>
                      </a:cubicBezTo>
                      <a:cubicBezTo>
                        <a:pt x="147" y="5"/>
                        <a:pt x="188" y="46"/>
                        <a:pt x="188" y="97"/>
                      </a:cubicBezTo>
                      <a:cubicBezTo>
                        <a:pt x="188" y="147"/>
                        <a:pt x="147" y="189"/>
                        <a:pt x="96" y="189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64" name="Freeform 89"/>
                <p:cNvSpPr>
                  <a:spLocks/>
                </p:cNvSpPr>
                <p:nvPr/>
              </p:nvSpPr>
              <p:spPr bwMode="auto">
                <a:xfrm>
                  <a:off x="4502150" y="2614613"/>
                  <a:ext cx="273050" cy="239713"/>
                </a:xfrm>
                <a:custGeom>
                  <a:avLst/>
                  <a:gdLst/>
                  <a:ahLst/>
                  <a:cxnLst>
                    <a:cxn ang="0">
                      <a:pos x="62" y="15"/>
                    </a:cxn>
                    <a:cxn ang="0">
                      <a:pos x="58" y="22"/>
                    </a:cxn>
                    <a:cxn ang="0">
                      <a:pos x="54" y="28"/>
                    </a:cxn>
                    <a:cxn ang="0">
                      <a:pos x="51" y="25"/>
                    </a:cxn>
                    <a:cxn ang="0">
                      <a:pos x="50" y="31"/>
                    </a:cxn>
                    <a:cxn ang="0">
                      <a:pos x="40" y="33"/>
                    </a:cxn>
                    <a:cxn ang="0">
                      <a:pos x="34" y="39"/>
                    </a:cxn>
                    <a:cxn ang="0">
                      <a:pos x="26" y="51"/>
                    </a:cxn>
                    <a:cxn ang="0">
                      <a:pos x="20" y="58"/>
                    </a:cxn>
                    <a:cxn ang="0">
                      <a:pos x="25" y="64"/>
                    </a:cxn>
                    <a:cxn ang="0">
                      <a:pos x="26" y="67"/>
                    </a:cxn>
                    <a:cxn ang="0">
                      <a:pos x="21" y="62"/>
                    </a:cxn>
                    <a:cxn ang="0">
                      <a:pos x="17" y="57"/>
                    </a:cxn>
                    <a:cxn ang="0">
                      <a:pos x="16" y="65"/>
                    </a:cxn>
                    <a:cxn ang="0">
                      <a:pos x="16" y="79"/>
                    </a:cxn>
                    <a:cxn ang="0">
                      <a:pos x="23" y="76"/>
                    </a:cxn>
                    <a:cxn ang="0">
                      <a:pos x="30" y="84"/>
                    </a:cxn>
                    <a:cxn ang="0">
                      <a:pos x="39" y="93"/>
                    </a:cxn>
                    <a:cxn ang="0">
                      <a:pos x="47" y="100"/>
                    </a:cxn>
                    <a:cxn ang="0">
                      <a:pos x="58" y="111"/>
                    </a:cxn>
                    <a:cxn ang="0">
                      <a:pos x="55" y="128"/>
                    </a:cxn>
                    <a:cxn ang="0">
                      <a:pos x="46" y="147"/>
                    </a:cxn>
                    <a:cxn ang="0">
                      <a:pos x="49" y="161"/>
                    </a:cxn>
                    <a:cxn ang="0">
                      <a:pos x="44" y="162"/>
                    </a:cxn>
                    <a:cxn ang="0">
                      <a:pos x="30" y="141"/>
                    </a:cxn>
                    <a:cxn ang="0">
                      <a:pos x="15" y="107"/>
                    </a:cxn>
                    <a:cxn ang="0">
                      <a:pos x="11" y="83"/>
                    </a:cxn>
                    <a:cxn ang="0">
                      <a:pos x="70" y="174"/>
                    </a:cxn>
                    <a:cxn ang="0">
                      <a:pos x="85" y="172"/>
                    </a:cxn>
                    <a:cxn ang="0">
                      <a:pos x="105" y="169"/>
                    </a:cxn>
                    <a:cxn ang="0">
                      <a:pos x="103" y="178"/>
                    </a:cxn>
                    <a:cxn ang="0">
                      <a:pos x="114" y="177"/>
                    </a:cxn>
                    <a:cxn ang="0">
                      <a:pos x="131" y="175"/>
                    </a:cxn>
                    <a:cxn ang="0">
                      <a:pos x="130" y="3"/>
                    </a:cxn>
                    <a:cxn ang="0">
                      <a:pos x="187" y="61"/>
                    </a:cxn>
                    <a:cxn ang="0">
                      <a:pos x="179" y="55"/>
                    </a:cxn>
                    <a:cxn ang="0">
                      <a:pos x="172" y="71"/>
                    </a:cxn>
                    <a:cxn ang="0">
                      <a:pos x="161" y="57"/>
                    </a:cxn>
                    <a:cxn ang="0">
                      <a:pos x="165" y="71"/>
                    </a:cxn>
                    <a:cxn ang="0">
                      <a:pos x="176" y="75"/>
                    </a:cxn>
                    <a:cxn ang="0">
                      <a:pos x="172" y="95"/>
                    </a:cxn>
                    <a:cxn ang="0">
                      <a:pos x="166" y="117"/>
                    </a:cxn>
                    <a:cxn ang="0">
                      <a:pos x="159" y="130"/>
                    </a:cxn>
                    <a:cxn ang="0">
                      <a:pos x="139" y="147"/>
                    </a:cxn>
                    <a:cxn ang="0">
                      <a:pos x="134" y="132"/>
                    </a:cxn>
                    <a:cxn ang="0">
                      <a:pos x="135" y="115"/>
                    </a:cxn>
                    <a:cxn ang="0">
                      <a:pos x="128" y="96"/>
                    </a:cxn>
                    <a:cxn ang="0">
                      <a:pos x="119" y="85"/>
                    </a:cxn>
                    <a:cxn ang="0">
                      <a:pos x="94" y="86"/>
                    </a:cxn>
                    <a:cxn ang="0">
                      <a:pos x="85" y="73"/>
                    </a:cxn>
                    <a:cxn ang="0">
                      <a:pos x="95" y="47"/>
                    </a:cxn>
                    <a:cxn ang="0">
                      <a:pos x="113" y="39"/>
                    </a:cxn>
                    <a:cxn ang="0">
                      <a:pos x="124" y="44"/>
                    </a:cxn>
                    <a:cxn ang="0">
                      <a:pos x="139" y="44"/>
                    </a:cxn>
                    <a:cxn ang="0">
                      <a:pos x="154" y="42"/>
                    </a:cxn>
                    <a:cxn ang="0">
                      <a:pos x="140" y="36"/>
                    </a:cxn>
                    <a:cxn ang="0">
                      <a:pos x="139" y="31"/>
                    </a:cxn>
                    <a:cxn ang="0">
                      <a:pos x="120" y="31"/>
                    </a:cxn>
                    <a:cxn ang="0">
                      <a:pos x="105" y="36"/>
                    </a:cxn>
                    <a:cxn ang="0">
                      <a:pos x="102" y="20"/>
                    </a:cxn>
                    <a:cxn ang="0">
                      <a:pos x="91" y="10"/>
                    </a:cxn>
                    <a:cxn ang="0">
                      <a:pos x="103" y="3"/>
                    </a:cxn>
                  </a:cxnLst>
                  <a:rect l="0" t="0" r="r" b="b"/>
                  <a:pathLst>
                    <a:path w="216" h="189">
                      <a:moveTo>
                        <a:pt x="88" y="1"/>
                      </a:moveTo>
                      <a:cubicBezTo>
                        <a:pt x="88" y="1"/>
                        <a:pt x="55" y="5"/>
                        <a:pt x="33" y="30"/>
                      </a:cubicBezTo>
                      <a:cubicBezTo>
                        <a:pt x="33" y="30"/>
                        <a:pt x="50" y="13"/>
                        <a:pt x="60" y="13"/>
                      </a:cubicBezTo>
                      <a:cubicBezTo>
                        <a:pt x="63" y="14"/>
                        <a:pt x="63" y="14"/>
                        <a:pt x="63" y="14"/>
                      </a:cubicBezTo>
                      <a:cubicBezTo>
                        <a:pt x="63" y="14"/>
                        <a:pt x="62" y="14"/>
                        <a:pt x="62" y="15"/>
                      </a:cubicBezTo>
                      <a:cubicBezTo>
                        <a:pt x="62" y="15"/>
                        <a:pt x="60" y="17"/>
                        <a:pt x="60" y="17"/>
                      </a:cubicBezTo>
                      <a:cubicBezTo>
                        <a:pt x="60" y="18"/>
                        <a:pt x="61" y="19"/>
                        <a:pt x="61" y="19"/>
                      </a:cubicBezTo>
                      <a:cubicBezTo>
                        <a:pt x="60" y="20"/>
                        <a:pt x="60" y="20"/>
                        <a:pt x="60" y="20"/>
                      </a:cubicBezTo>
                      <a:cubicBezTo>
                        <a:pt x="60" y="20"/>
                        <a:pt x="59" y="21"/>
                        <a:pt x="59" y="21"/>
                      </a:cubicBezTo>
                      <a:cubicBezTo>
                        <a:pt x="59" y="21"/>
                        <a:pt x="58" y="21"/>
                        <a:pt x="58" y="22"/>
                      </a:cubicBezTo>
                      <a:cubicBezTo>
                        <a:pt x="58" y="23"/>
                        <a:pt x="58" y="24"/>
                        <a:pt x="58" y="24"/>
                      </a:cubicBezTo>
                      <a:cubicBezTo>
                        <a:pt x="58" y="26"/>
                        <a:pt x="58" y="26"/>
                        <a:pt x="58" y="26"/>
                      </a:cubicBezTo>
                      <a:cubicBezTo>
                        <a:pt x="58" y="27"/>
                        <a:pt x="58" y="27"/>
                        <a:pt x="58" y="27"/>
                      </a:cubicBezTo>
                      <a:cubicBezTo>
                        <a:pt x="56" y="28"/>
                        <a:pt x="56" y="28"/>
                        <a:pt x="56" y="28"/>
                      </a:cubicBezTo>
                      <a:cubicBezTo>
                        <a:pt x="56" y="28"/>
                        <a:pt x="55" y="28"/>
                        <a:pt x="54" y="28"/>
                      </a:cubicBezTo>
                      <a:cubicBezTo>
                        <a:pt x="53" y="27"/>
                        <a:pt x="53" y="26"/>
                        <a:pt x="53" y="26"/>
                      </a:cubicBezTo>
                      <a:cubicBezTo>
                        <a:pt x="55" y="25"/>
                        <a:pt x="55" y="25"/>
                        <a:pt x="55" y="25"/>
                      </a:cubicBezTo>
                      <a:cubicBezTo>
                        <a:pt x="55" y="25"/>
                        <a:pt x="55" y="25"/>
                        <a:pt x="55" y="24"/>
                      </a:cubicBezTo>
                      <a:cubicBezTo>
                        <a:pt x="54" y="24"/>
                        <a:pt x="54" y="23"/>
                        <a:pt x="53" y="23"/>
                      </a:cubicBezTo>
                      <a:cubicBezTo>
                        <a:pt x="52" y="23"/>
                        <a:pt x="51" y="25"/>
                        <a:pt x="51" y="25"/>
                      </a:cubicBezTo>
                      <a:cubicBezTo>
                        <a:pt x="49" y="26"/>
                        <a:pt x="49" y="26"/>
                        <a:pt x="49" y="26"/>
                      </a:cubicBezTo>
                      <a:cubicBezTo>
                        <a:pt x="49" y="26"/>
                        <a:pt x="48" y="28"/>
                        <a:pt x="49" y="28"/>
                      </a:cubicBezTo>
                      <a:cubicBezTo>
                        <a:pt x="49" y="28"/>
                        <a:pt x="50" y="28"/>
                        <a:pt x="50" y="28"/>
                      </a:cubicBezTo>
                      <a:cubicBezTo>
                        <a:pt x="50" y="28"/>
                        <a:pt x="50" y="29"/>
                        <a:pt x="50" y="29"/>
                      </a:cubicBezTo>
                      <a:cubicBezTo>
                        <a:pt x="50" y="30"/>
                        <a:pt x="50" y="31"/>
                        <a:pt x="50" y="31"/>
                      </a:cubicBezTo>
                      <a:cubicBezTo>
                        <a:pt x="50" y="31"/>
                        <a:pt x="49" y="32"/>
                        <a:pt x="48" y="31"/>
                      </a:cubicBezTo>
                      <a:cubicBezTo>
                        <a:pt x="47" y="31"/>
                        <a:pt x="46" y="31"/>
                        <a:pt x="45" y="31"/>
                      </a:cubicBezTo>
                      <a:cubicBezTo>
                        <a:pt x="45" y="30"/>
                        <a:pt x="44" y="30"/>
                        <a:pt x="43" y="30"/>
                      </a:cubicBezTo>
                      <a:cubicBezTo>
                        <a:pt x="43" y="31"/>
                        <a:pt x="43" y="31"/>
                        <a:pt x="42" y="31"/>
                      </a:cubicBezTo>
                      <a:cubicBezTo>
                        <a:pt x="42" y="31"/>
                        <a:pt x="40" y="33"/>
                        <a:pt x="40" y="33"/>
                      </a:cubicBezTo>
                      <a:cubicBezTo>
                        <a:pt x="40" y="33"/>
                        <a:pt x="39" y="33"/>
                        <a:pt x="39" y="34"/>
                      </a:cubicBezTo>
                      <a:cubicBezTo>
                        <a:pt x="39" y="34"/>
                        <a:pt x="39" y="36"/>
                        <a:pt x="39" y="36"/>
                      </a:cubicBezTo>
                      <a:cubicBezTo>
                        <a:pt x="39" y="36"/>
                        <a:pt x="38" y="36"/>
                        <a:pt x="36" y="37"/>
                      </a:cubicBezTo>
                      <a:cubicBezTo>
                        <a:pt x="35" y="37"/>
                        <a:pt x="35" y="38"/>
                        <a:pt x="35" y="38"/>
                      </a:cubicBezTo>
                      <a:cubicBezTo>
                        <a:pt x="34" y="39"/>
                        <a:pt x="34" y="39"/>
                        <a:pt x="34" y="39"/>
                      </a:cubicBezTo>
                      <a:cubicBezTo>
                        <a:pt x="34" y="39"/>
                        <a:pt x="33" y="40"/>
                        <a:pt x="32" y="41"/>
                      </a:cubicBezTo>
                      <a:cubicBezTo>
                        <a:pt x="31" y="42"/>
                        <a:pt x="29" y="44"/>
                        <a:pt x="29" y="44"/>
                      </a:cubicBezTo>
                      <a:cubicBezTo>
                        <a:pt x="28" y="44"/>
                        <a:pt x="27" y="45"/>
                        <a:pt x="27" y="46"/>
                      </a:cubicBezTo>
                      <a:cubicBezTo>
                        <a:pt x="27" y="47"/>
                        <a:pt x="27" y="48"/>
                        <a:pt x="26" y="48"/>
                      </a:cubicBezTo>
                      <a:cubicBezTo>
                        <a:pt x="26" y="49"/>
                        <a:pt x="26" y="50"/>
                        <a:pt x="26" y="51"/>
                      </a:cubicBezTo>
                      <a:cubicBezTo>
                        <a:pt x="25" y="52"/>
                        <a:pt x="25" y="53"/>
                        <a:pt x="24" y="53"/>
                      </a:cubicBezTo>
                      <a:cubicBezTo>
                        <a:pt x="24" y="54"/>
                        <a:pt x="23" y="54"/>
                        <a:pt x="23" y="54"/>
                      </a:cubicBezTo>
                      <a:cubicBezTo>
                        <a:pt x="23" y="54"/>
                        <a:pt x="21" y="55"/>
                        <a:pt x="20" y="55"/>
                      </a:cubicBezTo>
                      <a:cubicBezTo>
                        <a:pt x="19" y="56"/>
                        <a:pt x="19" y="57"/>
                        <a:pt x="19" y="57"/>
                      </a:cubicBezTo>
                      <a:cubicBezTo>
                        <a:pt x="19" y="58"/>
                        <a:pt x="20" y="58"/>
                        <a:pt x="20" y="58"/>
                      </a:cubicBezTo>
                      <a:cubicBezTo>
                        <a:pt x="21" y="58"/>
                        <a:pt x="22" y="59"/>
                        <a:pt x="22" y="59"/>
                      </a:cubicBezTo>
                      <a:cubicBezTo>
                        <a:pt x="22" y="59"/>
                        <a:pt x="22" y="61"/>
                        <a:pt x="22" y="61"/>
                      </a:cubicBezTo>
                      <a:cubicBezTo>
                        <a:pt x="22" y="61"/>
                        <a:pt x="21" y="63"/>
                        <a:pt x="22" y="63"/>
                      </a:cubicBezTo>
                      <a:cubicBezTo>
                        <a:pt x="22" y="63"/>
                        <a:pt x="23" y="63"/>
                        <a:pt x="23" y="63"/>
                      </a:cubicBezTo>
                      <a:cubicBezTo>
                        <a:pt x="25" y="64"/>
                        <a:pt x="25" y="64"/>
                        <a:pt x="25" y="64"/>
                      </a:cubicBezTo>
                      <a:cubicBezTo>
                        <a:pt x="27" y="65"/>
                        <a:pt x="27" y="65"/>
                        <a:pt x="27" y="65"/>
                      </a:cubicBezTo>
                      <a:cubicBezTo>
                        <a:pt x="28" y="65"/>
                        <a:pt x="28" y="65"/>
                        <a:pt x="28" y="65"/>
                      </a:cubicBezTo>
                      <a:cubicBezTo>
                        <a:pt x="28" y="65"/>
                        <a:pt x="27" y="66"/>
                        <a:pt x="27" y="67"/>
                      </a:cubicBezTo>
                      <a:cubicBezTo>
                        <a:pt x="27" y="67"/>
                        <a:pt x="27" y="68"/>
                        <a:pt x="26" y="68"/>
                      </a:cubicBezTo>
                      <a:cubicBezTo>
                        <a:pt x="26" y="67"/>
                        <a:pt x="26" y="67"/>
                        <a:pt x="26" y="67"/>
                      </a:cubicBezTo>
                      <a:cubicBezTo>
                        <a:pt x="25" y="66"/>
                        <a:pt x="25" y="66"/>
                        <a:pt x="25" y="65"/>
                      </a:cubicBezTo>
                      <a:cubicBezTo>
                        <a:pt x="24" y="65"/>
                        <a:pt x="23" y="66"/>
                        <a:pt x="23" y="66"/>
                      </a:cubicBezTo>
                      <a:cubicBezTo>
                        <a:pt x="22" y="65"/>
                        <a:pt x="22" y="65"/>
                        <a:pt x="21" y="65"/>
                      </a:cubicBezTo>
                      <a:cubicBezTo>
                        <a:pt x="21" y="64"/>
                        <a:pt x="21" y="65"/>
                        <a:pt x="21" y="64"/>
                      </a:cubicBezTo>
                      <a:cubicBezTo>
                        <a:pt x="21" y="63"/>
                        <a:pt x="21" y="63"/>
                        <a:pt x="21" y="62"/>
                      </a:cubicBezTo>
                      <a:cubicBezTo>
                        <a:pt x="21" y="62"/>
                        <a:pt x="20" y="61"/>
                        <a:pt x="20" y="61"/>
                      </a:cubicBezTo>
                      <a:cubicBezTo>
                        <a:pt x="19" y="61"/>
                        <a:pt x="20" y="62"/>
                        <a:pt x="19" y="61"/>
                      </a:cubicBezTo>
                      <a:cubicBezTo>
                        <a:pt x="19" y="60"/>
                        <a:pt x="18" y="60"/>
                        <a:pt x="18" y="60"/>
                      </a:cubicBezTo>
                      <a:cubicBezTo>
                        <a:pt x="18" y="60"/>
                        <a:pt x="17" y="60"/>
                        <a:pt x="17" y="60"/>
                      </a:cubicBezTo>
                      <a:cubicBezTo>
                        <a:pt x="17" y="59"/>
                        <a:pt x="17" y="58"/>
                        <a:pt x="17" y="57"/>
                      </a:cubicBezTo>
                      <a:cubicBezTo>
                        <a:pt x="17" y="57"/>
                        <a:pt x="18" y="56"/>
                        <a:pt x="18" y="55"/>
                      </a:cubicBezTo>
                      <a:cubicBezTo>
                        <a:pt x="18" y="55"/>
                        <a:pt x="18" y="52"/>
                        <a:pt x="18" y="52"/>
                      </a:cubicBezTo>
                      <a:cubicBezTo>
                        <a:pt x="18" y="52"/>
                        <a:pt x="15" y="58"/>
                        <a:pt x="14" y="63"/>
                      </a:cubicBezTo>
                      <a:cubicBezTo>
                        <a:pt x="14" y="63"/>
                        <a:pt x="15" y="62"/>
                        <a:pt x="15" y="63"/>
                      </a:cubicBezTo>
                      <a:cubicBezTo>
                        <a:pt x="15" y="64"/>
                        <a:pt x="16" y="65"/>
                        <a:pt x="16" y="65"/>
                      </a:cubicBezTo>
                      <a:cubicBezTo>
                        <a:pt x="15" y="66"/>
                        <a:pt x="15" y="66"/>
                        <a:pt x="15" y="68"/>
                      </a:cubicBezTo>
                      <a:cubicBezTo>
                        <a:pt x="15" y="71"/>
                        <a:pt x="16" y="71"/>
                        <a:pt x="16" y="72"/>
                      </a:cubicBezTo>
                      <a:cubicBezTo>
                        <a:pt x="15" y="73"/>
                        <a:pt x="15" y="74"/>
                        <a:pt x="15" y="75"/>
                      </a:cubicBezTo>
                      <a:cubicBezTo>
                        <a:pt x="15" y="76"/>
                        <a:pt x="15" y="78"/>
                        <a:pt x="16" y="78"/>
                      </a:cubicBezTo>
                      <a:cubicBezTo>
                        <a:pt x="16" y="79"/>
                        <a:pt x="16" y="79"/>
                        <a:pt x="16" y="79"/>
                      </a:cubicBezTo>
                      <a:cubicBezTo>
                        <a:pt x="17" y="80"/>
                        <a:pt x="16" y="81"/>
                        <a:pt x="17" y="80"/>
                      </a:cubicBezTo>
                      <a:cubicBezTo>
                        <a:pt x="18" y="78"/>
                        <a:pt x="19" y="77"/>
                        <a:pt x="19" y="77"/>
                      </a:cubicBezTo>
                      <a:cubicBezTo>
                        <a:pt x="19" y="76"/>
                        <a:pt x="19" y="76"/>
                        <a:pt x="19" y="76"/>
                      </a:cubicBezTo>
                      <a:cubicBezTo>
                        <a:pt x="19" y="76"/>
                        <a:pt x="19" y="75"/>
                        <a:pt x="21" y="75"/>
                      </a:cubicBezTo>
                      <a:cubicBezTo>
                        <a:pt x="22" y="76"/>
                        <a:pt x="22" y="75"/>
                        <a:pt x="23" y="76"/>
                      </a:cubicBezTo>
                      <a:cubicBezTo>
                        <a:pt x="23" y="77"/>
                        <a:pt x="22" y="78"/>
                        <a:pt x="23" y="78"/>
                      </a:cubicBezTo>
                      <a:cubicBezTo>
                        <a:pt x="24" y="78"/>
                        <a:pt x="26" y="77"/>
                        <a:pt x="26" y="77"/>
                      </a:cubicBezTo>
                      <a:cubicBezTo>
                        <a:pt x="27" y="78"/>
                        <a:pt x="28" y="78"/>
                        <a:pt x="28" y="79"/>
                      </a:cubicBezTo>
                      <a:cubicBezTo>
                        <a:pt x="28" y="80"/>
                        <a:pt x="29" y="81"/>
                        <a:pt x="29" y="82"/>
                      </a:cubicBezTo>
                      <a:cubicBezTo>
                        <a:pt x="30" y="82"/>
                        <a:pt x="30" y="83"/>
                        <a:pt x="30" y="84"/>
                      </a:cubicBezTo>
                      <a:cubicBezTo>
                        <a:pt x="30" y="85"/>
                        <a:pt x="33" y="86"/>
                        <a:pt x="33" y="86"/>
                      </a:cubicBezTo>
                      <a:cubicBezTo>
                        <a:pt x="33" y="86"/>
                        <a:pt x="35" y="86"/>
                        <a:pt x="36" y="86"/>
                      </a:cubicBezTo>
                      <a:cubicBezTo>
                        <a:pt x="37" y="86"/>
                        <a:pt x="36" y="87"/>
                        <a:pt x="37" y="88"/>
                      </a:cubicBezTo>
                      <a:cubicBezTo>
                        <a:pt x="38" y="88"/>
                        <a:pt x="39" y="90"/>
                        <a:pt x="39" y="90"/>
                      </a:cubicBezTo>
                      <a:cubicBezTo>
                        <a:pt x="39" y="90"/>
                        <a:pt x="39" y="92"/>
                        <a:pt x="39" y="93"/>
                      </a:cubicBezTo>
                      <a:cubicBezTo>
                        <a:pt x="39" y="94"/>
                        <a:pt x="39" y="95"/>
                        <a:pt x="39" y="95"/>
                      </a:cubicBezTo>
                      <a:cubicBezTo>
                        <a:pt x="40" y="95"/>
                        <a:pt x="42" y="95"/>
                        <a:pt x="42" y="95"/>
                      </a:cubicBezTo>
                      <a:cubicBezTo>
                        <a:pt x="42" y="95"/>
                        <a:pt x="41" y="97"/>
                        <a:pt x="43" y="97"/>
                      </a:cubicBezTo>
                      <a:cubicBezTo>
                        <a:pt x="44" y="98"/>
                        <a:pt x="46" y="98"/>
                        <a:pt x="46" y="99"/>
                      </a:cubicBezTo>
                      <a:cubicBezTo>
                        <a:pt x="47" y="99"/>
                        <a:pt x="45" y="100"/>
                        <a:pt x="47" y="100"/>
                      </a:cubicBezTo>
                      <a:cubicBezTo>
                        <a:pt x="49" y="100"/>
                        <a:pt x="51" y="100"/>
                        <a:pt x="52" y="101"/>
                      </a:cubicBezTo>
                      <a:cubicBezTo>
                        <a:pt x="53" y="101"/>
                        <a:pt x="52" y="102"/>
                        <a:pt x="54" y="104"/>
                      </a:cubicBezTo>
                      <a:cubicBezTo>
                        <a:pt x="57" y="105"/>
                        <a:pt x="57" y="105"/>
                        <a:pt x="58" y="106"/>
                      </a:cubicBezTo>
                      <a:cubicBezTo>
                        <a:pt x="59" y="106"/>
                        <a:pt x="60" y="106"/>
                        <a:pt x="59" y="108"/>
                      </a:cubicBezTo>
                      <a:cubicBezTo>
                        <a:pt x="59" y="109"/>
                        <a:pt x="59" y="111"/>
                        <a:pt x="58" y="111"/>
                      </a:cubicBezTo>
                      <a:cubicBezTo>
                        <a:pt x="57" y="112"/>
                        <a:pt x="56" y="114"/>
                        <a:pt x="55" y="115"/>
                      </a:cubicBezTo>
                      <a:cubicBezTo>
                        <a:pt x="55" y="116"/>
                        <a:pt x="54" y="117"/>
                        <a:pt x="55" y="118"/>
                      </a:cubicBezTo>
                      <a:cubicBezTo>
                        <a:pt x="55" y="120"/>
                        <a:pt x="56" y="121"/>
                        <a:pt x="56" y="122"/>
                      </a:cubicBezTo>
                      <a:cubicBezTo>
                        <a:pt x="56" y="122"/>
                        <a:pt x="56" y="125"/>
                        <a:pt x="56" y="125"/>
                      </a:cubicBezTo>
                      <a:cubicBezTo>
                        <a:pt x="55" y="126"/>
                        <a:pt x="55" y="128"/>
                        <a:pt x="55" y="128"/>
                      </a:cubicBezTo>
                      <a:cubicBezTo>
                        <a:pt x="55" y="128"/>
                        <a:pt x="56" y="129"/>
                        <a:pt x="55" y="130"/>
                      </a:cubicBezTo>
                      <a:cubicBezTo>
                        <a:pt x="54" y="132"/>
                        <a:pt x="52" y="133"/>
                        <a:pt x="51" y="133"/>
                      </a:cubicBezTo>
                      <a:cubicBezTo>
                        <a:pt x="50" y="134"/>
                        <a:pt x="49" y="135"/>
                        <a:pt x="49" y="135"/>
                      </a:cubicBezTo>
                      <a:cubicBezTo>
                        <a:pt x="49" y="135"/>
                        <a:pt x="49" y="139"/>
                        <a:pt x="49" y="140"/>
                      </a:cubicBezTo>
                      <a:cubicBezTo>
                        <a:pt x="48" y="140"/>
                        <a:pt x="45" y="146"/>
                        <a:pt x="46" y="147"/>
                      </a:cubicBezTo>
                      <a:cubicBezTo>
                        <a:pt x="47" y="149"/>
                        <a:pt x="48" y="150"/>
                        <a:pt x="47" y="151"/>
                      </a:cubicBezTo>
                      <a:cubicBezTo>
                        <a:pt x="47" y="152"/>
                        <a:pt x="47" y="152"/>
                        <a:pt x="46" y="153"/>
                      </a:cubicBezTo>
                      <a:cubicBezTo>
                        <a:pt x="46" y="153"/>
                        <a:pt x="44" y="153"/>
                        <a:pt x="45" y="155"/>
                      </a:cubicBezTo>
                      <a:cubicBezTo>
                        <a:pt x="46" y="157"/>
                        <a:pt x="47" y="157"/>
                        <a:pt x="48" y="159"/>
                      </a:cubicBezTo>
                      <a:cubicBezTo>
                        <a:pt x="48" y="160"/>
                        <a:pt x="48" y="160"/>
                        <a:pt x="49" y="161"/>
                      </a:cubicBezTo>
                      <a:cubicBezTo>
                        <a:pt x="50" y="162"/>
                        <a:pt x="50" y="164"/>
                        <a:pt x="51" y="165"/>
                      </a:cubicBezTo>
                      <a:cubicBezTo>
                        <a:pt x="52" y="165"/>
                        <a:pt x="54" y="166"/>
                        <a:pt x="54" y="167"/>
                      </a:cubicBezTo>
                      <a:cubicBezTo>
                        <a:pt x="54" y="168"/>
                        <a:pt x="56" y="170"/>
                        <a:pt x="53" y="169"/>
                      </a:cubicBezTo>
                      <a:cubicBezTo>
                        <a:pt x="50" y="167"/>
                        <a:pt x="53" y="169"/>
                        <a:pt x="49" y="166"/>
                      </a:cubicBezTo>
                      <a:cubicBezTo>
                        <a:pt x="46" y="163"/>
                        <a:pt x="45" y="164"/>
                        <a:pt x="44" y="162"/>
                      </a:cubicBezTo>
                      <a:cubicBezTo>
                        <a:pt x="42" y="161"/>
                        <a:pt x="44" y="167"/>
                        <a:pt x="42" y="159"/>
                      </a:cubicBezTo>
                      <a:cubicBezTo>
                        <a:pt x="39" y="152"/>
                        <a:pt x="38" y="153"/>
                        <a:pt x="37" y="151"/>
                      </a:cubicBezTo>
                      <a:cubicBezTo>
                        <a:pt x="37" y="150"/>
                        <a:pt x="37" y="151"/>
                        <a:pt x="35" y="148"/>
                      </a:cubicBezTo>
                      <a:cubicBezTo>
                        <a:pt x="33" y="144"/>
                        <a:pt x="35" y="146"/>
                        <a:pt x="33" y="144"/>
                      </a:cubicBezTo>
                      <a:cubicBezTo>
                        <a:pt x="31" y="142"/>
                        <a:pt x="31" y="145"/>
                        <a:pt x="30" y="141"/>
                      </a:cubicBezTo>
                      <a:cubicBezTo>
                        <a:pt x="29" y="136"/>
                        <a:pt x="29" y="139"/>
                        <a:pt x="28" y="134"/>
                      </a:cubicBezTo>
                      <a:cubicBezTo>
                        <a:pt x="27" y="130"/>
                        <a:pt x="29" y="129"/>
                        <a:pt x="26" y="127"/>
                      </a:cubicBezTo>
                      <a:cubicBezTo>
                        <a:pt x="24" y="125"/>
                        <a:pt x="24" y="126"/>
                        <a:pt x="23" y="124"/>
                      </a:cubicBezTo>
                      <a:cubicBezTo>
                        <a:pt x="22" y="123"/>
                        <a:pt x="23" y="124"/>
                        <a:pt x="21" y="120"/>
                      </a:cubicBezTo>
                      <a:cubicBezTo>
                        <a:pt x="19" y="116"/>
                        <a:pt x="15" y="114"/>
                        <a:pt x="15" y="107"/>
                      </a:cubicBezTo>
                      <a:cubicBezTo>
                        <a:pt x="16" y="100"/>
                        <a:pt x="16" y="99"/>
                        <a:pt x="16" y="99"/>
                      </a:cubicBezTo>
                      <a:cubicBezTo>
                        <a:pt x="16" y="99"/>
                        <a:pt x="12" y="96"/>
                        <a:pt x="13" y="92"/>
                      </a:cubicBezTo>
                      <a:cubicBezTo>
                        <a:pt x="14" y="88"/>
                        <a:pt x="15" y="89"/>
                        <a:pt x="14" y="88"/>
                      </a:cubicBezTo>
                      <a:cubicBezTo>
                        <a:pt x="14" y="87"/>
                        <a:pt x="14" y="87"/>
                        <a:pt x="12" y="85"/>
                      </a:cubicBezTo>
                      <a:cubicBezTo>
                        <a:pt x="11" y="84"/>
                        <a:pt x="11" y="84"/>
                        <a:pt x="11" y="83"/>
                      </a:cubicBezTo>
                      <a:cubicBezTo>
                        <a:pt x="10" y="82"/>
                        <a:pt x="10" y="80"/>
                        <a:pt x="10" y="80"/>
                      </a:cubicBezTo>
                      <a:cubicBezTo>
                        <a:pt x="9" y="80"/>
                        <a:pt x="9" y="80"/>
                        <a:pt x="9" y="80"/>
                      </a:cubicBezTo>
                      <a:cubicBezTo>
                        <a:pt x="9" y="80"/>
                        <a:pt x="0" y="173"/>
                        <a:pt x="92" y="187"/>
                      </a:cubicBezTo>
                      <a:cubicBezTo>
                        <a:pt x="92" y="187"/>
                        <a:pt x="71" y="182"/>
                        <a:pt x="69" y="178"/>
                      </a:cubicBezTo>
                      <a:cubicBezTo>
                        <a:pt x="69" y="178"/>
                        <a:pt x="69" y="174"/>
                        <a:pt x="70" y="174"/>
                      </a:cubicBezTo>
                      <a:cubicBezTo>
                        <a:pt x="71" y="174"/>
                        <a:pt x="72" y="175"/>
                        <a:pt x="73" y="174"/>
                      </a:cubicBezTo>
                      <a:cubicBezTo>
                        <a:pt x="75" y="173"/>
                        <a:pt x="76" y="171"/>
                        <a:pt x="76" y="171"/>
                      </a:cubicBezTo>
                      <a:cubicBezTo>
                        <a:pt x="76" y="173"/>
                        <a:pt x="76" y="173"/>
                        <a:pt x="76" y="173"/>
                      </a:cubicBezTo>
                      <a:cubicBezTo>
                        <a:pt x="76" y="173"/>
                        <a:pt x="75" y="173"/>
                        <a:pt x="79" y="173"/>
                      </a:cubicBezTo>
                      <a:cubicBezTo>
                        <a:pt x="83" y="172"/>
                        <a:pt x="83" y="172"/>
                        <a:pt x="85" y="172"/>
                      </a:cubicBezTo>
                      <a:cubicBezTo>
                        <a:pt x="86" y="171"/>
                        <a:pt x="88" y="168"/>
                        <a:pt x="89" y="170"/>
                      </a:cubicBezTo>
                      <a:cubicBezTo>
                        <a:pt x="90" y="172"/>
                        <a:pt x="88" y="171"/>
                        <a:pt x="90" y="172"/>
                      </a:cubicBezTo>
                      <a:cubicBezTo>
                        <a:pt x="92" y="173"/>
                        <a:pt x="96" y="171"/>
                        <a:pt x="96" y="171"/>
                      </a:cubicBezTo>
                      <a:cubicBezTo>
                        <a:pt x="96" y="171"/>
                        <a:pt x="102" y="172"/>
                        <a:pt x="103" y="171"/>
                      </a:cubicBezTo>
                      <a:cubicBezTo>
                        <a:pt x="103" y="170"/>
                        <a:pt x="103" y="169"/>
                        <a:pt x="105" y="169"/>
                      </a:cubicBezTo>
                      <a:cubicBezTo>
                        <a:pt x="106" y="170"/>
                        <a:pt x="106" y="171"/>
                        <a:pt x="106" y="171"/>
                      </a:cubicBezTo>
                      <a:cubicBezTo>
                        <a:pt x="103" y="173"/>
                        <a:pt x="103" y="173"/>
                        <a:pt x="103" y="173"/>
                      </a:cubicBezTo>
                      <a:cubicBezTo>
                        <a:pt x="99" y="176"/>
                        <a:pt x="99" y="176"/>
                        <a:pt x="99" y="176"/>
                      </a:cubicBezTo>
                      <a:cubicBezTo>
                        <a:pt x="99" y="176"/>
                        <a:pt x="98" y="176"/>
                        <a:pt x="99" y="177"/>
                      </a:cubicBezTo>
                      <a:cubicBezTo>
                        <a:pt x="101" y="178"/>
                        <a:pt x="101" y="177"/>
                        <a:pt x="103" y="178"/>
                      </a:cubicBezTo>
                      <a:cubicBezTo>
                        <a:pt x="104" y="178"/>
                        <a:pt x="108" y="181"/>
                        <a:pt x="109" y="179"/>
                      </a:cubicBezTo>
                      <a:cubicBezTo>
                        <a:pt x="110" y="177"/>
                        <a:pt x="110" y="177"/>
                        <a:pt x="111" y="176"/>
                      </a:cubicBezTo>
                      <a:cubicBezTo>
                        <a:pt x="111" y="175"/>
                        <a:pt x="111" y="173"/>
                        <a:pt x="113" y="173"/>
                      </a:cubicBezTo>
                      <a:cubicBezTo>
                        <a:pt x="114" y="173"/>
                        <a:pt x="116" y="174"/>
                        <a:pt x="116" y="174"/>
                      </a:cubicBezTo>
                      <a:cubicBezTo>
                        <a:pt x="114" y="177"/>
                        <a:pt x="114" y="177"/>
                        <a:pt x="114" y="177"/>
                      </a:cubicBezTo>
                      <a:cubicBezTo>
                        <a:pt x="114" y="177"/>
                        <a:pt x="117" y="177"/>
                        <a:pt x="118" y="177"/>
                      </a:cubicBezTo>
                      <a:cubicBezTo>
                        <a:pt x="119" y="177"/>
                        <a:pt x="120" y="178"/>
                        <a:pt x="121" y="177"/>
                      </a:cubicBezTo>
                      <a:cubicBezTo>
                        <a:pt x="123" y="175"/>
                        <a:pt x="123" y="175"/>
                        <a:pt x="124" y="175"/>
                      </a:cubicBezTo>
                      <a:cubicBezTo>
                        <a:pt x="126" y="175"/>
                        <a:pt x="128" y="174"/>
                        <a:pt x="129" y="174"/>
                      </a:cubicBezTo>
                      <a:cubicBezTo>
                        <a:pt x="129" y="175"/>
                        <a:pt x="131" y="175"/>
                        <a:pt x="131" y="175"/>
                      </a:cubicBezTo>
                      <a:cubicBezTo>
                        <a:pt x="132" y="175"/>
                        <a:pt x="135" y="177"/>
                        <a:pt x="136" y="177"/>
                      </a:cubicBezTo>
                      <a:cubicBezTo>
                        <a:pt x="137" y="176"/>
                        <a:pt x="141" y="177"/>
                        <a:pt x="141" y="177"/>
                      </a:cubicBezTo>
                      <a:cubicBezTo>
                        <a:pt x="141" y="177"/>
                        <a:pt x="130" y="186"/>
                        <a:pt x="107" y="187"/>
                      </a:cubicBezTo>
                      <a:cubicBezTo>
                        <a:pt x="107" y="187"/>
                        <a:pt x="158" y="189"/>
                        <a:pt x="187" y="139"/>
                      </a:cubicBezTo>
                      <a:cubicBezTo>
                        <a:pt x="216" y="89"/>
                        <a:pt x="196" y="25"/>
                        <a:pt x="130" y="3"/>
                      </a:cubicBezTo>
                      <a:cubicBezTo>
                        <a:pt x="130" y="3"/>
                        <a:pt x="179" y="21"/>
                        <a:pt x="192" y="68"/>
                      </a:cubicBezTo>
                      <a:cubicBezTo>
                        <a:pt x="192" y="69"/>
                        <a:pt x="192" y="69"/>
                        <a:pt x="192" y="69"/>
                      </a:cubicBezTo>
                      <a:cubicBezTo>
                        <a:pt x="191" y="68"/>
                        <a:pt x="191" y="68"/>
                        <a:pt x="190" y="66"/>
                      </a:cubicBezTo>
                      <a:cubicBezTo>
                        <a:pt x="188" y="64"/>
                        <a:pt x="189" y="64"/>
                        <a:pt x="188" y="63"/>
                      </a:cubicBezTo>
                      <a:cubicBezTo>
                        <a:pt x="188" y="61"/>
                        <a:pt x="188" y="62"/>
                        <a:pt x="187" y="61"/>
                      </a:cubicBezTo>
                      <a:cubicBezTo>
                        <a:pt x="186" y="59"/>
                        <a:pt x="185" y="60"/>
                        <a:pt x="184" y="59"/>
                      </a:cubicBezTo>
                      <a:cubicBezTo>
                        <a:pt x="184" y="58"/>
                        <a:pt x="183" y="55"/>
                        <a:pt x="182" y="54"/>
                      </a:cubicBezTo>
                      <a:cubicBezTo>
                        <a:pt x="181" y="53"/>
                        <a:pt x="179" y="53"/>
                        <a:pt x="178" y="53"/>
                      </a:cubicBezTo>
                      <a:cubicBezTo>
                        <a:pt x="178" y="53"/>
                        <a:pt x="178" y="51"/>
                        <a:pt x="178" y="53"/>
                      </a:cubicBezTo>
                      <a:cubicBezTo>
                        <a:pt x="177" y="54"/>
                        <a:pt x="179" y="55"/>
                        <a:pt x="179" y="55"/>
                      </a:cubicBezTo>
                      <a:cubicBezTo>
                        <a:pt x="179" y="59"/>
                        <a:pt x="179" y="59"/>
                        <a:pt x="179" y="59"/>
                      </a:cubicBezTo>
                      <a:cubicBezTo>
                        <a:pt x="179" y="59"/>
                        <a:pt x="180" y="62"/>
                        <a:pt x="180" y="63"/>
                      </a:cubicBezTo>
                      <a:cubicBezTo>
                        <a:pt x="180" y="64"/>
                        <a:pt x="179" y="66"/>
                        <a:pt x="179" y="66"/>
                      </a:cubicBezTo>
                      <a:cubicBezTo>
                        <a:pt x="179" y="66"/>
                        <a:pt x="179" y="69"/>
                        <a:pt x="178" y="70"/>
                      </a:cubicBezTo>
                      <a:cubicBezTo>
                        <a:pt x="177" y="70"/>
                        <a:pt x="172" y="71"/>
                        <a:pt x="172" y="71"/>
                      </a:cubicBezTo>
                      <a:cubicBezTo>
                        <a:pt x="172" y="71"/>
                        <a:pt x="170" y="69"/>
                        <a:pt x="169" y="68"/>
                      </a:cubicBezTo>
                      <a:cubicBezTo>
                        <a:pt x="169" y="66"/>
                        <a:pt x="166" y="66"/>
                        <a:pt x="165" y="65"/>
                      </a:cubicBezTo>
                      <a:cubicBezTo>
                        <a:pt x="165" y="64"/>
                        <a:pt x="166" y="63"/>
                        <a:pt x="165" y="61"/>
                      </a:cubicBezTo>
                      <a:cubicBezTo>
                        <a:pt x="163" y="59"/>
                        <a:pt x="165" y="60"/>
                        <a:pt x="163" y="58"/>
                      </a:cubicBezTo>
                      <a:cubicBezTo>
                        <a:pt x="161" y="57"/>
                        <a:pt x="161" y="57"/>
                        <a:pt x="161" y="57"/>
                      </a:cubicBezTo>
                      <a:cubicBezTo>
                        <a:pt x="161" y="57"/>
                        <a:pt x="157" y="55"/>
                        <a:pt x="158" y="58"/>
                      </a:cubicBezTo>
                      <a:cubicBezTo>
                        <a:pt x="160" y="60"/>
                        <a:pt x="158" y="62"/>
                        <a:pt x="159" y="62"/>
                      </a:cubicBezTo>
                      <a:cubicBezTo>
                        <a:pt x="160" y="63"/>
                        <a:pt x="161" y="62"/>
                        <a:pt x="162" y="64"/>
                      </a:cubicBezTo>
                      <a:cubicBezTo>
                        <a:pt x="163" y="66"/>
                        <a:pt x="163" y="67"/>
                        <a:pt x="164" y="67"/>
                      </a:cubicBezTo>
                      <a:cubicBezTo>
                        <a:pt x="164" y="68"/>
                        <a:pt x="165" y="71"/>
                        <a:pt x="165" y="71"/>
                      </a:cubicBezTo>
                      <a:cubicBezTo>
                        <a:pt x="166" y="71"/>
                        <a:pt x="169" y="71"/>
                        <a:pt x="169" y="72"/>
                      </a:cubicBezTo>
                      <a:cubicBezTo>
                        <a:pt x="168" y="73"/>
                        <a:pt x="167" y="75"/>
                        <a:pt x="169" y="75"/>
                      </a:cubicBezTo>
                      <a:cubicBezTo>
                        <a:pt x="170" y="76"/>
                        <a:pt x="170" y="76"/>
                        <a:pt x="171" y="76"/>
                      </a:cubicBezTo>
                      <a:cubicBezTo>
                        <a:pt x="172" y="76"/>
                        <a:pt x="172" y="76"/>
                        <a:pt x="173" y="76"/>
                      </a:cubicBezTo>
                      <a:cubicBezTo>
                        <a:pt x="175" y="75"/>
                        <a:pt x="176" y="75"/>
                        <a:pt x="176" y="75"/>
                      </a:cubicBezTo>
                      <a:cubicBezTo>
                        <a:pt x="176" y="75"/>
                        <a:pt x="178" y="77"/>
                        <a:pt x="178" y="77"/>
                      </a:cubicBezTo>
                      <a:cubicBezTo>
                        <a:pt x="178" y="78"/>
                        <a:pt x="178" y="82"/>
                        <a:pt x="178" y="82"/>
                      </a:cubicBezTo>
                      <a:cubicBezTo>
                        <a:pt x="176" y="85"/>
                        <a:pt x="176" y="85"/>
                        <a:pt x="176" y="85"/>
                      </a:cubicBezTo>
                      <a:cubicBezTo>
                        <a:pt x="176" y="85"/>
                        <a:pt x="176" y="92"/>
                        <a:pt x="175" y="92"/>
                      </a:cubicBezTo>
                      <a:cubicBezTo>
                        <a:pt x="174" y="92"/>
                        <a:pt x="173" y="95"/>
                        <a:pt x="172" y="95"/>
                      </a:cubicBezTo>
                      <a:cubicBezTo>
                        <a:pt x="171" y="96"/>
                        <a:pt x="171" y="100"/>
                        <a:pt x="171" y="100"/>
                      </a:cubicBezTo>
                      <a:cubicBezTo>
                        <a:pt x="169" y="103"/>
                        <a:pt x="169" y="103"/>
                        <a:pt x="169" y="103"/>
                      </a:cubicBezTo>
                      <a:cubicBezTo>
                        <a:pt x="169" y="103"/>
                        <a:pt x="169" y="106"/>
                        <a:pt x="169" y="107"/>
                      </a:cubicBezTo>
                      <a:cubicBezTo>
                        <a:pt x="169" y="108"/>
                        <a:pt x="170" y="111"/>
                        <a:pt x="169" y="113"/>
                      </a:cubicBezTo>
                      <a:cubicBezTo>
                        <a:pt x="169" y="115"/>
                        <a:pt x="166" y="117"/>
                        <a:pt x="166" y="117"/>
                      </a:cubicBezTo>
                      <a:cubicBezTo>
                        <a:pt x="166" y="117"/>
                        <a:pt x="170" y="120"/>
                        <a:pt x="168" y="120"/>
                      </a:cubicBezTo>
                      <a:cubicBezTo>
                        <a:pt x="166" y="120"/>
                        <a:pt x="164" y="123"/>
                        <a:pt x="164" y="124"/>
                      </a:cubicBezTo>
                      <a:cubicBezTo>
                        <a:pt x="163" y="124"/>
                        <a:pt x="164" y="126"/>
                        <a:pt x="163" y="126"/>
                      </a:cubicBezTo>
                      <a:cubicBezTo>
                        <a:pt x="161" y="126"/>
                        <a:pt x="159" y="126"/>
                        <a:pt x="159" y="127"/>
                      </a:cubicBezTo>
                      <a:cubicBezTo>
                        <a:pt x="159" y="128"/>
                        <a:pt x="159" y="130"/>
                        <a:pt x="159" y="130"/>
                      </a:cubicBezTo>
                      <a:cubicBezTo>
                        <a:pt x="156" y="135"/>
                        <a:pt x="156" y="135"/>
                        <a:pt x="156" y="135"/>
                      </a:cubicBezTo>
                      <a:cubicBezTo>
                        <a:pt x="152" y="139"/>
                        <a:pt x="152" y="139"/>
                        <a:pt x="152" y="139"/>
                      </a:cubicBezTo>
                      <a:cubicBezTo>
                        <a:pt x="152" y="139"/>
                        <a:pt x="152" y="141"/>
                        <a:pt x="151" y="142"/>
                      </a:cubicBezTo>
                      <a:cubicBezTo>
                        <a:pt x="150" y="142"/>
                        <a:pt x="145" y="144"/>
                        <a:pt x="144" y="144"/>
                      </a:cubicBezTo>
                      <a:cubicBezTo>
                        <a:pt x="144" y="145"/>
                        <a:pt x="141" y="147"/>
                        <a:pt x="139" y="147"/>
                      </a:cubicBezTo>
                      <a:cubicBezTo>
                        <a:pt x="138" y="147"/>
                        <a:pt x="140" y="150"/>
                        <a:pt x="138" y="147"/>
                      </a:cubicBezTo>
                      <a:cubicBezTo>
                        <a:pt x="137" y="143"/>
                        <a:pt x="138" y="145"/>
                        <a:pt x="136" y="142"/>
                      </a:cubicBezTo>
                      <a:cubicBezTo>
                        <a:pt x="135" y="138"/>
                        <a:pt x="135" y="141"/>
                        <a:pt x="135" y="138"/>
                      </a:cubicBezTo>
                      <a:cubicBezTo>
                        <a:pt x="135" y="136"/>
                        <a:pt x="135" y="138"/>
                        <a:pt x="135" y="136"/>
                      </a:cubicBezTo>
                      <a:cubicBezTo>
                        <a:pt x="135" y="133"/>
                        <a:pt x="135" y="135"/>
                        <a:pt x="134" y="132"/>
                      </a:cubicBezTo>
                      <a:cubicBezTo>
                        <a:pt x="133" y="129"/>
                        <a:pt x="133" y="130"/>
                        <a:pt x="131" y="128"/>
                      </a:cubicBezTo>
                      <a:cubicBezTo>
                        <a:pt x="129" y="127"/>
                        <a:pt x="128" y="128"/>
                        <a:pt x="129" y="126"/>
                      </a:cubicBezTo>
                      <a:cubicBezTo>
                        <a:pt x="130" y="123"/>
                        <a:pt x="130" y="126"/>
                        <a:pt x="130" y="123"/>
                      </a:cubicBezTo>
                      <a:cubicBezTo>
                        <a:pt x="131" y="120"/>
                        <a:pt x="130" y="119"/>
                        <a:pt x="132" y="118"/>
                      </a:cubicBezTo>
                      <a:cubicBezTo>
                        <a:pt x="134" y="117"/>
                        <a:pt x="135" y="117"/>
                        <a:pt x="135" y="115"/>
                      </a:cubicBezTo>
                      <a:cubicBezTo>
                        <a:pt x="135" y="113"/>
                        <a:pt x="135" y="112"/>
                        <a:pt x="134" y="111"/>
                      </a:cubicBezTo>
                      <a:cubicBezTo>
                        <a:pt x="134" y="110"/>
                        <a:pt x="132" y="108"/>
                        <a:pt x="132" y="108"/>
                      </a:cubicBezTo>
                      <a:cubicBezTo>
                        <a:pt x="132" y="107"/>
                        <a:pt x="132" y="107"/>
                        <a:pt x="130" y="105"/>
                      </a:cubicBezTo>
                      <a:cubicBezTo>
                        <a:pt x="129" y="103"/>
                        <a:pt x="128" y="102"/>
                        <a:pt x="128" y="102"/>
                      </a:cubicBezTo>
                      <a:cubicBezTo>
                        <a:pt x="128" y="102"/>
                        <a:pt x="128" y="98"/>
                        <a:pt x="128" y="96"/>
                      </a:cubicBezTo>
                      <a:cubicBezTo>
                        <a:pt x="128" y="94"/>
                        <a:pt x="127" y="97"/>
                        <a:pt x="128" y="94"/>
                      </a:cubicBezTo>
                      <a:cubicBezTo>
                        <a:pt x="128" y="91"/>
                        <a:pt x="129" y="90"/>
                        <a:pt x="129" y="90"/>
                      </a:cubicBezTo>
                      <a:cubicBezTo>
                        <a:pt x="129" y="90"/>
                        <a:pt x="125" y="87"/>
                        <a:pt x="124" y="88"/>
                      </a:cubicBezTo>
                      <a:cubicBezTo>
                        <a:pt x="123" y="88"/>
                        <a:pt x="123" y="90"/>
                        <a:pt x="121" y="88"/>
                      </a:cubicBezTo>
                      <a:cubicBezTo>
                        <a:pt x="119" y="87"/>
                        <a:pt x="119" y="86"/>
                        <a:pt x="119" y="85"/>
                      </a:cubicBezTo>
                      <a:cubicBezTo>
                        <a:pt x="118" y="85"/>
                        <a:pt x="117" y="85"/>
                        <a:pt x="116" y="85"/>
                      </a:cubicBezTo>
                      <a:cubicBezTo>
                        <a:pt x="114" y="86"/>
                        <a:pt x="112" y="86"/>
                        <a:pt x="110" y="87"/>
                      </a:cubicBezTo>
                      <a:cubicBezTo>
                        <a:pt x="108" y="88"/>
                        <a:pt x="107" y="88"/>
                        <a:pt x="105" y="88"/>
                      </a:cubicBezTo>
                      <a:cubicBezTo>
                        <a:pt x="102" y="88"/>
                        <a:pt x="99" y="89"/>
                        <a:pt x="97" y="88"/>
                      </a:cubicBezTo>
                      <a:cubicBezTo>
                        <a:pt x="95" y="86"/>
                        <a:pt x="95" y="88"/>
                        <a:pt x="94" y="86"/>
                      </a:cubicBezTo>
                      <a:cubicBezTo>
                        <a:pt x="93" y="84"/>
                        <a:pt x="94" y="84"/>
                        <a:pt x="92" y="83"/>
                      </a:cubicBezTo>
                      <a:cubicBezTo>
                        <a:pt x="90" y="82"/>
                        <a:pt x="90" y="83"/>
                        <a:pt x="89" y="81"/>
                      </a:cubicBezTo>
                      <a:cubicBezTo>
                        <a:pt x="89" y="79"/>
                        <a:pt x="90" y="79"/>
                        <a:pt x="89" y="77"/>
                      </a:cubicBezTo>
                      <a:cubicBezTo>
                        <a:pt x="87" y="75"/>
                        <a:pt x="90" y="78"/>
                        <a:pt x="87" y="75"/>
                      </a:cubicBezTo>
                      <a:cubicBezTo>
                        <a:pt x="85" y="73"/>
                        <a:pt x="84" y="75"/>
                        <a:pt x="85" y="73"/>
                      </a:cubicBezTo>
                      <a:cubicBezTo>
                        <a:pt x="86" y="71"/>
                        <a:pt x="86" y="72"/>
                        <a:pt x="86" y="69"/>
                      </a:cubicBezTo>
                      <a:cubicBezTo>
                        <a:pt x="86" y="67"/>
                        <a:pt x="90" y="70"/>
                        <a:pt x="88" y="65"/>
                      </a:cubicBezTo>
                      <a:cubicBezTo>
                        <a:pt x="85" y="60"/>
                        <a:pt x="85" y="61"/>
                        <a:pt x="87" y="57"/>
                      </a:cubicBezTo>
                      <a:cubicBezTo>
                        <a:pt x="89" y="53"/>
                        <a:pt x="92" y="52"/>
                        <a:pt x="93" y="51"/>
                      </a:cubicBezTo>
                      <a:cubicBezTo>
                        <a:pt x="93" y="50"/>
                        <a:pt x="94" y="48"/>
                        <a:pt x="95" y="47"/>
                      </a:cubicBezTo>
                      <a:cubicBezTo>
                        <a:pt x="96" y="46"/>
                        <a:pt x="95" y="46"/>
                        <a:pt x="97" y="46"/>
                      </a:cubicBezTo>
                      <a:cubicBezTo>
                        <a:pt x="99" y="46"/>
                        <a:pt x="101" y="45"/>
                        <a:pt x="103" y="44"/>
                      </a:cubicBezTo>
                      <a:cubicBezTo>
                        <a:pt x="104" y="43"/>
                        <a:pt x="106" y="41"/>
                        <a:pt x="107" y="40"/>
                      </a:cubicBezTo>
                      <a:cubicBezTo>
                        <a:pt x="107" y="40"/>
                        <a:pt x="107" y="41"/>
                        <a:pt x="109" y="40"/>
                      </a:cubicBezTo>
                      <a:cubicBezTo>
                        <a:pt x="111" y="40"/>
                        <a:pt x="111" y="39"/>
                        <a:pt x="113" y="39"/>
                      </a:cubicBezTo>
                      <a:cubicBezTo>
                        <a:pt x="114" y="39"/>
                        <a:pt x="111" y="40"/>
                        <a:pt x="115" y="39"/>
                      </a:cubicBezTo>
                      <a:cubicBezTo>
                        <a:pt x="119" y="39"/>
                        <a:pt x="118" y="39"/>
                        <a:pt x="119" y="39"/>
                      </a:cubicBezTo>
                      <a:cubicBezTo>
                        <a:pt x="120" y="39"/>
                        <a:pt x="119" y="39"/>
                        <a:pt x="121" y="39"/>
                      </a:cubicBezTo>
                      <a:cubicBezTo>
                        <a:pt x="122" y="39"/>
                        <a:pt x="122" y="36"/>
                        <a:pt x="122" y="39"/>
                      </a:cubicBezTo>
                      <a:cubicBezTo>
                        <a:pt x="123" y="43"/>
                        <a:pt x="121" y="44"/>
                        <a:pt x="124" y="44"/>
                      </a:cubicBezTo>
                      <a:cubicBezTo>
                        <a:pt x="126" y="45"/>
                        <a:pt x="124" y="45"/>
                        <a:pt x="126" y="45"/>
                      </a:cubicBezTo>
                      <a:cubicBezTo>
                        <a:pt x="129" y="45"/>
                        <a:pt x="128" y="45"/>
                        <a:pt x="130" y="46"/>
                      </a:cubicBezTo>
                      <a:cubicBezTo>
                        <a:pt x="131" y="46"/>
                        <a:pt x="132" y="47"/>
                        <a:pt x="134" y="47"/>
                      </a:cubicBezTo>
                      <a:cubicBezTo>
                        <a:pt x="136" y="47"/>
                        <a:pt x="133" y="50"/>
                        <a:pt x="136" y="47"/>
                      </a:cubicBezTo>
                      <a:cubicBezTo>
                        <a:pt x="139" y="44"/>
                        <a:pt x="133" y="44"/>
                        <a:pt x="139" y="44"/>
                      </a:cubicBezTo>
                      <a:cubicBezTo>
                        <a:pt x="144" y="45"/>
                        <a:pt x="144" y="46"/>
                        <a:pt x="145" y="45"/>
                      </a:cubicBezTo>
                      <a:cubicBezTo>
                        <a:pt x="146" y="45"/>
                        <a:pt x="146" y="46"/>
                        <a:pt x="148" y="45"/>
                      </a:cubicBezTo>
                      <a:cubicBezTo>
                        <a:pt x="151" y="44"/>
                        <a:pt x="151" y="44"/>
                        <a:pt x="152" y="44"/>
                      </a:cubicBezTo>
                      <a:cubicBezTo>
                        <a:pt x="153" y="45"/>
                        <a:pt x="153" y="47"/>
                        <a:pt x="154" y="45"/>
                      </a:cubicBezTo>
                      <a:cubicBezTo>
                        <a:pt x="154" y="43"/>
                        <a:pt x="156" y="43"/>
                        <a:pt x="154" y="42"/>
                      </a:cubicBezTo>
                      <a:cubicBezTo>
                        <a:pt x="151" y="41"/>
                        <a:pt x="150" y="42"/>
                        <a:pt x="150" y="40"/>
                      </a:cubicBezTo>
                      <a:cubicBezTo>
                        <a:pt x="149" y="39"/>
                        <a:pt x="152" y="39"/>
                        <a:pt x="149" y="39"/>
                      </a:cubicBezTo>
                      <a:cubicBezTo>
                        <a:pt x="146" y="38"/>
                        <a:pt x="147" y="38"/>
                        <a:pt x="145" y="38"/>
                      </a:cubicBezTo>
                      <a:cubicBezTo>
                        <a:pt x="143" y="37"/>
                        <a:pt x="141" y="39"/>
                        <a:pt x="140" y="38"/>
                      </a:cubicBezTo>
                      <a:cubicBezTo>
                        <a:pt x="140" y="36"/>
                        <a:pt x="136" y="39"/>
                        <a:pt x="140" y="36"/>
                      </a:cubicBezTo>
                      <a:cubicBezTo>
                        <a:pt x="143" y="32"/>
                        <a:pt x="142" y="31"/>
                        <a:pt x="144" y="32"/>
                      </a:cubicBezTo>
                      <a:cubicBezTo>
                        <a:pt x="147" y="32"/>
                        <a:pt x="146" y="34"/>
                        <a:pt x="148" y="33"/>
                      </a:cubicBezTo>
                      <a:cubicBezTo>
                        <a:pt x="149" y="32"/>
                        <a:pt x="152" y="31"/>
                        <a:pt x="149" y="29"/>
                      </a:cubicBezTo>
                      <a:cubicBezTo>
                        <a:pt x="146" y="27"/>
                        <a:pt x="148" y="28"/>
                        <a:pt x="145" y="26"/>
                      </a:cubicBezTo>
                      <a:cubicBezTo>
                        <a:pt x="142" y="25"/>
                        <a:pt x="140" y="32"/>
                        <a:pt x="139" y="31"/>
                      </a:cubicBezTo>
                      <a:cubicBezTo>
                        <a:pt x="137" y="30"/>
                        <a:pt x="137" y="29"/>
                        <a:pt x="136" y="30"/>
                      </a:cubicBezTo>
                      <a:cubicBezTo>
                        <a:pt x="135" y="30"/>
                        <a:pt x="135" y="32"/>
                        <a:pt x="135" y="34"/>
                      </a:cubicBezTo>
                      <a:cubicBezTo>
                        <a:pt x="134" y="36"/>
                        <a:pt x="136" y="36"/>
                        <a:pt x="133" y="35"/>
                      </a:cubicBezTo>
                      <a:cubicBezTo>
                        <a:pt x="130" y="34"/>
                        <a:pt x="136" y="34"/>
                        <a:pt x="130" y="32"/>
                      </a:cubicBezTo>
                      <a:cubicBezTo>
                        <a:pt x="124" y="30"/>
                        <a:pt x="121" y="30"/>
                        <a:pt x="120" y="31"/>
                      </a:cubicBezTo>
                      <a:cubicBezTo>
                        <a:pt x="120" y="32"/>
                        <a:pt x="118" y="32"/>
                        <a:pt x="118" y="32"/>
                      </a:cubicBezTo>
                      <a:cubicBezTo>
                        <a:pt x="117" y="33"/>
                        <a:pt x="120" y="35"/>
                        <a:pt x="117" y="33"/>
                      </a:cubicBezTo>
                      <a:cubicBezTo>
                        <a:pt x="114" y="32"/>
                        <a:pt x="112" y="34"/>
                        <a:pt x="112" y="34"/>
                      </a:cubicBezTo>
                      <a:cubicBezTo>
                        <a:pt x="112" y="34"/>
                        <a:pt x="111" y="34"/>
                        <a:pt x="110" y="34"/>
                      </a:cubicBezTo>
                      <a:cubicBezTo>
                        <a:pt x="109" y="35"/>
                        <a:pt x="106" y="36"/>
                        <a:pt x="105" y="36"/>
                      </a:cubicBezTo>
                      <a:cubicBezTo>
                        <a:pt x="104" y="35"/>
                        <a:pt x="101" y="36"/>
                        <a:pt x="103" y="33"/>
                      </a:cubicBezTo>
                      <a:cubicBezTo>
                        <a:pt x="106" y="30"/>
                        <a:pt x="104" y="32"/>
                        <a:pt x="108" y="30"/>
                      </a:cubicBezTo>
                      <a:cubicBezTo>
                        <a:pt x="111" y="28"/>
                        <a:pt x="117" y="28"/>
                        <a:pt x="112" y="27"/>
                      </a:cubicBezTo>
                      <a:cubicBezTo>
                        <a:pt x="107" y="26"/>
                        <a:pt x="115" y="26"/>
                        <a:pt x="108" y="23"/>
                      </a:cubicBezTo>
                      <a:cubicBezTo>
                        <a:pt x="102" y="20"/>
                        <a:pt x="102" y="24"/>
                        <a:pt x="102" y="20"/>
                      </a:cubicBezTo>
                      <a:cubicBezTo>
                        <a:pt x="102" y="16"/>
                        <a:pt x="101" y="15"/>
                        <a:pt x="100" y="16"/>
                      </a:cubicBezTo>
                      <a:cubicBezTo>
                        <a:pt x="99" y="16"/>
                        <a:pt x="95" y="17"/>
                        <a:pt x="93" y="17"/>
                      </a:cubicBezTo>
                      <a:cubicBezTo>
                        <a:pt x="92" y="17"/>
                        <a:pt x="94" y="19"/>
                        <a:pt x="91" y="17"/>
                      </a:cubicBezTo>
                      <a:cubicBezTo>
                        <a:pt x="88" y="15"/>
                        <a:pt x="87" y="18"/>
                        <a:pt x="88" y="15"/>
                      </a:cubicBezTo>
                      <a:cubicBezTo>
                        <a:pt x="89" y="12"/>
                        <a:pt x="89" y="12"/>
                        <a:pt x="91" y="10"/>
                      </a:cubicBezTo>
                      <a:cubicBezTo>
                        <a:pt x="93" y="9"/>
                        <a:pt x="92" y="3"/>
                        <a:pt x="97" y="5"/>
                      </a:cubicBezTo>
                      <a:cubicBezTo>
                        <a:pt x="101" y="7"/>
                        <a:pt x="99" y="7"/>
                        <a:pt x="103" y="7"/>
                      </a:cubicBezTo>
                      <a:cubicBezTo>
                        <a:pt x="106" y="7"/>
                        <a:pt x="108" y="7"/>
                        <a:pt x="108" y="6"/>
                      </a:cubicBezTo>
                      <a:cubicBezTo>
                        <a:pt x="108" y="5"/>
                        <a:pt x="104" y="3"/>
                        <a:pt x="104" y="3"/>
                      </a:cubicBezTo>
                      <a:cubicBezTo>
                        <a:pt x="104" y="3"/>
                        <a:pt x="103" y="4"/>
                        <a:pt x="103" y="3"/>
                      </a:cubicBezTo>
                      <a:cubicBezTo>
                        <a:pt x="103" y="2"/>
                        <a:pt x="104" y="1"/>
                        <a:pt x="104" y="1"/>
                      </a:cubicBezTo>
                      <a:cubicBezTo>
                        <a:pt x="103" y="0"/>
                        <a:pt x="103" y="0"/>
                        <a:pt x="103" y="0"/>
                      </a:cubicBezTo>
                      <a:cubicBezTo>
                        <a:pt x="103" y="0"/>
                        <a:pt x="91" y="0"/>
                        <a:pt x="88" y="1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162" name="Group 161"/>
            <p:cNvGrpSpPr/>
            <p:nvPr/>
          </p:nvGrpSpPr>
          <p:grpSpPr>
            <a:xfrm>
              <a:off x="6290093" y="1605941"/>
              <a:ext cx="470413" cy="402040"/>
              <a:chOff x="3895582" y="1483551"/>
              <a:chExt cx="470413" cy="402040"/>
            </a:xfrm>
          </p:grpSpPr>
          <p:grpSp>
            <p:nvGrpSpPr>
              <p:cNvPr id="163" name="Group 132"/>
              <p:cNvGrpSpPr/>
              <p:nvPr/>
            </p:nvGrpSpPr>
            <p:grpSpPr>
              <a:xfrm rot="4753204">
                <a:off x="3929769" y="1449364"/>
                <a:ext cx="402040" cy="470413"/>
                <a:chOff x="3308352" y="1454150"/>
                <a:chExt cx="466725" cy="546101"/>
              </a:xfrm>
              <a:solidFill>
                <a:schemeClr val="accent2"/>
              </a:solidFill>
            </p:grpSpPr>
            <p:sp>
              <p:nvSpPr>
                <p:cNvPr id="165" name="Oval 36"/>
                <p:cNvSpPr>
                  <a:spLocks noChangeArrowheads="1"/>
                </p:cNvSpPr>
                <p:nvPr/>
              </p:nvSpPr>
              <p:spPr bwMode="auto">
                <a:xfrm>
                  <a:off x="3308352" y="1454150"/>
                  <a:ext cx="466725" cy="465138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66" name="Freeform 37"/>
                <p:cNvSpPr>
                  <a:spLocks/>
                </p:cNvSpPr>
                <p:nvPr/>
              </p:nvSpPr>
              <p:spPr bwMode="auto">
                <a:xfrm>
                  <a:off x="3536950" y="1887538"/>
                  <a:ext cx="120650" cy="112713"/>
                </a:xfrm>
                <a:custGeom>
                  <a:avLst/>
                  <a:gdLst/>
                  <a:ahLst/>
                  <a:cxnLst>
                    <a:cxn ang="0">
                      <a:pos x="76" y="0"/>
                    </a:cxn>
                    <a:cxn ang="0">
                      <a:pos x="70" y="71"/>
                    </a:cxn>
                    <a:cxn ang="0">
                      <a:pos x="0" y="12"/>
                    </a:cxn>
                    <a:cxn ang="0">
                      <a:pos x="76" y="0"/>
                    </a:cxn>
                  </a:cxnLst>
                  <a:rect l="0" t="0" r="r" b="b"/>
                  <a:pathLst>
                    <a:path w="76" h="71">
                      <a:moveTo>
                        <a:pt x="76" y="0"/>
                      </a:moveTo>
                      <a:lnTo>
                        <a:pt x="70" y="71"/>
                      </a:lnTo>
                      <a:lnTo>
                        <a:pt x="0" y="12"/>
                      </a:lnTo>
                      <a:lnTo>
                        <a:pt x="76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164" name="Freeform 75"/>
              <p:cNvSpPr>
                <a:spLocks noEditPoints="1"/>
              </p:cNvSpPr>
              <p:nvPr/>
            </p:nvSpPr>
            <p:spPr bwMode="auto">
              <a:xfrm>
                <a:off x="4051208" y="1548557"/>
                <a:ext cx="236575" cy="239310"/>
              </a:xfrm>
              <a:custGeom>
                <a:avLst/>
                <a:gdLst/>
                <a:ahLst/>
                <a:cxnLst>
                  <a:cxn ang="0">
                    <a:pos x="139" y="105"/>
                  </a:cxn>
                  <a:cxn ang="0">
                    <a:pos x="134" y="93"/>
                  </a:cxn>
                  <a:cxn ang="0">
                    <a:pos x="134" y="42"/>
                  </a:cxn>
                  <a:cxn ang="0">
                    <a:pos x="139" y="35"/>
                  </a:cxn>
                  <a:cxn ang="0">
                    <a:pos x="140" y="35"/>
                  </a:cxn>
                  <a:cxn ang="0">
                    <a:pos x="140" y="12"/>
                  </a:cxn>
                  <a:cxn ang="0">
                    <a:pos x="139" y="12"/>
                  </a:cxn>
                  <a:cxn ang="0">
                    <a:pos x="139" y="12"/>
                  </a:cxn>
                  <a:cxn ang="0">
                    <a:pos x="108" y="0"/>
                  </a:cxn>
                  <a:cxn ang="0">
                    <a:pos x="77" y="12"/>
                  </a:cxn>
                  <a:cxn ang="0">
                    <a:pos x="77" y="12"/>
                  </a:cxn>
                  <a:cxn ang="0">
                    <a:pos x="76" y="12"/>
                  </a:cxn>
                  <a:cxn ang="0">
                    <a:pos x="76" y="35"/>
                  </a:cxn>
                  <a:cxn ang="0">
                    <a:pos x="77" y="35"/>
                  </a:cxn>
                  <a:cxn ang="0">
                    <a:pos x="86" y="42"/>
                  </a:cxn>
                  <a:cxn ang="0">
                    <a:pos x="86" y="93"/>
                  </a:cxn>
                  <a:cxn ang="0">
                    <a:pos x="79" y="105"/>
                  </a:cxn>
                  <a:cxn ang="0">
                    <a:pos x="29" y="200"/>
                  </a:cxn>
                  <a:cxn ang="0">
                    <a:pos x="108" y="218"/>
                  </a:cxn>
                  <a:cxn ang="0">
                    <a:pos x="187" y="200"/>
                  </a:cxn>
                  <a:cxn ang="0">
                    <a:pos x="139" y="105"/>
                  </a:cxn>
                  <a:cxn ang="0">
                    <a:pos x="137" y="201"/>
                  </a:cxn>
                  <a:cxn ang="0">
                    <a:pos x="172" y="177"/>
                  </a:cxn>
                  <a:cxn ang="0">
                    <a:pos x="142" y="126"/>
                  </a:cxn>
                  <a:cxn ang="0">
                    <a:pos x="183" y="179"/>
                  </a:cxn>
                  <a:cxn ang="0">
                    <a:pos x="137" y="201"/>
                  </a:cxn>
                </a:cxnLst>
                <a:rect l="0" t="0" r="r" b="b"/>
                <a:pathLst>
                  <a:path w="217" h="219">
                    <a:moveTo>
                      <a:pt x="139" y="105"/>
                    </a:moveTo>
                    <a:cubicBezTo>
                      <a:pt x="139" y="105"/>
                      <a:pt x="134" y="103"/>
                      <a:pt x="134" y="93"/>
                    </a:cubicBezTo>
                    <a:cubicBezTo>
                      <a:pt x="134" y="84"/>
                      <a:pt x="134" y="52"/>
                      <a:pt x="134" y="42"/>
                    </a:cubicBezTo>
                    <a:cubicBezTo>
                      <a:pt x="137" y="40"/>
                      <a:pt x="139" y="37"/>
                      <a:pt x="139" y="35"/>
                    </a:cubicBezTo>
                    <a:cubicBezTo>
                      <a:pt x="140" y="35"/>
                      <a:pt x="140" y="35"/>
                      <a:pt x="140" y="35"/>
                    </a:cubicBezTo>
                    <a:cubicBezTo>
                      <a:pt x="140" y="12"/>
                      <a:pt x="140" y="12"/>
                      <a:pt x="140" y="12"/>
                    </a:cubicBezTo>
                    <a:cubicBezTo>
                      <a:pt x="139" y="12"/>
                      <a:pt x="139" y="12"/>
                      <a:pt x="139" y="12"/>
                    </a:cubicBezTo>
                    <a:cubicBezTo>
                      <a:pt x="139" y="12"/>
                      <a:pt x="139" y="12"/>
                      <a:pt x="139" y="12"/>
                    </a:cubicBezTo>
                    <a:cubicBezTo>
                      <a:pt x="139" y="5"/>
                      <a:pt x="125" y="0"/>
                      <a:pt x="108" y="0"/>
                    </a:cubicBezTo>
                    <a:cubicBezTo>
                      <a:pt x="91" y="0"/>
                      <a:pt x="77" y="5"/>
                      <a:pt x="77" y="12"/>
                    </a:cubicBezTo>
                    <a:cubicBezTo>
                      <a:pt x="77" y="12"/>
                      <a:pt x="77" y="12"/>
                      <a:pt x="77" y="12"/>
                    </a:cubicBezTo>
                    <a:cubicBezTo>
                      <a:pt x="76" y="12"/>
                      <a:pt x="76" y="12"/>
                      <a:pt x="76" y="12"/>
                    </a:cubicBezTo>
                    <a:cubicBezTo>
                      <a:pt x="76" y="35"/>
                      <a:pt x="76" y="35"/>
                      <a:pt x="76" y="35"/>
                    </a:cubicBezTo>
                    <a:cubicBezTo>
                      <a:pt x="77" y="35"/>
                      <a:pt x="77" y="35"/>
                      <a:pt x="77" y="35"/>
                    </a:cubicBezTo>
                    <a:cubicBezTo>
                      <a:pt x="77" y="38"/>
                      <a:pt x="79" y="40"/>
                      <a:pt x="86" y="42"/>
                    </a:cubicBezTo>
                    <a:cubicBezTo>
                      <a:pt x="86" y="53"/>
                      <a:pt x="86" y="85"/>
                      <a:pt x="86" y="93"/>
                    </a:cubicBezTo>
                    <a:cubicBezTo>
                      <a:pt x="86" y="103"/>
                      <a:pt x="79" y="105"/>
                      <a:pt x="79" y="105"/>
                    </a:cubicBezTo>
                    <a:cubicBezTo>
                      <a:pt x="67" y="112"/>
                      <a:pt x="0" y="180"/>
                      <a:pt x="29" y="200"/>
                    </a:cubicBezTo>
                    <a:cubicBezTo>
                      <a:pt x="56" y="219"/>
                      <a:pt x="100" y="218"/>
                      <a:pt x="108" y="218"/>
                    </a:cubicBezTo>
                    <a:cubicBezTo>
                      <a:pt x="117" y="218"/>
                      <a:pt x="161" y="219"/>
                      <a:pt x="187" y="200"/>
                    </a:cubicBezTo>
                    <a:cubicBezTo>
                      <a:pt x="217" y="180"/>
                      <a:pt x="150" y="112"/>
                      <a:pt x="139" y="105"/>
                    </a:cubicBezTo>
                    <a:close/>
                    <a:moveTo>
                      <a:pt x="137" y="201"/>
                    </a:moveTo>
                    <a:cubicBezTo>
                      <a:pt x="137" y="201"/>
                      <a:pt x="170" y="195"/>
                      <a:pt x="172" y="177"/>
                    </a:cubicBezTo>
                    <a:cubicBezTo>
                      <a:pt x="173" y="159"/>
                      <a:pt x="142" y="126"/>
                      <a:pt x="142" y="126"/>
                    </a:cubicBezTo>
                    <a:cubicBezTo>
                      <a:pt x="142" y="126"/>
                      <a:pt x="183" y="158"/>
                      <a:pt x="183" y="179"/>
                    </a:cubicBezTo>
                    <a:cubicBezTo>
                      <a:pt x="182" y="201"/>
                      <a:pt x="137" y="201"/>
                      <a:pt x="137" y="201"/>
                    </a:cubicBezTo>
                    <a:close/>
                  </a:path>
                </a:pathLst>
              </a:custGeom>
              <a:solidFill>
                <a:srgbClr val="F2F2F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85" name="Group 184"/>
            <p:cNvGrpSpPr/>
            <p:nvPr/>
          </p:nvGrpSpPr>
          <p:grpSpPr>
            <a:xfrm>
              <a:off x="6417037" y="1162090"/>
              <a:ext cx="376918" cy="440922"/>
              <a:chOff x="5225477" y="2162568"/>
              <a:chExt cx="507337" cy="593487"/>
            </a:xfrm>
          </p:grpSpPr>
          <p:grpSp>
            <p:nvGrpSpPr>
              <p:cNvPr id="186" name="Group 144"/>
              <p:cNvGrpSpPr/>
              <p:nvPr/>
            </p:nvGrpSpPr>
            <p:grpSpPr>
              <a:xfrm rot="2364507">
                <a:off x="5225477" y="2162568"/>
                <a:ext cx="507337" cy="593487"/>
                <a:chOff x="5019675" y="2357438"/>
                <a:chExt cx="588963" cy="688975"/>
              </a:xfrm>
              <a:solidFill>
                <a:schemeClr val="accent4"/>
              </a:solidFill>
            </p:grpSpPr>
            <p:sp>
              <p:nvSpPr>
                <p:cNvPr id="190" name="Oval 28"/>
                <p:cNvSpPr>
                  <a:spLocks noChangeArrowheads="1"/>
                </p:cNvSpPr>
                <p:nvPr/>
              </p:nvSpPr>
              <p:spPr bwMode="auto">
                <a:xfrm>
                  <a:off x="5019675" y="2357438"/>
                  <a:ext cx="588963" cy="588963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91" name="Freeform 29"/>
                <p:cNvSpPr>
                  <a:spLocks/>
                </p:cNvSpPr>
                <p:nvPr/>
              </p:nvSpPr>
              <p:spPr bwMode="auto">
                <a:xfrm>
                  <a:off x="5168900" y="2905125"/>
                  <a:ext cx="152400" cy="1412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8" y="89"/>
                    </a:cxn>
                    <a:cxn ang="0">
                      <a:pos x="96" y="15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96" h="89">
                      <a:moveTo>
                        <a:pt x="0" y="0"/>
                      </a:moveTo>
                      <a:lnTo>
                        <a:pt x="8" y="89"/>
                      </a:lnTo>
                      <a:lnTo>
                        <a:pt x="96" y="15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187" name="Group 143"/>
              <p:cNvGrpSpPr/>
              <p:nvPr/>
            </p:nvGrpSpPr>
            <p:grpSpPr>
              <a:xfrm>
                <a:off x="5346929" y="2270966"/>
                <a:ext cx="351445" cy="313153"/>
                <a:chOff x="5126038" y="2471738"/>
                <a:chExt cx="407988" cy="363537"/>
              </a:xfrm>
            </p:grpSpPr>
            <p:sp>
              <p:nvSpPr>
                <p:cNvPr id="188" name="Freeform 57"/>
                <p:cNvSpPr>
                  <a:spLocks noEditPoints="1"/>
                </p:cNvSpPr>
                <p:nvPr/>
              </p:nvSpPr>
              <p:spPr bwMode="auto">
                <a:xfrm>
                  <a:off x="5135563" y="2471738"/>
                  <a:ext cx="361950" cy="361950"/>
                </a:xfrm>
                <a:custGeom>
                  <a:avLst/>
                  <a:gdLst/>
                  <a:ahLst/>
                  <a:cxnLst>
                    <a:cxn ang="0">
                      <a:pos x="143" y="0"/>
                    </a:cxn>
                    <a:cxn ang="0">
                      <a:pos x="0" y="143"/>
                    </a:cxn>
                    <a:cxn ang="0">
                      <a:pos x="143" y="286"/>
                    </a:cxn>
                    <a:cxn ang="0">
                      <a:pos x="286" y="143"/>
                    </a:cxn>
                    <a:cxn ang="0">
                      <a:pos x="143" y="0"/>
                    </a:cxn>
                    <a:cxn ang="0">
                      <a:pos x="143" y="279"/>
                    </a:cxn>
                    <a:cxn ang="0">
                      <a:pos x="7" y="143"/>
                    </a:cxn>
                    <a:cxn ang="0">
                      <a:pos x="143" y="6"/>
                    </a:cxn>
                    <a:cxn ang="0">
                      <a:pos x="280" y="143"/>
                    </a:cxn>
                    <a:cxn ang="0">
                      <a:pos x="143" y="279"/>
                    </a:cxn>
                  </a:cxnLst>
                  <a:rect l="0" t="0" r="r" b="b"/>
                  <a:pathLst>
                    <a:path w="286" h="286">
                      <a:moveTo>
                        <a:pt x="143" y="0"/>
                      </a:moveTo>
                      <a:cubicBezTo>
                        <a:pt x="64" y="0"/>
                        <a:pt x="0" y="64"/>
                        <a:pt x="0" y="143"/>
                      </a:cubicBezTo>
                      <a:cubicBezTo>
                        <a:pt x="0" y="222"/>
                        <a:pt x="64" y="286"/>
                        <a:pt x="143" y="286"/>
                      </a:cubicBezTo>
                      <a:cubicBezTo>
                        <a:pt x="222" y="286"/>
                        <a:pt x="286" y="222"/>
                        <a:pt x="286" y="143"/>
                      </a:cubicBezTo>
                      <a:cubicBezTo>
                        <a:pt x="286" y="64"/>
                        <a:pt x="222" y="0"/>
                        <a:pt x="143" y="0"/>
                      </a:cubicBezTo>
                      <a:close/>
                      <a:moveTo>
                        <a:pt x="143" y="279"/>
                      </a:moveTo>
                      <a:cubicBezTo>
                        <a:pt x="68" y="279"/>
                        <a:pt x="7" y="218"/>
                        <a:pt x="7" y="143"/>
                      </a:cubicBezTo>
                      <a:cubicBezTo>
                        <a:pt x="7" y="67"/>
                        <a:pt x="68" y="6"/>
                        <a:pt x="143" y="6"/>
                      </a:cubicBezTo>
                      <a:cubicBezTo>
                        <a:pt x="219" y="6"/>
                        <a:pt x="280" y="67"/>
                        <a:pt x="280" y="143"/>
                      </a:cubicBezTo>
                      <a:cubicBezTo>
                        <a:pt x="280" y="218"/>
                        <a:pt x="219" y="279"/>
                        <a:pt x="143" y="279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89" name="Freeform 58"/>
                <p:cNvSpPr>
                  <a:spLocks/>
                </p:cNvSpPr>
                <p:nvPr/>
              </p:nvSpPr>
              <p:spPr bwMode="auto">
                <a:xfrm>
                  <a:off x="5126038" y="2476500"/>
                  <a:ext cx="407988" cy="358775"/>
                </a:xfrm>
                <a:custGeom>
                  <a:avLst/>
                  <a:gdLst/>
                  <a:ahLst/>
                  <a:cxnLst>
                    <a:cxn ang="0">
                      <a:pos x="93" y="22"/>
                    </a:cxn>
                    <a:cxn ang="0">
                      <a:pos x="87" y="33"/>
                    </a:cxn>
                    <a:cxn ang="0">
                      <a:pos x="81" y="41"/>
                    </a:cxn>
                    <a:cxn ang="0">
                      <a:pos x="76" y="37"/>
                    </a:cxn>
                    <a:cxn ang="0">
                      <a:pos x="75" y="46"/>
                    </a:cxn>
                    <a:cxn ang="0">
                      <a:pos x="60" y="49"/>
                    </a:cxn>
                    <a:cxn ang="0">
                      <a:pos x="51" y="58"/>
                    </a:cxn>
                    <a:cxn ang="0">
                      <a:pos x="39" y="76"/>
                    </a:cxn>
                    <a:cxn ang="0">
                      <a:pos x="31" y="87"/>
                    </a:cxn>
                    <a:cxn ang="0">
                      <a:pos x="38" y="95"/>
                    </a:cxn>
                    <a:cxn ang="0">
                      <a:pos x="39" y="99"/>
                    </a:cxn>
                    <a:cxn ang="0">
                      <a:pos x="32" y="93"/>
                    </a:cxn>
                    <a:cxn ang="0">
                      <a:pos x="27" y="85"/>
                    </a:cxn>
                    <a:cxn ang="0">
                      <a:pos x="24" y="97"/>
                    </a:cxn>
                    <a:cxn ang="0">
                      <a:pos x="25" y="118"/>
                    </a:cxn>
                    <a:cxn ang="0">
                      <a:pos x="35" y="113"/>
                    </a:cxn>
                    <a:cxn ang="0">
                      <a:pos x="46" y="125"/>
                    </a:cxn>
                    <a:cxn ang="0">
                      <a:pos x="59" y="138"/>
                    </a:cxn>
                    <a:cxn ang="0">
                      <a:pos x="71" y="149"/>
                    </a:cxn>
                    <a:cxn ang="0">
                      <a:pos x="87" y="166"/>
                    </a:cxn>
                    <a:cxn ang="0">
                      <a:pos x="82" y="190"/>
                    </a:cxn>
                    <a:cxn ang="0">
                      <a:pos x="69" y="219"/>
                    </a:cxn>
                    <a:cxn ang="0">
                      <a:pos x="74" y="240"/>
                    </a:cxn>
                    <a:cxn ang="0">
                      <a:pos x="66" y="241"/>
                    </a:cxn>
                    <a:cxn ang="0">
                      <a:pos x="46" y="209"/>
                    </a:cxn>
                    <a:cxn ang="0">
                      <a:pos x="24" y="159"/>
                    </a:cxn>
                    <a:cxn ang="0">
                      <a:pos x="17" y="123"/>
                    </a:cxn>
                    <a:cxn ang="0">
                      <a:pos x="104" y="259"/>
                    </a:cxn>
                    <a:cxn ang="0">
                      <a:pos x="127" y="255"/>
                    </a:cxn>
                    <a:cxn ang="0">
                      <a:pos x="156" y="252"/>
                    </a:cxn>
                    <a:cxn ang="0">
                      <a:pos x="154" y="264"/>
                    </a:cxn>
                    <a:cxn ang="0">
                      <a:pos x="171" y="263"/>
                    </a:cxn>
                    <a:cxn ang="0">
                      <a:pos x="196" y="260"/>
                    </a:cxn>
                    <a:cxn ang="0">
                      <a:pos x="194" y="4"/>
                    </a:cxn>
                    <a:cxn ang="0">
                      <a:pos x="278" y="91"/>
                    </a:cxn>
                    <a:cxn ang="0">
                      <a:pos x="267" y="82"/>
                    </a:cxn>
                    <a:cxn ang="0">
                      <a:pos x="256" y="105"/>
                    </a:cxn>
                    <a:cxn ang="0">
                      <a:pos x="240" y="84"/>
                    </a:cxn>
                    <a:cxn ang="0">
                      <a:pos x="247" y="106"/>
                    </a:cxn>
                    <a:cxn ang="0">
                      <a:pos x="263" y="112"/>
                    </a:cxn>
                    <a:cxn ang="0">
                      <a:pos x="256" y="142"/>
                    </a:cxn>
                    <a:cxn ang="0">
                      <a:pos x="248" y="173"/>
                    </a:cxn>
                    <a:cxn ang="0">
                      <a:pos x="238" y="194"/>
                    </a:cxn>
                    <a:cxn ang="0">
                      <a:pos x="208" y="218"/>
                    </a:cxn>
                    <a:cxn ang="0">
                      <a:pos x="200" y="197"/>
                    </a:cxn>
                    <a:cxn ang="0">
                      <a:pos x="201" y="171"/>
                    </a:cxn>
                    <a:cxn ang="0">
                      <a:pos x="191" y="143"/>
                    </a:cxn>
                    <a:cxn ang="0">
                      <a:pos x="177" y="127"/>
                    </a:cxn>
                    <a:cxn ang="0">
                      <a:pos x="140" y="128"/>
                    </a:cxn>
                    <a:cxn ang="0">
                      <a:pos x="127" y="108"/>
                    </a:cxn>
                    <a:cxn ang="0">
                      <a:pos x="142" y="70"/>
                    </a:cxn>
                    <a:cxn ang="0">
                      <a:pos x="168" y="59"/>
                    </a:cxn>
                    <a:cxn ang="0">
                      <a:pos x="185" y="66"/>
                    </a:cxn>
                    <a:cxn ang="0">
                      <a:pos x="207" y="66"/>
                    </a:cxn>
                    <a:cxn ang="0">
                      <a:pos x="229" y="62"/>
                    </a:cxn>
                    <a:cxn ang="0">
                      <a:pos x="208" y="53"/>
                    </a:cxn>
                    <a:cxn ang="0">
                      <a:pos x="207" y="46"/>
                    </a:cxn>
                    <a:cxn ang="0">
                      <a:pos x="180" y="46"/>
                    </a:cxn>
                    <a:cxn ang="0">
                      <a:pos x="157" y="53"/>
                    </a:cxn>
                    <a:cxn ang="0">
                      <a:pos x="152" y="30"/>
                    </a:cxn>
                    <a:cxn ang="0">
                      <a:pos x="136" y="16"/>
                    </a:cxn>
                    <a:cxn ang="0">
                      <a:pos x="154" y="5"/>
                    </a:cxn>
                  </a:cxnLst>
                  <a:rect l="0" t="0" r="r" b="b"/>
                  <a:pathLst>
                    <a:path w="322" h="282">
                      <a:moveTo>
                        <a:pt x="131" y="1"/>
                      </a:moveTo>
                      <a:cubicBezTo>
                        <a:pt x="131" y="1"/>
                        <a:pt x="83" y="7"/>
                        <a:pt x="50" y="45"/>
                      </a:cubicBezTo>
                      <a:cubicBezTo>
                        <a:pt x="50" y="45"/>
                        <a:pt x="75" y="19"/>
                        <a:pt x="91" y="19"/>
                      </a:cubicBezTo>
                      <a:cubicBezTo>
                        <a:pt x="94" y="20"/>
                        <a:pt x="94" y="20"/>
                        <a:pt x="94" y="20"/>
                      </a:cubicBezTo>
                      <a:cubicBezTo>
                        <a:pt x="94" y="20"/>
                        <a:pt x="94" y="22"/>
                        <a:pt x="93" y="22"/>
                      </a:cubicBezTo>
                      <a:cubicBezTo>
                        <a:pt x="93" y="23"/>
                        <a:pt x="91" y="25"/>
                        <a:pt x="91" y="26"/>
                      </a:cubicBezTo>
                      <a:cubicBezTo>
                        <a:pt x="91" y="27"/>
                        <a:pt x="91" y="29"/>
                        <a:pt x="91" y="29"/>
                      </a:cubicBezTo>
                      <a:cubicBezTo>
                        <a:pt x="90" y="30"/>
                        <a:pt x="90" y="30"/>
                        <a:pt x="90" y="30"/>
                      </a:cubicBezTo>
                      <a:cubicBezTo>
                        <a:pt x="90" y="30"/>
                        <a:pt x="88" y="31"/>
                        <a:pt x="88" y="31"/>
                      </a:cubicBezTo>
                      <a:cubicBezTo>
                        <a:pt x="88" y="32"/>
                        <a:pt x="87" y="32"/>
                        <a:pt x="87" y="33"/>
                      </a:cubicBezTo>
                      <a:cubicBezTo>
                        <a:pt x="87" y="34"/>
                        <a:pt x="87" y="36"/>
                        <a:pt x="87" y="36"/>
                      </a:cubicBezTo>
                      <a:cubicBezTo>
                        <a:pt x="88" y="39"/>
                        <a:pt x="88" y="39"/>
                        <a:pt x="88" y="39"/>
                      </a:cubicBezTo>
                      <a:cubicBezTo>
                        <a:pt x="87" y="40"/>
                        <a:pt x="87" y="40"/>
                        <a:pt x="87" y="40"/>
                      </a:cubicBezTo>
                      <a:cubicBezTo>
                        <a:pt x="85" y="41"/>
                        <a:pt x="85" y="41"/>
                        <a:pt x="85" y="41"/>
                      </a:cubicBezTo>
                      <a:cubicBezTo>
                        <a:pt x="85" y="41"/>
                        <a:pt x="82" y="42"/>
                        <a:pt x="81" y="41"/>
                      </a:cubicBezTo>
                      <a:cubicBezTo>
                        <a:pt x="80" y="41"/>
                        <a:pt x="80" y="39"/>
                        <a:pt x="80" y="39"/>
                      </a:cubicBezTo>
                      <a:cubicBezTo>
                        <a:pt x="83" y="37"/>
                        <a:pt x="83" y="37"/>
                        <a:pt x="83" y="37"/>
                      </a:cubicBezTo>
                      <a:cubicBezTo>
                        <a:pt x="83" y="37"/>
                        <a:pt x="83" y="37"/>
                        <a:pt x="82" y="36"/>
                      </a:cubicBezTo>
                      <a:cubicBezTo>
                        <a:pt x="81" y="36"/>
                        <a:pt x="82" y="34"/>
                        <a:pt x="80" y="34"/>
                      </a:cubicBezTo>
                      <a:cubicBezTo>
                        <a:pt x="79" y="35"/>
                        <a:pt x="76" y="37"/>
                        <a:pt x="76" y="37"/>
                      </a:cubicBezTo>
                      <a:cubicBezTo>
                        <a:pt x="74" y="38"/>
                        <a:pt x="74" y="38"/>
                        <a:pt x="74" y="38"/>
                      </a:cubicBezTo>
                      <a:cubicBezTo>
                        <a:pt x="74" y="38"/>
                        <a:pt x="73" y="41"/>
                        <a:pt x="73" y="41"/>
                      </a:cubicBezTo>
                      <a:cubicBezTo>
                        <a:pt x="74" y="41"/>
                        <a:pt x="75" y="42"/>
                        <a:pt x="75" y="42"/>
                      </a:cubicBezTo>
                      <a:cubicBezTo>
                        <a:pt x="75" y="42"/>
                        <a:pt x="75" y="43"/>
                        <a:pt x="75" y="44"/>
                      </a:cubicBezTo>
                      <a:cubicBezTo>
                        <a:pt x="75" y="45"/>
                        <a:pt x="75" y="46"/>
                        <a:pt x="75" y="46"/>
                      </a:cubicBezTo>
                      <a:cubicBezTo>
                        <a:pt x="75" y="46"/>
                        <a:pt x="74" y="47"/>
                        <a:pt x="72" y="47"/>
                      </a:cubicBezTo>
                      <a:cubicBezTo>
                        <a:pt x="71" y="46"/>
                        <a:pt x="69" y="46"/>
                        <a:pt x="68" y="46"/>
                      </a:cubicBezTo>
                      <a:cubicBezTo>
                        <a:pt x="67" y="45"/>
                        <a:pt x="66" y="45"/>
                        <a:pt x="65" y="45"/>
                      </a:cubicBezTo>
                      <a:cubicBezTo>
                        <a:pt x="64" y="46"/>
                        <a:pt x="64" y="46"/>
                        <a:pt x="64" y="46"/>
                      </a:cubicBezTo>
                      <a:cubicBezTo>
                        <a:pt x="64" y="47"/>
                        <a:pt x="60" y="49"/>
                        <a:pt x="60" y="49"/>
                      </a:cubicBezTo>
                      <a:cubicBezTo>
                        <a:pt x="60" y="49"/>
                        <a:pt x="59" y="49"/>
                        <a:pt x="59" y="50"/>
                      </a:cubicBezTo>
                      <a:cubicBezTo>
                        <a:pt x="59" y="51"/>
                        <a:pt x="58" y="53"/>
                        <a:pt x="58" y="53"/>
                      </a:cubicBezTo>
                      <a:cubicBezTo>
                        <a:pt x="58" y="53"/>
                        <a:pt x="57" y="54"/>
                        <a:pt x="55" y="55"/>
                      </a:cubicBezTo>
                      <a:cubicBezTo>
                        <a:pt x="53" y="55"/>
                        <a:pt x="52" y="56"/>
                        <a:pt x="52" y="56"/>
                      </a:cubicBezTo>
                      <a:cubicBezTo>
                        <a:pt x="51" y="58"/>
                        <a:pt x="51" y="58"/>
                        <a:pt x="51" y="58"/>
                      </a:cubicBezTo>
                      <a:cubicBezTo>
                        <a:pt x="51" y="58"/>
                        <a:pt x="49" y="60"/>
                        <a:pt x="48" y="61"/>
                      </a:cubicBezTo>
                      <a:cubicBezTo>
                        <a:pt x="47" y="62"/>
                        <a:pt x="44" y="65"/>
                        <a:pt x="43" y="65"/>
                      </a:cubicBezTo>
                      <a:cubicBezTo>
                        <a:pt x="43" y="65"/>
                        <a:pt x="41" y="67"/>
                        <a:pt x="41" y="68"/>
                      </a:cubicBezTo>
                      <a:cubicBezTo>
                        <a:pt x="40" y="69"/>
                        <a:pt x="41" y="71"/>
                        <a:pt x="40" y="72"/>
                      </a:cubicBezTo>
                      <a:cubicBezTo>
                        <a:pt x="40" y="73"/>
                        <a:pt x="39" y="74"/>
                        <a:pt x="39" y="76"/>
                      </a:cubicBezTo>
                      <a:cubicBezTo>
                        <a:pt x="39" y="77"/>
                        <a:pt x="38" y="79"/>
                        <a:pt x="37" y="79"/>
                      </a:cubicBezTo>
                      <a:cubicBezTo>
                        <a:pt x="36" y="80"/>
                        <a:pt x="35" y="81"/>
                        <a:pt x="35" y="81"/>
                      </a:cubicBezTo>
                      <a:cubicBezTo>
                        <a:pt x="34" y="81"/>
                        <a:pt x="32" y="82"/>
                        <a:pt x="31" y="83"/>
                      </a:cubicBezTo>
                      <a:cubicBezTo>
                        <a:pt x="30" y="83"/>
                        <a:pt x="29" y="85"/>
                        <a:pt x="29" y="85"/>
                      </a:cubicBezTo>
                      <a:cubicBezTo>
                        <a:pt x="29" y="86"/>
                        <a:pt x="31" y="87"/>
                        <a:pt x="31" y="87"/>
                      </a:cubicBezTo>
                      <a:cubicBezTo>
                        <a:pt x="32" y="87"/>
                        <a:pt x="33" y="88"/>
                        <a:pt x="33" y="88"/>
                      </a:cubicBezTo>
                      <a:cubicBezTo>
                        <a:pt x="33" y="88"/>
                        <a:pt x="33" y="90"/>
                        <a:pt x="33" y="91"/>
                      </a:cubicBezTo>
                      <a:cubicBezTo>
                        <a:pt x="33" y="91"/>
                        <a:pt x="32" y="94"/>
                        <a:pt x="33" y="94"/>
                      </a:cubicBezTo>
                      <a:cubicBezTo>
                        <a:pt x="34" y="94"/>
                        <a:pt x="36" y="94"/>
                        <a:pt x="36" y="94"/>
                      </a:cubicBezTo>
                      <a:cubicBezTo>
                        <a:pt x="38" y="95"/>
                        <a:pt x="38" y="95"/>
                        <a:pt x="38" y="95"/>
                      </a:cubicBezTo>
                      <a:cubicBezTo>
                        <a:pt x="41" y="96"/>
                        <a:pt x="41" y="96"/>
                        <a:pt x="41" y="96"/>
                      </a:cubicBezTo>
                      <a:cubicBezTo>
                        <a:pt x="42" y="97"/>
                        <a:pt x="42" y="97"/>
                        <a:pt x="42" y="97"/>
                      </a:cubicBezTo>
                      <a:cubicBezTo>
                        <a:pt x="42" y="97"/>
                        <a:pt x="42" y="99"/>
                        <a:pt x="41" y="99"/>
                      </a:cubicBezTo>
                      <a:cubicBezTo>
                        <a:pt x="41" y="100"/>
                        <a:pt x="40" y="101"/>
                        <a:pt x="40" y="101"/>
                      </a:cubicBezTo>
                      <a:cubicBezTo>
                        <a:pt x="39" y="100"/>
                        <a:pt x="39" y="100"/>
                        <a:pt x="39" y="99"/>
                      </a:cubicBezTo>
                      <a:cubicBezTo>
                        <a:pt x="38" y="98"/>
                        <a:pt x="39" y="98"/>
                        <a:pt x="37" y="97"/>
                      </a:cubicBezTo>
                      <a:cubicBezTo>
                        <a:pt x="36" y="97"/>
                        <a:pt x="35" y="98"/>
                        <a:pt x="35" y="98"/>
                      </a:cubicBezTo>
                      <a:cubicBezTo>
                        <a:pt x="34" y="97"/>
                        <a:pt x="33" y="97"/>
                        <a:pt x="33" y="97"/>
                      </a:cubicBezTo>
                      <a:cubicBezTo>
                        <a:pt x="32" y="96"/>
                        <a:pt x="32" y="97"/>
                        <a:pt x="32" y="96"/>
                      </a:cubicBezTo>
                      <a:cubicBezTo>
                        <a:pt x="32" y="94"/>
                        <a:pt x="33" y="94"/>
                        <a:pt x="32" y="93"/>
                      </a:cubicBezTo>
                      <a:cubicBezTo>
                        <a:pt x="32" y="92"/>
                        <a:pt x="31" y="91"/>
                        <a:pt x="30" y="91"/>
                      </a:cubicBezTo>
                      <a:cubicBezTo>
                        <a:pt x="30" y="91"/>
                        <a:pt x="31" y="92"/>
                        <a:pt x="30" y="91"/>
                      </a:cubicBezTo>
                      <a:cubicBezTo>
                        <a:pt x="29" y="90"/>
                        <a:pt x="28" y="89"/>
                        <a:pt x="27" y="89"/>
                      </a:cubicBezTo>
                      <a:cubicBezTo>
                        <a:pt x="27" y="89"/>
                        <a:pt x="26" y="90"/>
                        <a:pt x="26" y="89"/>
                      </a:cubicBezTo>
                      <a:cubicBezTo>
                        <a:pt x="26" y="88"/>
                        <a:pt x="27" y="86"/>
                        <a:pt x="27" y="85"/>
                      </a:cubicBezTo>
                      <a:cubicBezTo>
                        <a:pt x="27" y="85"/>
                        <a:pt x="27" y="83"/>
                        <a:pt x="27" y="83"/>
                      </a:cubicBezTo>
                      <a:cubicBezTo>
                        <a:pt x="27" y="82"/>
                        <a:pt x="28" y="78"/>
                        <a:pt x="28" y="78"/>
                      </a:cubicBezTo>
                      <a:cubicBezTo>
                        <a:pt x="28" y="78"/>
                        <a:pt x="24" y="87"/>
                        <a:pt x="22" y="93"/>
                      </a:cubicBezTo>
                      <a:cubicBezTo>
                        <a:pt x="22" y="93"/>
                        <a:pt x="24" y="93"/>
                        <a:pt x="24" y="94"/>
                      </a:cubicBezTo>
                      <a:cubicBezTo>
                        <a:pt x="24" y="95"/>
                        <a:pt x="24" y="96"/>
                        <a:pt x="24" y="97"/>
                      </a:cubicBezTo>
                      <a:cubicBezTo>
                        <a:pt x="24" y="98"/>
                        <a:pt x="24" y="98"/>
                        <a:pt x="24" y="102"/>
                      </a:cubicBezTo>
                      <a:cubicBezTo>
                        <a:pt x="24" y="105"/>
                        <a:pt x="25" y="106"/>
                        <a:pt x="24" y="107"/>
                      </a:cubicBezTo>
                      <a:cubicBezTo>
                        <a:pt x="24" y="108"/>
                        <a:pt x="23" y="110"/>
                        <a:pt x="23" y="111"/>
                      </a:cubicBezTo>
                      <a:cubicBezTo>
                        <a:pt x="23" y="112"/>
                        <a:pt x="24" y="116"/>
                        <a:pt x="24" y="116"/>
                      </a:cubicBezTo>
                      <a:cubicBezTo>
                        <a:pt x="25" y="117"/>
                        <a:pt x="25" y="117"/>
                        <a:pt x="25" y="118"/>
                      </a:cubicBezTo>
                      <a:cubicBezTo>
                        <a:pt x="26" y="119"/>
                        <a:pt x="24" y="121"/>
                        <a:pt x="26" y="119"/>
                      </a:cubicBezTo>
                      <a:cubicBezTo>
                        <a:pt x="28" y="116"/>
                        <a:pt x="28" y="115"/>
                        <a:pt x="28" y="115"/>
                      </a:cubicBezTo>
                      <a:cubicBezTo>
                        <a:pt x="29" y="114"/>
                        <a:pt x="29" y="114"/>
                        <a:pt x="29" y="114"/>
                      </a:cubicBezTo>
                      <a:cubicBezTo>
                        <a:pt x="29" y="114"/>
                        <a:pt x="29" y="112"/>
                        <a:pt x="32" y="112"/>
                      </a:cubicBezTo>
                      <a:cubicBezTo>
                        <a:pt x="34" y="113"/>
                        <a:pt x="34" y="112"/>
                        <a:pt x="35" y="113"/>
                      </a:cubicBezTo>
                      <a:cubicBezTo>
                        <a:pt x="35" y="114"/>
                        <a:pt x="34" y="116"/>
                        <a:pt x="35" y="116"/>
                      </a:cubicBezTo>
                      <a:cubicBezTo>
                        <a:pt x="36" y="117"/>
                        <a:pt x="39" y="115"/>
                        <a:pt x="40" y="115"/>
                      </a:cubicBezTo>
                      <a:cubicBezTo>
                        <a:pt x="41" y="116"/>
                        <a:pt x="42" y="116"/>
                        <a:pt x="43" y="117"/>
                      </a:cubicBezTo>
                      <a:cubicBezTo>
                        <a:pt x="43" y="119"/>
                        <a:pt x="44" y="121"/>
                        <a:pt x="45" y="121"/>
                      </a:cubicBezTo>
                      <a:cubicBezTo>
                        <a:pt x="45" y="122"/>
                        <a:pt x="45" y="124"/>
                        <a:pt x="46" y="125"/>
                      </a:cubicBezTo>
                      <a:cubicBezTo>
                        <a:pt x="46" y="126"/>
                        <a:pt x="49" y="127"/>
                        <a:pt x="50" y="127"/>
                      </a:cubicBezTo>
                      <a:cubicBezTo>
                        <a:pt x="50" y="127"/>
                        <a:pt x="54" y="128"/>
                        <a:pt x="54" y="128"/>
                      </a:cubicBezTo>
                      <a:cubicBezTo>
                        <a:pt x="55" y="129"/>
                        <a:pt x="54" y="130"/>
                        <a:pt x="56" y="131"/>
                      </a:cubicBezTo>
                      <a:cubicBezTo>
                        <a:pt x="58" y="131"/>
                        <a:pt x="58" y="135"/>
                        <a:pt x="58" y="135"/>
                      </a:cubicBezTo>
                      <a:cubicBezTo>
                        <a:pt x="58" y="135"/>
                        <a:pt x="59" y="138"/>
                        <a:pt x="59" y="138"/>
                      </a:cubicBezTo>
                      <a:cubicBezTo>
                        <a:pt x="58" y="139"/>
                        <a:pt x="58" y="141"/>
                        <a:pt x="59" y="141"/>
                      </a:cubicBezTo>
                      <a:cubicBezTo>
                        <a:pt x="61" y="141"/>
                        <a:pt x="63" y="142"/>
                        <a:pt x="63" y="142"/>
                      </a:cubicBezTo>
                      <a:cubicBezTo>
                        <a:pt x="63" y="142"/>
                        <a:pt x="62" y="144"/>
                        <a:pt x="64" y="145"/>
                      </a:cubicBezTo>
                      <a:cubicBezTo>
                        <a:pt x="67" y="146"/>
                        <a:pt x="69" y="147"/>
                        <a:pt x="70" y="147"/>
                      </a:cubicBezTo>
                      <a:cubicBezTo>
                        <a:pt x="70" y="147"/>
                        <a:pt x="68" y="149"/>
                        <a:pt x="71" y="149"/>
                      </a:cubicBezTo>
                      <a:cubicBezTo>
                        <a:pt x="74" y="149"/>
                        <a:pt x="76" y="149"/>
                        <a:pt x="78" y="150"/>
                      </a:cubicBezTo>
                      <a:cubicBezTo>
                        <a:pt x="79" y="151"/>
                        <a:pt x="78" y="152"/>
                        <a:pt x="82" y="154"/>
                      </a:cubicBezTo>
                      <a:cubicBezTo>
                        <a:pt x="85" y="156"/>
                        <a:pt x="86" y="157"/>
                        <a:pt x="87" y="157"/>
                      </a:cubicBezTo>
                      <a:cubicBezTo>
                        <a:pt x="88" y="158"/>
                        <a:pt x="90" y="157"/>
                        <a:pt x="89" y="160"/>
                      </a:cubicBezTo>
                      <a:cubicBezTo>
                        <a:pt x="89" y="163"/>
                        <a:pt x="88" y="165"/>
                        <a:pt x="87" y="166"/>
                      </a:cubicBezTo>
                      <a:cubicBezTo>
                        <a:pt x="86" y="167"/>
                        <a:pt x="84" y="170"/>
                        <a:pt x="83" y="171"/>
                      </a:cubicBezTo>
                      <a:cubicBezTo>
                        <a:pt x="82" y="172"/>
                        <a:pt x="81" y="174"/>
                        <a:pt x="82" y="176"/>
                      </a:cubicBezTo>
                      <a:cubicBezTo>
                        <a:pt x="83" y="178"/>
                        <a:pt x="84" y="180"/>
                        <a:pt x="84" y="181"/>
                      </a:cubicBezTo>
                      <a:cubicBezTo>
                        <a:pt x="84" y="182"/>
                        <a:pt x="85" y="185"/>
                        <a:pt x="84" y="187"/>
                      </a:cubicBezTo>
                      <a:cubicBezTo>
                        <a:pt x="83" y="188"/>
                        <a:pt x="82" y="190"/>
                        <a:pt x="82" y="190"/>
                      </a:cubicBezTo>
                      <a:cubicBezTo>
                        <a:pt x="82" y="190"/>
                        <a:pt x="84" y="192"/>
                        <a:pt x="83" y="194"/>
                      </a:cubicBezTo>
                      <a:cubicBezTo>
                        <a:pt x="81" y="196"/>
                        <a:pt x="78" y="198"/>
                        <a:pt x="77" y="198"/>
                      </a:cubicBezTo>
                      <a:cubicBezTo>
                        <a:pt x="76" y="199"/>
                        <a:pt x="73" y="201"/>
                        <a:pt x="73" y="201"/>
                      </a:cubicBezTo>
                      <a:cubicBezTo>
                        <a:pt x="73" y="201"/>
                        <a:pt x="73" y="207"/>
                        <a:pt x="73" y="208"/>
                      </a:cubicBezTo>
                      <a:cubicBezTo>
                        <a:pt x="73" y="209"/>
                        <a:pt x="68" y="217"/>
                        <a:pt x="69" y="219"/>
                      </a:cubicBezTo>
                      <a:cubicBezTo>
                        <a:pt x="71" y="221"/>
                        <a:pt x="71" y="224"/>
                        <a:pt x="71" y="225"/>
                      </a:cubicBezTo>
                      <a:cubicBezTo>
                        <a:pt x="71" y="226"/>
                        <a:pt x="70" y="226"/>
                        <a:pt x="69" y="227"/>
                      </a:cubicBezTo>
                      <a:cubicBezTo>
                        <a:pt x="69" y="228"/>
                        <a:pt x="66" y="227"/>
                        <a:pt x="68" y="230"/>
                      </a:cubicBezTo>
                      <a:cubicBezTo>
                        <a:pt x="70" y="233"/>
                        <a:pt x="71" y="234"/>
                        <a:pt x="72" y="236"/>
                      </a:cubicBezTo>
                      <a:cubicBezTo>
                        <a:pt x="73" y="238"/>
                        <a:pt x="72" y="238"/>
                        <a:pt x="74" y="240"/>
                      </a:cubicBezTo>
                      <a:cubicBezTo>
                        <a:pt x="75" y="242"/>
                        <a:pt x="76" y="243"/>
                        <a:pt x="77" y="245"/>
                      </a:cubicBezTo>
                      <a:cubicBezTo>
                        <a:pt x="79" y="246"/>
                        <a:pt x="80" y="247"/>
                        <a:pt x="80" y="248"/>
                      </a:cubicBezTo>
                      <a:cubicBezTo>
                        <a:pt x="80" y="250"/>
                        <a:pt x="84" y="254"/>
                        <a:pt x="80" y="251"/>
                      </a:cubicBezTo>
                      <a:cubicBezTo>
                        <a:pt x="76" y="248"/>
                        <a:pt x="79" y="251"/>
                        <a:pt x="74" y="247"/>
                      </a:cubicBezTo>
                      <a:cubicBezTo>
                        <a:pt x="69" y="242"/>
                        <a:pt x="68" y="244"/>
                        <a:pt x="66" y="241"/>
                      </a:cubicBezTo>
                      <a:cubicBezTo>
                        <a:pt x="64" y="239"/>
                        <a:pt x="67" y="248"/>
                        <a:pt x="63" y="237"/>
                      </a:cubicBezTo>
                      <a:cubicBezTo>
                        <a:pt x="59" y="226"/>
                        <a:pt x="57" y="227"/>
                        <a:pt x="56" y="225"/>
                      </a:cubicBezTo>
                      <a:cubicBezTo>
                        <a:pt x="55" y="223"/>
                        <a:pt x="56" y="225"/>
                        <a:pt x="53" y="220"/>
                      </a:cubicBezTo>
                      <a:cubicBezTo>
                        <a:pt x="50" y="214"/>
                        <a:pt x="53" y="218"/>
                        <a:pt x="50" y="214"/>
                      </a:cubicBezTo>
                      <a:cubicBezTo>
                        <a:pt x="47" y="211"/>
                        <a:pt x="47" y="216"/>
                        <a:pt x="46" y="209"/>
                      </a:cubicBezTo>
                      <a:cubicBezTo>
                        <a:pt x="45" y="203"/>
                        <a:pt x="44" y="207"/>
                        <a:pt x="43" y="200"/>
                      </a:cubicBezTo>
                      <a:cubicBezTo>
                        <a:pt x="41" y="193"/>
                        <a:pt x="44" y="192"/>
                        <a:pt x="40" y="189"/>
                      </a:cubicBezTo>
                      <a:cubicBezTo>
                        <a:pt x="36" y="186"/>
                        <a:pt x="36" y="187"/>
                        <a:pt x="35" y="185"/>
                      </a:cubicBezTo>
                      <a:cubicBezTo>
                        <a:pt x="34" y="182"/>
                        <a:pt x="35" y="185"/>
                        <a:pt x="32" y="179"/>
                      </a:cubicBezTo>
                      <a:cubicBezTo>
                        <a:pt x="28" y="172"/>
                        <a:pt x="24" y="170"/>
                        <a:pt x="24" y="159"/>
                      </a:cubicBezTo>
                      <a:cubicBezTo>
                        <a:pt x="24" y="149"/>
                        <a:pt x="24" y="147"/>
                        <a:pt x="24" y="147"/>
                      </a:cubicBezTo>
                      <a:cubicBezTo>
                        <a:pt x="24" y="147"/>
                        <a:pt x="19" y="143"/>
                        <a:pt x="20" y="137"/>
                      </a:cubicBezTo>
                      <a:cubicBezTo>
                        <a:pt x="22" y="131"/>
                        <a:pt x="23" y="133"/>
                        <a:pt x="22" y="131"/>
                      </a:cubicBezTo>
                      <a:cubicBezTo>
                        <a:pt x="22" y="129"/>
                        <a:pt x="21" y="129"/>
                        <a:pt x="19" y="127"/>
                      </a:cubicBezTo>
                      <a:cubicBezTo>
                        <a:pt x="17" y="124"/>
                        <a:pt x="17" y="125"/>
                        <a:pt x="17" y="123"/>
                      </a:cubicBezTo>
                      <a:cubicBezTo>
                        <a:pt x="16" y="122"/>
                        <a:pt x="16" y="118"/>
                        <a:pt x="16" y="118"/>
                      </a:cubicBezTo>
                      <a:cubicBezTo>
                        <a:pt x="14" y="119"/>
                        <a:pt x="14" y="119"/>
                        <a:pt x="14" y="119"/>
                      </a:cubicBezTo>
                      <a:cubicBezTo>
                        <a:pt x="14" y="119"/>
                        <a:pt x="0" y="258"/>
                        <a:pt x="138" y="278"/>
                      </a:cubicBezTo>
                      <a:cubicBezTo>
                        <a:pt x="138" y="278"/>
                        <a:pt x="106" y="271"/>
                        <a:pt x="104" y="265"/>
                      </a:cubicBezTo>
                      <a:cubicBezTo>
                        <a:pt x="104" y="265"/>
                        <a:pt x="103" y="259"/>
                        <a:pt x="104" y="259"/>
                      </a:cubicBezTo>
                      <a:cubicBezTo>
                        <a:pt x="106" y="259"/>
                        <a:pt x="108" y="260"/>
                        <a:pt x="110" y="258"/>
                      </a:cubicBezTo>
                      <a:cubicBezTo>
                        <a:pt x="112" y="257"/>
                        <a:pt x="114" y="255"/>
                        <a:pt x="114" y="255"/>
                      </a:cubicBezTo>
                      <a:cubicBezTo>
                        <a:pt x="114" y="257"/>
                        <a:pt x="114" y="257"/>
                        <a:pt x="114" y="257"/>
                      </a:cubicBezTo>
                      <a:cubicBezTo>
                        <a:pt x="114" y="257"/>
                        <a:pt x="112" y="258"/>
                        <a:pt x="118" y="257"/>
                      </a:cubicBezTo>
                      <a:cubicBezTo>
                        <a:pt x="125" y="256"/>
                        <a:pt x="125" y="256"/>
                        <a:pt x="127" y="255"/>
                      </a:cubicBezTo>
                      <a:cubicBezTo>
                        <a:pt x="129" y="254"/>
                        <a:pt x="132" y="249"/>
                        <a:pt x="133" y="252"/>
                      </a:cubicBezTo>
                      <a:cubicBezTo>
                        <a:pt x="135" y="255"/>
                        <a:pt x="132" y="254"/>
                        <a:pt x="135" y="255"/>
                      </a:cubicBezTo>
                      <a:cubicBezTo>
                        <a:pt x="137" y="257"/>
                        <a:pt x="143" y="255"/>
                        <a:pt x="143" y="255"/>
                      </a:cubicBezTo>
                      <a:cubicBezTo>
                        <a:pt x="143" y="255"/>
                        <a:pt x="153" y="255"/>
                        <a:pt x="154" y="254"/>
                      </a:cubicBezTo>
                      <a:cubicBezTo>
                        <a:pt x="155" y="253"/>
                        <a:pt x="155" y="252"/>
                        <a:pt x="156" y="252"/>
                      </a:cubicBezTo>
                      <a:cubicBezTo>
                        <a:pt x="158" y="252"/>
                        <a:pt x="159" y="255"/>
                        <a:pt x="159" y="255"/>
                      </a:cubicBezTo>
                      <a:cubicBezTo>
                        <a:pt x="154" y="258"/>
                        <a:pt x="154" y="258"/>
                        <a:pt x="154" y="258"/>
                      </a:cubicBezTo>
                      <a:cubicBezTo>
                        <a:pt x="149" y="262"/>
                        <a:pt x="149" y="262"/>
                        <a:pt x="149" y="262"/>
                      </a:cubicBezTo>
                      <a:cubicBezTo>
                        <a:pt x="149" y="262"/>
                        <a:pt x="146" y="262"/>
                        <a:pt x="148" y="263"/>
                      </a:cubicBezTo>
                      <a:cubicBezTo>
                        <a:pt x="150" y="264"/>
                        <a:pt x="151" y="264"/>
                        <a:pt x="154" y="264"/>
                      </a:cubicBezTo>
                      <a:cubicBezTo>
                        <a:pt x="156" y="265"/>
                        <a:pt x="161" y="269"/>
                        <a:pt x="163" y="266"/>
                      </a:cubicBezTo>
                      <a:cubicBezTo>
                        <a:pt x="164" y="264"/>
                        <a:pt x="164" y="263"/>
                        <a:pt x="165" y="262"/>
                      </a:cubicBezTo>
                      <a:cubicBezTo>
                        <a:pt x="166" y="260"/>
                        <a:pt x="166" y="258"/>
                        <a:pt x="168" y="258"/>
                      </a:cubicBezTo>
                      <a:cubicBezTo>
                        <a:pt x="171" y="258"/>
                        <a:pt x="173" y="259"/>
                        <a:pt x="173" y="259"/>
                      </a:cubicBezTo>
                      <a:cubicBezTo>
                        <a:pt x="171" y="263"/>
                        <a:pt x="171" y="263"/>
                        <a:pt x="171" y="263"/>
                      </a:cubicBezTo>
                      <a:cubicBezTo>
                        <a:pt x="171" y="263"/>
                        <a:pt x="175" y="263"/>
                        <a:pt x="177" y="263"/>
                      </a:cubicBezTo>
                      <a:cubicBezTo>
                        <a:pt x="178" y="263"/>
                        <a:pt x="179" y="265"/>
                        <a:pt x="181" y="263"/>
                      </a:cubicBezTo>
                      <a:cubicBezTo>
                        <a:pt x="183" y="261"/>
                        <a:pt x="183" y="261"/>
                        <a:pt x="186" y="260"/>
                      </a:cubicBezTo>
                      <a:cubicBezTo>
                        <a:pt x="188" y="260"/>
                        <a:pt x="191" y="259"/>
                        <a:pt x="192" y="259"/>
                      </a:cubicBezTo>
                      <a:cubicBezTo>
                        <a:pt x="193" y="260"/>
                        <a:pt x="195" y="260"/>
                        <a:pt x="196" y="260"/>
                      </a:cubicBezTo>
                      <a:cubicBezTo>
                        <a:pt x="197" y="260"/>
                        <a:pt x="202" y="264"/>
                        <a:pt x="203" y="263"/>
                      </a:cubicBezTo>
                      <a:cubicBezTo>
                        <a:pt x="204" y="262"/>
                        <a:pt x="210" y="263"/>
                        <a:pt x="210" y="263"/>
                      </a:cubicBezTo>
                      <a:cubicBezTo>
                        <a:pt x="210" y="263"/>
                        <a:pt x="194" y="277"/>
                        <a:pt x="160" y="278"/>
                      </a:cubicBezTo>
                      <a:cubicBezTo>
                        <a:pt x="160" y="278"/>
                        <a:pt x="236" y="282"/>
                        <a:pt x="279" y="207"/>
                      </a:cubicBezTo>
                      <a:cubicBezTo>
                        <a:pt x="322" y="133"/>
                        <a:pt x="292" y="37"/>
                        <a:pt x="194" y="4"/>
                      </a:cubicBezTo>
                      <a:cubicBezTo>
                        <a:pt x="194" y="4"/>
                        <a:pt x="267" y="31"/>
                        <a:pt x="287" y="102"/>
                      </a:cubicBezTo>
                      <a:cubicBezTo>
                        <a:pt x="286" y="103"/>
                        <a:pt x="286" y="103"/>
                        <a:pt x="286" y="103"/>
                      </a:cubicBezTo>
                      <a:cubicBezTo>
                        <a:pt x="284" y="101"/>
                        <a:pt x="284" y="102"/>
                        <a:pt x="283" y="99"/>
                      </a:cubicBezTo>
                      <a:cubicBezTo>
                        <a:pt x="281" y="95"/>
                        <a:pt x="282" y="96"/>
                        <a:pt x="281" y="94"/>
                      </a:cubicBezTo>
                      <a:cubicBezTo>
                        <a:pt x="280" y="91"/>
                        <a:pt x="280" y="93"/>
                        <a:pt x="278" y="91"/>
                      </a:cubicBezTo>
                      <a:cubicBezTo>
                        <a:pt x="277" y="88"/>
                        <a:pt x="276" y="89"/>
                        <a:pt x="275" y="87"/>
                      </a:cubicBezTo>
                      <a:cubicBezTo>
                        <a:pt x="274" y="86"/>
                        <a:pt x="272" y="82"/>
                        <a:pt x="271" y="81"/>
                      </a:cubicBezTo>
                      <a:cubicBezTo>
                        <a:pt x="270" y="79"/>
                        <a:pt x="267" y="79"/>
                        <a:pt x="266" y="79"/>
                      </a:cubicBezTo>
                      <a:cubicBezTo>
                        <a:pt x="265" y="78"/>
                        <a:pt x="265" y="77"/>
                        <a:pt x="265" y="78"/>
                      </a:cubicBezTo>
                      <a:cubicBezTo>
                        <a:pt x="264" y="80"/>
                        <a:pt x="267" y="82"/>
                        <a:pt x="267" y="82"/>
                      </a:cubicBezTo>
                      <a:cubicBezTo>
                        <a:pt x="267" y="88"/>
                        <a:pt x="267" y="88"/>
                        <a:pt x="267" y="88"/>
                      </a:cubicBezTo>
                      <a:cubicBezTo>
                        <a:pt x="267" y="88"/>
                        <a:pt x="269" y="93"/>
                        <a:pt x="269" y="94"/>
                      </a:cubicBezTo>
                      <a:cubicBezTo>
                        <a:pt x="269" y="95"/>
                        <a:pt x="267" y="99"/>
                        <a:pt x="267" y="99"/>
                      </a:cubicBezTo>
                      <a:cubicBezTo>
                        <a:pt x="267" y="99"/>
                        <a:pt x="266" y="103"/>
                        <a:pt x="265" y="103"/>
                      </a:cubicBezTo>
                      <a:cubicBezTo>
                        <a:pt x="264" y="104"/>
                        <a:pt x="256" y="105"/>
                        <a:pt x="256" y="105"/>
                      </a:cubicBezTo>
                      <a:cubicBezTo>
                        <a:pt x="256" y="105"/>
                        <a:pt x="254" y="103"/>
                        <a:pt x="253" y="101"/>
                      </a:cubicBezTo>
                      <a:cubicBezTo>
                        <a:pt x="251" y="98"/>
                        <a:pt x="247" y="98"/>
                        <a:pt x="246" y="97"/>
                      </a:cubicBezTo>
                      <a:cubicBezTo>
                        <a:pt x="246" y="96"/>
                        <a:pt x="247" y="94"/>
                        <a:pt x="245" y="91"/>
                      </a:cubicBezTo>
                      <a:cubicBezTo>
                        <a:pt x="243" y="88"/>
                        <a:pt x="245" y="89"/>
                        <a:pt x="243" y="87"/>
                      </a:cubicBezTo>
                      <a:cubicBezTo>
                        <a:pt x="240" y="84"/>
                        <a:pt x="240" y="84"/>
                        <a:pt x="240" y="84"/>
                      </a:cubicBezTo>
                      <a:cubicBezTo>
                        <a:pt x="240" y="84"/>
                        <a:pt x="234" y="82"/>
                        <a:pt x="236" y="86"/>
                      </a:cubicBezTo>
                      <a:cubicBezTo>
                        <a:pt x="238" y="89"/>
                        <a:pt x="236" y="93"/>
                        <a:pt x="238" y="93"/>
                      </a:cubicBezTo>
                      <a:cubicBezTo>
                        <a:pt x="239" y="93"/>
                        <a:pt x="240" y="92"/>
                        <a:pt x="242" y="95"/>
                      </a:cubicBezTo>
                      <a:cubicBezTo>
                        <a:pt x="243" y="98"/>
                        <a:pt x="243" y="99"/>
                        <a:pt x="244" y="100"/>
                      </a:cubicBezTo>
                      <a:cubicBezTo>
                        <a:pt x="245" y="101"/>
                        <a:pt x="245" y="105"/>
                        <a:pt x="247" y="106"/>
                      </a:cubicBezTo>
                      <a:cubicBezTo>
                        <a:pt x="248" y="106"/>
                        <a:pt x="252" y="106"/>
                        <a:pt x="251" y="107"/>
                      </a:cubicBezTo>
                      <a:cubicBezTo>
                        <a:pt x="251" y="109"/>
                        <a:pt x="249" y="111"/>
                        <a:pt x="251" y="112"/>
                      </a:cubicBezTo>
                      <a:cubicBezTo>
                        <a:pt x="254" y="113"/>
                        <a:pt x="254" y="114"/>
                        <a:pt x="255" y="113"/>
                      </a:cubicBezTo>
                      <a:cubicBezTo>
                        <a:pt x="257" y="113"/>
                        <a:pt x="256" y="114"/>
                        <a:pt x="258" y="113"/>
                      </a:cubicBezTo>
                      <a:cubicBezTo>
                        <a:pt x="261" y="112"/>
                        <a:pt x="263" y="112"/>
                        <a:pt x="263" y="112"/>
                      </a:cubicBezTo>
                      <a:cubicBezTo>
                        <a:pt x="263" y="112"/>
                        <a:pt x="266" y="114"/>
                        <a:pt x="266" y="115"/>
                      </a:cubicBezTo>
                      <a:cubicBezTo>
                        <a:pt x="266" y="116"/>
                        <a:pt x="265" y="122"/>
                        <a:pt x="265" y="122"/>
                      </a:cubicBezTo>
                      <a:cubicBezTo>
                        <a:pt x="262" y="127"/>
                        <a:pt x="262" y="127"/>
                        <a:pt x="262" y="127"/>
                      </a:cubicBezTo>
                      <a:cubicBezTo>
                        <a:pt x="262" y="127"/>
                        <a:pt x="262" y="137"/>
                        <a:pt x="261" y="137"/>
                      </a:cubicBezTo>
                      <a:cubicBezTo>
                        <a:pt x="259" y="137"/>
                        <a:pt x="257" y="141"/>
                        <a:pt x="256" y="142"/>
                      </a:cubicBezTo>
                      <a:cubicBezTo>
                        <a:pt x="255" y="143"/>
                        <a:pt x="255" y="149"/>
                        <a:pt x="255" y="149"/>
                      </a:cubicBezTo>
                      <a:cubicBezTo>
                        <a:pt x="252" y="153"/>
                        <a:pt x="252" y="153"/>
                        <a:pt x="252" y="153"/>
                      </a:cubicBezTo>
                      <a:cubicBezTo>
                        <a:pt x="252" y="153"/>
                        <a:pt x="252" y="158"/>
                        <a:pt x="252" y="159"/>
                      </a:cubicBezTo>
                      <a:cubicBezTo>
                        <a:pt x="252" y="160"/>
                        <a:pt x="253" y="165"/>
                        <a:pt x="252" y="168"/>
                      </a:cubicBezTo>
                      <a:cubicBezTo>
                        <a:pt x="252" y="171"/>
                        <a:pt x="248" y="173"/>
                        <a:pt x="248" y="173"/>
                      </a:cubicBezTo>
                      <a:cubicBezTo>
                        <a:pt x="248" y="173"/>
                        <a:pt x="253" y="178"/>
                        <a:pt x="250" y="179"/>
                      </a:cubicBezTo>
                      <a:cubicBezTo>
                        <a:pt x="248" y="179"/>
                        <a:pt x="245" y="183"/>
                        <a:pt x="244" y="184"/>
                      </a:cubicBezTo>
                      <a:cubicBezTo>
                        <a:pt x="244" y="185"/>
                        <a:pt x="244" y="187"/>
                        <a:pt x="242" y="187"/>
                      </a:cubicBezTo>
                      <a:cubicBezTo>
                        <a:pt x="241" y="188"/>
                        <a:pt x="238" y="188"/>
                        <a:pt x="238" y="189"/>
                      </a:cubicBezTo>
                      <a:cubicBezTo>
                        <a:pt x="238" y="190"/>
                        <a:pt x="238" y="194"/>
                        <a:pt x="238" y="194"/>
                      </a:cubicBezTo>
                      <a:cubicBezTo>
                        <a:pt x="233" y="202"/>
                        <a:pt x="233" y="202"/>
                        <a:pt x="233" y="202"/>
                      </a:cubicBezTo>
                      <a:cubicBezTo>
                        <a:pt x="226" y="207"/>
                        <a:pt x="226" y="207"/>
                        <a:pt x="226" y="207"/>
                      </a:cubicBezTo>
                      <a:cubicBezTo>
                        <a:pt x="226" y="207"/>
                        <a:pt x="227" y="210"/>
                        <a:pt x="225" y="211"/>
                      </a:cubicBezTo>
                      <a:cubicBezTo>
                        <a:pt x="223" y="211"/>
                        <a:pt x="217" y="214"/>
                        <a:pt x="216" y="215"/>
                      </a:cubicBezTo>
                      <a:cubicBezTo>
                        <a:pt x="215" y="216"/>
                        <a:pt x="210" y="218"/>
                        <a:pt x="208" y="218"/>
                      </a:cubicBezTo>
                      <a:cubicBezTo>
                        <a:pt x="206" y="218"/>
                        <a:pt x="209" y="223"/>
                        <a:pt x="206" y="218"/>
                      </a:cubicBezTo>
                      <a:cubicBezTo>
                        <a:pt x="204" y="213"/>
                        <a:pt x="206" y="216"/>
                        <a:pt x="203" y="211"/>
                      </a:cubicBezTo>
                      <a:cubicBezTo>
                        <a:pt x="201" y="206"/>
                        <a:pt x="201" y="210"/>
                        <a:pt x="201" y="206"/>
                      </a:cubicBezTo>
                      <a:cubicBezTo>
                        <a:pt x="201" y="202"/>
                        <a:pt x="201" y="206"/>
                        <a:pt x="201" y="202"/>
                      </a:cubicBezTo>
                      <a:cubicBezTo>
                        <a:pt x="201" y="198"/>
                        <a:pt x="202" y="201"/>
                        <a:pt x="200" y="197"/>
                      </a:cubicBezTo>
                      <a:cubicBezTo>
                        <a:pt x="198" y="192"/>
                        <a:pt x="199" y="194"/>
                        <a:pt x="196" y="191"/>
                      </a:cubicBezTo>
                      <a:cubicBezTo>
                        <a:pt x="193" y="188"/>
                        <a:pt x="191" y="191"/>
                        <a:pt x="193" y="187"/>
                      </a:cubicBezTo>
                      <a:cubicBezTo>
                        <a:pt x="195" y="183"/>
                        <a:pt x="194" y="187"/>
                        <a:pt x="195" y="183"/>
                      </a:cubicBezTo>
                      <a:cubicBezTo>
                        <a:pt x="196" y="178"/>
                        <a:pt x="194" y="178"/>
                        <a:pt x="197" y="176"/>
                      </a:cubicBezTo>
                      <a:cubicBezTo>
                        <a:pt x="200" y="174"/>
                        <a:pt x="202" y="173"/>
                        <a:pt x="201" y="171"/>
                      </a:cubicBezTo>
                      <a:cubicBezTo>
                        <a:pt x="201" y="168"/>
                        <a:pt x="201" y="167"/>
                        <a:pt x="201" y="165"/>
                      </a:cubicBezTo>
                      <a:cubicBezTo>
                        <a:pt x="200" y="164"/>
                        <a:pt x="197" y="161"/>
                        <a:pt x="197" y="160"/>
                      </a:cubicBezTo>
                      <a:cubicBezTo>
                        <a:pt x="197" y="159"/>
                        <a:pt x="197" y="160"/>
                        <a:pt x="195" y="157"/>
                      </a:cubicBezTo>
                      <a:cubicBezTo>
                        <a:pt x="193" y="154"/>
                        <a:pt x="191" y="152"/>
                        <a:pt x="191" y="152"/>
                      </a:cubicBezTo>
                      <a:cubicBezTo>
                        <a:pt x="191" y="152"/>
                        <a:pt x="191" y="145"/>
                        <a:pt x="191" y="143"/>
                      </a:cubicBezTo>
                      <a:cubicBezTo>
                        <a:pt x="191" y="140"/>
                        <a:pt x="190" y="144"/>
                        <a:pt x="191" y="140"/>
                      </a:cubicBezTo>
                      <a:cubicBezTo>
                        <a:pt x="192" y="136"/>
                        <a:pt x="192" y="133"/>
                        <a:pt x="192" y="133"/>
                      </a:cubicBezTo>
                      <a:cubicBezTo>
                        <a:pt x="192" y="133"/>
                        <a:pt x="187" y="130"/>
                        <a:pt x="185" y="130"/>
                      </a:cubicBezTo>
                      <a:cubicBezTo>
                        <a:pt x="183" y="131"/>
                        <a:pt x="183" y="134"/>
                        <a:pt x="180" y="131"/>
                      </a:cubicBezTo>
                      <a:cubicBezTo>
                        <a:pt x="178" y="129"/>
                        <a:pt x="178" y="127"/>
                        <a:pt x="177" y="127"/>
                      </a:cubicBezTo>
                      <a:cubicBezTo>
                        <a:pt x="176" y="126"/>
                        <a:pt x="174" y="126"/>
                        <a:pt x="173" y="127"/>
                      </a:cubicBezTo>
                      <a:cubicBezTo>
                        <a:pt x="171" y="128"/>
                        <a:pt x="167" y="128"/>
                        <a:pt x="164" y="130"/>
                      </a:cubicBezTo>
                      <a:cubicBezTo>
                        <a:pt x="161" y="131"/>
                        <a:pt x="160" y="131"/>
                        <a:pt x="157" y="131"/>
                      </a:cubicBezTo>
                      <a:cubicBezTo>
                        <a:pt x="153" y="131"/>
                        <a:pt x="148" y="132"/>
                        <a:pt x="145" y="130"/>
                      </a:cubicBezTo>
                      <a:cubicBezTo>
                        <a:pt x="142" y="129"/>
                        <a:pt x="142" y="131"/>
                        <a:pt x="140" y="128"/>
                      </a:cubicBezTo>
                      <a:cubicBezTo>
                        <a:pt x="139" y="124"/>
                        <a:pt x="140" y="125"/>
                        <a:pt x="137" y="123"/>
                      </a:cubicBezTo>
                      <a:cubicBezTo>
                        <a:pt x="135" y="122"/>
                        <a:pt x="134" y="123"/>
                        <a:pt x="134" y="120"/>
                      </a:cubicBezTo>
                      <a:cubicBezTo>
                        <a:pt x="133" y="117"/>
                        <a:pt x="135" y="118"/>
                        <a:pt x="133" y="115"/>
                      </a:cubicBezTo>
                      <a:cubicBezTo>
                        <a:pt x="130" y="112"/>
                        <a:pt x="134" y="116"/>
                        <a:pt x="130" y="112"/>
                      </a:cubicBezTo>
                      <a:cubicBezTo>
                        <a:pt x="127" y="108"/>
                        <a:pt x="125" y="112"/>
                        <a:pt x="127" y="108"/>
                      </a:cubicBezTo>
                      <a:cubicBezTo>
                        <a:pt x="128" y="105"/>
                        <a:pt x="129" y="107"/>
                        <a:pt x="129" y="103"/>
                      </a:cubicBezTo>
                      <a:cubicBezTo>
                        <a:pt x="129" y="99"/>
                        <a:pt x="135" y="105"/>
                        <a:pt x="131" y="97"/>
                      </a:cubicBezTo>
                      <a:cubicBezTo>
                        <a:pt x="128" y="89"/>
                        <a:pt x="127" y="91"/>
                        <a:pt x="130" y="85"/>
                      </a:cubicBezTo>
                      <a:cubicBezTo>
                        <a:pt x="134" y="79"/>
                        <a:pt x="138" y="77"/>
                        <a:pt x="138" y="76"/>
                      </a:cubicBezTo>
                      <a:cubicBezTo>
                        <a:pt x="139" y="74"/>
                        <a:pt x="140" y="71"/>
                        <a:pt x="142" y="70"/>
                      </a:cubicBezTo>
                      <a:cubicBezTo>
                        <a:pt x="143" y="69"/>
                        <a:pt x="142" y="68"/>
                        <a:pt x="145" y="68"/>
                      </a:cubicBezTo>
                      <a:cubicBezTo>
                        <a:pt x="148" y="69"/>
                        <a:pt x="151" y="67"/>
                        <a:pt x="153" y="65"/>
                      </a:cubicBezTo>
                      <a:cubicBezTo>
                        <a:pt x="155" y="63"/>
                        <a:pt x="158" y="61"/>
                        <a:pt x="159" y="60"/>
                      </a:cubicBezTo>
                      <a:cubicBezTo>
                        <a:pt x="160" y="60"/>
                        <a:pt x="160" y="61"/>
                        <a:pt x="163" y="60"/>
                      </a:cubicBezTo>
                      <a:cubicBezTo>
                        <a:pt x="166" y="59"/>
                        <a:pt x="166" y="59"/>
                        <a:pt x="168" y="59"/>
                      </a:cubicBezTo>
                      <a:cubicBezTo>
                        <a:pt x="170" y="59"/>
                        <a:pt x="166" y="60"/>
                        <a:pt x="172" y="59"/>
                      </a:cubicBezTo>
                      <a:cubicBezTo>
                        <a:pt x="178" y="58"/>
                        <a:pt x="176" y="58"/>
                        <a:pt x="178" y="58"/>
                      </a:cubicBezTo>
                      <a:cubicBezTo>
                        <a:pt x="179" y="58"/>
                        <a:pt x="178" y="58"/>
                        <a:pt x="180" y="58"/>
                      </a:cubicBezTo>
                      <a:cubicBezTo>
                        <a:pt x="183" y="59"/>
                        <a:pt x="182" y="54"/>
                        <a:pt x="183" y="59"/>
                      </a:cubicBezTo>
                      <a:cubicBezTo>
                        <a:pt x="183" y="63"/>
                        <a:pt x="181" y="66"/>
                        <a:pt x="185" y="66"/>
                      </a:cubicBezTo>
                      <a:cubicBezTo>
                        <a:pt x="189" y="66"/>
                        <a:pt x="185" y="66"/>
                        <a:pt x="189" y="66"/>
                      </a:cubicBezTo>
                      <a:cubicBezTo>
                        <a:pt x="193" y="66"/>
                        <a:pt x="192" y="67"/>
                        <a:pt x="194" y="68"/>
                      </a:cubicBezTo>
                      <a:cubicBezTo>
                        <a:pt x="196" y="69"/>
                        <a:pt x="197" y="70"/>
                        <a:pt x="200" y="70"/>
                      </a:cubicBezTo>
                      <a:cubicBezTo>
                        <a:pt x="202" y="70"/>
                        <a:pt x="198" y="75"/>
                        <a:pt x="202" y="70"/>
                      </a:cubicBezTo>
                      <a:cubicBezTo>
                        <a:pt x="207" y="66"/>
                        <a:pt x="199" y="65"/>
                        <a:pt x="207" y="66"/>
                      </a:cubicBezTo>
                      <a:cubicBezTo>
                        <a:pt x="214" y="67"/>
                        <a:pt x="215" y="68"/>
                        <a:pt x="217" y="68"/>
                      </a:cubicBezTo>
                      <a:cubicBezTo>
                        <a:pt x="218" y="67"/>
                        <a:pt x="218" y="68"/>
                        <a:pt x="221" y="67"/>
                      </a:cubicBezTo>
                      <a:cubicBezTo>
                        <a:pt x="225" y="65"/>
                        <a:pt x="225" y="65"/>
                        <a:pt x="226" y="66"/>
                      </a:cubicBezTo>
                      <a:cubicBezTo>
                        <a:pt x="228" y="66"/>
                        <a:pt x="228" y="69"/>
                        <a:pt x="229" y="66"/>
                      </a:cubicBezTo>
                      <a:cubicBezTo>
                        <a:pt x="230" y="63"/>
                        <a:pt x="233" y="64"/>
                        <a:pt x="229" y="62"/>
                      </a:cubicBezTo>
                      <a:cubicBezTo>
                        <a:pt x="225" y="61"/>
                        <a:pt x="224" y="63"/>
                        <a:pt x="223" y="60"/>
                      </a:cubicBezTo>
                      <a:cubicBezTo>
                        <a:pt x="222" y="58"/>
                        <a:pt x="226" y="58"/>
                        <a:pt x="222" y="58"/>
                      </a:cubicBezTo>
                      <a:cubicBezTo>
                        <a:pt x="219" y="57"/>
                        <a:pt x="219" y="57"/>
                        <a:pt x="216" y="56"/>
                      </a:cubicBezTo>
                      <a:cubicBezTo>
                        <a:pt x="213" y="55"/>
                        <a:pt x="210" y="59"/>
                        <a:pt x="209" y="56"/>
                      </a:cubicBezTo>
                      <a:cubicBezTo>
                        <a:pt x="208" y="53"/>
                        <a:pt x="203" y="58"/>
                        <a:pt x="208" y="53"/>
                      </a:cubicBezTo>
                      <a:cubicBezTo>
                        <a:pt x="214" y="48"/>
                        <a:pt x="212" y="46"/>
                        <a:pt x="215" y="47"/>
                      </a:cubicBezTo>
                      <a:cubicBezTo>
                        <a:pt x="219" y="48"/>
                        <a:pt x="218" y="51"/>
                        <a:pt x="220" y="49"/>
                      </a:cubicBezTo>
                      <a:cubicBezTo>
                        <a:pt x="222" y="47"/>
                        <a:pt x="227" y="46"/>
                        <a:pt x="222" y="43"/>
                      </a:cubicBezTo>
                      <a:cubicBezTo>
                        <a:pt x="218" y="40"/>
                        <a:pt x="221" y="41"/>
                        <a:pt x="217" y="40"/>
                      </a:cubicBezTo>
                      <a:cubicBezTo>
                        <a:pt x="213" y="38"/>
                        <a:pt x="209" y="47"/>
                        <a:pt x="207" y="46"/>
                      </a:cubicBezTo>
                      <a:cubicBezTo>
                        <a:pt x="205" y="44"/>
                        <a:pt x="204" y="43"/>
                        <a:pt x="202" y="44"/>
                      </a:cubicBezTo>
                      <a:cubicBezTo>
                        <a:pt x="201" y="45"/>
                        <a:pt x="201" y="48"/>
                        <a:pt x="201" y="51"/>
                      </a:cubicBezTo>
                      <a:cubicBezTo>
                        <a:pt x="201" y="54"/>
                        <a:pt x="203" y="54"/>
                        <a:pt x="199" y="52"/>
                      </a:cubicBezTo>
                      <a:cubicBezTo>
                        <a:pt x="195" y="50"/>
                        <a:pt x="203" y="51"/>
                        <a:pt x="194" y="48"/>
                      </a:cubicBezTo>
                      <a:cubicBezTo>
                        <a:pt x="184" y="44"/>
                        <a:pt x="181" y="45"/>
                        <a:pt x="180" y="46"/>
                      </a:cubicBezTo>
                      <a:cubicBezTo>
                        <a:pt x="179" y="48"/>
                        <a:pt x="177" y="47"/>
                        <a:pt x="176" y="48"/>
                      </a:cubicBezTo>
                      <a:cubicBezTo>
                        <a:pt x="175" y="49"/>
                        <a:pt x="179" y="52"/>
                        <a:pt x="175" y="49"/>
                      </a:cubicBezTo>
                      <a:cubicBezTo>
                        <a:pt x="171" y="47"/>
                        <a:pt x="167" y="51"/>
                        <a:pt x="167" y="51"/>
                      </a:cubicBezTo>
                      <a:cubicBezTo>
                        <a:pt x="167" y="51"/>
                        <a:pt x="165" y="50"/>
                        <a:pt x="164" y="51"/>
                      </a:cubicBezTo>
                      <a:cubicBezTo>
                        <a:pt x="162" y="53"/>
                        <a:pt x="159" y="54"/>
                        <a:pt x="157" y="53"/>
                      </a:cubicBezTo>
                      <a:cubicBezTo>
                        <a:pt x="155" y="52"/>
                        <a:pt x="151" y="54"/>
                        <a:pt x="154" y="49"/>
                      </a:cubicBezTo>
                      <a:cubicBezTo>
                        <a:pt x="158" y="44"/>
                        <a:pt x="155" y="47"/>
                        <a:pt x="161" y="45"/>
                      </a:cubicBezTo>
                      <a:cubicBezTo>
                        <a:pt x="166" y="42"/>
                        <a:pt x="175" y="42"/>
                        <a:pt x="167" y="40"/>
                      </a:cubicBezTo>
                      <a:cubicBezTo>
                        <a:pt x="160" y="39"/>
                        <a:pt x="171" y="39"/>
                        <a:pt x="162" y="34"/>
                      </a:cubicBezTo>
                      <a:cubicBezTo>
                        <a:pt x="152" y="30"/>
                        <a:pt x="152" y="36"/>
                        <a:pt x="152" y="30"/>
                      </a:cubicBezTo>
                      <a:cubicBezTo>
                        <a:pt x="153" y="23"/>
                        <a:pt x="152" y="23"/>
                        <a:pt x="150" y="23"/>
                      </a:cubicBezTo>
                      <a:cubicBezTo>
                        <a:pt x="148" y="24"/>
                        <a:pt x="142" y="25"/>
                        <a:pt x="139" y="25"/>
                      </a:cubicBezTo>
                      <a:cubicBezTo>
                        <a:pt x="137" y="26"/>
                        <a:pt x="140" y="28"/>
                        <a:pt x="136" y="25"/>
                      </a:cubicBezTo>
                      <a:cubicBezTo>
                        <a:pt x="131" y="22"/>
                        <a:pt x="130" y="26"/>
                        <a:pt x="131" y="22"/>
                      </a:cubicBezTo>
                      <a:cubicBezTo>
                        <a:pt x="133" y="19"/>
                        <a:pt x="133" y="18"/>
                        <a:pt x="136" y="16"/>
                      </a:cubicBezTo>
                      <a:cubicBezTo>
                        <a:pt x="138" y="13"/>
                        <a:pt x="138" y="5"/>
                        <a:pt x="144" y="8"/>
                      </a:cubicBezTo>
                      <a:cubicBezTo>
                        <a:pt x="151" y="11"/>
                        <a:pt x="148" y="10"/>
                        <a:pt x="154" y="11"/>
                      </a:cubicBezTo>
                      <a:cubicBezTo>
                        <a:pt x="159" y="11"/>
                        <a:pt x="161" y="10"/>
                        <a:pt x="161" y="9"/>
                      </a:cubicBezTo>
                      <a:cubicBezTo>
                        <a:pt x="161" y="8"/>
                        <a:pt x="155" y="5"/>
                        <a:pt x="155" y="5"/>
                      </a:cubicBezTo>
                      <a:cubicBezTo>
                        <a:pt x="155" y="5"/>
                        <a:pt x="153" y="6"/>
                        <a:pt x="154" y="5"/>
                      </a:cubicBezTo>
                      <a:cubicBezTo>
                        <a:pt x="155" y="4"/>
                        <a:pt x="156" y="2"/>
                        <a:pt x="156" y="2"/>
                      </a:cubicBezTo>
                      <a:cubicBezTo>
                        <a:pt x="154" y="0"/>
                        <a:pt x="154" y="0"/>
                        <a:pt x="154" y="0"/>
                      </a:cubicBezTo>
                      <a:cubicBezTo>
                        <a:pt x="154" y="0"/>
                        <a:pt x="136" y="0"/>
                        <a:pt x="131" y="1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192" name="Group 191"/>
            <p:cNvGrpSpPr/>
            <p:nvPr/>
          </p:nvGrpSpPr>
          <p:grpSpPr>
            <a:xfrm rot="2599983">
              <a:off x="4920582" y="2435710"/>
              <a:ext cx="447261" cy="523210"/>
              <a:chOff x="4859210" y="1630618"/>
              <a:chExt cx="507337" cy="593487"/>
            </a:xfrm>
          </p:grpSpPr>
          <p:grpSp>
            <p:nvGrpSpPr>
              <p:cNvPr id="193" name="Group 140"/>
              <p:cNvGrpSpPr/>
              <p:nvPr/>
            </p:nvGrpSpPr>
            <p:grpSpPr>
              <a:xfrm rot="2327168">
                <a:off x="4859210" y="1630618"/>
                <a:ext cx="507337" cy="593487"/>
                <a:chOff x="4468813" y="1739900"/>
                <a:chExt cx="588963" cy="688975"/>
              </a:xfrm>
              <a:solidFill>
                <a:schemeClr val="accent2"/>
              </a:solidFill>
            </p:grpSpPr>
            <p:sp>
              <p:nvSpPr>
                <p:cNvPr id="200" name="Oval 30"/>
                <p:cNvSpPr>
                  <a:spLocks noChangeArrowheads="1"/>
                </p:cNvSpPr>
                <p:nvPr/>
              </p:nvSpPr>
              <p:spPr bwMode="auto">
                <a:xfrm>
                  <a:off x="4468813" y="1739900"/>
                  <a:ext cx="588963" cy="588963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01" name="Freeform 31"/>
                <p:cNvSpPr>
                  <a:spLocks/>
                </p:cNvSpPr>
                <p:nvPr/>
              </p:nvSpPr>
              <p:spPr bwMode="auto">
                <a:xfrm>
                  <a:off x="4618038" y="2289175"/>
                  <a:ext cx="150813" cy="13970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8" y="88"/>
                    </a:cxn>
                    <a:cxn ang="0">
                      <a:pos x="95" y="15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95" h="88">
                      <a:moveTo>
                        <a:pt x="0" y="0"/>
                      </a:moveTo>
                      <a:lnTo>
                        <a:pt x="8" y="88"/>
                      </a:lnTo>
                      <a:lnTo>
                        <a:pt x="95" y="15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194" name="Group 139"/>
              <p:cNvGrpSpPr/>
              <p:nvPr/>
            </p:nvGrpSpPr>
            <p:grpSpPr>
              <a:xfrm>
                <a:off x="4952287" y="1709298"/>
                <a:ext cx="377425" cy="376058"/>
                <a:chOff x="4530725" y="1808163"/>
                <a:chExt cx="438150" cy="436563"/>
              </a:xfrm>
            </p:grpSpPr>
            <p:sp>
              <p:nvSpPr>
                <p:cNvPr id="195" name="Freeform 65"/>
                <p:cNvSpPr>
                  <a:spLocks noEditPoints="1"/>
                </p:cNvSpPr>
                <p:nvPr/>
              </p:nvSpPr>
              <p:spPr bwMode="auto">
                <a:xfrm>
                  <a:off x="4668838" y="1808163"/>
                  <a:ext cx="160338" cy="436563"/>
                </a:xfrm>
                <a:custGeom>
                  <a:avLst/>
                  <a:gdLst/>
                  <a:ahLst/>
                  <a:cxnLst>
                    <a:cxn ang="0">
                      <a:pos x="64" y="0"/>
                    </a:cxn>
                    <a:cxn ang="0">
                      <a:pos x="0" y="172"/>
                    </a:cxn>
                    <a:cxn ang="0">
                      <a:pos x="64" y="345"/>
                    </a:cxn>
                    <a:cxn ang="0">
                      <a:pos x="127" y="172"/>
                    </a:cxn>
                    <a:cxn ang="0">
                      <a:pos x="64" y="0"/>
                    </a:cxn>
                    <a:cxn ang="0">
                      <a:pos x="64" y="317"/>
                    </a:cxn>
                    <a:cxn ang="0">
                      <a:pos x="10" y="172"/>
                    </a:cxn>
                    <a:cxn ang="0">
                      <a:pos x="64" y="28"/>
                    </a:cxn>
                    <a:cxn ang="0">
                      <a:pos x="117" y="172"/>
                    </a:cxn>
                    <a:cxn ang="0">
                      <a:pos x="64" y="317"/>
                    </a:cxn>
                  </a:cxnLst>
                  <a:rect l="0" t="0" r="r" b="b"/>
                  <a:pathLst>
                    <a:path w="127" h="345">
                      <a:moveTo>
                        <a:pt x="64" y="0"/>
                      </a:moveTo>
                      <a:cubicBezTo>
                        <a:pt x="29" y="0"/>
                        <a:pt x="0" y="77"/>
                        <a:pt x="0" y="172"/>
                      </a:cubicBezTo>
                      <a:cubicBezTo>
                        <a:pt x="0" y="268"/>
                        <a:pt x="29" y="345"/>
                        <a:pt x="64" y="345"/>
                      </a:cubicBezTo>
                      <a:cubicBezTo>
                        <a:pt x="99" y="345"/>
                        <a:pt x="127" y="268"/>
                        <a:pt x="127" y="172"/>
                      </a:cubicBezTo>
                      <a:cubicBezTo>
                        <a:pt x="127" y="77"/>
                        <a:pt x="99" y="0"/>
                        <a:pt x="64" y="0"/>
                      </a:cubicBezTo>
                      <a:close/>
                      <a:moveTo>
                        <a:pt x="64" y="317"/>
                      </a:moveTo>
                      <a:cubicBezTo>
                        <a:pt x="34" y="317"/>
                        <a:pt x="10" y="252"/>
                        <a:pt x="10" y="172"/>
                      </a:cubicBezTo>
                      <a:cubicBezTo>
                        <a:pt x="10" y="92"/>
                        <a:pt x="34" y="28"/>
                        <a:pt x="64" y="28"/>
                      </a:cubicBezTo>
                      <a:cubicBezTo>
                        <a:pt x="93" y="28"/>
                        <a:pt x="117" y="92"/>
                        <a:pt x="117" y="172"/>
                      </a:cubicBezTo>
                      <a:cubicBezTo>
                        <a:pt x="117" y="252"/>
                        <a:pt x="93" y="317"/>
                        <a:pt x="64" y="317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96" name="Freeform 66"/>
                <p:cNvSpPr>
                  <a:spLocks noEditPoints="1"/>
                </p:cNvSpPr>
                <p:nvPr/>
              </p:nvSpPr>
              <p:spPr bwMode="auto">
                <a:xfrm>
                  <a:off x="4530725" y="1946275"/>
                  <a:ext cx="438150" cy="160338"/>
                </a:xfrm>
                <a:custGeom>
                  <a:avLst/>
                  <a:gdLst/>
                  <a:ahLst/>
                  <a:cxnLst>
                    <a:cxn ang="0">
                      <a:pos x="346" y="63"/>
                    </a:cxn>
                    <a:cxn ang="0">
                      <a:pos x="173" y="0"/>
                    </a:cxn>
                    <a:cxn ang="0">
                      <a:pos x="0" y="63"/>
                    </a:cxn>
                    <a:cxn ang="0">
                      <a:pos x="173" y="127"/>
                    </a:cxn>
                    <a:cxn ang="0">
                      <a:pos x="346" y="63"/>
                    </a:cxn>
                    <a:cxn ang="0">
                      <a:pos x="28" y="63"/>
                    </a:cxn>
                    <a:cxn ang="0">
                      <a:pos x="173" y="10"/>
                    </a:cxn>
                    <a:cxn ang="0">
                      <a:pos x="317" y="63"/>
                    </a:cxn>
                    <a:cxn ang="0">
                      <a:pos x="173" y="117"/>
                    </a:cxn>
                    <a:cxn ang="0">
                      <a:pos x="28" y="63"/>
                    </a:cxn>
                  </a:cxnLst>
                  <a:rect l="0" t="0" r="r" b="b"/>
                  <a:pathLst>
                    <a:path w="346" h="127">
                      <a:moveTo>
                        <a:pt x="346" y="63"/>
                      </a:moveTo>
                      <a:cubicBezTo>
                        <a:pt x="346" y="28"/>
                        <a:pt x="268" y="0"/>
                        <a:pt x="173" y="0"/>
                      </a:cubicBezTo>
                      <a:cubicBezTo>
                        <a:pt x="77" y="0"/>
                        <a:pt x="0" y="28"/>
                        <a:pt x="0" y="63"/>
                      </a:cubicBezTo>
                      <a:cubicBezTo>
                        <a:pt x="0" y="99"/>
                        <a:pt x="77" y="127"/>
                        <a:pt x="173" y="127"/>
                      </a:cubicBezTo>
                      <a:cubicBezTo>
                        <a:pt x="268" y="127"/>
                        <a:pt x="346" y="99"/>
                        <a:pt x="346" y="63"/>
                      </a:cubicBezTo>
                      <a:close/>
                      <a:moveTo>
                        <a:pt x="28" y="63"/>
                      </a:moveTo>
                      <a:cubicBezTo>
                        <a:pt x="28" y="34"/>
                        <a:pt x="93" y="10"/>
                        <a:pt x="173" y="10"/>
                      </a:cubicBezTo>
                      <a:cubicBezTo>
                        <a:pt x="253" y="10"/>
                        <a:pt x="317" y="34"/>
                        <a:pt x="317" y="63"/>
                      </a:cubicBezTo>
                      <a:cubicBezTo>
                        <a:pt x="317" y="93"/>
                        <a:pt x="253" y="117"/>
                        <a:pt x="173" y="117"/>
                      </a:cubicBezTo>
                      <a:cubicBezTo>
                        <a:pt x="93" y="117"/>
                        <a:pt x="28" y="93"/>
                        <a:pt x="28" y="63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97" name="Freeform 67"/>
                <p:cNvSpPr>
                  <a:spLocks noEditPoints="1"/>
                </p:cNvSpPr>
                <p:nvPr/>
              </p:nvSpPr>
              <p:spPr bwMode="auto">
                <a:xfrm>
                  <a:off x="4562475" y="1839913"/>
                  <a:ext cx="373063" cy="373063"/>
                </a:xfrm>
                <a:custGeom>
                  <a:avLst/>
                  <a:gdLst/>
                  <a:ahLst/>
                  <a:cxnLst>
                    <a:cxn ang="0">
                      <a:pos x="269" y="25"/>
                    </a:cxn>
                    <a:cxn ang="0">
                      <a:pos x="102" y="102"/>
                    </a:cxn>
                    <a:cxn ang="0">
                      <a:pos x="25" y="270"/>
                    </a:cxn>
                    <a:cxn ang="0">
                      <a:pos x="192" y="192"/>
                    </a:cxn>
                    <a:cxn ang="0">
                      <a:pos x="269" y="25"/>
                    </a:cxn>
                    <a:cxn ang="0">
                      <a:pos x="44" y="250"/>
                    </a:cxn>
                    <a:cxn ang="0">
                      <a:pos x="109" y="110"/>
                    </a:cxn>
                    <a:cxn ang="0">
                      <a:pos x="249" y="45"/>
                    </a:cxn>
                    <a:cxn ang="0">
                      <a:pos x="184" y="185"/>
                    </a:cxn>
                    <a:cxn ang="0">
                      <a:pos x="44" y="250"/>
                    </a:cxn>
                  </a:cxnLst>
                  <a:rect l="0" t="0" r="r" b="b"/>
                  <a:pathLst>
                    <a:path w="294" h="294">
                      <a:moveTo>
                        <a:pt x="269" y="25"/>
                      </a:moveTo>
                      <a:cubicBezTo>
                        <a:pt x="244" y="0"/>
                        <a:pt x="169" y="35"/>
                        <a:pt x="102" y="102"/>
                      </a:cubicBezTo>
                      <a:cubicBezTo>
                        <a:pt x="34" y="170"/>
                        <a:pt x="0" y="245"/>
                        <a:pt x="25" y="270"/>
                      </a:cubicBezTo>
                      <a:cubicBezTo>
                        <a:pt x="49" y="294"/>
                        <a:pt x="124" y="260"/>
                        <a:pt x="192" y="192"/>
                      </a:cubicBezTo>
                      <a:cubicBezTo>
                        <a:pt x="259" y="125"/>
                        <a:pt x="294" y="50"/>
                        <a:pt x="269" y="25"/>
                      </a:cubicBezTo>
                      <a:close/>
                      <a:moveTo>
                        <a:pt x="44" y="250"/>
                      </a:moveTo>
                      <a:cubicBezTo>
                        <a:pt x="24" y="229"/>
                        <a:pt x="53" y="166"/>
                        <a:pt x="109" y="110"/>
                      </a:cubicBezTo>
                      <a:cubicBezTo>
                        <a:pt x="166" y="53"/>
                        <a:pt x="228" y="24"/>
                        <a:pt x="249" y="45"/>
                      </a:cubicBezTo>
                      <a:cubicBezTo>
                        <a:pt x="270" y="66"/>
                        <a:pt x="241" y="129"/>
                        <a:pt x="184" y="185"/>
                      </a:cubicBezTo>
                      <a:cubicBezTo>
                        <a:pt x="128" y="242"/>
                        <a:pt x="65" y="271"/>
                        <a:pt x="44" y="250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98" name="Freeform 68"/>
                <p:cNvSpPr>
                  <a:spLocks noEditPoints="1"/>
                </p:cNvSpPr>
                <p:nvPr/>
              </p:nvSpPr>
              <p:spPr bwMode="auto">
                <a:xfrm>
                  <a:off x="4562475" y="1839913"/>
                  <a:ext cx="373063" cy="373063"/>
                </a:xfrm>
                <a:custGeom>
                  <a:avLst/>
                  <a:gdLst/>
                  <a:ahLst/>
                  <a:cxnLst>
                    <a:cxn ang="0">
                      <a:pos x="269" y="270"/>
                    </a:cxn>
                    <a:cxn ang="0">
                      <a:pos x="192" y="102"/>
                    </a:cxn>
                    <a:cxn ang="0">
                      <a:pos x="25" y="25"/>
                    </a:cxn>
                    <a:cxn ang="0">
                      <a:pos x="102" y="192"/>
                    </a:cxn>
                    <a:cxn ang="0">
                      <a:pos x="269" y="270"/>
                    </a:cxn>
                    <a:cxn ang="0">
                      <a:pos x="44" y="45"/>
                    </a:cxn>
                    <a:cxn ang="0">
                      <a:pos x="184" y="110"/>
                    </a:cxn>
                    <a:cxn ang="0">
                      <a:pos x="249" y="250"/>
                    </a:cxn>
                    <a:cxn ang="0">
                      <a:pos x="109" y="185"/>
                    </a:cxn>
                    <a:cxn ang="0">
                      <a:pos x="44" y="45"/>
                    </a:cxn>
                  </a:cxnLst>
                  <a:rect l="0" t="0" r="r" b="b"/>
                  <a:pathLst>
                    <a:path w="294" h="294">
                      <a:moveTo>
                        <a:pt x="269" y="270"/>
                      </a:moveTo>
                      <a:cubicBezTo>
                        <a:pt x="294" y="245"/>
                        <a:pt x="259" y="170"/>
                        <a:pt x="192" y="102"/>
                      </a:cubicBezTo>
                      <a:cubicBezTo>
                        <a:pt x="124" y="35"/>
                        <a:pt x="49" y="0"/>
                        <a:pt x="25" y="25"/>
                      </a:cubicBezTo>
                      <a:cubicBezTo>
                        <a:pt x="0" y="50"/>
                        <a:pt x="34" y="125"/>
                        <a:pt x="102" y="192"/>
                      </a:cubicBezTo>
                      <a:cubicBezTo>
                        <a:pt x="169" y="260"/>
                        <a:pt x="244" y="294"/>
                        <a:pt x="269" y="270"/>
                      </a:cubicBezTo>
                      <a:close/>
                      <a:moveTo>
                        <a:pt x="44" y="45"/>
                      </a:moveTo>
                      <a:cubicBezTo>
                        <a:pt x="65" y="24"/>
                        <a:pt x="128" y="53"/>
                        <a:pt x="184" y="110"/>
                      </a:cubicBezTo>
                      <a:cubicBezTo>
                        <a:pt x="241" y="166"/>
                        <a:pt x="270" y="229"/>
                        <a:pt x="249" y="250"/>
                      </a:cubicBezTo>
                      <a:cubicBezTo>
                        <a:pt x="228" y="271"/>
                        <a:pt x="166" y="242"/>
                        <a:pt x="109" y="185"/>
                      </a:cubicBezTo>
                      <a:cubicBezTo>
                        <a:pt x="53" y="129"/>
                        <a:pt x="24" y="66"/>
                        <a:pt x="44" y="45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99" name="Oval 69"/>
                <p:cNvSpPr>
                  <a:spLocks noChangeArrowheads="1"/>
                </p:cNvSpPr>
                <p:nvPr/>
              </p:nvSpPr>
              <p:spPr bwMode="auto">
                <a:xfrm>
                  <a:off x="4714875" y="1993900"/>
                  <a:ext cx="68263" cy="66675"/>
                </a:xfrm>
                <a:prstGeom prst="ellipse">
                  <a:avLst/>
                </a:pr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203" name="Group 202"/>
            <p:cNvGrpSpPr/>
            <p:nvPr/>
          </p:nvGrpSpPr>
          <p:grpSpPr>
            <a:xfrm>
              <a:off x="5217171" y="2036373"/>
              <a:ext cx="470413" cy="402039"/>
              <a:chOff x="5217171" y="2036373"/>
              <a:chExt cx="470413" cy="402039"/>
            </a:xfrm>
          </p:grpSpPr>
          <p:grpSp>
            <p:nvGrpSpPr>
              <p:cNvPr id="175" name="Group 133"/>
              <p:cNvGrpSpPr/>
              <p:nvPr/>
            </p:nvGrpSpPr>
            <p:grpSpPr>
              <a:xfrm rot="4811506">
                <a:off x="5251358" y="2002186"/>
                <a:ext cx="402039" cy="470413"/>
                <a:chOff x="3008313" y="2062163"/>
                <a:chExt cx="466725" cy="546100"/>
              </a:xfrm>
              <a:solidFill>
                <a:schemeClr val="accent6"/>
              </a:solidFill>
            </p:grpSpPr>
            <p:sp>
              <p:nvSpPr>
                <p:cNvPr id="177" name="Oval 38"/>
                <p:cNvSpPr>
                  <a:spLocks noChangeArrowheads="1"/>
                </p:cNvSpPr>
                <p:nvPr/>
              </p:nvSpPr>
              <p:spPr bwMode="auto">
                <a:xfrm>
                  <a:off x="3008313" y="2062163"/>
                  <a:ext cx="466725" cy="465138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78" name="Freeform 39"/>
                <p:cNvSpPr>
                  <a:spLocks/>
                </p:cNvSpPr>
                <p:nvPr/>
              </p:nvSpPr>
              <p:spPr bwMode="auto">
                <a:xfrm>
                  <a:off x="3236913" y="2495550"/>
                  <a:ext cx="120650" cy="112713"/>
                </a:xfrm>
                <a:custGeom>
                  <a:avLst/>
                  <a:gdLst/>
                  <a:ahLst/>
                  <a:cxnLst>
                    <a:cxn ang="0">
                      <a:pos x="76" y="0"/>
                    </a:cxn>
                    <a:cxn ang="0">
                      <a:pos x="69" y="71"/>
                    </a:cxn>
                    <a:cxn ang="0">
                      <a:pos x="0" y="12"/>
                    </a:cxn>
                    <a:cxn ang="0">
                      <a:pos x="76" y="0"/>
                    </a:cxn>
                  </a:cxnLst>
                  <a:rect l="0" t="0" r="r" b="b"/>
                  <a:pathLst>
                    <a:path w="76" h="71">
                      <a:moveTo>
                        <a:pt x="76" y="0"/>
                      </a:moveTo>
                      <a:lnTo>
                        <a:pt x="69" y="71"/>
                      </a:lnTo>
                      <a:lnTo>
                        <a:pt x="0" y="12"/>
                      </a:lnTo>
                      <a:lnTo>
                        <a:pt x="76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202" name="Freeform 122"/>
              <p:cNvSpPr>
                <a:spLocks noEditPoints="1"/>
              </p:cNvSpPr>
              <p:nvPr/>
            </p:nvSpPr>
            <p:spPr bwMode="auto">
              <a:xfrm>
                <a:off x="5410723" y="2121768"/>
                <a:ext cx="147308" cy="211857"/>
              </a:xfrm>
              <a:custGeom>
                <a:avLst/>
                <a:gdLst/>
                <a:ahLst/>
                <a:cxnLst>
                  <a:cxn ang="0">
                    <a:pos x="41" y="29"/>
                  </a:cxn>
                  <a:cxn ang="0">
                    <a:pos x="23" y="50"/>
                  </a:cxn>
                  <a:cxn ang="0">
                    <a:pos x="23" y="55"/>
                  </a:cxn>
                  <a:cxn ang="0">
                    <a:pos x="32" y="55"/>
                  </a:cxn>
                  <a:cxn ang="0">
                    <a:pos x="34" y="57"/>
                  </a:cxn>
                  <a:cxn ang="0">
                    <a:pos x="32" y="59"/>
                  </a:cxn>
                  <a:cxn ang="0">
                    <a:pos x="9" y="59"/>
                  </a:cxn>
                  <a:cxn ang="0">
                    <a:pos x="7" y="57"/>
                  </a:cxn>
                  <a:cxn ang="0">
                    <a:pos x="9" y="55"/>
                  </a:cxn>
                  <a:cxn ang="0">
                    <a:pos x="18" y="55"/>
                  </a:cxn>
                  <a:cxn ang="0">
                    <a:pos x="18" y="50"/>
                  </a:cxn>
                  <a:cxn ang="0">
                    <a:pos x="0" y="29"/>
                  </a:cxn>
                  <a:cxn ang="0">
                    <a:pos x="0" y="25"/>
                  </a:cxn>
                  <a:cxn ang="0">
                    <a:pos x="2" y="23"/>
                  </a:cxn>
                  <a:cxn ang="0">
                    <a:pos x="4" y="25"/>
                  </a:cxn>
                  <a:cxn ang="0">
                    <a:pos x="4" y="29"/>
                  </a:cxn>
                  <a:cxn ang="0">
                    <a:pos x="20" y="45"/>
                  </a:cxn>
                  <a:cxn ang="0">
                    <a:pos x="36" y="29"/>
                  </a:cxn>
                  <a:cxn ang="0">
                    <a:pos x="36" y="25"/>
                  </a:cxn>
                  <a:cxn ang="0">
                    <a:pos x="39" y="23"/>
                  </a:cxn>
                  <a:cxn ang="0">
                    <a:pos x="41" y="25"/>
                  </a:cxn>
                  <a:cxn ang="0">
                    <a:pos x="41" y="29"/>
                  </a:cxn>
                  <a:cxn ang="0">
                    <a:pos x="32" y="29"/>
                  </a:cxn>
                  <a:cxn ang="0">
                    <a:pos x="20" y="41"/>
                  </a:cxn>
                  <a:cxn ang="0">
                    <a:pos x="9" y="29"/>
                  </a:cxn>
                  <a:cxn ang="0">
                    <a:pos x="9" y="11"/>
                  </a:cxn>
                  <a:cxn ang="0">
                    <a:pos x="20" y="0"/>
                  </a:cxn>
                  <a:cxn ang="0">
                    <a:pos x="32" y="11"/>
                  </a:cxn>
                  <a:cxn ang="0">
                    <a:pos x="32" y="29"/>
                  </a:cxn>
                </a:cxnLst>
                <a:rect l="0" t="0" r="r" b="b"/>
                <a:pathLst>
                  <a:path w="41" h="59">
                    <a:moveTo>
                      <a:pt x="41" y="29"/>
                    </a:moveTo>
                    <a:cubicBezTo>
                      <a:pt x="41" y="40"/>
                      <a:pt x="33" y="49"/>
                      <a:pt x="23" y="50"/>
                    </a:cubicBezTo>
                    <a:cubicBezTo>
                      <a:pt x="23" y="55"/>
                      <a:pt x="23" y="55"/>
                      <a:pt x="23" y="55"/>
                    </a:cubicBezTo>
                    <a:cubicBezTo>
                      <a:pt x="32" y="55"/>
                      <a:pt x="32" y="55"/>
                      <a:pt x="32" y="55"/>
                    </a:cubicBezTo>
                    <a:cubicBezTo>
                      <a:pt x="33" y="55"/>
                      <a:pt x="34" y="56"/>
                      <a:pt x="34" y="57"/>
                    </a:cubicBezTo>
                    <a:cubicBezTo>
                      <a:pt x="34" y="58"/>
                      <a:pt x="33" y="59"/>
                      <a:pt x="32" y="59"/>
                    </a:cubicBezTo>
                    <a:cubicBezTo>
                      <a:pt x="9" y="59"/>
                      <a:pt x="9" y="59"/>
                      <a:pt x="9" y="59"/>
                    </a:cubicBezTo>
                    <a:cubicBezTo>
                      <a:pt x="8" y="59"/>
                      <a:pt x="7" y="58"/>
                      <a:pt x="7" y="57"/>
                    </a:cubicBezTo>
                    <a:cubicBezTo>
                      <a:pt x="7" y="56"/>
                      <a:pt x="8" y="55"/>
                      <a:pt x="9" y="55"/>
                    </a:cubicBezTo>
                    <a:cubicBezTo>
                      <a:pt x="18" y="55"/>
                      <a:pt x="18" y="55"/>
                      <a:pt x="18" y="55"/>
                    </a:cubicBezTo>
                    <a:cubicBezTo>
                      <a:pt x="18" y="50"/>
                      <a:pt x="18" y="50"/>
                      <a:pt x="18" y="50"/>
                    </a:cubicBezTo>
                    <a:cubicBezTo>
                      <a:pt x="8" y="49"/>
                      <a:pt x="0" y="40"/>
                      <a:pt x="0" y="29"/>
                    </a:cubicBezTo>
                    <a:cubicBezTo>
                      <a:pt x="0" y="25"/>
                      <a:pt x="0" y="25"/>
                      <a:pt x="0" y="25"/>
                    </a:cubicBezTo>
                    <a:cubicBezTo>
                      <a:pt x="0" y="24"/>
                      <a:pt x="1" y="23"/>
                      <a:pt x="2" y="23"/>
                    </a:cubicBezTo>
                    <a:cubicBezTo>
                      <a:pt x="3" y="23"/>
                      <a:pt x="4" y="24"/>
                      <a:pt x="4" y="25"/>
                    </a:cubicBezTo>
                    <a:cubicBezTo>
                      <a:pt x="4" y="29"/>
                      <a:pt x="4" y="29"/>
                      <a:pt x="4" y="29"/>
                    </a:cubicBezTo>
                    <a:cubicBezTo>
                      <a:pt x="4" y="38"/>
                      <a:pt x="12" y="45"/>
                      <a:pt x="20" y="45"/>
                    </a:cubicBezTo>
                    <a:cubicBezTo>
                      <a:pt x="29" y="45"/>
                      <a:pt x="36" y="38"/>
                      <a:pt x="36" y="29"/>
                    </a:cubicBezTo>
                    <a:cubicBezTo>
                      <a:pt x="36" y="25"/>
                      <a:pt x="36" y="25"/>
                      <a:pt x="36" y="25"/>
                    </a:cubicBezTo>
                    <a:cubicBezTo>
                      <a:pt x="36" y="24"/>
                      <a:pt x="37" y="23"/>
                      <a:pt x="39" y="23"/>
                    </a:cubicBezTo>
                    <a:cubicBezTo>
                      <a:pt x="40" y="23"/>
                      <a:pt x="41" y="24"/>
                      <a:pt x="41" y="25"/>
                    </a:cubicBezTo>
                    <a:lnTo>
                      <a:pt x="41" y="29"/>
                    </a:lnTo>
                    <a:close/>
                    <a:moveTo>
                      <a:pt x="32" y="29"/>
                    </a:moveTo>
                    <a:cubicBezTo>
                      <a:pt x="32" y="36"/>
                      <a:pt x="27" y="41"/>
                      <a:pt x="20" y="41"/>
                    </a:cubicBezTo>
                    <a:cubicBezTo>
                      <a:pt x="14" y="41"/>
                      <a:pt x="9" y="36"/>
                      <a:pt x="9" y="29"/>
                    </a:cubicBezTo>
                    <a:cubicBezTo>
                      <a:pt x="9" y="11"/>
                      <a:pt x="9" y="11"/>
                      <a:pt x="9" y="11"/>
                    </a:cubicBezTo>
                    <a:cubicBezTo>
                      <a:pt x="9" y="5"/>
                      <a:pt x="14" y="0"/>
                      <a:pt x="20" y="0"/>
                    </a:cubicBezTo>
                    <a:cubicBezTo>
                      <a:pt x="27" y="0"/>
                      <a:pt x="32" y="5"/>
                      <a:pt x="32" y="11"/>
                    </a:cubicBezTo>
                    <a:lnTo>
                      <a:pt x="32" y="29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05" name="Group 204"/>
            <p:cNvGrpSpPr/>
            <p:nvPr/>
          </p:nvGrpSpPr>
          <p:grpSpPr>
            <a:xfrm>
              <a:off x="5333287" y="1542252"/>
              <a:ext cx="544259" cy="463577"/>
              <a:chOff x="5333287" y="1542252"/>
              <a:chExt cx="544259" cy="463577"/>
            </a:xfrm>
          </p:grpSpPr>
          <p:grpSp>
            <p:nvGrpSpPr>
              <p:cNvPr id="168" name="Group 138"/>
              <p:cNvGrpSpPr/>
              <p:nvPr/>
            </p:nvGrpSpPr>
            <p:grpSpPr>
              <a:xfrm rot="4962133">
                <a:off x="5373628" y="1501911"/>
                <a:ext cx="463577" cy="544259"/>
                <a:chOff x="3767138" y="1962150"/>
                <a:chExt cx="538163" cy="631826"/>
              </a:xfrm>
              <a:solidFill>
                <a:schemeClr val="accent1"/>
              </a:solidFill>
            </p:grpSpPr>
            <p:sp>
              <p:nvSpPr>
                <p:cNvPr id="172" name="Oval 46"/>
                <p:cNvSpPr>
                  <a:spLocks noChangeArrowheads="1"/>
                </p:cNvSpPr>
                <p:nvPr/>
              </p:nvSpPr>
              <p:spPr bwMode="auto">
                <a:xfrm>
                  <a:off x="3767138" y="1962150"/>
                  <a:ext cx="538163" cy="539750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73" name="Freeform 47"/>
                <p:cNvSpPr>
                  <a:spLocks/>
                </p:cNvSpPr>
                <p:nvPr/>
              </p:nvSpPr>
              <p:spPr bwMode="auto">
                <a:xfrm>
                  <a:off x="4030663" y="2465388"/>
                  <a:ext cx="138113" cy="128588"/>
                </a:xfrm>
                <a:custGeom>
                  <a:avLst/>
                  <a:gdLst/>
                  <a:ahLst/>
                  <a:cxnLst>
                    <a:cxn ang="0">
                      <a:pos x="87" y="0"/>
                    </a:cxn>
                    <a:cxn ang="0">
                      <a:pos x="80" y="81"/>
                    </a:cxn>
                    <a:cxn ang="0">
                      <a:pos x="0" y="13"/>
                    </a:cxn>
                    <a:cxn ang="0">
                      <a:pos x="87" y="0"/>
                    </a:cxn>
                  </a:cxnLst>
                  <a:rect l="0" t="0" r="r" b="b"/>
                  <a:pathLst>
                    <a:path w="87" h="81">
                      <a:moveTo>
                        <a:pt x="87" y="0"/>
                      </a:moveTo>
                      <a:lnTo>
                        <a:pt x="80" y="81"/>
                      </a:lnTo>
                      <a:lnTo>
                        <a:pt x="0" y="13"/>
                      </a:lnTo>
                      <a:lnTo>
                        <a:pt x="87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204" name="Freeform 182"/>
              <p:cNvSpPr>
                <a:spLocks noEditPoints="1"/>
              </p:cNvSpPr>
              <p:nvPr/>
            </p:nvSpPr>
            <p:spPr bwMode="auto">
              <a:xfrm>
                <a:off x="5511852" y="1652040"/>
                <a:ext cx="258936" cy="241925"/>
              </a:xfrm>
              <a:custGeom>
                <a:avLst/>
                <a:gdLst/>
                <a:ahLst/>
                <a:cxnLst>
                  <a:cxn ang="0">
                    <a:pos x="70" y="24"/>
                  </a:cxn>
                  <a:cxn ang="0">
                    <a:pos x="29" y="50"/>
                  </a:cxn>
                  <a:cxn ang="0">
                    <a:pos x="0" y="26"/>
                  </a:cxn>
                  <a:cxn ang="0">
                    <a:pos x="42" y="0"/>
                  </a:cxn>
                  <a:cxn ang="0">
                    <a:pos x="70" y="24"/>
                  </a:cxn>
                  <a:cxn ang="0">
                    <a:pos x="70" y="74"/>
                  </a:cxn>
                  <a:cxn ang="0">
                    <a:pos x="42" y="98"/>
                  </a:cxn>
                  <a:cxn ang="0">
                    <a:pos x="0" y="72"/>
                  </a:cxn>
                  <a:cxn ang="0">
                    <a:pos x="29" y="50"/>
                  </a:cxn>
                  <a:cxn ang="0">
                    <a:pos x="70" y="74"/>
                  </a:cxn>
                  <a:cxn ang="0">
                    <a:pos x="109" y="104"/>
                  </a:cxn>
                  <a:cxn ang="0">
                    <a:pos x="70" y="128"/>
                  </a:cxn>
                  <a:cxn ang="0">
                    <a:pos x="70" y="128"/>
                  </a:cxn>
                  <a:cxn ang="0">
                    <a:pos x="70" y="128"/>
                  </a:cxn>
                  <a:cxn ang="0">
                    <a:pos x="70" y="128"/>
                  </a:cxn>
                  <a:cxn ang="0">
                    <a:pos x="70" y="128"/>
                  </a:cxn>
                  <a:cxn ang="0">
                    <a:pos x="29" y="104"/>
                  </a:cxn>
                  <a:cxn ang="0">
                    <a:pos x="29" y="95"/>
                  </a:cxn>
                  <a:cxn ang="0">
                    <a:pos x="42" y="102"/>
                  </a:cxn>
                  <a:cxn ang="0">
                    <a:pos x="70" y="78"/>
                  </a:cxn>
                  <a:cxn ang="0">
                    <a:pos x="70" y="78"/>
                  </a:cxn>
                  <a:cxn ang="0">
                    <a:pos x="70" y="78"/>
                  </a:cxn>
                  <a:cxn ang="0">
                    <a:pos x="70" y="78"/>
                  </a:cxn>
                  <a:cxn ang="0">
                    <a:pos x="70" y="78"/>
                  </a:cxn>
                  <a:cxn ang="0">
                    <a:pos x="98" y="102"/>
                  </a:cxn>
                  <a:cxn ang="0">
                    <a:pos x="109" y="95"/>
                  </a:cxn>
                  <a:cxn ang="0">
                    <a:pos x="109" y="104"/>
                  </a:cxn>
                  <a:cxn ang="0">
                    <a:pos x="137" y="26"/>
                  </a:cxn>
                  <a:cxn ang="0">
                    <a:pos x="111" y="50"/>
                  </a:cxn>
                  <a:cxn ang="0">
                    <a:pos x="70" y="24"/>
                  </a:cxn>
                  <a:cxn ang="0">
                    <a:pos x="98" y="0"/>
                  </a:cxn>
                  <a:cxn ang="0">
                    <a:pos x="137" y="26"/>
                  </a:cxn>
                  <a:cxn ang="0">
                    <a:pos x="137" y="72"/>
                  </a:cxn>
                  <a:cxn ang="0">
                    <a:pos x="98" y="98"/>
                  </a:cxn>
                  <a:cxn ang="0">
                    <a:pos x="70" y="74"/>
                  </a:cxn>
                  <a:cxn ang="0">
                    <a:pos x="111" y="50"/>
                  </a:cxn>
                  <a:cxn ang="0">
                    <a:pos x="137" y="72"/>
                  </a:cxn>
                </a:cxnLst>
                <a:rect l="0" t="0" r="r" b="b"/>
                <a:pathLst>
                  <a:path w="137" h="128">
                    <a:moveTo>
                      <a:pt x="70" y="24"/>
                    </a:moveTo>
                    <a:lnTo>
                      <a:pt x="29" y="50"/>
                    </a:lnTo>
                    <a:lnTo>
                      <a:pt x="0" y="26"/>
                    </a:lnTo>
                    <a:lnTo>
                      <a:pt x="42" y="0"/>
                    </a:lnTo>
                    <a:lnTo>
                      <a:pt x="70" y="24"/>
                    </a:lnTo>
                    <a:close/>
                    <a:moveTo>
                      <a:pt x="70" y="74"/>
                    </a:moveTo>
                    <a:lnTo>
                      <a:pt x="42" y="98"/>
                    </a:lnTo>
                    <a:lnTo>
                      <a:pt x="0" y="72"/>
                    </a:lnTo>
                    <a:lnTo>
                      <a:pt x="29" y="50"/>
                    </a:lnTo>
                    <a:lnTo>
                      <a:pt x="70" y="74"/>
                    </a:lnTo>
                    <a:close/>
                    <a:moveTo>
                      <a:pt x="109" y="104"/>
                    </a:moveTo>
                    <a:lnTo>
                      <a:pt x="70" y="128"/>
                    </a:lnTo>
                    <a:lnTo>
                      <a:pt x="70" y="128"/>
                    </a:lnTo>
                    <a:lnTo>
                      <a:pt x="70" y="128"/>
                    </a:lnTo>
                    <a:lnTo>
                      <a:pt x="70" y="128"/>
                    </a:lnTo>
                    <a:lnTo>
                      <a:pt x="70" y="128"/>
                    </a:lnTo>
                    <a:lnTo>
                      <a:pt x="29" y="104"/>
                    </a:lnTo>
                    <a:lnTo>
                      <a:pt x="29" y="95"/>
                    </a:lnTo>
                    <a:lnTo>
                      <a:pt x="42" y="102"/>
                    </a:lnTo>
                    <a:lnTo>
                      <a:pt x="70" y="78"/>
                    </a:lnTo>
                    <a:lnTo>
                      <a:pt x="70" y="78"/>
                    </a:lnTo>
                    <a:lnTo>
                      <a:pt x="70" y="78"/>
                    </a:lnTo>
                    <a:lnTo>
                      <a:pt x="70" y="78"/>
                    </a:lnTo>
                    <a:lnTo>
                      <a:pt x="70" y="78"/>
                    </a:lnTo>
                    <a:lnTo>
                      <a:pt x="98" y="102"/>
                    </a:lnTo>
                    <a:lnTo>
                      <a:pt x="109" y="95"/>
                    </a:lnTo>
                    <a:lnTo>
                      <a:pt x="109" y="104"/>
                    </a:lnTo>
                    <a:close/>
                    <a:moveTo>
                      <a:pt x="137" y="26"/>
                    </a:moveTo>
                    <a:lnTo>
                      <a:pt x="111" y="50"/>
                    </a:lnTo>
                    <a:lnTo>
                      <a:pt x="70" y="24"/>
                    </a:lnTo>
                    <a:lnTo>
                      <a:pt x="98" y="0"/>
                    </a:lnTo>
                    <a:lnTo>
                      <a:pt x="137" y="26"/>
                    </a:lnTo>
                    <a:close/>
                    <a:moveTo>
                      <a:pt x="137" y="72"/>
                    </a:moveTo>
                    <a:lnTo>
                      <a:pt x="98" y="98"/>
                    </a:lnTo>
                    <a:lnTo>
                      <a:pt x="70" y="74"/>
                    </a:lnTo>
                    <a:lnTo>
                      <a:pt x="111" y="50"/>
                    </a:lnTo>
                    <a:lnTo>
                      <a:pt x="137" y="72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06" name="Group 205"/>
            <p:cNvGrpSpPr/>
            <p:nvPr/>
          </p:nvGrpSpPr>
          <p:grpSpPr>
            <a:xfrm rot="19118639">
              <a:off x="6957556" y="686168"/>
              <a:ext cx="308771" cy="361403"/>
              <a:chOff x="5615428" y="1751587"/>
              <a:chExt cx="481354" cy="563403"/>
            </a:xfrm>
          </p:grpSpPr>
          <p:grpSp>
            <p:nvGrpSpPr>
              <p:cNvPr id="207" name="Group 146"/>
              <p:cNvGrpSpPr/>
              <p:nvPr/>
            </p:nvGrpSpPr>
            <p:grpSpPr>
              <a:xfrm rot="2284575">
                <a:off x="5615428" y="1751587"/>
                <a:ext cx="481354" cy="563403"/>
                <a:chOff x="5338763" y="1651000"/>
                <a:chExt cx="558800" cy="654050"/>
              </a:xfrm>
              <a:solidFill>
                <a:schemeClr val="accent3"/>
              </a:solidFill>
            </p:grpSpPr>
            <p:sp>
              <p:nvSpPr>
                <p:cNvPr id="214" name="Oval 48"/>
                <p:cNvSpPr>
                  <a:spLocks noChangeArrowheads="1"/>
                </p:cNvSpPr>
                <p:nvPr/>
              </p:nvSpPr>
              <p:spPr bwMode="auto">
                <a:xfrm>
                  <a:off x="5338763" y="1651000"/>
                  <a:ext cx="558800" cy="558800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15" name="Freeform 49"/>
                <p:cNvSpPr>
                  <a:spLocks/>
                </p:cNvSpPr>
                <p:nvPr/>
              </p:nvSpPr>
              <p:spPr bwMode="auto">
                <a:xfrm>
                  <a:off x="5480050" y="2171700"/>
                  <a:ext cx="142875" cy="13335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7" y="84"/>
                    </a:cxn>
                    <a:cxn ang="0">
                      <a:pos x="90" y="14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90" h="84">
                      <a:moveTo>
                        <a:pt x="0" y="0"/>
                      </a:moveTo>
                      <a:lnTo>
                        <a:pt x="7" y="84"/>
                      </a:lnTo>
                      <a:lnTo>
                        <a:pt x="90" y="14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208" name="Group 147"/>
              <p:cNvGrpSpPr/>
              <p:nvPr/>
            </p:nvGrpSpPr>
            <p:grpSpPr>
              <a:xfrm>
                <a:off x="5770691" y="1837106"/>
                <a:ext cx="225635" cy="332299"/>
                <a:chOff x="5495925" y="1727200"/>
                <a:chExt cx="261938" cy="385763"/>
              </a:xfrm>
            </p:grpSpPr>
            <p:sp>
              <p:nvSpPr>
                <p:cNvPr id="209" name="Oval 60"/>
                <p:cNvSpPr>
                  <a:spLocks noChangeArrowheads="1"/>
                </p:cNvSpPr>
                <p:nvPr/>
              </p:nvSpPr>
              <p:spPr bwMode="auto">
                <a:xfrm>
                  <a:off x="5586413" y="1757363"/>
                  <a:ext cx="88900" cy="88900"/>
                </a:xfrm>
                <a:prstGeom prst="ellipse">
                  <a:avLst/>
                </a:pr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10" name="Freeform 61"/>
                <p:cNvSpPr>
                  <a:spLocks/>
                </p:cNvSpPr>
                <p:nvPr/>
              </p:nvSpPr>
              <p:spPr bwMode="auto">
                <a:xfrm>
                  <a:off x="5618163" y="1824038"/>
                  <a:ext cx="139700" cy="288925"/>
                </a:xfrm>
                <a:custGeom>
                  <a:avLst/>
                  <a:gdLst/>
                  <a:ahLst/>
                  <a:cxnLst>
                    <a:cxn ang="0">
                      <a:pos x="0" y="6"/>
                    </a:cxn>
                    <a:cxn ang="0">
                      <a:pos x="73" y="198"/>
                    </a:cxn>
                    <a:cxn ang="0">
                      <a:pos x="107" y="229"/>
                    </a:cxn>
                    <a:cxn ang="0">
                      <a:pos x="24" y="0"/>
                    </a:cxn>
                    <a:cxn ang="0">
                      <a:pos x="0" y="6"/>
                    </a:cxn>
                  </a:cxnLst>
                  <a:rect l="0" t="0" r="r" b="b"/>
                  <a:pathLst>
                    <a:path w="110" h="229">
                      <a:moveTo>
                        <a:pt x="0" y="6"/>
                      </a:moveTo>
                      <a:cubicBezTo>
                        <a:pt x="0" y="8"/>
                        <a:pt x="73" y="198"/>
                        <a:pt x="73" y="198"/>
                      </a:cubicBezTo>
                      <a:cubicBezTo>
                        <a:pt x="73" y="198"/>
                        <a:pt x="103" y="229"/>
                        <a:pt x="107" y="229"/>
                      </a:cubicBezTo>
                      <a:cubicBezTo>
                        <a:pt x="110" y="229"/>
                        <a:pt x="24" y="0"/>
                        <a:pt x="24" y="0"/>
                      </a:cubicBezTo>
                      <a:lnTo>
                        <a:pt x="0" y="6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11" name="Freeform 62"/>
                <p:cNvSpPr>
                  <a:spLocks/>
                </p:cNvSpPr>
                <p:nvPr/>
              </p:nvSpPr>
              <p:spPr bwMode="auto">
                <a:xfrm>
                  <a:off x="5495925" y="1824038"/>
                  <a:ext cx="149225" cy="285750"/>
                </a:xfrm>
                <a:custGeom>
                  <a:avLst/>
                  <a:gdLst/>
                  <a:ahLst/>
                  <a:cxnLst>
                    <a:cxn ang="0">
                      <a:pos x="93" y="8"/>
                    </a:cxn>
                    <a:cxn ang="0">
                      <a:pos x="25" y="155"/>
                    </a:cxn>
                    <a:cxn ang="0">
                      <a:pos x="0" y="180"/>
                    </a:cxn>
                    <a:cxn ang="0">
                      <a:pos x="8" y="146"/>
                    </a:cxn>
                    <a:cxn ang="0">
                      <a:pos x="73" y="0"/>
                    </a:cxn>
                    <a:cxn ang="0">
                      <a:pos x="94" y="6"/>
                    </a:cxn>
                    <a:cxn ang="0">
                      <a:pos x="93" y="8"/>
                    </a:cxn>
                  </a:cxnLst>
                  <a:rect l="0" t="0" r="r" b="b"/>
                  <a:pathLst>
                    <a:path w="94" h="180">
                      <a:moveTo>
                        <a:pt x="93" y="8"/>
                      </a:moveTo>
                      <a:lnTo>
                        <a:pt x="25" y="155"/>
                      </a:lnTo>
                      <a:lnTo>
                        <a:pt x="0" y="180"/>
                      </a:lnTo>
                      <a:lnTo>
                        <a:pt x="8" y="146"/>
                      </a:lnTo>
                      <a:lnTo>
                        <a:pt x="73" y="0"/>
                      </a:lnTo>
                      <a:lnTo>
                        <a:pt x="94" y="6"/>
                      </a:lnTo>
                      <a:lnTo>
                        <a:pt x="93" y="8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12" name="Freeform 63"/>
                <p:cNvSpPr>
                  <a:spLocks/>
                </p:cNvSpPr>
                <p:nvPr/>
              </p:nvSpPr>
              <p:spPr bwMode="auto">
                <a:xfrm>
                  <a:off x="5495925" y="1824038"/>
                  <a:ext cx="149225" cy="285750"/>
                </a:xfrm>
                <a:custGeom>
                  <a:avLst/>
                  <a:gdLst/>
                  <a:ahLst/>
                  <a:cxnLst>
                    <a:cxn ang="0">
                      <a:pos x="93" y="8"/>
                    </a:cxn>
                    <a:cxn ang="0">
                      <a:pos x="25" y="155"/>
                    </a:cxn>
                    <a:cxn ang="0">
                      <a:pos x="0" y="180"/>
                    </a:cxn>
                    <a:cxn ang="0">
                      <a:pos x="8" y="146"/>
                    </a:cxn>
                    <a:cxn ang="0">
                      <a:pos x="73" y="0"/>
                    </a:cxn>
                    <a:cxn ang="0">
                      <a:pos x="94" y="6"/>
                    </a:cxn>
                  </a:cxnLst>
                  <a:rect l="0" t="0" r="r" b="b"/>
                  <a:pathLst>
                    <a:path w="94" h="180">
                      <a:moveTo>
                        <a:pt x="93" y="8"/>
                      </a:moveTo>
                      <a:lnTo>
                        <a:pt x="25" y="155"/>
                      </a:lnTo>
                      <a:lnTo>
                        <a:pt x="0" y="180"/>
                      </a:lnTo>
                      <a:lnTo>
                        <a:pt x="8" y="146"/>
                      </a:lnTo>
                      <a:lnTo>
                        <a:pt x="73" y="0"/>
                      </a:lnTo>
                      <a:lnTo>
                        <a:pt x="94" y="6"/>
                      </a:lnTo>
                    </a:path>
                  </a:pathLst>
                </a:custGeom>
                <a:no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13" name="Freeform 64"/>
                <p:cNvSpPr>
                  <a:spLocks/>
                </p:cNvSpPr>
                <p:nvPr/>
              </p:nvSpPr>
              <p:spPr bwMode="auto">
                <a:xfrm>
                  <a:off x="5626100" y="1727200"/>
                  <a:ext cx="15875" cy="47625"/>
                </a:xfrm>
                <a:custGeom>
                  <a:avLst/>
                  <a:gdLst/>
                  <a:ahLst/>
                  <a:cxnLst>
                    <a:cxn ang="0">
                      <a:pos x="13" y="32"/>
                    </a:cxn>
                    <a:cxn ang="0">
                      <a:pos x="7" y="38"/>
                    </a:cxn>
                    <a:cxn ang="0">
                      <a:pos x="7" y="38"/>
                    </a:cxn>
                    <a:cxn ang="0">
                      <a:pos x="0" y="32"/>
                    </a:cxn>
                    <a:cxn ang="0">
                      <a:pos x="0" y="6"/>
                    </a:cxn>
                    <a:cxn ang="0">
                      <a:pos x="7" y="0"/>
                    </a:cxn>
                    <a:cxn ang="0">
                      <a:pos x="7" y="0"/>
                    </a:cxn>
                    <a:cxn ang="0">
                      <a:pos x="13" y="6"/>
                    </a:cxn>
                    <a:cxn ang="0">
                      <a:pos x="13" y="32"/>
                    </a:cxn>
                  </a:cxnLst>
                  <a:rect l="0" t="0" r="r" b="b"/>
                  <a:pathLst>
                    <a:path w="13" h="38">
                      <a:moveTo>
                        <a:pt x="13" y="32"/>
                      </a:moveTo>
                      <a:cubicBezTo>
                        <a:pt x="13" y="35"/>
                        <a:pt x="10" y="38"/>
                        <a:pt x="7" y="38"/>
                      </a:cubicBezTo>
                      <a:cubicBezTo>
                        <a:pt x="7" y="38"/>
                        <a:pt x="7" y="38"/>
                        <a:pt x="7" y="38"/>
                      </a:cubicBezTo>
                      <a:cubicBezTo>
                        <a:pt x="3" y="38"/>
                        <a:pt x="0" y="35"/>
                        <a:pt x="0" y="32"/>
                      </a:cubicBezTo>
                      <a:cubicBezTo>
                        <a:pt x="0" y="6"/>
                        <a:pt x="0" y="6"/>
                        <a:pt x="0" y="6"/>
                      </a:cubicBezTo>
                      <a:cubicBezTo>
                        <a:pt x="0" y="2"/>
                        <a:pt x="3" y="0"/>
                        <a:pt x="7" y="0"/>
                      </a:cubicBezTo>
                      <a:cubicBezTo>
                        <a:pt x="7" y="0"/>
                        <a:pt x="7" y="0"/>
                        <a:pt x="7" y="0"/>
                      </a:cubicBezTo>
                      <a:cubicBezTo>
                        <a:pt x="10" y="0"/>
                        <a:pt x="13" y="2"/>
                        <a:pt x="13" y="6"/>
                      </a:cubicBezTo>
                      <a:lnTo>
                        <a:pt x="13" y="32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</p:grpSp>
      </p:grpSp>
      <p:sp>
        <p:nvSpPr>
          <p:cNvPr id="217" name="Rectangle 216"/>
          <p:cNvSpPr/>
          <p:nvPr/>
        </p:nvSpPr>
        <p:spPr>
          <a:xfrm>
            <a:off x="4118929" y="5553909"/>
            <a:ext cx="641201" cy="41851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496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80%</a:t>
            </a:r>
            <a:endParaRPr lang="en-US" sz="1605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8" name="Rectangle 217"/>
          <p:cNvSpPr/>
          <p:nvPr/>
        </p:nvSpPr>
        <p:spPr>
          <a:xfrm>
            <a:off x="10359379" y="5553909"/>
            <a:ext cx="641201" cy="41851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496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50%</a:t>
            </a:r>
            <a:endParaRPr lang="en-US" sz="1605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219" name="Group 218"/>
          <p:cNvGrpSpPr/>
          <p:nvPr/>
        </p:nvGrpSpPr>
        <p:grpSpPr>
          <a:xfrm>
            <a:off x="4851231" y="5488449"/>
            <a:ext cx="2611708" cy="549438"/>
            <a:chOff x="609600" y="2841943"/>
            <a:chExt cx="2660838" cy="559774"/>
          </a:xfrm>
        </p:grpSpPr>
        <p:grpSp>
          <p:nvGrpSpPr>
            <p:cNvPr id="220" name="Group 184"/>
            <p:cNvGrpSpPr/>
            <p:nvPr/>
          </p:nvGrpSpPr>
          <p:grpSpPr>
            <a:xfrm>
              <a:off x="609600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248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49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21" name="Group 184"/>
            <p:cNvGrpSpPr/>
            <p:nvPr/>
          </p:nvGrpSpPr>
          <p:grpSpPr>
            <a:xfrm>
              <a:off x="876277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246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47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22" name="Group 184"/>
            <p:cNvGrpSpPr/>
            <p:nvPr/>
          </p:nvGrpSpPr>
          <p:grpSpPr>
            <a:xfrm>
              <a:off x="1142954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244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45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23" name="Group 184"/>
            <p:cNvGrpSpPr/>
            <p:nvPr/>
          </p:nvGrpSpPr>
          <p:grpSpPr>
            <a:xfrm>
              <a:off x="1409631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242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43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24" name="Group 184"/>
            <p:cNvGrpSpPr/>
            <p:nvPr/>
          </p:nvGrpSpPr>
          <p:grpSpPr>
            <a:xfrm>
              <a:off x="1676308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240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41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25" name="Group 184"/>
            <p:cNvGrpSpPr/>
            <p:nvPr/>
          </p:nvGrpSpPr>
          <p:grpSpPr>
            <a:xfrm>
              <a:off x="1942985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238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39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26" name="Group 184"/>
            <p:cNvGrpSpPr/>
            <p:nvPr/>
          </p:nvGrpSpPr>
          <p:grpSpPr>
            <a:xfrm>
              <a:off x="2209662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236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37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27" name="Group 184"/>
            <p:cNvGrpSpPr/>
            <p:nvPr/>
          </p:nvGrpSpPr>
          <p:grpSpPr>
            <a:xfrm>
              <a:off x="2476339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234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35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28" name="Group 184"/>
            <p:cNvGrpSpPr/>
            <p:nvPr/>
          </p:nvGrpSpPr>
          <p:grpSpPr>
            <a:xfrm>
              <a:off x="2743016" y="2841943"/>
              <a:ext cx="260742" cy="559774"/>
              <a:chOff x="6213475" y="1668463"/>
              <a:chExt cx="227013" cy="487362"/>
            </a:xfrm>
            <a:solidFill>
              <a:schemeClr val="bg1">
                <a:lumMod val="75000"/>
              </a:schemeClr>
            </a:solidFill>
          </p:grpSpPr>
          <p:sp>
            <p:nvSpPr>
              <p:cNvPr id="232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33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29" name="Group 184"/>
            <p:cNvGrpSpPr/>
            <p:nvPr/>
          </p:nvGrpSpPr>
          <p:grpSpPr>
            <a:xfrm>
              <a:off x="3009696" y="2841943"/>
              <a:ext cx="260742" cy="559774"/>
              <a:chOff x="6213475" y="1668463"/>
              <a:chExt cx="227013" cy="487362"/>
            </a:xfrm>
            <a:solidFill>
              <a:schemeClr val="bg1">
                <a:lumMod val="75000"/>
              </a:schemeClr>
            </a:solidFill>
          </p:grpSpPr>
          <p:sp>
            <p:nvSpPr>
              <p:cNvPr id="230" name="Oval 229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31" name="Freeform 230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250" name="Group 154"/>
          <p:cNvGrpSpPr/>
          <p:nvPr/>
        </p:nvGrpSpPr>
        <p:grpSpPr>
          <a:xfrm>
            <a:off x="7660241" y="5472427"/>
            <a:ext cx="2525804" cy="581480"/>
            <a:chOff x="5932686" y="2855964"/>
            <a:chExt cx="2449314" cy="563870"/>
          </a:xfrm>
        </p:grpSpPr>
        <p:grpSp>
          <p:nvGrpSpPr>
            <p:cNvPr id="251" name="Group 179"/>
            <p:cNvGrpSpPr/>
            <p:nvPr/>
          </p:nvGrpSpPr>
          <p:grpSpPr>
            <a:xfrm>
              <a:off x="5932686" y="2855964"/>
              <a:ext cx="220321" cy="563870"/>
              <a:chOff x="5054600" y="1652588"/>
              <a:chExt cx="187325" cy="479424"/>
            </a:xfrm>
            <a:solidFill>
              <a:schemeClr val="accent4"/>
            </a:solidFill>
          </p:grpSpPr>
          <p:sp>
            <p:nvSpPr>
              <p:cNvPr id="279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80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52" name="Group 179"/>
            <p:cNvGrpSpPr/>
            <p:nvPr/>
          </p:nvGrpSpPr>
          <p:grpSpPr>
            <a:xfrm>
              <a:off x="6180352" y="2855964"/>
              <a:ext cx="220321" cy="563870"/>
              <a:chOff x="5054600" y="1652588"/>
              <a:chExt cx="187325" cy="479424"/>
            </a:xfrm>
            <a:solidFill>
              <a:schemeClr val="accent4"/>
            </a:solidFill>
          </p:grpSpPr>
          <p:sp>
            <p:nvSpPr>
              <p:cNvPr id="277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78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53" name="Group 179"/>
            <p:cNvGrpSpPr/>
            <p:nvPr/>
          </p:nvGrpSpPr>
          <p:grpSpPr>
            <a:xfrm>
              <a:off x="6428018" y="2855964"/>
              <a:ext cx="220321" cy="563870"/>
              <a:chOff x="5054600" y="1652588"/>
              <a:chExt cx="187325" cy="479424"/>
            </a:xfrm>
            <a:solidFill>
              <a:schemeClr val="accent4"/>
            </a:solidFill>
          </p:grpSpPr>
          <p:sp>
            <p:nvSpPr>
              <p:cNvPr id="275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76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54" name="Group 179"/>
            <p:cNvGrpSpPr/>
            <p:nvPr/>
          </p:nvGrpSpPr>
          <p:grpSpPr>
            <a:xfrm>
              <a:off x="6675684" y="2855964"/>
              <a:ext cx="220321" cy="563870"/>
              <a:chOff x="5054600" y="1652588"/>
              <a:chExt cx="187325" cy="479424"/>
            </a:xfrm>
            <a:solidFill>
              <a:schemeClr val="accent4"/>
            </a:solidFill>
          </p:grpSpPr>
          <p:sp>
            <p:nvSpPr>
              <p:cNvPr id="273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74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55" name="Group 179"/>
            <p:cNvGrpSpPr/>
            <p:nvPr/>
          </p:nvGrpSpPr>
          <p:grpSpPr>
            <a:xfrm>
              <a:off x="6923350" y="2855964"/>
              <a:ext cx="220321" cy="563870"/>
              <a:chOff x="5054600" y="1652588"/>
              <a:chExt cx="187325" cy="479424"/>
            </a:xfrm>
            <a:solidFill>
              <a:schemeClr val="accent4"/>
            </a:solidFill>
          </p:grpSpPr>
          <p:sp>
            <p:nvSpPr>
              <p:cNvPr id="271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72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56" name="Group 179"/>
            <p:cNvGrpSpPr/>
            <p:nvPr/>
          </p:nvGrpSpPr>
          <p:grpSpPr>
            <a:xfrm>
              <a:off x="7171017" y="2855964"/>
              <a:ext cx="220321" cy="563870"/>
              <a:chOff x="5054600" y="1652588"/>
              <a:chExt cx="187325" cy="479424"/>
            </a:xfrm>
            <a:solidFill>
              <a:schemeClr val="bg1">
                <a:lumMod val="75000"/>
              </a:schemeClr>
            </a:solidFill>
          </p:grpSpPr>
          <p:sp>
            <p:nvSpPr>
              <p:cNvPr id="269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70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57" name="Group 179"/>
            <p:cNvGrpSpPr/>
            <p:nvPr/>
          </p:nvGrpSpPr>
          <p:grpSpPr>
            <a:xfrm>
              <a:off x="7418683" y="2855964"/>
              <a:ext cx="220321" cy="563870"/>
              <a:chOff x="5054600" y="1652588"/>
              <a:chExt cx="187325" cy="479424"/>
            </a:xfrm>
            <a:solidFill>
              <a:schemeClr val="bg1">
                <a:lumMod val="75000"/>
              </a:schemeClr>
            </a:solidFill>
          </p:grpSpPr>
          <p:sp>
            <p:nvSpPr>
              <p:cNvPr id="267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68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58" name="Group 179"/>
            <p:cNvGrpSpPr/>
            <p:nvPr/>
          </p:nvGrpSpPr>
          <p:grpSpPr>
            <a:xfrm>
              <a:off x="7666349" y="2855964"/>
              <a:ext cx="220321" cy="563870"/>
              <a:chOff x="5054600" y="1652588"/>
              <a:chExt cx="187325" cy="479424"/>
            </a:xfrm>
            <a:solidFill>
              <a:schemeClr val="bg1">
                <a:lumMod val="75000"/>
              </a:schemeClr>
            </a:solidFill>
          </p:grpSpPr>
          <p:sp>
            <p:nvSpPr>
              <p:cNvPr id="265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66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59" name="Group 179"/>
            <p:cNvGrpSpPr/>
            <p:nvPr/>
          </p:nvGrpSpPr>
          <p:grpSpPr>
            <a:xfrm>
              <a:off x="7914015" y="2855964"/>
              <a:ext cx="220321" cy="563870"/>
              <a:chOff x="5054600" y="1652588"/>
              <a:chExt cx="187325" cy="479424"/>
            </a:xfrm>
            <a:solidFill>
              <a:schemeClr val="bg1">
                <a:lumMod val="75000"/>
              </a:schemeClr>
            </a:solidFill>
          </p:grpSpPr>
          <p:sp>
            <p:nvSpPr>
              <p:cNvPr id="263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64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60" name="Group 179"/>
            <p:cNvGrpSpPr/>
            <p:nvPr/>
          </p:nvGrpSpPr>
          <p:grpSpPr>
            <a:xfrm>
              <a:off x="8161679" y="2855964"/>
              <a:ext cx="220321" cy="563870"/>
              <a:chOff x="5054600" y="1652588"/>
              <a:chExt cx="187325" cy="479424"/>
            </a:xfrm>
            <a:solidFill>
              <a:schemeClr val="bg1">
                <a:lumMod val="75000"/>
              </a:schemeClr>
            </a:solidFill>
          </p:grpSpPr>
          <p:sp>
            <p:nvSpPr>
              <p:cNvPr id="261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62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285" name="TextBox 284"/>
          <p:cNvSpPr txBox="1"/>
          <p:nvPr/>
        </p:nvSpPr>
        <p:spPr>
          <a:xfrm>
            <a:off x="8068323" y="3581904"/>
            <a:ext cx="3058954" cy="28187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1" name="TextBox 284"/>
          <p:cNvSpPr txBox="1"/>
          <p:nvPr/>
        </p:nvSpPr>
        <p:spPr>
          <a:xfrm>
            <a:off x="8068323" y="4228740"/>
            <a:ext cx="3058954" cy="28187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2" name="TextBox 284"/>
          <p:cNvSpPr txBox="1"/>
          <p:nvPr/>
        </p:nvSpPr>
        <p:spPr>
          <a:xfrm>
            <a:off x="8068323" y="4875577"/>
            <a:ext cx="3058954" cy="28187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3" name="矩形 282"/>
          <p:cNvSpPr/>
          <p:nvPr/>
        </p:nvSpPr>
        <p:spPr>
          <a:xfrm>
            <a:off x="5001865" y="200236"/>
            <a:ext cx="2855021" cy="50488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2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</p:spTree>
    <p:extLst>
      <p:ext uri="{BB962C8B-B14F-4D97-AF65-F5344CB8AC3E}">
        <p14:creationId xmlns:p14="http://schemas.microsoft.com/office/powerpoint/2010/main" val="25459298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2" dur="500"/>
                                        <p:tgtEl>
                                          <p:spTgt spid="2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2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2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2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8" dur="500"/>
                                        <p:tgtEl>
                                          <p:spTgt spid="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00"/>
                            </p:stCondLst>
                            <p:childTnLst>
                              <p:par>
                                <p:cTn id="36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8" dur="500"/>
                                        <p:tgtEl>
                                          <p:spTgt spid="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000"/>
                            </p:stCondLst>
                            <p:childTnLst>
                              <p:par>
                                <p:cTn id="40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7" grpId="0"/>
      <p:bldP spid="218" grpId="0"/>
      <p:bldP spid="285" grpId="0"/>
      <p:bldP spid="281" grpId="0"/>
      <p:bldP spid="28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矩形 27"/>
          <p:cNvSpPr/>
          <p:nvPr/>
        </p:nvSpPr>
        <p:spPr>
          <a:xfrm>
            <a:off x="1" y="2553359"/>
            <a:ext cx="12858750" cy="2125933"/>
          </a:xfrm>
          <a:prstGeom prst="rect">
            <a:avLst/>
          </a:prstGeom>
          <a:gradFill>
            <a:gsLst>
              <a:gs pos="0">
                <a:srgbClr val="C72319"/>
              </a:gs>
              <a:gs pos="100000">
                <a:srgbClr val="F34347"/>
              </a:gs>
            </a:gsLst>
            <a:lin ang="5400000" scaled="1"/>
          </a:gra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6" name="直接连接符 5"/>
          <p:cNvCxnSpPr/>
          <p:nvPr/>
        </p:nvCxnSpPr>
        <p:spPr>
          <a:xfrm>
            <a:off x="5518261" y="3587710"/>
            <a:ext cx="3264825" cy="0"/>
          </a:xfrm>
          <a:prstGeom prst="line">
            <a:avLst/>
          </a:prstGeom>
          <a:ln>
            <a:solidFill>
              <a:schemeClr val="bg1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矩形 6"/>
          <p:cNvSpPr/>
          <p:nvPr/>
        </p:nvSpPr>
        <p:spPr>
          <a:xfrm>
            <a:off x="5746040" y="2988717"/>
            <a:ext cx="2809267" cy="551641"/>
          </a:xfrm>
          <a:prstGeom prst="rect">
            <a:avLst/>
          </a:prstGeom>
        </p:spPr>
        <p:txBody>
          <a:bodyPr wrap="square" lIns="96406" tIns="48204" rIns="96406" bIns="48204">
            <a:spAutoFit/>
          </a:bodyPr>
          <a:lstStyle/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2952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工作完成情况</a:t>
            </a:r>
          </a:p>
        </p:txBody>
      </p:sp>
      <p:grpSp>
        <p:nvGrpSpPr>
          <p:cNvPr id="8" name="组合 7"/>
          <p:cNvGrpSpPr/>
          <p:nvPr/>
        </p:nvGrpSpPr>
        <p:grpSpPr>
          <a:xfrm>
            <a:off x="5897892" y="3768785"/>
            <a:ext cx="1514849" cy="227113"/>
            <a:chOff x="4369395" y="3284984"/>
            <a:chExt cx="1436675" cy="215393"/>
          </a:xfrm>
        </p:grpSpPr>
        <p:sp>
          <p:nvSpPr>
            <p:cNvPr id="9" name="文本框 9"/>
            <p:cNvSpPr txBox="1"/>
            <p:nvPr/>
          </p:nvSpPr>
          <p:spPr>
            <a:xfrm>
              <a:off x="4581935" y="3284984"/>
              <a:ext cx="1224135" cy="21539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lvl="1"/>
              <a:r>
                <a:rPr lang="zh-CN" altLang="en-US" sz="1476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年度计划完成</a:t>
              </a:r>
            </a:p>
          </p:txBody>
        </p:sp>
        <p:grpSp>
          <p:nvGrpSpPr>
            <p:cNvPr id="10" name="组合 9"/>
            <p:cNvGrpSpPr/>
            <p:nvPr/>
          </p:nvGrpSpPr>
          <p:grpSpPr>
            <a:xfrm>
              <a:off x="4369395" y="3316401"/>
              <a:ext cx="168551" cy="168551"/>
              <a:chOff x="5005199" y="3717032"/>
              <a:chExt cx="168551" cy="168551"/>
            </a:xfrm>
          </p:grpSpPr>
          <p:sp>
            <p:nvSpPr>
              <p:cNvPr id="11" name="椭圆 10"/>
              <p:cNvSpPr/>
              <p:nvPr/>
            </p:nvSpPr>
            <p:spPr>
              <a:xfrm>
                <a:off x="5005199" y="3717032"/>
                <a:ext cx="168551" cy="16855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12" name="等腰三角形 11"/>
              <p:cNvSpPr/>
              <p:nvPr/>
            </p:nvSpPr>
            <p:spPr>
              <a:xfrm rot="5400000">
                <a:off x="5039924" y="3741566"/>
                <a:ext cx="130606" cy="119482"/>
              </a:xfrm>
              <a:prstGeom prst="triangle">
                <a:avLst/>
              </a:prstGeom>
              <a:solidFill>
                <a:srgbClr val="F3434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bg1"/>
                  </a:solidFill>
                </a:endParaRPr>
              </a:p>
            </p:txBody>
          </p:sp>
        </p:grpSp>
      </p:grpSp>
      <p:grpSp>
        <p:nvGrpSpPr>
          <p:cNvPr id="13" name="组合 12"/>
          <p:cNvGrpSpPr/>
          <p:nvPr/>
        </p:nvGrpSpPr>
        <p:grpSpPr>
          <a:xfrm>
            <a:off x="7340489" y="3768174"/>
            <a:ext cx="1514849" cy="227113"/>
            <a:chOff x="4369395" y="3284984"/>
            <a:chExt cx="1436675" cy="215393"/>
          </a:xfrm>
        </p:grpSpPr>
        <p:sp>
          <p:nvSpPr>
            <p:cNvPr id="14" name="文本框 9"/>
            <p:cNvSpPr txBox="1"/>
            <p:nvPr/>
          </p:nvSpPr>
          <p:spPr>
            <a:xfrm>
              <a:off x="4581935" y="3284984"/>
              <a:ext cx="1224135" cy="21539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lvl="1"/>
              <a:r>
                <a:rPr lang="zh-CN" altLang="en-US" sz="1476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工作达标情况</a:t>
              </a:r>
            </a:p>
          </p:txBody>
        </p:sp>
        <p:grpSp>
          <p:nvGrpSpPr>
            <p:cNvPr id="15" name="组合 14"/>
            <p:cNvGrpSpPr/>
            <p:nvPr/>
          </p:nvGrpSpPr>
          <p:grpSpPr>
            <a:xfrm>
              <a:off x="4369395" y="3316401"/>
              <a:ext cx="168551" cy="168551"/>
              <a:chOff x="5005199" y="3717032"/>
              <a:chExt cx="168551" cy="168551"/>
            </a:xfrm>
          </p:grpSpPr>
          <p:sp>
            <p:nvSpPr>
              <p:cNvPr id="16" name="椭圆 15"/>
              <p:cNvSpPr/>
              <p:nvPr/>
            </p:nvSpPr>
            <p:spPr>
              <a:xfrm>
                <a:off x="5005199" y="3717032"/>
                <a:ext cx="168551" cy="16855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17" name="等腰三角形 16"/>
              <p:cNvSpPr/>
              <p:nvPr/>
            </p:nvSpPr>
            <p:spPr>
              <a:xfrm rot="5400000">
                <a:off x="5039924" y="3741566"/>
                <a:ext cx="130606" cy="119482"/>
              </a:xfrm>
              <a:prstGeom prst="triangle">
                <a:avLst/>
              </a:prstGeom>
              <a:solidFill>
                <a:srgbClr val="F3434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bg1"/>
                  </a:solidFill>
                </a:endParaRPr>
              </a:p>
            </p:txBody>
          </p:sp>
        </p:grpSp>
      </p:grpSp>
      <p:grpSp>
        <p:nvGrpSpPr>
          <p:cNvPr id="18" name="组合 17"/>
          <p:cNvGrpSpPr/>
          <p:nvPr/>
        </p:nvGrpSpPr>
        <p:grpSpPr>
          <a:xfrm>
            <a:off x="5897892" y="4072490"/>
            <a:ext cx="1514849" cy="227113"/>
            <a:chOff x="4369395" y="3284984"/>
            <a:chExt cx="1436675" cy="215393"/>
          </a:xfrm>
        </p:grpSpPr>
        <p:sp>
          <p:nvSpPr>
            <p:cNvPr id="19" name="文本框 9"/>
            <p:cNvSpPr txBox="1"/>
            <p:nvPr/>
          </p:nvSpPr>
          <p:spPr>
            <a:xfrm>
              <a:off x="4581935" y="3284984"/>
              <a:ext cx="1224135" cy="21539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lvl="1"/>
              <a:r>
                <a:rPr lang="zh-CN" altLang="en-US" sz="1476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工作存在不足</a:t>
              </a:r>
            </a:p>
          </p:txBody>
        </p:sp>
        <p:grpSp>
          <p:nvGrpSpPr>
            <p:cNvPr id="20" name="组合 19"/>
            <p:cNvGrpSpPr/>
            <p:nvPr/>
          </p:nvGrpSpPr>
          <p:grpSpPr>
            <a:xfrm>
              <a:off x="4369395" y="3316401"/>
              <a:ext cx="168551" cy="168551"/>
              <a:chOff x="5005199" y="3717032"/>
              <a:chExt cx="168551" cy="168551"/>
            </a:xfrm>
          </p:grpSpPr>
          <p:sp>
            <p:nvSpPr>
              <p:cNvPr id="21" name="椭圆 20"/>
              <p:cNvSpPr/>
              <p:nvPr/>
            </p:nvSpPr>
            <p:spPr>
              <a:xfrm>
                <a:off x="5005199" y="3717032"/>
                <a:ext cx="168551" cy="16855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22" name="等腰三角形 21"/>
              <p:cNvSpPr/>
              <p:nvPr/>
            </p:nvSpPr>
            <p:spPr>
              <a:xfrm rot="5400000">
                <a:off x="5039924" y="3741566"/>
                <a:ext cx="130606" cy="119482"/>
              </a:xfrm>
              <a:prstGeom prst="triangle">
                <a:avLst/>
              </a:prstGeom>
              <a:solidFill>
                <a:srgbClr val="F3434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bg1"/>
                  </a:solidFill>
                </a:endParaRPr>
              </a:p>
            </p:txBody>
          </p:sp>
        </p:grpSp>
      </p:grpSp>
      <p:grpSp>
        <p:nvGrpSpPr>
          <p:cNvPr id="23" name="组合 22"/>
          <p:cNvGrpSpPr/>
          <p:nvPr/>
        </p:nvGrpSpPr>
        <p:grpSpPr>
          <a:xfrm>
            <a:off x="7340489" y="4071878"/>
            <a:ext cx="1514849" cy="227113"/>
            <a:chOff x="4369395" y="3284984"/>
            <a:chExt cx="1436675" cy="215393"/>
          </a:xfrm>
        </p:grpSpPr>
        <p:sp>
          <p:nvSpPr>
            <p:cNvPr id="24" name="文本框 9"/>
            <p:cNvSpPr txBox="1"/>
            <p:nvPr/>
          </p:nvSpPr>
          <p:spPr>
            <a:xfrm>
              <a:off x="4581935" y="3284984"/>
              <a:ext cx="1224135" cy="21539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lvl="1"/>
              <a:r>
                <a:rPr lang="zh-CN" altLang="en-US" sz="1476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改善不足对策</a:t>
              </a:r>
            </a:p>
          </p:txBody>
        </p:sp>
        <p:grpSp>
          <p:nvGrpSpPr>
            <p:cNvPr id="25" name="组合 24"/>
            <p:cNvGrpSpPr/>
            <p:nvPr/>
          </p:nvGrpSpPr>
          <p:grpSpPr>
            <a:xfrm>
              <a:off x="4369395" y="3316401"/>
              <a:ext cx="168551" cy="168551"/>
              <a:chOff x="5005199" y="3717032"/>
              <a:chExt cx="168551" cy="168551"/>
            </a:xfrm>
          </p:grpSpPr>
          <p:sp>
            <p:nvSpPr>
              <p:cNvPr id="26" name="椭圆 25"/>
              <p:cNvSpPr/>
              <p:nvPr/>
            </p:nvSpPr>
            <p:spPr>
              <a:xfrm>
                <a:off x="5005199" y="3717032"/>
                <a:ext cx="168551" cy="16855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27" name="等腰三角形 26"/>
              <p:cNvSpPr/>
              <p:nvPr/>
            </p:nvSpPr>
            <p:spPr>
              <a:xfrm rot="5400000">
                <a:off x="5039924" y="3741566"/>
                <a:ext cx="130606" cy="119482"/>
              </a:xfrm>
              <a:prstGeom prst="triangle">
                <a:avLst/>
              </a:prstGeom>
              <a:solidFill>
                <a:srgbClr val="F3434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bg1"/>
                  </a:solidFill>
                </a:endParaRPr>
              </a:p>
            </p:txBody>
          </p:sp>
        </p:grpSp>
      </p:grpSp>
      <p:sp>
        <p:nvSpPr>
          <p:cNvPr id="34" name="文本框 9"/>
          <p:cNvSpPr txBox="1"/>
          <p:nvPr/>
        </p:nvSpPr>
        <p:spPr>
          <a:xfrm>
            <a:off x="886765" y="214190"/>
            <a:ext cx="1366671" cy="350017"/>
          </a:xfrm>
          <a:prstGeom prst="rect">
            <a:avLst/>
          </a:prstGeom>
          <a:noFill/>
        </p:spPr>
        <p:txBody>
          <a:bodyPr wrap="square" lIns="72312" tIns="36156" rIns="72312" bIns="36156" rtlCol="0">
            <a:spAutoFit/>
          </a:bodyPr>
          <a:lstStyle/>
          <a:p>
            <a:pPr marL="0" lvl="1"/>
            <a:r>
              <a:rPr lang="zh-CN" altLang="en-US" dirty="0" smtClean="0">
                <a:solidFill>
                  <a:srgbClr val="F3434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第二章  </a:t>
            </a:r>
            <a:endParaRPr lang="en-US" altLang="ko-KR" kern="0" dirty="0" smtClean="0">
              <a:solidFill>
                <a:srgbClr val="F34347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1" y="743"/>
            <a:ext cx="1038617" cy="61489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7" name="组合 36"/>
          <p:cNvGrpSpPr/>
          <p:nvPr/>
        </p:nvGrpSpPr>
        <p:grpSpPr>
          <a:xfrm>
            <a:off x="203430" y="743"/>
            <a:ext cx="607409" cy="882240"/>
            <a:chOff x="841003" y="360040"/>
            <a:chExt cx="504056" cy="836712"/>
          </a:xfrm>
          <a:solidFill>
            <a:srgbClr val="F34347"/>
          </a:solidFill>
        </p:grpSpPr>
        <p:sp>
          <p:nvSpPr>
            <p:cNvPr id="38" name="矩形 37"/>
            <p:cNvSpPr/>
            <p:nvPr/>
          </p:nvSpPr>
          <p:spPr>
            <a:xfrm>
              <a:off x="841003" y="360040"/>
              <a:ext cx="504056" cy="54868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9" name="等腰三角形 38"/>
            <p:cNvSpPr/>
            <p:nvPr/>
          </p:nvSpPr>
          <p:spPr>
            <a:xfrm rot="10800000">
              <a:off x="841003" y="908720"/>
              <a:ext cx="504056" cy="288032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40" name="KSO_Shape"/>
          <p:cNvSpPr/>
          <p:nvPr/>
        </p:nvSpPr>
        <p:spPr bwMode="auto">
          <a:xfrm>
            <a:off x="341755" y="237988"/>
            <a:ext cx="330759" cy="281696"/>
          </a:xfrm>
          <a:custGeom>
            <a:avLst/>
            <a:gdLst>
              <a:gd name="T0" fmla="*/ 432030 w 2125663"/>
              <a:gd name="T1" fmla="*/ 1344893 h 1811338"/>
              <a:gd name="T2" fmla="*/ 462740 w 2125663"/>
              <a:gd name="T3" fmla="*/ 1477960 h 1811338"/>
              <a:gd name="T4" fmla="*/ 513638 w 2125663"/>
              <a:gd name="T5" fmla="*/ 1557743 h 1811338"/>
              <a:gd name="T6" fmla="*/ 516481 w 2125663"/>
              <a:gd name="T7" fmla="*/ 1336346 h 1811338"/>
              <a:gd name="T8" fmla="*/ 503401 w 2125663"/>
              <a:gd name="T9" fmla="*/ 1310416 h 1811338"/>
              <a:gd name="T10" fmla="*/ 515913 w 2125663"/>
              <a:gd name="T11" fmla="*/ 1250009 h 1811338"/>
              <a:gd name="T12" fmla="*/ 618846 w 2125663"/>
              <a:gd name="T13" fmla="*/ 1242885 h 1811338"/>
              <a:gd name="T14" fmla="*/ 643583 w 2125663"/>
              <a:gd name="T15" fmla="*/ 1263116 h 1811338"/>
              <a:gd name="T16" fmla="*/ 642446 w 2125663"/>
              <a:gd name="T17" fmla="*/ 1324948 h 1811338"/>
              <a:gd name="T18" fmla="*/ 619414 w 2125663"/>
              <a:gd name="T19" fmla="*/ 1342899 h 1811338"/>
              <a:gd name="T20" fmla="*/ 664057 w 2125663"/>
              <a:gd name="T21" fmla="*/ 1524691 h 1811338"/>
              <a:gd name="T22" fmla="*/ 704434 w 2125663"/>
              <a:gd name="T23" fmla="*/ 1417553 h 1811338"/>
              <a:gd name="T24" fmla="*/ 725191 w 2125663"/>
              <a:gd name="T25" fmla="*/ 1259697 h 1811338"/>
              <a:gd name="T26" fmla="*/ 857412 w 2125663"/>
              <a:gd name="T27" fmla="*/ 1192451 h 1811338"/>
              <a:gd name="T28" fmla="*/ 923096 w 2125663"/>
              <a:gd name="T29" fmla="*/ 1212682 h 1811338"/>
              <a:gd name="T30" fmla="*/ 970013 w 2125663"/>
              <a:gd name="T31" fmla="*/ 1259697 h 1811338"/>
              <a:gd name="T32" fmla="*/ 990201 w 2125663"/>
              <a:gd name="T33" fmla="*/ 1325233 h 1811338"/>
              <a:gd name="T34" fmla="*/ 980818 w 2125663"/>
              <a:gd name="T35" fmla="*/ 1537228 h 1811338"/>
              <a:gd name="T36" fmla="*/ 935891 w 2125663"/>
              <a:gd name="T37" fmla="*/ 1570566 h 1811338"/>
              <a:gd name="T38" fmla="*/ 798837 w 2125663"/>
              <a:gd name="T39" fmla="*/ 1607608 h 1811338"/>
              <a:gd name="T40" fmla="*/ 617424 w 2125663"/>
              <a:gd name="T41" fmla="*/ 1622140 h 1811338"/>
              <a:gd name="T42" fmla="*/ 428049 w 2125663"/>
              <a:gd name="T43" fmla="*/ 1615872 h 1811338"/>
              <a:gd name="T44" fmla="*/ 264551 w 2125663"/>
              <a:gd name="T45" fmla="*/ 1588232 h 1811338"/>
              <a:gd name="T46" fmla="*/ 180669 w 2125663"/>
              <a:gd name="T47" fmla="*/ 1549481 h 1811338"/>
              <a:gd name="T48" fmla="*/ 159912 w 2125663"/>
              <a:gd name="T49" fmla="*/ 1517283 h 1811338"/>
              <a:gd name="T50" fmla="*/ 167873 w 2125663"/>
              <a:gd name="T51" fmla="*/ 1284201 h 1811338"/>
              <a:gd name="T52" fmla="*/ 205123 w 2125663"/>
              <a:gd name="T53" fmla="*/ 1228638 h 1811338"/>
              <a:gd name="T54" fmla="*/ 264266 w 2125663"/>
              <a:gd name="T55" fmla="*/ 1196440 h 1811338"/>
              <a:gd name="T56" fmla="*/ 421225 w 2125663"/>
              <a:gd name="T57" fmla="*/ 1183048 h 1811338"/>
              <a:gd name="T58" fmla="*/ 433514 w 2125663"/>
              <a:gd name="T59" fmla="*/ 761303 h 1811338"/>
              <a:gd name="T60" fmla="*/ 391450 w 2125663"/>
              <a:gd name="T61" fmla="*/ 813630 h 1811338"/>
              <a:gd name="T62" fmla="*/ 379229 w 2125663"/>
              <a:gd name="T63" fmla="*/ 902075 h 1811338"/>
              <a:gd name="T64" fmla="*/ 414756 w 2125663"/>
              <a:gd name="T65" fmla="*/ 1016114 h 1811338"/>
              <a:gd name="T66" fmla="*/ 487516 w 2125663"/>
              <a:gd name="T67" fmla="*/ 1099439 h 1811338"/>
              <a:gd name="T68" fmla="*/ 567666 w 2125663"/>
              <a:gd name="T69" fmla="*/ 1135272 h 1811338"/>
              <a:gd name="T70" fmla="*/ 645542 w 2125663"/>
              <a:gd name="T71" fmla="*/ 1111099 h 1811338"/>
              <a:gd name="T72" fmla="*/ 722282 w 2125663"/>
              <a:gd name="T73" fmla="*/ 1035452 h 1811338"/>
              <a:gd name="T74" fmla="*/ 767757 w 2125663"/>
              <a:gd name="T75" fmla="*/ 926248 h 1811338"/>
              <a:gd name="T76" fmla="*/ 666290 w 2125663"/>
              <a:gd name="T77" fmla="*/ 863967 h 1811338"/>
              <a:gd name="T78" fmla="*/ 546918 w 2125663"/>
              <a:gd name="T79" fmla="*/ 832116 h 1811338"/>
              <a:gd name="T80" fmla="*/ 484389 w 2125663"/>
              <a:gd name="T81" fmla="*/ 790595 h 1811338"/>
              <a:gd name="T82" fmla="*/ 452273 w 2125663"/>
              <a:gd name="T83" fmla="*/ 760734 h 1811338"/>
              <a:gd name="T84" fmla="*/ 568234 w 2125663"/>
              <a:gd name="T85" fmla="*/ 587258 h 1811338"/>
              <a:gd name="T86" fmla="*/ 631616 w 2125663"/>
              <a:gd name="T87" fmla="*/ 594937 h 1811338"/>
              <a:gd name="T88" fmla="*/ 705513 w 2125663"/>
              <a:gd name="T89" fmla="*/ 631054 h 1811338"/>
              <a:gd name="T90" fmla="*/ 790210 w 2125663"/>
              <a:gd name="T91" fmla="*/ 732864 h 1811338"/>
              <a:gd name="T92" fmla="*/ 826306 w 2125663"/>
              <a:gd name="T93" fmla="*/ 873920 h 1811338"/>
              <a:gd name="T94" fmla="*/ 818064 w 2125663"/>
              <a:gd name="T95" fmla="*/ 959237 h 1811338"/>
              <a:gd name="T96" fmla="*/ 780831 w 2125663"/>
              <a:gd name="T97" fmla="*/ 1048534 h 1811338"/>
              <a:gd name="T98" fmla="*/ 687607 w 2125663"/>
              <a:gd name="T99" fmla="*/ 1148922 h 1811338"/>
              <a:gd name="T100" fmla="*/ 588983 w 2125663"/>
              <a:gd name="T101" fmla="*/ 1190727 h 1811338"/>
              <a:gd name="T102" fmla="*/ 525033 w 2125663"/>
              <a:gd name="T103" fmla="*/ 1182480 h 1811338"/>
              <a:gd name="T104" fmla="*/ 421293 w 2125663"/>
              <a:gd name="T105" fmla="*/ 1115081 h 1811338"/>
              <a:gd name="T106" fmla="*/ 345406 w 2125663"/>
              <a:gd name="T107" fmla="*/ 1002463 h 1811338"/>
              <a:gd name="T108" fmla="*/ 325511 w 2125663"/>
              <a:gd name="T109" fmla="*/ 929092 h 1811338"/>
              <a:gd name="T110" fmla="*/ 330627 w 2125663"/>
              <a:gd name="T111" fmla="*/ 813915 h 1811338"/>
              <a:gd name="T112" fmla="*/ 388324 w 2125663"/>
              <a:gd name="T113" fmla="*/ 686510 h 1811338"/>
              <a:gd name="T114" fmla="*/ 482400 w 2125663"/>
              <a:gd name="T115" fmla="*/ 608303 h 1811338"/>
              <a:gd name="T116" fmla="*/ 542939 w 2125663"/>
              <a:gd name="T117" fmla="*/ 589534 h 1811338"/>
              <a:gd name="T118" fmla="*/ 0 w 2125663"/>
              <a:gd name="T119" fmla="*/ 0 h 1811338"/>
              <a:gd name="T120" fmla="*/ 174993 w 2125663"/>
              <a:gd name="T121" fmla="*/ 1118883 h 1811338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0" t="0" r="r" b="b"/>
            <a:pathLst>
              <a:path w="2125663" h="1811338">
                <a:moveTo>
                  <a:pt x="470017" y="1320800"/>
                </a:moveTo>
                <a:lnTo>
                  <a:pt x="470335" y="1343069"/>
                </a:lnTo>
                <a:lnTo>
                  <a:pt x="471286" y="1364382"/>
                </a:lnTo>
                <a:lnTo>
                  <a:pt x="472238" y="1385696"/>
                </a:lnTo>
                <a:lnTo>
                  <a:pt x="473190" y="1406374"/>
                </a:lnTo>
                <a:lnTo>
                  <a:pt x="474459" y="1426415"/>
                </a:lnTo>
                <a:lnTo>
                  <a:pt x="476363" y="1446139"/>
                </a:lnTo>
                <a:lnTo>
                  <a:pt x="478267" y="1464908"/>
                </a:lnTo>
                <a:lnTo>
                  <a:pt x="480170" y="1483677"/>
                </a:lnTo>
                <a:lnTo>
                  <a:pt x="482074" y="1501491"/>
                </a:lnTo>
                <a:lnTo>
                  <a:pt x="484612" y="1518988"/>
                </a:lnTo>
                <a:lnTo>
                  <a:pt x="487468" y="1535530"/>
                </a:lnTo>
                <a:lnTo>
                  <a:pt x="490323" y="1552072"/>
                </a:lnTo>
                <a:lnTo>
                  <a:pt x="493179" y="1567660"/>
                </a:lnTo>
                <a:lnTo>
                  <a:pt x="496352" y="1582611"/>
                </a:lnTo>
                <a:lnTo>
                  <a:pt x="500159" y="1597563"/>
                </a:lnTo>
                <a:lnTo>
                  <a:pt x="503649" y="1611560"/>
                </a:lnTo>
                <a:lnTo>
                  <a:pt x="507774" y="1624921"/>
                </a:lnTo>
                <a:lnTo>
                  <a:pt x="511899" y="1637646"/>
                </a:lnTo>
                <a:lnTo>
                  <a:pt x="516341" y="1650052"/>
                </a:lnTo>
                <a:lnTo>
                  <a:pt x="520783" y="1661505"/>
                </a:lnTo>
                <a:lnTo>
                  <a:pt x="525859" y="1672639"/>
                </a:lnTo>
                <a:lnTo>
                  <a:pt x="530936" y="1683137"/>
                </a:lnTo>
                <a:lnTo>
                  <a:pt x="536329" y="1692998"/>
                </a:lnTo>
                <a:lnTo>
                  <a:pt x="541723" y="1702224"/>
                </a:lnTo>
                <a:lnTo>
                  <a:pt x="547752" y="1710813"/>
                </a:lnTo>
                <a:lnTo>
                  <a:pt x="553463" y="1718766"/>
                </a:lnTo>
                <a:lnTo>
                  <a:pt x="559808" y="1726083"/>
                </a:lnTo>
                <a:lnTo>
                  <a:pt x="566154" y="1732763"/>
                </a:lnTo>
                <a:lnTo>
                  <a:pt x="573134" y="1739125"/>
                </a:lnTo>
                <a:lnTo>
                  <a:pt x="580114" y="1744215"/>
                </a:lnTo>
                <a:lnTo>
                  <a:pt x="587412" y="1749305"/>
                </a:lnTo>
                <a:lnTo>
                  <a:pt x="594709" y="1753123"/>
                </a:lnTo>
                <a:lnTo>
                  <a:pt x="594709" y="1499901"/>
                </a:lnTo>
                <a:lnTo>
                  <a:pt x="591537" y="1499264"/>
                </a:lnTo>
                <a:lnTo>
                  <a:pt x="588047" y="1498310"/>
                </a:lnTo>
                <a:lnTo>
                  <a:pt x="584874" y="1497038"/>
                </a:lnTo>
                <a:lnTo>
                  <a:pt x="582018" y="1495765"/>
                </a:lnTo>
                <a:lnTo>
                  <a:pt x="579163" y="1494175"/>
                </a:lnTo>
                <a:lnTo>
                  <a:pt x="576307" y="1491948"/>
                </a:lnTo>
                <a:lnTo>
                  <a:pt x="573769" y="1489721"/>
                </a:lnTo>
                <a:lnTo>
                  <a:pt x="571548" y="1487494"/>
                </a:lnTo>
                <a:lnTo>
                  <a:pt x="569327" y="1484949"/>
                </a:lnTo>
                <a:lnTo>
                  <a:pt x="567106" y="1482404"/>
                </a:lnTo>
                <a:lnTo>
                  <a:pt x="565519" y="1479223"/>
                </a:lnTo>
                <a:lnTo>
                  <a:pt x="564250" y="1476360"/>
                </a:lnTo>
                <a:lnTo>
                  <a:pt x="563298" y="1473179"/>
                </a:lnTo>
                <a:lnTo>
                  <a:pt x="562347" y="1469998"/>
                </a:lnTo>
                <a:lnTo>
                  <a:pt x="562029" y="1466180"/>
                </a:lnTo>
                <a:lnTo>
                  <a:pt x="561712" y="1462999"/>
                </a:lnTo>
                <a:lnTo>
                  <a:pt x="561712" y="1425143"/>
                </a:lnTo>
                <a:lnTo>
                  <a:pt x="562029" y="1421007"/>
                </a:lnTo>
                <a:lnTo>
                  <a:pt x="562664" y="1417508"/>
                </a:lnTo>
                <a:lnTo>
                  <a:pt x="563616" y="1414009"/>
                </a:lnTo>
                <a:lnTo>
                  <a:pt x="564885" y="1410191"/>
                </a:lnTo>
                <a:lnTo>
                  <a:pt x="566154" y="1407010"/>
                </a:lnTo>
                <a:lnTo>
                  <a:pt x="568375" y="1403829"/>
                </a:lnTo>
                <a:lnTo>
                  <a:pt x="570596" y="1400966"/>
                </a:lnTo>
                <a:lnTo>
                  <a:pt x="572817" y="1398103"/>
                </a:lnTo>
                <a:lnTo>
                  <a:pt x="575673" y="1395558"/>
                </a:lnTo>
                <a:lnTo>
                  <a:pt x="578528" y="1393649"/>
                </a:lnTo>
                <a:lnTo>
                  <a:pt x="581701" y="1391741"/>
                </a:lnTo>
                <a:lnTo>
                  <a:pt x="584874" y="1390150"/>
                </a:lnTo>
                <a:lnTo>
                  <a:pt x="588364" y="1388878"/>
                </a:lnTo>
                <a:lnTo>
                  <a:pt x="592171" y="1387605"/>
                </a:lnTo>
                <a:lnTo>
                  <a:pt x="595979" y="1386969"/>
                </a:lnTo>
                <a:lnTo>
                  <a:pt x="599786" y="1386969"/>
                </a:lnTo>
                <a:lnTo>
                  <a:pt x="682597" y="1386969"/>
                </a:lnTo>
                <a:lnTo>
                  <a:pt x="686721" y="1386969"/>
                </a:lnTo>
                <a:lnTo>
                  <a:pt x="690529" y="1387605"/>
                </a:lnTo>
                <a:lnTo>
                  <a:pt x="694019" y="1388878"/>
                </a:lnTo>
                <a:lnTo>
                  <a:pt x="697826" y="1390150"/>
                </a:lnTo>
                <a:lnTo>
                  <a:pt x="700999" y="1391741"/>
                </a:lnTo>
                <a:lnTo>
                  <a:pt x="704172" y="1393649"/>
                </a:lnTo>
                <a:lnTo>
                  <a:pt x="707345" y="1395558"/>
                </a:lnTo>
                <a:lnTo>
                  <a:pt x="709883" y="1398103"/>
                </a:lnTo>
                <a:lnTo>
                  <a:pt x="712104" y="1400966"/>
                </a:lnTo>
                <a:lnTo>
                  <a:pt x="714325" y="1403829"/>
                </a:lnTo>
                <a:lnTo>
                  <a:pt x="716229" y="1407010"/>
                </a:lnTo>
                <a:lnTo>
                  <a:pt x="718132" y="1410191"/>
                </a:lnTo>
                <a:lnTo>
                  <a:pt x="719402" y="1414009"/>
                </a:lnTo>
                <a:lnTo>
                  <a:pt x="720353" y="1417508"/>
                </a:lnTo>
                <a:lnTo>
                  <a:pt x="720671" y="1421007"/>
                </a:lnTo>
                <a:lnTo>
                  <a:pt x="720988" y="1425143"/>
                </a:lnTo>
                <a:lnTo>
                  <a:pt x="720988" y="1462999"/>
                </a:lnTo>
                <a:lnTo>
                  <a:pt x="720988" y="1466180"/>
                </a:lnTo>
                <a:lnTo>
                  <a:pt x="720353" y="1469998"/>
                </a:lnTo>
                <a:lnTo>
                  <a:pt x="719719" y="1473179"/>
                </a:lnTo>
                <a:lnTo>
                  <a:pt x="718450" y="1476360"/>
                </a:lnTo>
                <a:lnTo>
                  <a:pt x="716863" y="1479223"/>
                </a:lnTo>
                <a:lnTo>
                  <a:pt x="715277" y="1482404"/>
                </a:lnTo>
                <a:lnTo>
                  <a:pt x="713373" y="1484949"/>
                </a:lnTo>
                <a:lnTo>
                  <a:pt x="711469" y="1487494"/>
                </a:lnTo>
                <a:lnTo>
                  <a:pt x="708931" y="1489721"/>
                </a:lnTo>
                <a:lnTo>
                  <a:pt x="706710" y="1491948"/>
                </a:lnTo>
                <a:lnTo>
                  <a:pt x="703537" y="1494175"/>
                </a:lnTo>
                <a:lnTo>
                  <a:pt x="700682" y="1495765"/>
                </a:lnTo>
                <a:lnTo>
                  <a:pt x="697826" y="1497038"/>
                </a:lnTo>
                <a:lnTo>
                  <a:pt x="694653" y="1498310"/>
                </a:lnTo>
                <a:lnTo>
                  <a:pt x="691163" y="1499264"/>
                </a:lnTo>
                <a:lnTo>
                  <a:pt x="687991" y="1499901"/>
                </a:lnTo>
                <a:lnTo>
                  <a:pt x="687991" y="1753123"/>
                </a:lnTo>
                <a:lnTo>
                  <a:pt x="695605" y="1749305"/>
                </a:lnTo>
                <a:lnTo>
                  <a:pt x="702586" y="1744215"/>
                </a:lnTo>
                <a:lnTo>
                  <a:pt x="709566" y="1739125"/>
                </a:lnTo>
                <a:lnTo>
                  <a:pt x="716229" y="1732763"/>
                </a:lnTo>
                <a:lnTo>
                  <a:pt x="722892" y="1726083"/>
                </a:lnTo>
                <a:lnTo>
                  <a:pt x="729237" y="1718766"/>
                </a:lnTo>
                <a:lnTo>
                  <a:pt x="734948" y="1710813"/>
                </a:lnTo>
                <a:lnTo>
                  <a:pt x="740977" y="1702224"/>
                </a:lnTo>
                <a:lnTo>
                  <a:pt x="746371" y="1692998"/>
                </a:lnTo>
                <a:lnTo>
                  <a:pt x="751447" y="1683137"/>
                </a:lnTo>
                <a:lnTo>
                  <a:pt x="756841" y="1672639"/>
                </a:lnTo>
                <a:lnTo>
                  <a:pt x="761600" y="1661505"/>
                </a:lnTo>
                <a:lnTo>
                  <a:pt x="766359" y="1650052"/>
                </a:lnTo>
                <a:lnTo>
                  <a:pt x="770801" y="1637646"/>
                </a:lnTo>
                <a:lnTo>
                  <a:pt x="774926" y="1624921"/>
                </a:lnTo>
                <a:lnTo>
                  <a:pt x="779051" y="1611560"/>
                </a:lnTo>
                <a:lnTo>
                  <a:pt x="782541" y="1597563"/>
                </a:lnTo>
                <a:lnTo>
                  <a:pt x="786031" y="1582611"/>
                </a:lnTo>
                <a:lnTo>
                  <a:pt x="789521" y="1567660"/>
                </a:lnTo>
                <a:lnTo>
                  <a:pt x="792377" y="1552072"/>
                </a:lnTo>
                <a:lnTo>
                  <a:pt x="795232" y="1535530"/>
                </a:lnTo>
                <a:lnTo>
                  <a:pt x="797770" y="1518988"/>
                </a:lnTo>
                <a:lnTo>
                  <a:pt x="800626" y="1501491"/>
                </a:lnTo>
                <a:lnTo>
                  <a:pt x="802530" y="1483677"/>
                </a:lnTo>
                <a:lnTo>
                  <a:pt x="804751" y="1464908"/>
                </a:lnTo>
                <a:lnTo>
                  <a:pt x="806337" y="1446139"/>
                </a:lnTo>
                <a:lnTo>
                  <a:pt x="807923" y="1426415"/>
                </a:lnTo>
                <a:lnTo>
                  <a:pt x="809193" y="1406374"/>
                </a:lnTo>
                <a:lnTo>
                  <a:pt x="810779" y="1385696"/>
                </a:lnTo>
                <a:lnTo>
                  <a:pt x="811731" y="1364382"/>
                </a:lnTo>
                <a:lnTo>
                  <a:pt x="812365" y="1343069"/>
                </a:lnTo>
                <a:lnTo>
                  <a:pt x="813000" y="1320800"/>
                </a:lnTo>
                <a:lnTo>
                  <a:pt x="840921" y="1322709"/>
                </a:lnTo>
                <a:lnTo>
                  <a:pt x="866621" y="1324300"/>
                </a:lnTo>
                <a:lnTo>
                  <a:pt x="909771" y="1327481"/>
                </a:lnTo>
                <a:lnTo>
                  <a:pt x="938644" y="1330026"/>
                </a:lnTo>
                <a:lnTo>
                  <a:pt x="948797" y="1330980"/>
                </a:lnTo>
                <a:lnTo>
                  <a:pt x="956729" y="1331298"/>
                </a:lnTo>
                <a:lnTo>
                  <a:pt x="964661" y="1331934"/>
                </a:lnTo>
                <a:lnTo>
                  <a:pt x="972593" y="1332889"/>
                </a:lnTo>
                <a:lnTo>
                  <a:pt x="980208" y="1334161"/>
                </a:lnTo>
                <a:lnTo>
                  <a:pt x="987823" y="1335752"/>
                </a:lnTo>
                <a:lnTo>
                  <a:pt x="995437" y="1337979"/>
                </a:lnTo>
                <a:lnTo>
                  <a:pt x="1002418" y="1340205"/>
                </a:lnTo>
                <a:lnTo>
                  <a:pt x="1009715" y="1343387"/>
                </a:lnTo>
                <a:lnTo>
                  <a:pt x="1016378" y="1346250"/>
                </a:lnTo>
                <a:lnTo>
                  <a:pt x="1023358" y="1349749"/>
                </a:lnTo>
                <a:lnTo>
                  <a:pt x="1030021" y="1353885"/>
                </a:lnTo>
                <a:lnTo>
                  <a:pt x="1036050" y="1357702"/>
                </a:lnTo>
                <a:lnTo>
                  <a:pt x="1042395" y="1361837"/>
                </a:lnTo>
                <a:lnTo>
                  <a:pt x="1048106" y="1366927"/>
                </a:lnTo>
                <a:lnTo>
                  <a:pt x="1053817" y="1371699"/>
                </a:lnTo>
                <a:lnTo>
                  <a:pt x="1059211" y="1377107"/>
                </a:lnTo>
                <a:lnTo>
                  <a:pt x="1064605" y="1382197"/>
                </a:lnTo>
                <a:lnTo>
                  <a:pt x="1069364" y="1388241"/>
                </a:lnTo>
                <a:lnTo>
                  <a:pt x="1073806" y="1393967"/>
                </a:lnTo>
                <a:lnTo>
                  <a:pt x="1078248" y="1400012"/>
                </a:lnTo>
                <a:lnTo>
                  <a:pt x="1082373" y="1406374"/>
                </a:lnTo>
                <a:lnTo>
                  <a:pt x="1085863" y="1413054"/>
                </a:lnTo>
                <a:lnTo>
                  <a:pt x="1089670" y="1419735"/>
                </a:lnTo>
                <a:lnTo>
                  <a:pt x="1092843" y="1426734"/>
                </a:lnTo>
                <a:lnTo>
                  <a:pt x="1095381" y="1433732"/>
                </a:lnTo>
                <a:lnTo>
                  <a:pt x="1097920" y="1441049"/>
                </a:lnTo>
                <a:lnTo>
                  <a:pt x="1100141" y="1448684"/>
                </a:lnTo>
                <a:lnTo>
                  <a:pt x="1101727" y="1456000"/>
                </a:lnTo>
                <a:lnTo>
                  <a:pt x="1103314" y="1463635"/>
                </a:lnTo>
                <a:lnTo>
                  <a:pt x="1104265" y="1471588"/>
                </a:lnTo>
                <a:lnTo>
                  <a:pt x="1104900" y="1479541"/>
                </a:lnTo>
                <a:lnTo>
                  <a:pt x="1104900" y="1487494"/>
                </a:lnTo>
                <a:lnTo>
                  <a:pt x="1104900" y="1686000"/>
                </a:lnTo>
                <a:lnTo>
                  <a:pt x="1104900" y="1690135"/>
                </a:lnTo>
                <a:lnTo>
                  <a:pt x="1104265" y="1693953"/>
                </a:lnTo>
                <a:lnTo>
                  <a:pt x="1103631" y="1697770"/>
                </a:lnTo>
                <a:lnTo>
                  <a:pt x="1102362" y="1701906"/>
                </a:lnTo>
                <a:lnTo>
                  <a:pt x="1101093" y="1705405"/>
                </a:lnTo>
                <a:lnTo>
                  <a:pt x="1099189" y="1709222"/>
                </a:lnTo>
                <a:lnTo>
                  <a:pt x="1096968" y="1713040"/>
                </a:lnTo>
                <a:lnTo>
                  <a:pt x="1094430" y="1716221"/>
                </a:lnTo>
                <a:lnTo>
                  <a:pt x="1091891" y="1719720"/>
                </a:lnTo>
                <a:lnTo>
                  <a:pt x="1089036" y="1722901"/>
                </a:lnTo>
                <a:lnTo>
                  <a:pt x="1085546" y="1726719"/>
                </a:lnTo>
                <a:lnTo>
                  <a:pt x="1082056" y="1729900"/>
                </a:lnTo>
                <a:lnTo>
                  <a:pt x="1078248" y="1732763"/>
                </a:lnTo>
                <a:lnTo>
                  <a:pt x="1074124" y="1736262"/>
                </a:lnTo>
                <a:lnTo>
                  <a:pt x="1069682" y="1739125"/>
                </a:lnTo>
                <a:lnTo>
                  <a:pt x="1065240" y="1741989"/>
                </a:lnTo>
                <a:lnTo>
                  <a:pt x="1055404" y="1748033"/>
                </a:lnTo>
                <a:lnTo>
                  <a:pt x="1044299" y="1753441"/>
                </a:lnTo>
                <a:lnTo>
                  <a:pt x="1032560" y="1758531"/>
                </a:lnTo>
                <a:lnTo>
                  <a:pt x="1019868" y="1763939"/>
                </a:lnTo>
                <a:lnTo>
                  <a:pt x="1005908" y="1768392"/>
                </a:lnTo>
                <a:lnTo>
                  <a:pt x="991630" y="1773164"/>
                </a:lnTo>
                <a:lnTo>
                  <a:pt x="976718" y="1777300"/>
                </a:lnTo>
                <a:lnTo>
                  <a:pt x="960854" y="1781117"/>
                </a:lnTo>
                <a:lnTo>
                  <a:pt x="944038" y="1784934"/>
                </a:lnTo>
                <a:lnTo>
                  <a:pt x="927222" y="1788434"/>
                </a:lnTo>
                <a:lnTo>
                  <a:pt x="909454" y="1791615"/>
                </a:lnTo>
                <a:lnTo>
                  <a:pt x="891369" y="1794796"/>
                </a:lnTo>
                <a:lnTo>
                  <a:pt x="872332" y="1797341"/>
                </a:lnTo>
                <a:lnTo>
                  <a:pt x="853295" y="1799886"/>
                </a:lnTo>
                <a:lnTo>
                  <a:pt x="833941" y="1801795"/>
                </a:lnTo>
                <a:lnTo>
                  <a:pt x="813952" y="1804022"/>
                </a:lnTo>
                <a:lnTo>
                  <a:pt x="793328" y="1805930"/>
                </a:lnTo>
                <a:lnTo>
                  <a:pt x="773022" y="1807203"/>
                </a:lnTo>
                <a:lnTo>
                  <a:pt x="752399" y="1808475"/>
                </a:lnTo>
                <a:lnTo>
                  <a:pt x="731458" y="1809748"/>
                </a:lnTo>
                <a:lnTo>
                  <a:pt x="710200" y="1810384"/>
                </a:lnTo>
                <a:lnTo>
                  <a:pt x="688942" y="1811020"/>
                </a:lnTo>
                <a:lnTo>
                  <a:pt x="667684" y="1811338"/>
                </a:lnTo>
                <a:lnTo>
                  <a:pt x="646427" y="1811338"/>
                </a:lnTo>
                <a:lnTo>
                  <a:pt x="625486" y="1811338"/>
                </a:lnTo>
                <a:lnTo>
                  <a:pt x="603911" y="1811020"/>
                </a:lnTo>
                <a:lnTo>
                  <a:pt x="582653" y="1810384"/>
                </a:lnTo>
                <a:lnTo>
                  <a:pt x="561395" y="1809748"/>
                </a:lnTo>
                <a:lnTo>
                  <a:pt x="540137" y="1808475"/>
                </a:lnTo>
                <a:lnTo>
                  <a:pt x="518879" y="1807203"/>
                </a:lnTo>
                <a:lnTo>
                  <a:pt x="498573" y="1805930"/>
                </a:lnTo>
                <a:lnTo>
                  <a:pt x="477632" y="1804022"/>
                </a:lnTo>
                <a:lnTo>
                  <a:pt x="457326" y="1801795"/>
                </a:lnTo>
                <a:lnTo>
                  <a:pt x="437337" y="1799886"/>
                </a:lnTo>
                <a:lnTo>
                  <a:pt x="417983" y="1797341"/>
                </a:lnTo>
                <a:lnTo>
                  <a:pt x="398629" y="1794796"/>
                </a:lnTo>
                <a:lnTo>
                  <a:pt x="379909" y="1791615"/>
                </a:lnTo>
                <a:lnTo>
                  <a:pt x="361824" y="1788434"/>
                </a:lnTo>
                <a:lnTo>
                  <a:pt x="344056" y="1784934"/>
                </a:lnTo>
                <a:lnTo>
                  <a:pt x="327240" y="1781117"/>
                </a:lnTo>
                <a:lnTo>
                  <a:pt x="310741" y="1777300"/>
                </a:lnTo>
                <a:lnTo>
                  <a:pt x="295195" y="1773164"/>
                </a:lnTo>
                <a:lnTo>
                  <a:pt x="280600" y="1768392"/>
                </a:lnTo>
                <a:lnTo>
                  <a:pt x="266322" y="1763939"/>
                </a:lnTo>
                <a:lnTo>
                  <a:pt x="252996" y="1758531"/>
                </a:lnTo>
                <a:lnTo>
                  <a:pt x="240622" y="1753441"/>
                </a:lnTo>
                <a:lnTo>
                  <a:pt x="229517" y="1748033"/>
                </a:lnTo>
                <a:lnTo>
                  <a:pt x="219047" y="1741989"/>
                </a:lnTo>
                <a:lnTo>
                  <a:pt x="214288" y="1739125"/>
                </a:lnTo>
                <a:lnTo>
                  <a:pt x="209846" y="1736262"/>
                </a:lnTo>
                <a:lnTo>
                  <a:pt x="205404" y="1732763"/>
                </a:lnTo>
                <a:lnTo>
                  <a:pt x="201596" y="1729900"/>
                </a:lnTo>
                <a:lnTo>
                  <a:pt x="198106" y="1726719"/>
                </a:lnTo>
                <a:lnTo>
                  <a:pt x="194299" y="1722901"/>
                </a:lnTo>
                <a:lnTo>
                  <a:pt x="191443" y="1719720"/>
                </a:lnTo>
                <a:lnTo>
                  <a:pt x="188588" y="1716221"/>
                </a:lnTo>
                <a:lnTo>
                  <a:pt x="186367" y="1713040"/>
                </a:lnTo>
                <a:lnTo>
                  <a:pt x="183828" y="1709222"/>
                </a:lnTo>
                <a:lnTo>
                  <a:pt x="181925" y="1705405"/>
                </a:lnTo>
                <a:lnTo>
                  <a:pt x="180338" y="1701906"/>
                </a:lnTo>
                <a:lnTo>
                  <a:pt x="179386" y="1697770"/>
                </a:lnTo>
                <a:lnTo>
                  <a:pt x="178435" y="1693953"/>
                </a:lnTo>
                <a:lnTo>
                  <a:pt x="177800" y="1690135"/>
                </a:lnTo>
                <a:lnTo>
                  <a:pt x="177800" y="1686000"/>
                </a:lnTo>
                <a:lnTo>
                  <a:pt x="177800" y="1487494"/>
                </a:lnTo>
                <a:lnTo>
                  <a:pt x="178117" y="1479541"/>
                </a:lnTo>
                <a:lnTo>
                  <a:pt x="178435" y="1471588"/>
                </a:lnTo>
                <a:lnTo>
                  <a:pt x="179386" y="1463635"/>
                </a:lnTo>
                <a:lnTo>
                  <a:pt x="180973" y="1456000"/>
                </a:lnTo>
                <a:lnTo>
                  <a:pt x="182559" y="1448684"/>
                </a:lnTo>
                <a:lnTo>
                  <a:pt x="184463" y="1441049"/>
                </a:lnTo>
                <a:lnTo>
                  <a:pt x="187318" y="1433732"/>
                </a:lnTo>
                <a:lnTo>
                  <a:pt x="190174" y="1426734"/>
                </a:lnTo>
                <a:lnTo>
                  <a:pt x="193030" y="1419735"/>
                </a:lnTo>
                <a:lnTo>
                  <a:pt x="196520" y="1413054"/>
                </a:lnTo>
                <a:lnTo>
                  <a:pt x="200327" y="1406374"/>
                </a:lnTo>
                <a:lnTo>
                  <a:pt x="204452" y="1400012"/>
                </a:lnTo>
                <a:lnTo>
                  <a:pt x="208576" y="1393967"/>
                </a:lnTo>
                <a:lnTo>
                  <a:pt x="213336" y="1388241"/>
                </a:lnTo>
                <a:lnTo>
                  <a:pt x="218095" y="1382197"/>
                </a:lnTo>
                <a:lnTo>
                  <a:pt x="223489" y="1377107"/>
                </a:lnTo>
                <a:lnTo>
                  <a:pt x="228883" y="1371699"/>
                </a:lnTo>
                <a:lnTo>
                  <a:pt x="234594" y="1366927"/>
                </a:lnTo>
                <a:lnTo>
                  <a:pt x="240305" y="1361837"/>
                </a:lnTo>
                <a:lnTo>
                  <a:pt x="246650" y="1357702"/>
                </a:lnTo>
                <a:lnTo>
                  <a:pt x="252679" y="1353885"/>
                </a:lnTo>
                <a:lnTo>
                  <a:pt x="259659" y="1349749"/>
                </a:lnTo>
                <a:lnTo>
                  <a:pt x="266005" y="1346250"/>
                </a:lnTo>
                <a:lnTo>
                  <a:pt x="272985" y="1343387"/>
                </a:lnTo>
                <a:lnTo>
                  <a:pt x="280282" y="1340205"/>
                </a:lnTo>
                <a:lnTo>
                  <a:pt x="287263" y="1337979"/>
                </a:lnTo>
                <a:lnTo>
                  <a:pt x="294877" y="1335752"/>
                </a:lnTo>
                <a:lnTo>
                  <a:pt x="302492" y="1334161"/>
                </a:lnTo>
                <a:lnTo>
                  <a:pt x="310107" y="1332889"/>
                </a:lnTo>
                <a:lnTo>
                  <a:pt x="318039" y="1331934"/>
                </a:lnTo>
                <a:lnTo>
                  <a:pt x="325971" y="1331298"/>
                </a:lnTo>
                <a:lnTo>
                  <a:pt x="333903" y="1330980"/>
                </a:lnTo>
                <a:lnTo>
                  <a:pt x="344056" y="1330026"/>
                </a:lnTo>
                <a:lnTo>
                  <a:pt x="372929" y="1327481"/>
                </a:lnTo>
                <a:lnTo>
                  <a:pt x="415762" y="1324300"/>
                </a:lnTo>
                <a:lnTo>
                  <a:pt x="441779" y="1322709"/>
                </a:lnTo>
                <a:lnTo>
                  <a:pt x="470017" y="1320800"/>
                </a:lnTo>
                <a:close/>
                <a:moveTo>
                  <a:pt x="1004887" y="995363"/>
                </a:moveTo>
                <a:lnTo>
                  <a:pt x="1176337" y="995363"/>
                </a:lnTo>
                <a:lnTo>
                  <a:pt x="1176337" y="1265238"/>
                </a:lnTo>
                <a:lnTo>
                  <a:pt x="1004887" y="1265238"/>
                </a:lnTo>
                <a:lnTo>
                  <a:pt x="1004887" y="995363"/>
                </a:lnTo>
                <a:close/>
                <a:moveTo>
                  <a:pt x="493561" y="847408"/>
                </a:moveTo>
                <a:lnTo>
                  <a:pt x="491024" y="847726"/>
                </a:lnTo>
                <a:lnTo>
                  <a:pt x="488804" y="848043"/>
                </a:lnTo>
                <a:lnTo>
                  <a:pt x="485950" y="848996"/>
                </a:lnTo>
                <a:lnTo>
                  <a:pt x="483730" y="849948"/>
                </a:lnTo>
                <a:lnTo>
                  <a:pt x="481510" y="851218"/>
                </a:lnTo>
                <a:lnTo>
                  <a:pt x="479290" y="852806"/>
                </a:lnTo>
                <a:lnTo>
                  <a:pt x="475167" y="856933"/>
                </a:lnTo>
                <a:lnTo>
                  <a:pt x="470727" y="861061"/>
                </a:lnTo>
                <a:lnTo>
                  <a:pt x="466604" y="865823"/>
                </a:lnTo>
                <a:lnTo>
                  <a:pt x="462482" y="871221"/>
                </a:lnTo>
                <a:lnTo>
                  <a:pt x="454553" y="882651"/>
                </a:lnTo>
                <a:lnTo>
                  <a:pt x="448527" y="890906"/>
                </a:lnTo>
                <a:lnTo>
                  <a:pt x="442819" y="899478"/>
                </a:lnTo>
                <a:lnTo>
                  <a:pt x="436793" y="908368"/>
                </a:lnTo>
                <a:lnTo>
                  <a:pt x="431402" y="917893"/>
                </a:lnTo>
                <a:lnTo>
                  <a:pt x="429499" y="926783"/>
                </a:lnTo>
                <a:lnTo>
                  <a:pt x="427596" y="935673"/>
                </a:lnTo>
                <a:lnTo>
                  <a:pt x="426010" y="945198"/>
                </a:lnTo>
                <a:lnTo>
                  <a:pt x="424742" y="954406"/>
                </a:lnTo>
                <a:lnTo>
                  <a:pt x="423790" y="963931"/>
                </a:lnTo>
                <a:lnTo>
                  <a:pt x="423156" y="973773"/>
                </a:lnTo>
                <a:lnTo>
                  <a:pt x="422839" y="982981"/>
                </a:lnTo>
                <a:lnTo>
                  <a:pt x="422839" y="992823"/>
                </a:lnTo>
                <a:lnTo>
                  <a:pt x="423156" y="1007111"/>
                </a:lnTo>
                <a:lnTo>
                  <a:pt x="424107" y="1020764"/>
                </a:lnTo>
                <a:lnTo>
                  <a:pt x="426010" y="1034099"/>
                </a:lnTo>
                <a:lnTo>
                  <a:pt x="428547" y="1047434"/>
                </a:lnTo>
                <a:lnTo>
                  <a:pt x="432036" y="1060769"/>
                </a:lnTo>
                <a:lnTo>
                  <a:pt x="435525" y="1073469"/>
                </a:lnTo>
                <a:lnTo>
                  <a:pt x="439965" y="1086169"/>
                </a:lnTo>
                <a:lnTo>
                  <a:pt x="445039" y="1098551"/>
                </a:lnTo>
                <a:lnTo>
                  <a:pt x="450430" y="1110934"/>
                </a:lnTo>
                <a:lnTo>
                  <a:pt x="456456" y="1122999"/>
                </a:lnTo>
                <a:lnTo>
                  <a:pt x="462799" y="1134429"/>
                </a:lnTo>
                <a:lnTo>
                  <a:pt x="469459" y="1145541"/>
                </a:lnTo>
                <a:lnTo>
                  <a:pt x="477070" y="1156019"/>
                </a:lnTo>
                <a:lnTo>
                  <a:pt x="484364" y="1166496"/>
                </a:lnTo>
                <a:lnTo>
                  <a:pt x="492293" y="1176656"/>
                </a:lnTo>
                <a:lnTo>
                  <a:pt x="500539" y="1186181"/>
                </a:lnTo>
                <a:lnTo>
                  <a:pt x="508784" y="1195389"/>
                </a:lnTo>
                <a:lnTo>
                  <a:pt x="517347" y="1204279"/>
                </a:lnTo>
                <a:lnTo>
                  <a:pt x="526227" y="1212216"/>
                </a:lnTo>
                <a:lnTo>
                  <a:pt x="535107" y="1220154"/>
                </a:lnTo>
                <a:lnTo>
                  <a:pt x="543987" y="1227456"/>
                </a:lnTo>
                <a:lnTo>
                  <a:pt x="553184" y="1234124"/>
                </a:lnTo>
                <a:lnTo>
                  <a:pt x="562381" y="1240474"/>
                </a:lnTo>
                <a:lnTo>
                  <a:pt x="571578" y="1245871"/>
                </a:lnTo>
                <a:lnTo>
                  <a:pt x="580775" y="1250951"/>
                </a:lnTo>
                <a:lnTo>
                  <a:pt x="589655" y="1255079"/>
                </a:lnTo>
                <a:lnTo>
                  <a:pt x="598853" y="1258889"/>
                </a:lnTo>
                <a:lnTo>
                  <a:pt x="607732" y="1262381"/>
                </a:lnTo>
                <a:lnTo>
                  <a:pt x="616612" y="1264604"/>
                </a:lnTo>
                <a:lnTo>
                  <a:pt x="624858" y="1266509"/>
                </a:lnTo>
                <a:lnTo>
                  <a:pt x="633421" y="1267461"/>
                </a:lnTo>
                <a:lnTo>
                  <a:pt x="641349" y="1267779"/>
                </a:lnTo>
                <a:lnTo>
                  <a:pt x="649595" y="1267461"/>
                </a:lnTo>
                <a:lnTo>
                  <a:pt x="657524" y="1266509"/>
                </a:lnTo>
                <a:lnTo>
                  <a:pt x="666404" y="1264604"/>
                </a:lnTo>
                <a:lnTo>
                  <a:pt x="674967" y="1262381"/>
                </a:lnTo>
                <a:lnTo>
                  <a:pt x="684164" y="1258889"/>
                </a:lnTo>
                <a:lnTo>
                  <a:pt x="692726" y="1255079"/>
                </a:lnTo>
                <a:lnTo>
                  <a:pt x="701924" y="1250951"/>
                </a:lnTo>
                <a:lnTo>
                  <a:pt x="711121" y="1245871"/>
                </a:lnTo>
                <a:lnTo>
                  <a:pt x="720318" y="1240474"/>
                </a:lnTo>
                <a:lnTo>
                  <a:pt x="729515" y="1234124"/>
                </a:lnTo>
                <a:lnTo>
                  <a:pt x="738395" y="1227456"/>
                </a:lnTo>
                <a:lnTo>
                  <a:pt x="747592" y="1220154"/>
                </a:lnTo>
                <a:lnTo>
                  <a:pt x="756472" y="1212216"/>
                </a:lnTo>
                <a:lnTo>
                  <a:pt x="765352" y="1204279"/>
                </a:lnTo>
                <a:lnTo>
                  <a:pt x="773915" y="1195389"/>
                </a:lnTo>
                <a:lnTo>
                  <a:pt x="782160" y="1186181"/>
                </a:lnTo>
                <a:lnTo>
                  <a:pt x="790406" y="1176656"/>
                </a:lnTo>
                <a:lnTo>
                  <a:pt x="798652" y="1166496"/>
                </a:lnTo>
                <a:lnTo>
                  <a:pt x="805946" y="1156019"/>
                </a:lnTo>
                <a:lnTo>
                  <a:pt x="813240" y="1145541"/>
                </a:lnTo>
                <a:lnTo>
                  <a:pt x="819900" y="1134429"/>
                </a:lnTo>
                <a:lnTo>
                  <a:pt x="826243" y="1122999"/>
                </a:lnTo>
                <a:lnTo>
                  <a:pt x="831952" y="1110934"/>
                </a:lnTo>
                <a:lnTo>
                  <a:pt x="837660" y="1098551"/>
                </a:lnTo>
                <a:lnTo>
                  <a:pt x="842417" y="1086169"/>
                </a:lnTo>
                <a:lnTo>
                  <a:pt x="847174" y="1073469"/>
                </a:lnTo>
                <a:lnTo>
                  <a:pt x="850980" y="1060769"/>
                </a:lnTo>
                <a:lnTo>
                  <a:pt x="853834" y="1047434"/>
                </a:lnTo>
                <a:lnTo>
                  <a:pt x="856689" y="1034099"/>
                </a:lnTo>
                <a:lnTo>
                  <a:pt x="858592" y="1020764"/>
                </a:lnTo>
                <a:lnTo>
                  <a:pt x="859543" y="1007111"/>
                </a:lnTo>
                <a:lnTo>
                  <a:pt x="860177" y="992823"/>
                </a:lnTo>
                <a:lnTo>
                  <a:pt x="859860" y="984886"/>
                </a:lnTo>
                <a:lnTo>
                  <a:pt x="859543" y="976313"/>
                </a:lnTo>
                <a:lnTo>
                  <a:pt x="837343" y="975361"/>
                </a:lnTo>
                <a:lnTo>
                  <a:pt x="814509" y="973773"/>
                </a:lnTo>
                <a:lnTo>
                  <a:pt x="791040" y="970916"/>
                </a:lnTo>
                <a:lnTo>
                  <a:pt x="767255" y="968058"/>
                </a:lnTo>
                <a:lnTo>
                  <a:pt x="743469" y="964566"/>
                </a:lnTo>
                <a:lnTo>
                  <a:pt x="719366" y="960438"/>
                </a:lnTo>
                <a:lnTo>
                  <a:pt x="695898" y="955041"/>
                </a:lnTo>
                <a:lnTo>
                  <a:pt x="684481" y="952501"/>
                </a:lnTo>
                <a:lnTo>
                  <a:pt x="673064" y="949643"/>
                </a:lnTo>
                <a:lnTo>
                  <a:pt x="661964" y="946468"/>
                </a:lnTo>
                <a:lnTo>
                  <a:pt x="651181" y="943293"/>
                </a:lnTo>
                <a:lnTo>
                  <a:pt x="640398" y="940118"/>
                </a:lnTo>
                <a:lnTo>
                  <a:pt x="629932" y="936308"/>
                </a:lnTo>
                <a:lnTo>
                  <a:pt x="620101" y="932816"/>
                </a:lnTo>
                <a:lnTo>
                  <a:pt x="610270" y="929006"/>
                </a:lnTo>
                <a:lnTo>
                  <a:pt x="601073" y="924878"/>
                </a:lnTo>
                <a:lnTo>
                  <a:pt x="592510" y="921068"/>
                </a:lnTo>
                <a:lnTo>
                  <a:pt x="583947" y="916941"/>
                </a:lnTo>
                <a:lnTo>
                  <a:pt x="576018" y="912178"/>
                </a:lnTo>
                <a:lnTo>
                  <a:pt x="568724" y="907733"/>
                </a:lnTo>
                <a:lnTo>
                  <a:pt x="561747" y="903288"/>
                </a:lnTo>
                <a:lnTo>
                  <a:pt x="555404" y="898208"/>
                </a:lnTo>
                <a:lnTo>
                  <a:pt x="550013" y="893128"/>
                </a:lnTo>
                <a:lnTo>
                  <a:pt x="544938" y="887731"/>
                </a:lnTo>
                <a:lnTo>
                  <a:pt x="540498" y="882651"/>
                </a:lnTo>
                <a:lnTo>
                  <a:pt x="536376" y="876936"/>
                </a:lnTo>
                <a:lnTo>
                  <a:pt x="532253" y="872173"/>
                </a:lnTo>
                <a:lnTo>
                  <a:pt x="528447" y="867728"/>
                </a:lnTo>
                <a:lnTo>
                  <a:pt x="524641" y="863601"/>
                </a:lnTo>
                <a:lnTo>
                  <a:pt x="520836" y="860426"/>
                </a:lnTo>
                <a:lnTo>
                  <a:pt x="517347" y="857251"/>
                </a:lnTo>
                <a:lnTo>
                  <a:pt x="514176" y="854393"/>
                </a:lnTo>
                <a:lnTo>
                  <a:pt x="511004" y="852488"/>
                </a:lnTo>
                <a:lnTo>
                  <a:pt x="507833" y="850583"/>
                </a:lnTo>
                <a:lnTo>
                  <a:pt x="504661" y="849313"/>
                </a:lnTo>
                <a:lnTo>
                  <a:pt x="501807" y="848361"/>
                </a:lnTo>
                <a:lnTo>
                  <a:pt x="499270" y="847726"/>
                </a:lnTo>
                <a:lnTo>
                  <a:pt x="496099" y="847408"/>
                </a:lnTo>
                <a:lnTo>
                  <a:pt x="493561" y="847408"/>
                </a:lnTo>
                <a:close/>
                <a:moveTo>
                  <a:pt x="1304925" y="828675"/>
                </a:moveTo>
                <a:lnTo>
                  <a:pt x="1476375" y="828675"/>
                </a:lnTo>
                <a:lnTo>
                  <a:pt x="1476375" y="1252538"/>
                </a:lnTo>
                <a:lnTo>
                  <a:pt x="1304925" y="1252538"/>
                </a:lnTo>
                <a:lnTo>
                  <a:pt x="1304925" y="828675"/>
                </a:lnTo>
                <a:close/>
                <a:moveTo>
                  <a:pt x="634055" y="655638"/>
                </a:moveTo>
                <a:lnTo>
                  <a:pt x="641349" y="655638"/>
                </a:lnTo>
                <a:lnTo>
                  <a:pt x="648644" y="655638"/>
                </a:lnTo>
                <a:lnTo>
                  <a:pt x="655938" y="655956"/>
                </a:lnTo>
                <a:lnTo>
                  <a:pt x="662915" y="656591"/>
                </a:lnTo>
                <a:lnTo>
                  <a:pt x="669892" y="657226"/>
                </a:lnTo>
                <a:lnTo>
                  <a:pt x="677187" y="658178"/>
                </a:lnTo>
                <a:lnTo>
                  <a:pt x="684164" y="659766"/>
                </a:lnTo>
                <a:lnTo>
                  <a:pt x="691141" y="661036"/>
                </a:lnTo>
                <a:lnTo>
                  <a:pt x="698118" y="662623"/>
                </a:lnTo>
                <a:lnTo>
                  <a:pt x="704778" y="664211"/>
                </a:lnTo>
                <a:lnTo>
                  <a:pt x="711438" y="666433"/>
                </a:lnTo>
                <a:lnTo>
                  <a:pt x="718415" y="668338"/>
                </a:lnTo>
                <a:lnTo>
                  <a:pt x="724758" y="670878"/>
                </a:lnTo>
                <a:lnTo>
                  <a:pt x="731418" y="673418"/>
                </a:lnTo>
                <a:lnTo>
                  <a:pt x="737761" y="676276"/>
                </a:lnTo>
                <a:lnTo>
                  <a:pt x="744421" y="679133"/>
                </a:lnTo>
                <a:lnTo>
                  <a:pt x="750446" y="682308"/>
                </a:lnTo>
                <a:lnTo>
                  <a:pt x="763132" y="688976"/>
                </a:lnTo>
                <a:lnTo>
                  <a:pt x="775500" y="696596"/>
                </a:lnTo>
                <a:lnTo>
                  <a:pt x="787235" y="704533"/>
                </a:lnTo>
                <a:lnTo>
                  <a:pt x="798652" y="713423"/>
                </a:lnTo>
                <a:lnTo>
                  <a:pt x="809435" y="722631"/>
                </a:lnTo>
                <a:lnTo>
                  <a:pt x="819900" y="732791"/>
                </a:lnTo>
                <a:lnTo>
                  <a:pt x="830049" y="743586"/>
                </a:lnTo>
                <a:lnTo>
                  <a:pt x="839880" y="754698"/>
                </a:lnTo>
                <a:lnTo>
                  <a:pt x="849394" y="766446"/>
                </a:lnTo>
                <a:lnTo>
                  <a:pt x="858274" y="778511"/>
                </a:lnTo>
                <a:lnTo>
                  <a:pt x="866520" y="791211"/>
                </a:lnTo>
                <a:lnTo>
                  <a:pt x="874449" y="804546"/>
                </a:lnTo>
                <a:lnTo>
                  <a:pt x="881743" y="818198"/>
                </a:lnTo>
                <a:lnTo>
                  <a:pt x="888403" y="832168"/>
                </a:lnTo>
                <a:lnTo>
                  <a:pt x="894746" y="847091"/>
                </a:lnTo>
                <a:lnTo>
                  <a:pt x="900137" y="861696"/>
                </a:lnTo>
                <a:lnTo>
                  <a:pt x="905529" y="876936"/>
                </a:lnTo>
                <a:lnTo>
                  <a:pt x="909651" y="892811"/>
                </a:lnTo>
                <a:lnTo>
                  <a:pt x="913457" y="908686"/>
                </a:lnTo>
                <a:lnTo>
                  <a:pt x="916946" y="924878"/>
                </a:lnTo>
                <a:lnTo>
                  <a:pt x="919166" y="941706"/>
                </a:lnTo>
                <a:lnTo>
                  <a:pt x="921068" y="958533"/>
                </a:lnTo>
                <a:lnTo>
                  <a:pt x="922020" y="975678"/>
                </a:lnTo>
                <a:lnTo>
                  <a:pt x="922337" y="992823"/>
                </a:lnTo>
                <a:lnTo>
                  <a:pt x="922337" y="1002031"/>
                </a:lnTo>
                <a:lnTo>
                  <a:pt x="922020" y="1010921"/>
                </a:lnTo>
                <a:lnTo>
                  <a:pt x="921386" y="1019811"/>
                </a:lnTo>
                <a:lnTo>
                  <a:pt x="920434" y="1028384"/>
                </a:lnTo>
                <a:lnTo>
                  <a:pt x="919483" y="1037274"/>
                </a:lnTo>
                <a:lnTo>
                  <a:pt x="918214" y="1045846"/>
                </a:lnTo>
                <a:lnTo>
                  <a:pt x="916628" y="1054419"/>
                </a:lnTo>
                <a:lnTo>
                  <a:pt x="915043" y="1062674"/>
                </a:lnTo>
                <a:lnTo>
                  <a:pt x="912823" y="1070929"/>
                </a:lnTo>
                <a:lnTo>
                  <a:pt x="910603" y="1079501"/>
                </a:lnTo>
                <a:lnTo>
                  <a:pt x="908383" y="1087756"/>
                </a:lnTo>
                <a:lnTo>
                  <a:pt x="906163" y="1095694"/>
                </a:lnTo>
                <a:lnTo>
                  <a:pt x="903309" y="1103631"/>
                </a:lnTo>
                <a:lnTo>
                  <a:pt x="900137" y="1111569"/>
                </a:lnTo>
                <a:lnTo>
                  <a:pt x="897283" y="1119189"/>
                </a:lnTo>
                <a:lnTo>
                  <a:pt x="894111" y="1126809"/>
                </a:lnTo>
                <a:lnTo>
                  <a:pt x="887134" y="1141731"/>
                </a:lnTo>
                <a:lnTo>
                  <a:pt x="879523" y="1156336"/>
                </a:lnTo>
                <a:lnTo>
                  <a:pt x="871277" y="1170624"/>
                </a:lnTo>
                <a:lnTo>
                  <a:pt x="862714" y="1184276"/>
                </a:lnTo>
                <a:lnTo>
                  <a:pt x="853517" y="1197611"/>
                </a:lnTo>
                <a:lnTo>
                  <a:pt x="843686" y="1209994"/>
                </a:lnTo>
                <a:lnTo>
                  <a:pt x="833854" y="1222376"/>
                </a:lnTo>
                <a:lnTo>
                  <a:pt x="823389" y="1233806"/>
                </a:lnTo>
                <a:lnTo>
                  <a:pt x="812606" y="1244919"/>
                </a:lnTo>
                <a:lnTo>
                  <a:pt x="801823" y="1255396"/>
                </a:lnTo>
                <a:lnTo>
                  <a:pt x="790406" y="1265239"/>
                </a:lnTo>
                <a:lnTo>
                  <a:pt x="778989" y="1274446"/>
                </a:lnTo>
                <a:lnTo>
                  <a:pt x="767255" y="1282701"/>
                </a:lnTo>
                <a:lnTo>
                  <a:pt x="755521" y="1290956"/>
                </a:lnTo>
                <a:lnTo>
                  <a:pt x="743786" y="1298259"/>
                </a:lnTo>
                <a:lnTo>
                  <a:pt x="732052" y="1304609"/>
                </a:lnTo>
                <a:lnTo>
                  <a:pt x="720318" y="1310641"/>
                </a:lnTo>
                <a:lnTo>
                  <a:pt x="708584" y="1315721"/>
                </a:lnTo>
                <a:lnTo>
                  <a:pt x="696849" y="1320166"/>
                </a:lnTo>
                <a:lnTo>
                  <a:pt x="685432" y="1323659"/>
                </a:lnTo>
                <a:lnTo>
                  <a:pt x="674015" y="1326516"/>
                </a:lnTo>
                <a:lnTo>
                  <a:pt x="662915" y="1328421"/>
                </a:lnTo>
                <a:lnTo>
                  <a:pt x="657207" y="1329374"/>
                </a:lnTo>
                <a:lnTo>
                  <a:pt x="652132" y="1329691"/>
                </a:lnTo>
                <a:lnTo>
                  <a:pt x="646424" y="1330009"/>
                </a:lnTo>
                <a:lnTo>
                  <a:pt x="641349" y="1330326"/>
                </a:lnTo>
                <a:lnTo>
                  <a:pt x="635958" y="1330009"/>
                </a:lnTo>
                <a:lnTo>
                  <a:pt x="630884" y="1329691"/>
                </a:lnTo>
                <a:lnTo>
                  <a:pt x="625492" y="1329374"/>
                </a:lnTo>
                <a:lnTo>
                  <a:pt x="620101" y="1328421"/>
                </a:lnTo>
                <a:lnTo>
                  <a:pt x="609001" y="1326516"/>
                </a:lnTo>
                <a:lnTo>
                  <a:pt x="597584" y="1323659"/>
                </a:lnTo>
                <a:lnTo>
                  <a:pt x="585850" y="1320166"/>
                </a:lnTo>
                <a:lnTo>
                  <a:pt x="574433" y="1315721"/>
                </a:lnTo>
                <a:lnTo>
                  <a:pt x="562698" y="1310641"/>
                </a:lnTo>
                <a:lnTo>
                  <a:pt x="550647" y="1304609"/>
                </a:lnTo>
                <a:lnTo>
                  <a:pt x="538913" y="1298259"/>
                </a:lnTo>
                <a:lnTo>
                  <a:pt x="527179" y="1290956"/>
                </a:lnTo>
                <a:lnTo>
                  <a:pt x="515444" y="1282701"/>
                </a:lnTo>
                <a:lnTo>
                  <a:pt x="503710" y="1274446"/>
                </a:lnTo>
                <a:lnTo>
                  <a:pt x="492293" y="1265239"/>
                </a:lnTo>
                <a:lnTo>
                  <a:pt x="481193" y="1255396"/>
                </a:lnTo>
                <a:lnTo>
                  <a:pt x="470093" y="1244919"/>
                </a:lnTo>
                <a:lnTo>
                  <a:pt x="459310" y="1233806"/>
                </a:lnTo>
                <a:lnTo>
                  <a:pt x="448845" y="1222376"/>
                </a:lnTo>
                <a:lnTo>
                  <a:pt x="438696" y="1209994"/>
                </a:lnTo>
                <a:lnTo>
                  <a:pt x="429499" y="1197611"/>
                </a:lnTo>
                <a:lnTo>
                  <a:pt x="419985" y="1184276"/>
                </a:lnTo>
                <a:lnTo>
                  <a:pt x="411422" y="1170624"/>
                </a:lnTo>
                <a:lnTo>
                  <a:pt x="403176" y="1156336"/>
                </a:lnTo>
                <a:lnTo>
                  <a:pt x="395565" y="1141731"/>
                </a:lnTo>
                <a:lnTo>
                  <a:pt x="388588" y="1126809"/>
                </a:lnTo>
                <a:lnTo>
                  <a:pt x="385416" y="1119189"/>
                </a:lnTo>
                <a:lnTo>
                  <a:pt x="382245" y="1111569"/>
                </a:lnTo>
                <a:lnTo>
                  <a:pt x="379390" y="1103631"/>
                </a:lnTo>
                <a:lnTo>
                  <a:pt x="376853" y="1095694"/>
                </a:lnTo>
                <a:lnTo>
                  <a:pt x="374316" y="1087756"/>
                </a:lnTo>
                <a:lnTo>
                  <a:pt x="372096" y="1079501"/>
                </a:lnTo>
                <a:lnTo>
                  <a:pt x="369559" y="1070929"/>
                </a:lnTo>
                <a:lnTo>
                  <a:pt x="367656" y="1062674"/>
                </a:lnTo>
                <a:lnTo>
                  <a:pt x="366071" y="1054419"/>
                </a:lnTo>
                <a:lnTo>
                  <a:pt x="364485" y="1045846"/>
                </a:lnTo>
                <a:lnTo>
                  <a:pt x="363216" y="1037274"/>
                </a:lnTo>
                <a:lnTo>
                  <a:pt x="362265" y="1028384"/>
                </a:lnTo>
                <a:lnTo>
                  <a:pt x="361313" y="1019811"/>
                </a:lnTo>
                <a:lnTo>
                  <a:pt x="360996" y="1010921"/>
                </a:lnTo>
                <a:lnTo>
                  <a:pt x="360362" y="1002031"/>
                </a:lnTo>
                <a:lnTo>
                  <a:pt x="360362" y="992823"/>
                </a:lnTo>
                <a:lnTo>
                  <a:pt x="360679" y="975678"/>
                </a:lnTo>
                <a:lnTo>
                  <a:pt x="361948" y="958533"/>
                </a:lnTo>
                <a:lnTo>
                  <a:pt x="363533" y="941706"/>
                </a:lnTo>
                <a:lnTo>
                  <a:pt x="366071" y="924878"/>
                </a:lnTo>
                <a:lnTo>
                  <a:pt x="368925" y="908686"/>
                </a:lnTo>
                <a:lnTo>
                  <a:pt x="373048" y="892811"/>
                </a:lnTo>
                <a:lnTo>
                  <a:pt x="377171" y="876936"/>
                </a:lnTo>
                <a:lnTo>
                  <a:pt x="382245" y="861696"/>
                </a:lnTo>
                <a:lnTo>
                  <a:pt x="387953" y="847091"/>
                </a:lnTo>
                <a:lnTo>
                  <a:pt x="393979" y="832168"/>
                </a:lnTo>
                <a:lnTo>
                  <a:pt x="400956" y="818198"/>
                </a:lnTo>
                <a:lnTo>
                  <a:pt x="408568" y="804546"/>
                </a:lnTo>
                <a:lnTo>
                  <a:pt x="416179" y="791211"/>
                </a:lnTo>
                <a:lnTo>
                  <a:pt x="424425" y="778511"/>
                </a:lnTo>
                <a:lnTo>
                  <a:pt x="433305" y="766446"/>
                </a:lnTo>
                <a:lnTo>
                  <a:pt x="442819" y="754698"/>
                </a:lnTo>
                <a:lnTo>
                  <a:pt x="452650" y="743586"/>
                </a:lnTo>
                <a:lnTo>
                  <a:pt x="462482" y="732791"/>
                </a:lnTo>
                <a:lnTo>
                  <a:pt x="473264" y="722631"/>
                </a:lnTo>
                <a:lnTo>
                  <a:pt x="484047" y="713423"/>
                </a:lnTo>
                <a:lnTo>
                  <a:pt x="495464" y="704533"/>
                </a:lnTo>
                <a:lnTo>
                  <a:pt x="507516" y="696596"/>
                </a:lnTo>
                <a:lnTo>
                  <a:pt x="519567" y="688976"/>
                </a:lnTo>
                <a:lnTo>
                  <a:pt x="531936" y="682308"/>
                </a:lnTo>
                <a:lnTo>
                  <a:pt x="538278" y="679133"/>
                </a:lnTo>
                <a:lnTo>
                  <a:pt x="544938" y="676276"/>
                </a:lnTo>
                <a:lnTo>
                  <a:pt x="551281" y="673418"/>
                </a:lnTo>
                <a:lnTo>
                  <a:pt x="557941" y="670878"/>
                </a:lnTo>
                <a:lnTo>
                  <a:pt x="564284" y="668338"/>
                </a:lnTo>
                <a:lnTo>
                  <a:pt x="571261" y="666433"/>
                </a:lnTo>
                <a:lnTo>
                  <a:pt x="577921" y="664211"/>
                </a:lnTo>
                <a:lnTo>
                  <a:pt x="584898" y="662623"/>
                </a:lnTo>
                <a:lnTo>
                  <a:pt x="591875" y="661036"/>
                </a:lnTo>
                <a:lnTo>
                  <a:pt x="598535" y="659766"/>
                </a:lnTo>
                <a:lnTo>
                  <a:pt x="605830" y="658178"/>
                </a:lnTo>
                <a:lnTo>
                  <a:pt x="612490" y="657226"/>
                </a:lnTo>
                <a:lnTo>
                  <a:pt x="619784" y="656591"/>
                </a:lnTo>
                <a:lnTo>
                  <a:pt x="627078" y="655956"/>
                </a:lnTo>
                <a:lnTo>
                  <a:pt x="634055" y="655638"/>
                </a:lnTo>
                <a:close/>
                <a:moveTo>
                  <a:pt x="1604962" y="463550"/>
                </a:moveTo>
                <a:lnTo>
                  <a:pt x="1776412" y="463550"/>
                </a:lnTo>
                <a:lnTo>
                  <a:pt x="1776412" y="1252538"/>
                </a:lnTo>
                <a:lnTo>
                  <a:pt x="1604962" y="1252538"/>
                </a:lnTo>
                <a:lnTo>
                  <a:pt x="1604962" y="463550"/>
                </a:lnTo>
                <a:close/>
                <a:moveTo>
                  <a:pt x="0" y="0"/>
                </a:moveTo>
                <a:lnTo>
                  <a:pt x="2125663" y="0"/>
                </a:lnTo>
                <a:lnTo>
                  <a:pt x="2125663" y="171553"/>
                </a:lnTo>
                <a:lnTo>
                  <a:pt x="2039621" y="171553"/>
                </a:lnTo>
                <a:lnTo>
                  <a:pt x="2039621" y="1577975"/>
                </a:lnTo>
                <a:lnTo>
                  <a:pt x="1252220" y="1577975"/>
                </a:lnTo>
                <a:lnTo>
                  <a:pt x="1252220" y="1449310"/>
                </a:lnTo>
                <a:lnTo>
                  <a:pt x="1911033" y="1449310"/>
                </a:lnTo>
                <a:lnTo>
                  <a:pt x="1911033" y="171553"/>
                </a:lnTo>
                <a:lnTo>
                  <a:pt x="195263" y="171553"/>
                </a:lnTo>
                <a:lnTo>
                  <a:pt x="195263" y="1249164"/>
                </a:lnTo>
                <a:lnTo>
                  <a:pt x="66675" y="1249164"/>
                </a:lnTo>
                <a:lnTo>
                  <a:pt x="66675" y="171553"/>
                </a:lnTo>
                <a:lnTo>
                  <a:pt x="0" y="171553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1C666E"/>
              </a:solidFill>
              <a:ea typeface="宋体" panose="02010600030101010101" pitchFamily="2" charset="-122"/>
            </a:endParaRPr>
          </a:p>
        </p:txBody>
      </p:sp>
      <p:grpSp>
        <p:nvGrpSpPr>
          <p:cNvPr id="41" name="组合 40"/>
          <p:cNvGrpSpPr/>
          <p:nvPr/>
        </p:nvGrpSpPr>
        <p:grpSpPr>
          <a:xfrm>
            <a:off x="4151591" y="2857064"/>
            <a:ext cx="1471584" cy="1471584"/>
            <a:chOff x="1677608" y="2996952"/>
            <a:chExt cx="1395643" cy="1395643"/>
          </a:xfrm>
        </p:grpSpPr>
        <p:sp>
          <p:nvSpPr>
            <p:cNvPr id="42" name="Oval 60"/>
            <p:cNvSpPr>
              <a:spLocks noChangeAspect="1"/>
            </p:cNvSpPr>
            <p:nvPr/>
          </p:nvSpPr>
          <p:spPr>
            <a:xfrm>
              <a:off x="1677608" y="2996952"/>
              <a:ext cx="1395643" cy="1395643"/>
            </a:xfrm>
            <a:prstGeom prst="ellipse">
              <a:avLst/>
            </a:prstGeom>
            <a:gradFill flip="none" rotWithShape="1">
              <a:gsLst>
                <a:gs pos="100000">
                  <a:schemeClr val="bg1">
                    <a:lumMod val="81000"/>
                  </a:schemeClr>
                </a:gs>
                <a:gs pos="0">
                  <a:schemeClr val="bg1">
                    <a:lumMod val="99000"/>
                  </a:schemeClr>
                </a:gs>
              </a:gsLst>
              <a:lin ang="5400000" scaled="1"/>
              <a:tileRect/>
            </a:gradFill>
            <a:ln>
              <a:noFill/>
            </a:ln>
            <a:effectLst>
              <a:outerShdw blurRad="317500" dist="1143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76" dirty="0">
                <a:solidFill>
                  <a:prstClr val="white"/>
                </a:solidFill>
              </a:endParaRPr>
            </a:p>
          </p:txBody>
        </p:sp>
        <p:sp>
          <p:nvSpPr>
            <p:cNvPr id="43" name="Oval 29"/>
            <p:cNvSpPr>
              <a:spLocks noChangeAspect="1"/>
            </p:cNvSpPr>
            <p:nvPr/>
          </p:nvSpPr>
          <p:spPr>
            <a:xfrm>
              <a:off x="1850114" y="3169458"/>
              <a:ext cx="1050630" cy="1050630"/>
            </a:xfrm>
            <a:prstGeom prst="ellipse">
              <a:avLst/>
            </a:prstGeom>
            <a:gradFill>
              <a:gsLst>
                <a:gs pos="0">
                  <a:srgbClr val="C72319"/>
                </a:gs>
                <a:gs pos="100000">
                  <a:srgbClr val="F34347"/>
                </a:gs>
              </a:gsLst>
              <a:lin ang="5400000" scaled="1"/>
            </a:gradFill>
            <a:ln w="120650">
              <a:gradFill flip="none" rotWithShape="1">
                <a:gsLst>
                  <a:gs pos="0">
                    <a:schemeClr val="bg1">
                      <a:lumMod val="78000"/>
                    </a:schemeClr>
                  </a:gs>
                  <a:gs pos="100000">
                    <a:schemeClr val="bg1">
                      <a:lumMod val="98000"/>
                    </a:schemeClr>
                  </a:gs>
                </a:gsLst>
                <a:lin ang="5400000" scaled="1"/>
                <a:tileRect/>
              </a:gradFill>
            </a:ln>
            <a:effectLst>
              <a:innerShdw blurRad="330200" dist="165100" dir="16200000">
                <a:prstClr val="black">
                  <a:alpha val="53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952" dirty="0"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DIN-BoldItalic" pitchFamily="50" charset="0"/>
                </a:rPr>
                <a:t></a:t>
              </a:r>
            </a:p>
          </p:txBody>
        </p:sp>
      </p:grpSp>
      <p:sp>
        <p:nvSpPr>
          <p:cNvPr id="44" name="KSO_Shape"/>
          <p:cNvSpPr/>
          <p:nvPr/>
        </p:nvSpPr>
        <p:spPr bwMode="auto">
          <a:xfrm>
            <a:off x="4553039" y="3385625"/>
            <a:ext cx="661518" cy="563392"/>
          </a:xfrm>
          <a:custGeom>
            <a:avLst/>
            <a:gdLst>
              <a:gd name="T0" fmla="*/ 432030 w 2125663"/>
              <a:gd name="T1" fmla="*/ 1344893 h 1811338"/>
              <a:gd name="T2" fmla="*/ 462740 w 2125663"/>
              <a:gd name="T3" fmla="*/ 1477960 h 1811338"/>
              <a:gd name="T4" fmla="*/ 513638 w 2125663"/>
              <a:gd name="T5" fmla="*/ 1557743 h 1811338"/>
              <a:gd name="T6" fmla="*/ 516481 w 2125663"/>
              <a:gd name="T7" fmla="*/ 1336346 h 1811338"/>
              <a:gd name="T8" fmla="*/ 503401 w 2125663"/>
              <a:gd name="T9" fmla="*/ 1310416 h 1811338"/>
              <a:gd name="T10" fmla="*/ 515913 w 2125663"/>
              <a:gd name="T11" fmla="*/ 1250009 h 1811338"/>
              <a:gd name="T12" fmla="*/ 618846 w 2125663"/>
              <a:gd name="T13" fmla="*/ 1242885 h 1811338"/>
              <a:gd name="T14" fmla="*/ 643583 w 2125663"/>
              <a:gd name="T15" fmla="*/ 1263116 h 1811338"/>
              <a:gd name="T16" fmla="*/ 642446 w 2125663"/>
              <a:gd name="T17" fmla="*/ 1324948 h 1811338"/>
              <a:gd name="T18" fmla="*/ 619414 w 2125663"/>
              <a:gd name="T19" fmla="*/ 1342899 h 1811338"/>
              <a:gd name="T20" fmla="*/ 664057 w 2125663"/>
              <a:gd name="T21" fmla="*/ 1524691 h 1811338"/>
              <a:gd name="T22" fmla="*/ 704434 w 2125663"/>
              <a:gd name="T23" fmla="*/ 1417553 h 1811338"/>
              <a:gd name="T24" fmla="*/ 725191 w 2125663"/>
              <a:gd name="T25" fmla="*/ 1259697 h 1811338"/>
              <a:gd name="T26" fmla="*/ 857412 w 2125663"/>
              <a:gd name="T27" fmla="*/ 1192451 h 1811338"/>
              <a:gd name="T28" fmla="*/ 923096 w 2125663"/>
              <a:gd name="T29" fmla="*/ 1212682 h 1811338"/>
              <a:gd name="T30" fmla="*/ 970013 w 2125663"/>
              <a:gd name="T31" fmla="*/ 1259697 h 1811338"/>
              <a:gd name="T32" fmla="*/ 990201 w 2125663"/>
              <a:gd name="T33" fmla="*/ 1325233 h 1811338"/>
              <a:gd name="T34" fmla="*/ 980818 w 2125663"/>
              <a:gd name="T35" fmla="*/ 1537228 h 1811338"/>
              <a:gd name="T36" fmla="*/ 935891 w 2125663"/>
              <a:gd name="T37" fmla="*/ 1570566 h 1811338"/>
              <a:gd name="T38" fmla="*/ 798837 w 2125663"/>
              <a:gd name="T39" fmla="*/ 1607608 h 1811338"/>
              <a:gd name="T40" fmla="*/ 617424 w 2125663"/>
              <a:gd name="T41" fmla="*/ 1622140 h 1811338"/>
              <a:gd name="T42" fmla="*/ 428049 w 2125663"/>
              <a:gd name="T43" fmla="*/ 1615872 h 1811338"/>
              <a:gd name="T44" fmla="*/ 264551 w 2125663"/>
              <a:gd name="T45" fmla="*/ 1588232 h 1811338"/>
              <a:gd name="T46" fmla="*/ 180669 w 2125663"/>
              <a:gd name="T47" fmla="*/ 1549481 h 1811338"/>
              <a:gd name="T48" fmla="*/ 159912 w 2125663"/>
              <a:gd name="T49" fmla="*/ 1517283 h 1811338"/>
              <a:gd name="T50" fmla="*/ 167873 w 2125663"/>
              <a:gd name="T51" fmla="*/ 1284201 h 1811338"/>
              <a:gd name="T52" fmla="*/ 205123 w 2125663"/>
              <a:gd name="T53" fmla="*/ 1228638 h 1811338"/>
              <a:gd name="T54" fmla="*/ 264266 w 2125663"/>
              <a:gd name="T55" fmla="*/ 1196440 h 1811338"/>
              <a:gd name="T56" fmla="*/ 421225 w 2125663"/>
              <a:gd name="T57" fmla="*/ 1183048 h 1811338"/>
              <a:gd name="T58" fmla="*/ 433514 w 2125663"/>
              <a:gd name="T59" fmla="*/ 761303 h 1811338"/>
              <a:gd name="T60" fmla="*/ 391450 w 2125663"/>
              <a:gd name="T61" fmla="*/ 813630 h 1811338"/>
              <a:gd name="T62" fmla="*/ 379229 w 2125663"/>
              <a:gd name="T63" fmla="*/ 902075 h 1811338"/>
              <a:gd name="T64" fmla="*/ 414756 w 2125663"/>
              <a:gd name="T65" fmla="*/ 1016114 h 1811338"/>
              <a:gd name="T66" fmla="*/ 487516 w 2125663"/>
              <a:gd name="T67" fmla="*/ 1099439 h 1811338"/>
              <a:gd name="T68" fmla="*/ 567666 w 2125663"/>
              <a:gd name="T69" fmla="*/ 1135272 h 1811338"/>
              <a:gd name="T70" fmla="*/ 645542 w 2125663"/>
              <a:gd name="T71" fmla="*/ 1111099 h 1811338"/>
              <a:gd name="T72" fmla="*/ 722282 w 2125663"/>
              <a:gd name="T73" fmla="*/ 1035452 h 1811338"/>
              <a:gd name="T74" fmla="*/ 767757 w 2125663"/>
              <a:gd name="T75" fmla="*/ 926248 h 1811338"/>
              <a:gd name="T76" fmla="*/ 666290 w 2125663"/>
              <a:gd name="T77" fmla="*/ 863967 h 1811338"/>
              <a:gd name="T78" fmla="*/ 546918 w 2125663"/>
              <a:gd name="T79" fmla="*/ 832116 h 1811338"/>
              <a:gd name="T80" fmla="*/ 484389 w 2125663"/>
              <a:gd name="T81" fmla="*/ 790595 h 1811338"/>
              <a:gd name="T82" fmla="*/ 452273 w 2125663"/>
              <a:gd name="T83" fmla="*/ 760734 h 1811338"/>
              <a:gd name="T84" fmla="*/ 568234 w 2125663"/>
              <a:gd name="T85" fmla="*/ 587258 h 1811338"/>
              <a:gd name="T86" fmla="*/ 631616 w 2125663"/>
              <a:gd name="T87" fmla="*/ 594937 h 1811338"/>
              <a:gd name="T88" fmla="*/ 705513 w 2125663"/>
              <a:gd name="T89" fmla="*/ 631054 h 1811338"/>
              <a:gd name="T90" fmla="*/ 790210 w 2125663"/>
              <a:gd name="T91" fmla="*/ 732864 h 1811338"/>
              <a:gd name="T92" fmla="*/ 826306 w 2125663"/>
              <a:gd name="T93" fmla="*/ 873920 h 1811338"/>
              <a:gd name="T94" fmla="*/ 818064 w 2125663"/>
              <a:gd name="T95" fmla="*/ 959237 h 1811338"/>
              <a:gd name="T96" fmla="*/ 780831 w 2125663"/>
              <a:gd name="T97" fmla="*/ 1048534 h 1811338"/>
              <a:gd name="T98" fmla="*/ 687607 w 2125663"/>
              <a:gd name="T99" fmla="*/ 1148922 h 1811338"/>
              <a:gd name="T100" fmla="*/ 588983 w 2125663"/>
              <a:gd name="T101" fmla="*/ 1190727 h 1811338"/>
              <a:gd name="T102" fmla="*/ 525033 w 2125663"/>
              <a:gd name="T103" fmla="*/ 1182480 h 1811338"/>
              <a:gd name="T104" fmla="*/ 421293 w 2125663"/>
              <a:gd name="T105" fmla="*/ 1115081 h 1811338"/>
              <a:gd name="T106" fmla="*/ 345406 w 2125663"/>
              <a:gd name="T107" fmla="*/ 1002463 h 1811338"/>
              <a:gd name="T108" fmla="*/ 325511 w 2125663"/>
              <a:gd name="T109" fmla="*/ 929092 h 1811338"/>
              <a:gd name="T110" fmla="*/ 330627 w 2125663"/>
              <a:gd name="T111" fmla="*/ 813915 h 1811338"/>
              <a:gd name="T112" fmla="*/ 388324 w 2125663"/>
              <a:gd name="T113" fmla="*/ 686510 h 1811338"/>
              <a:gd name="T114" fmla="*/ 482400 w 2125663"/>
              <a:gd name="T115" fmla="*/ 608303 h 1811338"/>
              <a:gd name="T116" fmla="*/ 542939 w 2125663"/>
              <a:gd name="T117" fmla="*/ 589534 h 1811338"/>
              <a:gd name="T118" fmla="*/ 0 w 2125663"/>
              <a:gd name="T119" fmla="*/ 0 h 1811338"/>
              <a:gd name="T120" fmla="*/ 174993 w 2125663"/>
              <a:gd name="T121" fmla="*/ 1118883 h 1811338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0" t="0" r="r" b="b"/>
            <a:pathLst>
              <a:path w="2125663" h="1811338">
                <a:moveTo>
                  <a:pt x="470017" y="1320800"/>
                </a:moveTo>
                <a:lnTo>
                  <a:pt x="470335" y="1343069"/>
                </a:lnTo>
                <a:lnTo>
                  <a:pt x="471286" y="1364382"/>
                </a:lnTo>
                <a:lnTo>
                  <a:pt x="472238" y="1385696"/>
                </a:lnTo>
                <a:lnTo>
                  <a:pt x="473190" y="1406374"/>
                </a:lnTo>
                <a:lnTo>
                  <a:pt x="474459" y="1426415"/>
                </a:lnTo>
                <a:lnTo>
                  <a:pt x="476363" y="1446139"/>
                </a:lnTo>
                <a:lnTo>
                  <a:pt x="478267" y="1464908"/>
                </a:lnTo>
                <a:lnTo>
                  <a:pt x="480170" y="1483677"/>
                </a:lnTo>
                <a:lnTo>
                  <a:pt x="482074" y="1501491"/>
                </a:lnTo>
                <a:lnTo>
                  <a:pt x="484612" y="1518988"/>
                </a:lnTo>
                <a:lnTo>
                  <a:pt x="487468" y="1535530"/>
                </a:lnTo>
                <a:lnTo>
                  <a:pt x="490323" y="1552072"/>
                </a:lnTo>
                <a:lnTo>
                  <a:pt x="493179" y="1567660"/>
                </a:lnTo>
                <a:lnTo>
                  <a:pt x="496352" y="1582611"/>
                </a:lnTo>
                <a:lnTo>
                  <a:pt x="500159" y="1597563"/>
                </a:lnTo>
                <a:lnTo>
                  <a:pt x="503649" y="1611560"/>
                </a:lnTo>
                <a:lnTo>
                  <a:pt x="507774" y="1624921"/>
                </a:lnTo>
                <a:lnTo>
                  <a:pt x="511899" y="1637646"/>
                </a:lnTo>
                <a:lnTo>
                  <a:pt x="516341" y="1650052"/>
                </a:lnTo>
                <a:lnTo>
                  <a:pt x="520783" y="1661505"/>
                </a:lnTo>
                <a:lnTo>
                  <a:pt x="525859" y="1672639"/>
                </a:lnTo>
                <a:lnTo>
                  <a:pt x="530936" y="1683137"/>
                </a:lnTo>
                <a:lnTo>
                  <a:pt x="536329" y="1692998"/>
                </a:lnTo>
                <a:lnTo>
                  <a:pt x="541723" y="1702224"/>
                </a:lnTo>
                <a:lnTo>
                  <a:pt x="547752" y="1710813"/>
                </a:lnTo>
                <a:lnTo>
                  <a:pt x="553463" y="1718766"/>
                </a:lnTo>
                <a:lnTo>
                  <a:pt x="559808" y="1726083"/>
                </a:lnTo>
                <a:lnTo>
                  <a:pt x="566154" y="1732763"/>
                </a:lnTo>
                <a:lnTo>
                  <a:pt x="573134" y="1739125"/>
                </a:lnTo>
                <a:lnTo>
                  <a:pt x="580114" y="1744215"/>
                </a:lnTo>
                <a:lnTo>
                  <a:pt x="587412" y="1749305"/>
                </a:lnTo>
                <a:lnTo>
                  <a:pt x="594709" y="1753123"/>
                </a:lnTo>
                <a:lnTo>
                  <a:pt x="594709" y="1499901"/>
                </a:lnTo>
                <a:lnTo>
                  <a:pt x="591537" y="1499264"/>
                </a:lnTo>
                <a:lnTo>
                  <a:pt x="588047" y="1498310"/>
                </a:lnTo>
                <a:lnTo>
                  <a:pt x="584874" y="1497038"/>
                </a:lnTo>
                <a:lnTo>
                  <a:pt x="582018" y="1495765"/>
                </a:lnTo>
                <a:lnTo>
                  <a:pt x="579163" y="1494175"/>
                </a:lnTo>
                <a:lnTo>
                  <a:pt x="576307" y="1491948"/>
                </a:lnTo>
                <a:lnTo>
                  <a:pt x="573769" y="1489721"/>
                </a:lnTo>
                <a:lnTo>
                  <a:pt x="571548" y="1487494"/>
                </a:lnTo>
                <a:lnTo>
                  <a:pt x="569327" y="1484949"/>
                </a:lnTo>
                <a:lnTo>
                  <a:pt x="567106" y="1482404"/>
                </a:lnTo>
                <a:lnTo>
                  <a:pt x="565519" y="1479223"/>
                </a:lnTo>
                <a:lnTo>
                  <a:pt x="564250" y="1476360"/>
                </a:lnTo>
                <a:lnTo>
                  <a:pt x="563298" y="1473179"/>
                </a:lnTo>
                <a:lnTo>
                  <a:pt x="562347" y="1469998"/>
                </a:lnTo>
                <a:lnTo>
                  <a:pt x="562029" y="1466180"/>
                </a:lnTo>
                <a:lnTo>
                  <a:pt x="561712" y="1462999"/>
                </a:lnTo>
                <a:lnTo>
                  <a:pt x="561712" y="1425143"/>
                </a:lnTo>
                <a:lnTo>
                  <a:pt x="562029" y="1421007"/>
                </a:lnTo>
                <a:lnTo>
                  <a:pt x="562664" y="1417508"/>
                </a:lnTo>
                <a:lnTo>
                  <a:pt x="563616" y="1414009"/>
                </a:lnTo>
                <a:lnTo>
                  <a:pt x="564885" y="1410191"/>
                </a:lnTo>
                <a:lnTo>
                  <a:pt x="566154" y="1407010"/>
                </a:lnTo>
                <a:lnTo>
                  <a:pt x="568375" y="1403829"/>
                </a:lnTo>
                <a:lnTo>
                  <a:pt x="570596" y="1400966"/>
                </a:lnTo>
                <a:lnTo>
                  <a:pt x="572817" y="1398103"/>
                </a:lnTo>
                <a:lnTo>
                  <a:pt x="575673" y="1395558"/>
                </a:lnTo>
                <a:lnTo>
                  <a:pt x="578528" y="1393649"/>
                </a:lnTo>
                <a:lnTo>
                  <a:pt x="581701" y="1391741"/>
                </a:lnTo>
                <a:lnTo>
                  <a:pt x="584874" y="1390150"/>
                </a:lnTo>
                <a:lnTo>
                  <a:pt x="588364" y="1388878"/>
                </a:lnTo>
                <a:lnTo>
                  <a:pt x="592171" y="1387605"/>
                </a:lnTo>
                <a:lnTo>
                  <a:pt x="595979" y="1386969"/>
                </a:lnTo>
                <a:lnTo>
                  <a:pt x="599786" y="1386969"/>
                </a:lnTo>
                <a:lnTo>
                  <a:pt x="682597" y="1386969"/>
                </a:lnTo>
                <a:lnTo>
                  <a:pt x="686721" y="1386969"/>
                </a:lnTo>
                <a:lnTo>
                  <a:pt x="690529" y="1387605"/>
                </a:lnTo>
                <a:lnTo>
                  <a:pt x="694019" y="1388878"/>
                </a:lnTo>
                <a:lnTo>
                  <a:pt x="697826" y="1390150"/>
                </a:lnTo>
                <a:lnTo>
                  <a:pt x="700999" y="1391741"/>
                </a:lnTo>
                <a:lnTo>
                  <a:pt x="704172" y="1393649"/>
                </a:lnTo>
                <a:lnTo>
                  <a:pt x="707345" y="1395558"/>
                </a:lnTo>
                <a:lnTo>
                  <a:pt x="709883" y="1398103"/>
                </a:lnTo>
                <a:lnTo>
                  <a:pt x="712104" y="1400966"/>
                </a:lnTo>
                <a:lnTo>
                  <a:pt x="714325" y="1403829"/>
                </a:lnTo>
                <a:lnTo>
                  <a:pt x="716229" y="1407010"/>
                </a:lnTo>
                <a:lnTo>
                  <a:pt x="718132" y="1410191"/>
                </a:lnTo>
                <a:lnTo>
                  <a:pt x="719402" y="1414009"/>
                </a:lnTo>
                <a:lnTo>
                  <a:pt x="720353" y="1417508"/>
                </a:lnTo>
                <a:lnTo>
                  <a:pt x="720671" y="1421007"/>
                </a:lnTo>
                <a:lnTo>
                  <a:pt x="720988" y="1425143"/>
                </a:lnTo>
                <a:lnTo>
                  <a:pt x="720988" y="1462999"/>
                </a:lnTo>
                <a:lnTo>
                  <a:pt x="720988" y="1466180"/>
                </a:lnTo>
                <a:lnTo>
                  <a:pt x="720353" y="1469998"/>
                </a:lnTo>
                <a:lnTo>
                  <a:pt x="719719" y="1473179"/>
                </a:lnTo>
                <a:lnTo>
                  <a:pt x="718450" y="1476360"/>
                </a:lnTo>
                <a:lnTo>
                  <a:pt x="716863" y="1479223"/>
                </a:lnTo>
                <a:lnTo>
                  <a:pt x="715277" y="1482404"/>
                </a:lnTo>
                <a:lnTo>
                  <a:pt x="713373" y="1484949"/>
                </a:lnTo>
                <a:lnTo>
                  <a:pt x="711469" y="1487494"/>
                </a:lnTo>
                <a:lnTo>
                  <a:pt x="708931" y="1489721"/>
                </a:lnTo>
                <a:lnTo>
                  <a:pt x="706710" y="1491948"/>
                </a:lnTo>
                <a:lnTo>
                  <a:pt x="703537" y="1494175"/>
                </a:lnTo>
                <a:lnTo>
                  <a:pt x="700682" y="1495765"/>
                </a:lnTo>
                <a:lnTo>
                  <a:pt x="697826" y="1497038"/>
                </a:lnTo>
                <a:lnTo>
                  <a:pt x="694653" y="1498310"/>
                </a:lnTo>
                <a:lnTo>
                  <a:pt x="691163" y="1499264"/>
                </a:lnTo>
                <a:lnTo>
                  <a:pt x="687991" y="1499901"/>
                </a:lnTo>
                <a:lnTo>
                  <a:pt x="687991" y="1753123"/>
                </a:lnTo>
                <a:lnTo>
                  <a:pt x="695605" y="1749305"/>
                </a:lnTo>
                <a:lnTo>
                  <a:pt x="702586" y="1744215"/>
                </a:lnTo>
                <a:lnTo>
                  <a:pt x="709566" y="1739125"/>
                </a:lnTo>
                <a:lnTo>
                  <a:pt x="716229" y="1732763"/>
                </a:lnTo>
                <a:lnTo>
                  <a:pt x="722892" y="1726083"/>
                </a:lnTo>
                <a:lnTo>
                  <a:pt x="729237" y="1718766"/>
                </a:lnTo>
                <a:lnTo>
                  <a:pt x="734948" y="1710813"/>
                </a:lnTo>
                <a:lnTo>
                  <a:pt x="740977" y="1702224"/>
                </a:lnTo>
                <a:lnTo>
                  <a:pt x="746371" y="1692998"/>
                </a:lnTo>
                <a:lnTo>
                  <a:pt x="751447" y="1683137"/>
                </a:lnTo>
                <a:lnTo>
                  <a:pt x="756841" y="1672639"/>
                </a:lnTo>
                <a:lnTo>
                  <a:pt x="761600" y="1661505"/>
                </a:lnTo>
                <a:lnTo>
                  <a:pt x="766359" y="1650052"/>
                </a:lnTo>
                <a:lnTo>
                  <a:pt x="770801" y="1637646"/>
                </a:lnTo>
                <a:lnTo>
                  <a:pt x="774926" y="1624921"/>
                </a:lnTo>
                <a:lnTo>
                  <a:pt x="779051" y="1611560"/>
                </a:lnTo>
                <a:lnTo>
                  <a:pt x="782541" y="1597563"/>
                </a:lnTo>
                <a:lnTo>
                  <a:pt x="786031" y="1582611"/>
                </a:lnTo>
                <a:lnTo>
                  <a:pt x="789521" y="1567660"/>
                </a:lnTo>
                <a:lnTo>
                  <a:pt x="792377" y="1552072"/>
                </a:lnTo>
                <a:lnTo>
                  <a:pt x="795232" y="1535530"/>
                </a:lnTo>
                <a:lnTo>
                  <a:pt x="797770" y="1518988"/>
                </a:lnTo>
                <a:lnTo>
                  <a:pt x="800626" y="1501491"/>
                </a:lnTo>
                <a:lnTo>
                  <a:pt x="802530" y="1483677"/>
                </a:lnTo>
                <a:lnTo>
                  <a:pt x="804751" y="1464908"/>
                </a:lnTo>
                <a:lnTo>
                  <a:pt x="806337" y="1446139"/>
                </a:lnTo>
                <a:lnTo>
                  <a:pt x="807923" y="1426415"/>
                </a:lnTo>
                <a:lnTo>
                  <a:pt x="809193" y="1406374"/>
                </a:lnTo>
                <a:lnTo>
                  <a:pt x="810779" y="1385696"/>
                </a:lnTo>
                <a:lnTo>
                  <a:pt x="811731" y="1364382"/>
                </a:lnTo>
                <a:lnTo>
                  <a:pt x="812365" y="1343069"/>
                </a:lnTo>
                <a:lnTo>
                  <a:pt x="813000" y="1320800"/>
                </a:lnTo>
                <a:lnTo>
                  <a:pt x="840921" y="1322709"/>
                </a:lnTo>
                <a:lnTo>
                  <a:pt x="866621" y="1324300"/>
                </a:lnTo>
                <a:lnTo>
                  <a:pt x="909771" y="1327481"/>
                </a:lnTo>
                <a:lnTo>
                  <a:pt x="938644" y="1330026"/>
                </a:lnTo>
                <a:lnTo>
                  <a:pt x="948797" y="1330980"/>
                </a:lnTo>
                <a:lnTo>
                  <a:pt x="956729" y="1331298"/>
                </a:lnTo>
                <a:lnTo>
                  <a:pt x="964661" y="1331934"/>
                </a:lnTo>
                <a:lnTo>
                  <a:pt x="972593" y="1332889"/>
                </a:lnTo>
                <a:lnTo>
                  <a:pt x="980208" y="1334161"/>
                </a:lnTo>
                <a:lnTo>
                  <a:pt x="987823" y="1335752"/>
                </a:lnTo>
                <a:lnTo>
                  <a:pt x="995437" y="1337979"/>
                </a:lnTo>
                <a:lnTo>
                  <a:pt x="1002418" y="1340205"/>
                </a:lnTo>
                <a:lnTo>
                  <a:pt x="1009715" y="1343387"/>
                </a:lnTo>
                <a:lnTo>
                  <a:pt x="1016378" y="1346250"/>
                </a:lnTo>
                <a:lnTo>
                  <a:pt x="1023358" y="1349749"/>
                </a:lnTo>
                <a:lnTo>
                  <a:pt x="1030021" y="1353885"/>
                </a:lnTo>
                <a:lnTo>
                  <a:pt x="1036050" y="1357702"/>
                </a:lnTo>
                <a:lnTo>
                  <a:pt x="1042395" y="1361837"/>
                </a:lnTo>
                <a:lnTo>
                  <a:pt x="1048106" y="1366927"/>
                </a:lnTo>
                <a:lnTo>
                  <a:pt x="1053817" y="1371699"/>
                </a:lnTo>
                <a:lnTo>
                  <a:pt x="1059211" y="1377107"/>
                </a:lnTo>
                <a:lnTo>
                  <a:pt x="1064605" y="1382197"/>
                </a:lnTo>
                <a:lnTo>
                  <a:pt x="1069364" y="1388241"/>
                </a:lnTo>
                <a:lnTo>
                  <a:pt x="1073806" y="1393967"/>
                </a:lnTo>
                <a:lnTo>
                  <a:pt x="1078248" y="1400012"/>
                </a:lnTo>
                <a:lnTo>
                  <a:pt x="1082373" y="1406374"/>
                </a:lnTo>
                <a:lnTo>
                  <a:pt x="1085863" y="1413054"/>
                </a:lnTo>
                <a:lnTo>
                  <a:pt x="1089670" y="1419735"/>
                </a:lnTo>
                <a:lnTo>
                  <a:pt x="1092843" y="1426734"/>
                </a:lnTo>
                <a:lnTo>
                  <a:pt x="1095381" y="1433732"/>
                </a:lnTo>
                <a:lnTo>
                  <a:pt x="1097920" y="1441049"/>
                </a:lnTo>
                <a:lnTo>
                  <a:pt x="1100141" y="1448684"/>
                </a:lnTo>
                <a:lnTo>
                  <a:pt x="1101727" y="1456000"/>
                </a:lnTo>
                <a:lnTo>
                  <a:pt x="1103314" y="1463635"/>
                </a:lnTo>
                <a:lnTo>
                  <a:pt x="1104265" y="1471588"/>
                </a:lnTo>
                <a:lnTo>
                  <a:pt x="1104900" y="1479541"/>
                </a:lnTo>
                <a:lnTo>
                  <a:pt x="1104900" y="1487494"/>
                </a:lnTo>
                <a:lnTo>
                  <a:pt x="1104900" y="1686000"/>
                </a:lnTo>
                <a:lnTo>
                  <a:pt x="1104900" y="1690135"/>
                </a:lnTo>
                <a:lnTo>
                  <a:pt x="1104265" y="1693953"/>
                </a:lnTo>
                <a:lnTo>
                  <a:pt x="1103631" y="1697770"/>
                </a:lnTo>
                <a:lnTo>
                  <a:pt x="1102362" y="1701906"/>
                </a:lnTo>
                <a:lnTo>
                  <a:pt x="1101093" y="1705405"/>
                </a:lnTo>
                <a:lnTo>
                  <a:pt x="1099189" y="1709222"/>
                </a:lnTo>
                <a:lnTo>
                  <a:pt x="1096968" y="1713040"/>
                </a:lnTo>
                <a:lnTo>
                  <a:pt x="1094430" y="1716221"/>
                </a:lnTo>
                <a:lnTo>
                  <a:pt x="1091891" y="1719720"/>
                </a:lnTo>
                <a:lnTo>
                  <a:pt x="1089036" y="1722901"/>
                </a:lnTo>
                <a:lnTo>
                  <a:pt x="1085546" y="1726719"/>
                </a:lnTo>
                <a:lnTo>
                  <a:pt x="1082056" y="1729900"/>
                </a:lnTo>
                <a:lnTo>
                  <a:pt x="1078248" y="1732763"/>
                </a:lnTo>
                <a:lnTo>
                  <a:pt x="1074124" y="1736262"/>
                </a:lnTo>
                <a:lnTo>
                  <a:pt x="1069682" y="1739125"/>
                </a:lnTo>
                <a:lnTo>
                  <a:pt x="1065240" y="1741989"/>
                </a:lnTo>
                <a:lnTo>
                  <a:pt x="1055404" y="1748033"/>
                </a:lnTo>
                <a:lnTo>
                  <a:pt x="1044299" y="1753441"/>
                </a:lnTo>
                <a:lnTo>
                  <a:pt x="1032560" y="1758531"/>
                </a:lnTo>
                <a:lnTo>
                  <a:pt x="1019868" y="1763939"/>
                </a:lnTo>
                <a:lnTo>
                  <a:pt x="1005908" y="1768392"/>
                </a:lnTo>
                <a:lnTo>
                  <a:pt x="991630" y="1773164"/>
                </a:lnTo>
                <a:lnTo>
                  <a:pt x="976718" y="1777300"/>
                </a:lnTo>
                <a:lnTo>
                  <a:pt x="960854" y="1781117"/>
                </a:lnTo>
                <a:lnTo>
                  <a:pt x="944038" y="1784934"/>
                </a:lnTo>
                <a:lnTo>
                  <a:pt x="927222" y="1788434"/>
                </a:lnTo>
                <a:lnTo>
                  <a:pt x="909454" y="1791615"/>
                </a:lnTo>
                <a:lnTo>
                  <a:pt x="891369" y="1794796"/>
                </a:lnTo>
                <a:lnTo>
                  <a:pt x="872332" y="1797341"/>
                </a:lnTo>
                <a:lnTo>
                  <a:pt x="853295" y="1799886"/>
                </a:lnTo>
                <a:lnTo>
                  <a:pt x="833941" y="1801795"/>
                </a:lnTo>
                <a:lnTo>
                  <a:pt x="813952" y="1804022"/>
                </a:lnTo>
                <a:lnTo>
                  <a:pt x="793328" y="1805930"/>
                </a:lnTo>
                <a:lnTo>
                  <a:pt x="773022" y="1807203"/>
                </a:lnTo>
                <a:lnTo>
                  <a:pt x="752399" y="1808475"/>
                </a:lnTo>
                <a:lnTo>
                  <a:pt x="731458" y="1809748"/>
                </a:lnTo>
                <a:lnTo>
                  <a:pt x="710200" y="1810384"/>
                </a:lnTo>
                <a:lnTo>
                  <a:pt x="688942" y="1811020"/>
                </a:lnTo>
                <a:lnTo>
                  <a:pt x="667684" y="1811338"/>
                </a:lnTo>
                <a:lnTo>
                  <a:pt x="646427" y="1811338"/>
                </a:lnTo>
                <a:lnTo>
                  <a:pt x="625486" y="1811338"/>
                </a:lnTo>
                <a:lnTo>
                  <a:pt x="603911" y="1811020"/>
                </a:lnTo>
                <a:lnTo>
                  <a:pt x="582653" y="1810384"/>
                </a:lnTo>
                <a:lnTo>
                  <a:pt x="561395" y="1809748"/>
                </a:lnTo>
                <a:lnTo>
                  <a:pt x="540137" y="1808475"/>
                </a:lnTo>
                <a:lnTo>
                  <a:pt x="518879" y="1807203"/>
                </a:lnTo>
                <a:lnTo>
                  <a:pt x="498573" y="1805930"/>
                </a:lnTo>
                <a:lnTo>
                  <a:pt x="477632" y="1804022"/>
                </a:lnTo>
                <a:lnTo>
                  <a:pt x="457326" y="1801795"/>
                </a:lnTo>
                <a:lnTo>
                  <a:pt x="437337" y="1799886"/>
                </a:lnTo>
                <a:lnTo>
                  <a:pt x="417983" y="1797341"/>
                </a:lnTo>
                <a:lnTo>
                  <a:pt x="398629" y="1794796"/>
                </a:lnTo>
                <a:lnTo>
                  <a:pt x="379909" y="1791615"/>
                </a:lnTo>
                <a:lnTo>
                  <a:pt x="361824" y="1788434"/>
                </a:lnTo>
                <a:lnTo>
                  <a:pt x="344056" y="1784934"/>
                </a:lnTo>
                <a:lnTo>
                  <a:pt x="327240" y="1781117"/>
                </a:lnTo>
                <a:lnTo>
                  <a:pt x="310741" y="1777300"/>
                </a:lnTo>
                <a:lnTo>
                  <a:pt x="295195" y="1773164"/>
                </a:lnTo>
                <a:lnTo>
                  <a:pt x="280600" y="1768392"/>
                </a:lnTo>
                <a:lnTo>
                  <a:pt x="266322" y="1763939"/>
                </a:lnTo>
                <a:lnTo>
                  <a:pt x="252996" y="1758531"/>
                </a:lnTo>
                <a:lnTo>
                  <a:pt x="240622" y="1753441"/>
                </a:lnTo>
                <a:lnTo>
                  <a:pt x="229517" y="1748033"/>
                </a:lnTo>
                <a:lnTo>
                  <a:pt x="219047" y="1741989"/>
                </a:lnTo>
                <a:lnTo>
                  <a:pt x="214288" y="1739125"/>
                </a:lnTo>
                <a:lnTo>
                  <a:pt x="209846" y="1736262"/>
                </a:lnTo>
                <a:lnTo>
                  <a:pt x="205404" y="1732763"/>
                </a:lnTo>
                <a:lnTo>
                  <a:pt x="201596" y="1729900"/>
                </a:lnTo>
                <a:lnTo>
                  <a:pt x="198106" y="1726719"/>
                </a:lnTo>
                <a:lnTo>
                  <a:pt x="194299" y="1722901"/>
                </a:lnTo>
                <a:lnTo>
                  <a:pt x="191443" y="1719720"/>
                </a:lnTo>
                <a:lnTo>
                  <a:pt x="188588" y="1716221"/>
                </a:lnTo>
                <a:lnTo>
                  <a:pt x="186367" y="1713040"/>
                </a:lnTo>
                <a:lnTo>
                  <a:pt x="183828" y="1709222"/>
                </a:lnTo>
                <a:lnTo>
                  <a:pt x="181925" y="1705405"/>
                </a:lnTo>
                <a:lnTo>
                  <a:pt x="180338" y="1701906"/>
                </a:lnTo>
                <a:lnTo>
                  <a:pt x="179386" y="1697770"/>
                </a:lnTo>
                <a:lnTo>
                  <a:pt x="178435" y="1693953"/>
                </a:lnTo>
                <a:lnTo>
                  <a:pt x="177800" y="1690135"/>
                </a:lnTo>
                <a:lnTo>
                  <a:pt x="177800" y="1686000"/>
                </a:lnTo>
                <a:lnTo>
                  <a:pt x="177800" y="1487494"/>
                </a:lnTo>
                <a:lnTo>
                  <a:pt x="178117" y="1479541"/>
                </a:lnTo>
                <a:lnTo>
                  <a:pt x="178435" y="1471588"/>
                </a:lnTo>
                <a:lnTo>
                  <a:pt x="179386" y="1463635"/>
                </a:lnTo>
                <a:lnTo>
                  <a:pt x="180973" y="1456000"/>
                </a:lnTo>
                <a:lnTo>
                  <a:pt x="182559" y="1448684"/>
                </a:lnTo>
                <a:lnTo>
                  <a:pt x="184463" y="1441049"/>
                </a:lnTo>
                <a:lnTo>
                  <a:pt x="187318" y="1433732"/>
                </a:lnTo>
                <a:lnTo>
                  <a:pt x="190174" y="1426734"/>
                </a:lnTo>
                <a:lnTo>
                  <a:pt x="193030" y="1419735"/>
                </a:lnTo>
                <a:lnTo>
                  <a:pt x="196520" y="1413054"/>
                </a:lnTo>
                <a:lnTo>
                  <a:pt x="200327" y="1406374"/>
                </a:lnTo>
                <a:lnTo>
                  <a:pt x="204452" y="1400012"/>
                </a:lnTo>
                <a:lnTo>
                  <a:pt x="208576" y="1393967"/>
                </a:lnTo>
                <a:lnTo>
                  <a:pt x="213336" y="1388241"/>
                </a:lnTo>
                <a:lnTo>
                  <a:pt x="218095" y="1382197"/>
                </a:lnTo>
                <a:lnTo>
                  <a:pt x="223489" y="1377107"/>
                </a:lnTo>
                <a:lnTo>
                  <a:pt x="228883" y="1371699"/>
                </a:lnTo>
                <a:lnTo>
                  <a:pt x="234594" y="1366927"/>
                </a:lnTo>
                <a:lnTo>
                  <a:pt x="240305" y="1361837"/>
                </a:lnTo>
                <a:lnTo>
                  <a:pt x="246650" y="1357702"/>
                </a:lnTo>
                <a:lnTo>
                  <a:pt x="252679" y="1353885"/>
                </a:lnTo>
                <a:lnTo>
                  <a:pt x="259659" y="1349749"/>
                </a:lnTo>
                <a:lnTo>
                  <a:pt x="266005" y="1346250"/>
                </a:lnTo>
                <a:lnTo>
                  <a:pt x="272985" y="1343387"/>
                </a:lnTo>
                <a:lnTo>
                  <a:pt x="280282" y="1340205"/>
                </a:lnTo>
                <a:lnTo>
                  <a:pt x="287263" y="1337979"/>
                </a:lnTo>
                <a:lnTo>
                  <a:pt x="294877" y="1335752"/>
                </a:lnTo>
                <a:lnTo>
                  <a:pt x="302492" y="1334161"/>
                </a:lnTo>
                <a:lnTo>
                  <a:pt x="310107" y="1332889"/>
                </a:lnTo>
                <a:lnTo>
                  <a:pt x="318039" y="1331934"/>
                </a:lnTo>
                <a:lnTo>
                  <a:pt x="325971" y="1331298"/>
                </a:lnTo>
                <a:lnTo>
                  <a:pt x="333903" y="1330980"/>
                </a:lnTo>
                <a:lnTo>
                  <a:pt x="344056" y="1330026"/>
                </a:lnTo>
                <a:lnTo>
                  <a:pt x="372929" y="1327481"/>
                </a:lnTo>
                <a:lnTo>
                  <a:pt x="415762" y="1324300"/>
                </a:lnTo>
                <a:lnTo>
                  <a:pt x="441779" y="1322709"/>
                </a:lnTo>
                <a:lnTo>
                  <a:pt x="470017" y="1320800"/>
                </a:lnTo>
                <a:close/>
                <a:moveTo>
                  <a:pt x="1004887" y="995363"/>
                </a:moveTo>
                <a:lnTo>
                  <a:pt x="1176337" y="995363"/>
                </a:lnTo>
                <a:lnTo>
                  <a:pt x="1176337" y="1265238"/>
                </a:lnTo>
                <a:lnTo>
                  <a:pt x="1004887" y="1265238"/>
                </a:lnTo>
                <a:lnTo>
                  <a:pt x="1004887" y="995363"/>
                </a:lnTo>
                <a:close/>
                <a:moveTo>
                  <a:pt x="493561" y="847408"/>
                </a:moveTo>
                <a:lnTo>
                  <a:pt x="491024" y="847726"/>
                </a:lnTo>
                <a:lnTo>
                  <a:pt x="488804" y="848043"/>
                </a:lnTo>
                <a:lnTo>
                  <a:pt x="485950" y="848996"/>
                </a:lnTo>
                <a:lnTo>
                  <a:pt x="483730" y="849948"/>
                </a:lnTo>
                <a:lnTo>
                  <a:pt x="481510" y="851218"/>
                </a:lnTo>
                <a:lnTo>
                  <a:pt x="479290" y="852806"/>
                </a:lnTo>
                <a:lnTo>
                  <a:pt x="475167" y="856933"/>
                </a:lnTo>
                <a:lnTo>
                  <a:pt x="470727" y="861061"/>
                </a:lnTo>
                <a:lnTo>
                  <a:pt x="466604" y="865823"/>
                </a:lnTo>
                <a:lnTo>
                  <a:pt x="462482" y="871221"/>
                </a:lnTo>
                <a:lnTo>
                  <a:pt x="454553" y="882651"/>
                </a:lnTo>
                <a:lnTo>
                  <a:pt x="448527" y="890906"/>
                </a:lnTo>
                <a:lnTo>
                  <a:pt x="442819" y="899478"/>
                </a:lnTo>
                <a:lnTo>
                  <a:pt x="436793" y="908368"/>
                </a:lnTo>
                <a:lnTo>
                  <a:pt x="431402" y="917893"/>
                </a:lnTo>
                <a:lnTo>
                  <a:pt x="429499" y="926783"/>
                </a:lnTo>
                <a:lnTo>
                  <a:pt x="427596" y="935673"/>
                </a:lnTo>
                <a:lnTo>
                  <a:pt x="426010" y="945198"/>
                </a:lnTo>
                <a:lnTo>
                  <a:pt x="424742" y="954406"/>
                </a:lnTo>
                <a:lnTo>
                  <a:pt x="423790" y="963931"/>
                </a:lnTo>
                <a:lnTo>
                  <a:pt x="423156" y="973773"/>
                </a:lnTo>
                <a:lnTo>
                  <a:pt x="422839" y="982981"/>
                </a:lnTo>
                <a:lnTo>
                  <a:pt x="422839" y="992823"/>
                </a:lnTo>
                <a:lnTo>
                  <a:pt x="423156" y="1007111"/>
                </a:lnTo>
                <a:lnTo>
                  <a:pt x="424107" y="1020764"/>
                </a:lnTo>
                <a:lnTo>
                  <a:pt x="426010" y="1034099"/>
                </a:lnTo>
                <a:lnTo>
                  <a:pt x="428547" y="1047434"/>
                </a:lnTo>
                <a:lnTo>
                  <a:pt x="432036" y="1060769"/>
                </a:lnTo>
                <a:lnTo>
                  <a:pt x="435525" y="1073469"/>
                </a:lnTo>
                <a:lnTo>
                  <a:pt x="439965" y="1086169"/>
                </a:lnTo>
                <a:lnTo>
                  <a:pt x="445039" y="1098551"/>
                </a:lnTo>
                <a:lnTo>
                  <a:pt x="450430" y="1110934"/>
                </a:lnTo>
                <a:lnTo>
                  <a:pt x="456456" y="1122999"/>
                </a:lnTo>
                <a:lnTo>
                  <a:pt x="462799" y="1134429"/>
                </a:lnTo>
                <a:lnTo>
                  <a:pt x="469459" y="1145541"/>
                </a:lnTo>
                <a:lnTo>
                  <a:pt x="477070" y="1156019"/>
                </a:lnTo>
                <a:lnTo>
                  <a:pt x="484364" y="1166496"/>
                </a:lnTo>
                <a:lnTo>
                  <a:pt x="492293" y="1176656"/>
                </a:lnTo>
                <a:lnTo>
                  <a:pt x="500539" y="1186181"/>
                </a:lnTo>
                <a:lnTo>
                  <a:pt x="508784" y="1195389"/>
                </a:lnTo>
                <a:lnTo>
                  <a:pt x="517347" y="1204279"/>
                </a:lnTo>
                <a:lnTo>
                  <a:pt x="526227" y="1212216"/>
                </a:lnTo>
                <a:lnTo>
                  <a:pt x="535107" y="1220154"/>
                </a:lnTo>
                <a:lnTo>
                  <a:pt x="543987" y="1227456"/>
                </a:lnTo>
                <a:lnTo>
                  <a:pt x="553184" y="1234124"/>
                </a:lnTo>
                <a:lnTo>
                  <a:pt x="562381" y="1240474"/>
                </a:lnTo>
                <a:lnTo>
                  <a:pt x="571578" y="1245871"/>
                </a:lnTo>
                <a:lnTo>
                  <a:pt x="580775" y="1250951"/>
                </a:lnTo>
                <a:lnTo>
                  <a:pt x="589655" y="1255079"/>
                </a:lnTo>
                <a:lnTo>
                  <a:pt x="598853" y="1258889"/>
                </a:lnTo>
                <a:lnTo>
                  <a:pt x="607732" y="1262381"/>
                </a:lnTo>
                <a:lnTo>
                  <a:pt x="616612" y="1264604"/>
                </a:lnTo>
                <a:lnTo>
                  <a:pt x="624858" y="1266509"/>
                </a:lnTo>
                <a:lnTo>
                  <a:pt x="633421" y="1267461"/>
                </a:lnTo>
                <a:lnTo>
                  <a:pt x="641349" y="1267779"/>
                </a:lnTo>
                <a:lnTo>
                  <a:pt x="649595" y="1267461"/>
                </a:lnTo>
                <a:lnTo>
                  <a:pt x="657524" y="1266509"/>
                </a:lnTo>
                <a:lnTo>
                  <a:pt x="666404" y="1264604"/>
                </a:lnTo>
                <a:lnTo>
                  <a:pt x="674967" y="1262381"/>
                </a:lnTo>
                <a:lnTo>
                  <a:pt x="684164" y="1258889"/>
                </a:lnTo>
                <a:lnTo>
                  <a:pt x="692726" y="1255079"/>
                </a:lnTo>
                <a:lnTo>
                  <a:pt x="701924" y="1250951"/>
                </a:lnTo>
                <a:lnTo>
                  <a:pt x="711121" y="1245871"/>
                </a:lnTo>
                <a:lnTo>
                  <a:pt x="720318" y="1240474"/>
                </a:lnTo>
                <a:lnTo>
                  <a:pt x="729515" y="1234124"/>
                </a:lnTo>
                <a:lnTo>
                  <a:pt x="738395" y="1227456"/>
                </a:lnTo>
                <a:lnTo>
                  <a:pt x="747592" y="1220154"/>
                </a:lnTo>
                <a:lnTo>
                  <a:pt x="756472" y="1212216"/>
                </a:lnTo>
                <a:lnTo>
                  <a:pt x="765352" y="1204279"/>
                </a:lnTo>
                <a:lnTo>
                  <a:pt x="773915" y="1195389"/>
                </a:lnTo>
                <a:lnTo>
                  <a:pt x="782160" y="1186181"/>
                </a:lnTo>
                <a:lnTo>
                  <a:pt x="790406" y="1176656"/>
                </a:lnTo>
                <a:lnTo>
                  <a:pt x="798652" y="1166496"/>
                </a:lnTo>
                <a:lnTo>
                  <a:pt x="805946" y="1156019"/>
                </a:lnTo>
                <a:lnTo>
                  <a:pt x="813240" y="1145541"/>
                </a:lnTo>
                <a:lnTo>
                  <a:pt x="819900" y="1134429"/>
                </a:lnTo>
                <a:lnTo>
                  <a:pt x="826243" y="1122999"/>
                </a:lnTo>
                <a:lnTo>
                  <a:pt x="831952" y="1110934"/>
                </a:lnTo>
                <a:lnTo>
                  <a:pt x="837660" y="1098551"/>
                </a:lnTo>
                <a:lnTo>
                  <a:pt x="842417" y="1086169"/>
                </a:lnTo>
                <a:lnTo>
                  <a:pt x="847174" y="1073469"/>
                </a:lnTo>
                <a:lnTo>
                  <a:pt x="850980" y="1060769"/>
                </a:lnTo>
                <a:lnTo>
                  <a:pt x="853834" y="1047434"/>
                </a:lnTo>
                <a:lnTo>
                  <a:pt x="856689" y="1034099"/>
                </a:lnTo>
                <a:lnTo>
                  <a:pt x="858592" y="1020764"/>
                </a:lnTo>
                <a:lnTo>
                  <a:pt x="859543" y="1007111"/>
                </a:lnTo>
                <a:lnTo>
                  <a:pt x="860177" y="992823"/>
                </a:lnTo>
                <a:lnTo>
                  <a:pt x="859860" y="984886"/>
                </a:lnTo>
                <a:lnTo>
                  <a:pt x="859543" y="976313"/>
                </a:lnTo>
                <a:lnTo>
                  <a:pt x="837343" y="975361"/>
                </a:lnTo>
                <a:lnTo>
                  <a:pt x="814509" y="973773"/>
                </a:lnTo>
                <a:lnTo>
                  <a:pt x="791040" y="970916"/>
                </a:lnTo>
                <a:lnTo>
                  <a:pt x="767255" y="968058"/>
                </a:lnTo>
                <a:lnTo>
                  <a:pt x="743469" y="964566"/>
                </a:lnTo>
                <a:lnTo>
                  <a:pt x="719366" y="960438"/>
                </a:lnTo>
                <a:lnTo>
                  <a:pt x="695898" y="955041"/>
                </a:lnTo>
                <a:lnTo>
                  <a:pt x="684481" y="952501"/>
                </a:lnTo>
                <a:lnTo>
                  <a:pt x="673064" y="949643"/>
                </a:lnTo>
                <a:lnTo>
                  <a:pt x="661964" y="946468"/>
                </a:lnTo>
                <a:lnTo>
                  <a:pt x="651181" y="943293"/>
                </a:lnTo>
                <a:lnTo>
                  <a:pt x="640398" y="940118"/>
                </a:lnTo>
                <a:lnTo>
                  <a:pt x="629932" y="936308"/>
                </a:lnTo>
                <a:lnTo>
                  <a:pt x="620101" y="932816"/>
                </a:lnTo>
                <a:lnTo>
                  <a:pt x="610270" y="929006"/>
                </a:lnTo>
                <a:lnTo>
                  <a:pt x="601073" y="924878"/>
                </a:lnTo>
                <a:lnTo>
                  <a:pt x="592510" y="921068"/>
                </a:lnTo>
                <a:lnTo>
                  <a:pt x="583947" y="916941"/>
                </a:lnTo>
                <a:lnTo>
                  <a:pt x="576018" y="912178"/>
                </a:lnTo>
                <a:lnTo>
                  <a:pt x="568724" y="907733"/>
                </a:lnTo>
                <a:lnTo>
                  <a:pt x="561747" y="903288"/>
                </a:lnTo>
                <a:lnTo>
                  <a:pt x="555404" y="898208"/>
                </a:lnTo>
                <a:lnTo>
                  <a:pt x="550013" y="893128"/>
                </a:lnTo>
                <a:lnTo>
                  <a:pt x="544938" y="887731"/>
                </a:lnTo>
                <a:lnTo>
                  <a:pt x="540498" y="882651"/>
                </a:lnTo>
                <a:lnTo>
                  <a:pt x="536376" y="876936"/>
                </a:lnTo>
                <a:lnTo>
                  <a:pt x="532253" y="872173"/>
                </a:lnTo>
                <a:lnTo>
                  <a:pt x="528447" y="867728"/>
                </a:lnTo>
                <a:lnTo>
                  <a:pt x="524641" y="863601"/>
                </a:lnTo>
                <a:lnTo>
                  <a:pt x="520836" y="860426"/>
                </a:lnTo>
                <a:lnTo>
                  <a:pt x="517347" y="857251"/>
                </a:lnTo>
                <a:lnTo>
                  <a:pt x="514176" y="854393"/>
                </a:lnTo>
                <a:lnTo>
                  <a:pt x="511004" y="852488"/>
                </a:lnTo>
                <a:lnTo>
                  <a:pt x="507833" y="850583"/>
                </a:lnTo>
                <a:lnTo>
                  <a:pt x="504661" y="849313"/>
                </a:lnTo>
                <a:lnTo>
                  <a:pt x="501807" y="848361"/>
                </a:lnTo>
                <a:lnTo>
                  <a:pt x="499270" y="847726"/>
                </a:lnTo>
                <a:lnTo>
                  <a:pt x="496099" y="847408"/>
                </a:lnTo>
                <a:lnTo>
                  <a:pt x="493561" y="847408"/>
                </a:lnTo>
                <a:close/>
                <a:moveTo>
                  <a:pt x="1304925" y="828675"/>
                </a:moveTo>
                <a:lnTo>
                  <a:pt x="1476375" y="828675"/>
                </a:lnTo>
                <a:lnTo>
                  <a:pt x="1476375" y="1252538"/>
                </a:lnTo>
                <a:lnTo>
                  <a:pt x="1304925" y="1252538"/>
                </a:lnTo>
                <a:lnTo>
                  <a:pt x="1304925" y="828675"/>
                </a:lnTo>
                <a:close/>
                <a:moveTo>
                  <a:pt x="634055" y="655638"/>
                </a:moveTo>
                <a:lnTo>
                  <a:pt x="641349" y="655638"/>
                </a:lnTo>
                <a:lnTo>
                  <a:pt x="648644" y="655638"/>
                </a:lnTo>
                <a:lnTo>
                  <a:pt x="655938" y="655956"/>
                </a:lnTo>
                <a:lnTo>
                  <a:pt x="662915" y="656591"/>
                </a:lnTo>
                <a:lnTo>
                  <a:pt x="669892" y="657226"/>
                </a:lnTo>
                <a:lnTo>
                  <a:pt x="677187" y="658178"/>
                </a:lnTo>
                <a:lnTo>
                  <a:pt x="684164" y="659766"/>
                </a:lnTo>
                <a:lnTo>
                  <a:pt x="691141" y="661036"/>
                </a:lnTo>
                <a:lnTo>
                  <a:pt x="698118" y="662623"/>
                </a:lnTo>
                <a:lnTo>
                  <a:pt x="704778" y="664211"/>
                </a:lnTo>
                <a:lnTo>
                  <a:pt x="711438" y="666433"/>
                </a:lnTo>
                <a:lnTo>
                  <a:pt x="718415" y="668338"/>
                </a:lnTo>
                <a:lnTo>
                  <a:pt x="724758" y="670878"/>
                </a:lnTo>
                <a:lnTo>
                  <a:pt x="731418" y="673418"/>
                </a:lnTo>
                <a:lnTo>
                  <a:pt x="737761" y="676276"/>
                </a:lnTo>
                <a:lnTo>
                  <a:pt x="744421" y="679133"/>
                </a:lnTo>
                <a:lnTo>
                  <a:pt x="750446" y="682308"/>
                </a:lnTo>
                <a:lnTo>
                  <a:pt x="763132" y="688976"/>
                </a:lnTo>
                <a:lnTo>
                  <a:pt x="775500" y="696596"/>
                </a:lnTo>
                <a:lnTo>
                  <a:pt x="787235" y="704533"/>
                </a:lnTo>
                <a:lnTo>
                  <a:pt x="798652" y="713423"/>
                </a:lnTo>
                <a:lnTo>
                  <a:pt x="809435" y="722631"/>
                </a:lnTo>
                <a:lnTo>
                  <a:pt x="819900" y="732791"/>
                </a:lnTo>
                <a:lnTo>
                  <a:pt x="830049" y="743586"/>
                </a:lnTo>
                <a:lnTo>
                  <a:pt x="839880" y="754698"/>
                </a:lnTo>
                <a:lnTo>
                  <a:pt x="849394" y="766446"/>
                </a:lnTo>
                <a:lnTo>
                  <a:pt x="858274" y="778511"/>
                </a:lnTo>
                <a:lnTo>
                  <a:pt x="866520" y="791211"/>
                </a:lnTo>
                <a:lnTo>
                  <a:pt x="874449" y="804546"/>
                </a:lnTo>
                <a:lnTo>
                  <a:pt x="881743" y="818198"/>
                </a:lnTo>
                <a:lnTo>
                  <a:pt x="888403" y="832168"/>
                </a:lnTo>
                <a:lnTo>
                  <a:pt x="894746" y="847091"/>
                </a:lnTo>
                <a:lnTo>
                  <a:pt x="900137" y="861696"/>
                </a:lnTo>
                <a:lnTo>
                  <a:pt x="905529" y="876936"/>
                </a:lnTo>
                <a:lnTo>
                  <a:pt x="909651" y="892811"/>
                </a:lnTo>
                <a:lnTo>
                  <a:pt x="913457" y="908686"/>
                </a:lnTo>
                <a:lnTo>
                  <a:pt x="916946" y="924878"/>
                </a:lnTo>
                <a:lnTo>
                  <a:pt x="919166" y="941706"/>
                </a:lnTo>
                <a:lnTo>
                  <a:pt x="921068" y="958533"/>
                </a:lnTo>
                <a:lnTo>
                  <a:pt x="922020" y="975678"/>
                </a:lnTo>
                <a:lnTo>
                  <a:pt x="922337" y="992823"/>
                </a:lnTo>
                <a:lnTo>
                  <a:pt x="922337" y="1002031"/>
                </a:lnTo>
                <a:lnTo>
                  <a:pt x="922020" y="1010921"/>
                </a:lnTo>
                <a:lnTo>
                  <a:pt x="921386" y="1019811"/>
                </a:lnTo>
                <a:lnTo>
                  <a:pt x="920434" y="1028384"/>
                </a:lnTo>
                <a:lnTo>
                  <a:pt x="919483" y="1037274"/>
                </a:lnTo>
                <a:lnTo>
                  <a:pt x="918214" y="1045846"/>
                </a:lnTo>
                <a:lnTo>
                  <a:pt x="916628" y="1054419"/>
                </a:lnTo>
                <a:lnTo>
                  <a:pt x="915043" y="1062674"/>
                </a:lnTo>
                <a:lnTo>
                  <a:pt x="912823" y="1070929"/>
                </a:lnTo>
                <a:lnTo>
                  <a:pt x="910603" y="1079501"/>
                </a:lnTo>
                <a:lnTo>
                  <a:pt x="908383" y="1087756"/>
                </a:lnTo>
                <a:lnTo>
                  <a:pt x="906163" y="1095694"/>
                </a:lnTo>
                <a:lnTo>
                  <a:pt x="903309" y="1103631"/>
                </a:lnTo>
                <a:lnTo>
                  <a:pt x="900137" y="1111569"/>
                </a:lnTo>
                <a:lnTo>
                  <a:pt x="897283" y="1119189"/>
                </a:lnTo>
                <a:lnTo>
                  <a:pt x="894111" y="1126809"/>
                </a:lnTo>
                <a:lnTo>
                  <a:pt x="887134" y="1141731"/>
                </a:lnTo>
                <a:lnTo>
                  <a:pt x="879523" y="1156336"/>
                </a:lnTo>
                <a:lnTo>
                  <a:pt x="871277" y="1170624"/>
                </a:lnTo>
                <a:lnTo>
                  <a:pt x="862714" y="1184276"/>
                </a:lnTo>
                <a:lnTo>
                  <a:pt x="853517" y="1197611"/>
                </a:lnTo>
                <a:lnTo>
                  <a:pt x="843686" y="1209994"/>
                </a:lnTo>
                <a:lnTo>
                  <a:pt x="833854" y="1222376"/>
                </a:lnTo>
                <a:lnTo>
                  <a:pt x="823389" y="1233806"/>
                </a:lnTo>
                <a:lnTo>
                  <a:pt x="812606" y="1244919"/>
                </a:lnTo>
                <a:lnTo>
                  <a:pt x="801823" y="1255396"/>
                </a:lnTo>
                <a:lnTo>
                  <a:pt x="790406" y="1265239"/>
                </a:lnTo>
                <a:lnTo>
                  <a:pt x="778989" y="1274446"/>
                </a:lnTo>
                <a:lnTo>
                  <a:pt x="767255" y="1282701"/>
                </a:lnTo>
                <a:lnTo>
                  <a:pt x="755521" y="1290956"/>
                </a:lnTo>
                <a:lnTo>
                  <a:pt x="743786" y="1298259"/>
                </a:lnTo>
                <a:lnTo>
                  <a:pt x="732052" y="1304609"/>
                </a:lnTo>
                <a:lnTo>
                  <a:pt x="720318" y="1310641"/>
                </a:lnTo>
                <a:lnTo>
                  <a:pt x="708584" y="1315721"/>
                </a:lnTo>
                <a:lnTo>
                  <a:pt x="696849" y="1320166"/>
                </a:lnTo>
                <a:lnTo>
                  <a:pt x="685432" y="1323659"/>
                </a:lnTo>
                <a:lnTo>
                  <a:pt x="674015" y="1326516"/>
                </a:lnTo>
                <a:lnTo>
                  <a:pt x="662915" y="1328421"/>
                </a:lnTo>
                <a:lnTo>
                  <a:pt x="657207" y="1329374"/>
                </a:lnTo>
                <a:lnTo>
                  <a:pt x="652132" y="1329691"/>
                </a:lnTo>
                <a:lnTo>
                  <a:pt x="646424" y="1330009"/>
                </a:lnTo>
                <a:lnTo>
                  <a:pt x="641349" y="1330326"/>
                </a:lnTo>
                <a:lnTo>
                  <a:pt x="635958" y="1330009"/>
                </a:lnTo>
                <a:lnTo>
                  <a:pt x="630884" y="1329691"/>
                </a:lnTo>
                <a:lnTo>
                  <a:pt x="625492" y="1329374"/>
                </a:lnTo>
                <a:lnTo>
                  <a:pt x="620101" y="1328421"/>
                </a:lnTo>
                <a:lnTo>
                  <a:pt x="609001" y="1326516"/>
                </a:lnTo>
                <a:lnTo>
                  <a:pt x="597584" y="1323659"/>
                </a:lnTo>
                <a:lnTo>
                  <a:pt x="585850" y="1320166"/>
                </a:lnTo>
                <a:lnTo>
                  <a:pt x="574433" y="1315721"/>
                </a:lnTo>
                <a:lnTo>
                  <a:pt x="562698" y="1310641"/>
                </a:lnTo>
                <a:lnTo>
                  <a:pt x="550647" y="1304609"/>
                </a:lnTo>
                <a:lnTo>
                  <a:pt x="538913" y="1298259"/>
                </a:lnTo>
                <a:lnTo>
                  <a:pt x="527179" y="1290956"/>
                </a:lnTo>
                <a:lnTo>
                  <a:pt x="515444" y="1282701"/>
                </a:lnTo>
                <a:lnTo>
                  <a:pt x="503710" y="1274446"/>
                </a:lnTo>
                <a:lnTo>
                  <a:pt x="492293" y="1265239"/>
                </a:lnTo>
                <a:lnTo>
                  <a:pt x="481193" y="1255396"/>
                </a:lnTo>
                <a:lnTo>
                  <a:pt x="470093" y="1244919"/>
                </a:lnTo>
                <a:lnTo>
                  <a:pt x="459310" y="1233806"/>
                </a:lnTo>
                <a:lnTo>
                  <a:pt x="448845" y="1222376"/>
                </a:lnTo>
                <a:lnTo>
                  <a:pt x="438696" y="1209994"/>
                </a:lnTo>
                <a:lnTo>
                  <a:pt x="429499" y="1197611"/>
                </a:lnTo>
                <a:lnTo>
                  <a:pt x="419985" y="1184276"/>
                </a:lnTo>
                <a:lnTo>
                  <a:pt x="411422" y="1170624"/>
                </a:lnTo>
                <a:lnTo>
                  <a:pt x="403176" y="1156336"/>
                </a:lnTo>
                <a:lnTo>
                  <a:pt x="395565" y="1141731"/>
                </a:lnTo>
                <a:lnTo>
                  <a:pt x="388588" y="1126809"/>
                </a:lnTo>
                <a:lnTo>
                  <a:pt x="385416" y="1119189"/>
                </a:lnTo>
                <a:lnTo>
                  <a:pt x="382245" y="1111569"/>
                </a:lnTo>
                <a:lnTo>
                  <a:pt x="379390" y="1103631"/>
                </a:lnTo>
                <a:lnTo>
                  <a:pt x="376853" y="1095694"/>
                </a:lnTo>
                <a:lnTo>
                  <a:pt x="374316" y="1087756"/>
                </a:lnTo>
                <a:lnTo>
                  <a:pt x="372096" y="1079501"/>
                </a:lnTo>
                <a:lnTo>
                  <a:pt x="369559" y="1070929"/>
                </a:lnTo>
                <a:lnTo>
                  <a:pt x="367656" y="1062674"/>
                </a:lnTo>
                <a:lnTo>
                  <a:pt x="366071" y="1054419"/>
                </a:lnTo>
                <a:lnTo>
                  <a:pt x="364485" y="1045846"/>
                </a:lnTo>
                <a:lnTo>
                  <a:pt x="363216" y="1037274"/>
                </a:lnTo>
                <a:lnTo>
                  <a:pt x="362265" y="1028384"/>
                </a:lnTo>
                <a:lnTo>
                  <a:pt x="361313" y="1019811"/>
                </a:lnTo>
                <a:lnTo>
                  <a:pt x="360996" y="1010921"/>
                </a:lnTo>
                <a:lnTo>
                  <a:pt x="360362" y="1002031"/>
                </a:lnTo>
                <a:lnTo>
                  <a:pt x="360362" y="992823"/>
                </a:lnTo>
                <a:lnTo>
                  <a:pt x="360679" y="975678"/>
                </a:lnTo>
                <a:lnTo>
                  <a:pt x="361948" y="958533"/>
                </a:lnTo>
                <a:lnTo>
                  <a:pt x="363533" y="941706"/>
                </a:lnTo>
                <a:lnTo>
                  <a:pt x="366071" y="924878"/>
                </a:lnTo>
                <a:lnTo>
                  <a:pt x="368925" y="908686"/>
                </a:lnTo>
                <a:lnTo>
                  <a:pt x="373048" y="892811"/>
                </a:lnTo>
                <a:lnTo>
                  <a:pt x="377171" y="876936"/>
                </a:lnTo>
                <a:lnTo>
                  <a:pt x="382245" y="861696"/>
                </a:lnTo>
                <a:lnTo>
                  <a:pt x="387953" y="847091"/>
                </a:lnTo>
                <a:lnTo>
                  <a:pt x="393979" y="832168"/>
                </a:lnTo>
                <a:lnTo>
                  <a:pt x="400956" y="818198"/>
                </a:lnTo>
                <a:lnTo>
                  <a:pt x="408568" y="804546"/>
                </a:lnTo>
                <a:lnTo>
                  <a:pt x="416179" y="791211"/>
                </a:lnTo>
                <a:lnTo>
                  <a:pt x="424425" y="778511"/>
                </a:lnTo>
                <a:lnTo>
                  <a:pt x="433305" y="766446"/>
                </a:lnTo>
                <a:lnTo>
                  <a:pt x="442819" y="754698"/>
                </a:lnTo>
                <a:lnTo>
                  <a:pt x="452650" y="743586"/>
                </a:lnTo>
                <a:lnTo>
                  <a:pt x="462482" y="732791"/>
                </a:lnTo>
                <a:lnTo>
                  <a:pt x="473264" y="722631"/>
                </a:lnTo>
                <a:lnTo>
                  <a:pt x="484047" y="713423"/>
                </a:lnTo>
                <a:lnTo>
                  <a:pt x="495464" y="704533"/>
                </a:lnTo>
                <a:lnTo>
                  <a:pt x="507516" y="696596"/>
                </a:lnTo>
                <a:lnTo>
                  <a:pt x="519567" y="688976"/>
                </a:lnTo>
                <a:lnTo>
                  <a:pt x="531936" y="682308"/>
                </a:lnTo>
                <a:lnTo>
                  <a:pt x="538278" y="679133"/>
                </a:lnTo>
                <a:lnTo>
                  <a:pt x="544938" y="676276"/>
                </a:lnTo>
                <a:lnTo>
                  <a:pt x="551281" y="673418"/>
                </a:lnTo>
                <a:lnTo>
                  <a:pt x="557941" y="670878"/>
                </a:lnTo>
                <a:lnTo>
                  <a:pt x="564284" y="668338"/>
                </a:lnTo>
                <a:lnTo>
                  <a:pt x="571261" y="666433"/>
                </a:lnTo>
                <a:lnTo>
                  <a:pt x="577921" y="664211"/>
                </a:lnTo>
                <a:lnTo>
                  <a:pt x="584898" y="662623"/>
                </a:lnTo>
                <a:lnTo>
                  <a:pt x="591875" y="661036"/>
                </a:lnTo>
                <a:lnTo>
                  <a:pt x="598535" y="659766"/>
                </a:lnTo>
                <a:lnTo>
                  <a:pt x="605830" y="658178"/>
                </a:lnTo>
                <a:lnTo>
                  <a:pt x="612490" y="657226"/>
                </a:lnTo>
                <a:lnTo>
                  <a:pt x="619784" y="656591"/>
                </a:lnTo>
                <a:lnTo>
                  <a:pt x="627078" y="655956"/>
                </a:lnTo>
                <a:lnTo>
                  <a:pt x="634055" y="655638"/>
                </a:lnTo>
                <a:close/>
                <a:moveTo>
                  <a:pt x="1604962" y="463550"/>
                </a:moveTo>
                <a:lnTo>
                  <a:pt x="1776412" y="463550"/>
                </a:lnTo>
                <a:lnTo>
                  <a:pt x="1776412" y="1252538"/>
                </a:lnTo>
                <a:lnTo>
                  <a:pt x="1604962" y="1252538"/>
                </a:lnTo>
                <a:lnTo>
                  <a:pt x="1604962" y="463550"/>
                </a:lnTo>
                <a:close/>
                <a:moveTo>
                  <a:pt x="0" y="0"/>
                </a:moveTo>
                <a:lnTo>
                  <a:pt x="2125663" y="0"/>
                </a:lnTo>
                <a:lnTo>
                  <a:pt x="2125663" y="171553"/>
                </a:lnTo>
                <a:lnTo>
                  <a:pt x="2039621" y="171553"/>
                </a:lnTo>
                <a:lnTo>
                  <a:pt x="2039621" y="1577975"/>
                </a:lnTo>
                <a:lnTo>
                  <a:pt x="1252220" y="1577975"/>
                </a:lnTo>
                <a:lnTo>
                  <a:pt x="1252220" y="1449310"/>
                </a:lnTo>
                <a:lnTo>
                  <a:pt x="1911033" y="1449310"/>
                </a:lnTo>
                <a:lnTo>
                  <a:pt x="1911033" y="171553"/>
                </a:lnTo>
                <a:lnTo>
                  <a:pt x="195263" y="171553"/>
                </a:lnTo>
                <a:lnTo>
                  <a:pt x="195263" y="1249164"/>
                </a:lnTo>
                <a:lnTo>
                  <a:pt x="66675" y="1249164"/>
                </a:lnTo>
                <a:lnTo>
                  <a:pt x="66675" y="171553"/>
                </a:lnTo>
                <a:lnTo>
                  <a:pt x="0" y="171553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1C666E"/>
              </a:solidFill>
              <a:ea typeface="宋体" panose="02010600030101010101" pitchFamily="2" charset="-122"/>
            </a:endParaRPr>
          </a:p>
        </p:txBody>
      </p:sp>
      <p:sp>
        <p:nvSpPr>
          <p:cNvPr id="35" name="矩形 34"/>
          <p:cNvSpPr/>
          <p:nvPr/>
        </p:nvSpPr>
        <p:spPr>
          <a:xfrm rot="2700000">
            <a:off x="4040056" y="5963431"/>
            <a:ext cx="1312952" cy="1312952"/>
          </a:xfrm>
          <a:prstGeom prst="rect">
            <a:avLst/>
          </a:prstGeom>
          <a:gradFill>
            <a:gsLst>
              <a:gs pos="0">
                <a:srgbClr val="C72319"/>
              </a:gs>
              <a:gs pos="100000">
                <a:srgbClr val="F34347"/>
              </a:gs>
            </a:gsLst>
            <a:lin ang="5400000" scaled="1"/>
          </a:gradFill>
          <a:ln>
            <a:noFill/>
          </a:ln>
          <a:effectLst>
            <a:outerShdw blurRad="215900" dist="1143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5" name="矩形 44"/>
          <p:cNvSpPr/>
          <p:nvPr/>
        </p:nvSpPr>
        <p:spPr>
          <a:xfrm rot="2700000">
            <a:off x="1613409" y="5802903"/>
            <a:ext cx="1710940" cy="1710940"/>
          </a:xfrm>
          <a:prstGeom prst="rect">
            <a:avLst/>
          </a:prstGeom>
          <a:gradFill>
            <a:gsLst>
              <a:gs pos="0">
                <a:srgbClr val="DC4A1B"/>
              </a:gs>
              <a:gs pos="100000">
                <a:srgbClr val="F66C47"/>
              </a:gs>
            </a:gsLst>
            <a:lin ang="5400000" scaled="1"/>
          </a:gradFill>
          <a:ln>
            <a:noFill/>
          </a:ln>
          <a:effectLst>
            <a:outerShdw blurRad="215900" dist="1143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6" name="矩形 45"/>
          <p:cNvSpPr/>
          <p:nvPr/>
        </p:nvSpPr>
        <p:spPr>
          <a:xfrm rot="2700000">
            <a:off x="-291242" y="5451505"/>
            <a:ext cx="1737046" cy="1737046"/>
          </a:xfrm>
          <a:prstGeom prst="rect">
            <a:avLst/>
          </a:prstGeom>
          <a:gradFill>
            <a:gsLst>
              <a:gs pos="0">
                <a:srgbClr val="C72319"/>
              </a:gs>
              <a:gs pos="100000">
                <a:srgbClr val="F34347"/>
              </a:gs>
            </a:gsLst>
            <a:lin ang="5400000" scaled="1"/>
          </a:gradFill>
          <a:ln>
            <a:noFill/>
          </a:ln>
          <a:effectLst>
            <a:outerShdw blurRad="215900" dist="1143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7" name="矩形 46"/>
          <p:cNvSpPr/>
          <p:nvPr/>
        </p:nvSpPr>
        <p:spPr>
          <a:xfrm rot="2700000">
            <a:off x="1346266" y="6959286"/>
            <a:ext cx="1159644" cy="1159644"/>
          </a:xfrm>
          <a:prstGeom prst="rect">
            <a:avLst/>
          </a:prstGeom>
          <a:gradFill>
            <a:gsLst>
              <a:gs pos="0">
                <a:srgbClr val="026C68"/>
              </a:gs>
              <a:gs pos="100000">
                <a:srgbClr val="059188"/>
              </a:gs>
            </a:gsLst>
            <a:lin ang="5400000" scaled="1"/>
          </a:gradFill>
          <a:ln>
            <a:noFill/>
          </a:ln>
          <a:effectLst>
            <a:outerShdw blurRad="215900" dist="1143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8" name="矩形 47"/>
          <p:cNvSpPr/>
          <p:nvPr/>
        </p:nvSpPr>
        <p:spPr>
          <a:xfrm rot="2700000">
            <a:off x="2979504" y="6531792"/>
            <a:ext cx="1463016" cy="1463016"/>
          </a:xfrm>
          <a:prstGeom prst="rect">
            <a:avLst/>
          </a:prstGeom>
          <a:gradFill>
            <a:gsLst>
              <a:gs pos="0">
                <a:srgbClr val="03435C"/>
              </a:gs>
              <a:gs pos="100000">
                <a:srgbClr val="037A9B"/>
              </a:gs>
            </a:gsLst>
            <a:lin ang="5400000" scaled="1"/>
          </a:gradFill>
          <a:ln>
            <a:noFill/>
          </a:ln>
          <a:effectLst>
            <a:outerShdw blurRad="215900" dist="1143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9" name="矩形 48"/>
          <p:cNvSpPr/>
          <p:nvPr/>
        </p:nvSpPr>
        <p:spPr>
          <a:xfrm rot="2700000">
            <a:off x="4972779" y="7213522"/>
            <a:ext cx="865996" cy="865996"/>
          </a:xfrm>
          <a:prstGeom prst="rect">
            <a:avLst/>
          </a:prstGeom>
          <a:gradFill>
            <a:gsLst>
              <a:gs pos="0">
                <a:srgbClr val="DC4A1B"/>
              </a:gs>
              <a:gs pos="100000">
                <a:srgbClr val="F66C47"/>
              </a:gs>
            </a:gsLst>
            <a:lin ang="5400000" scaled="1"/>
          </a:gradFill>
          <a:ln>
            <a:noFill/>
          </a:ln>
          <a:effectLst>
            <a:outerShdw blurRad="215900" dist="1143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0" name="矩形 49"/>
          <p:cNvSpPr/>
          <p:nvPr/>
        </p:nvSpPr>
        <p:spPr>
          <a:xfrm rot="2700000">
            <a:off x="5925709" y="6418460"/>
            <a:ext cx="1829989" cy="1829989"/>
          </a:xfrm>
          <a:prstGeom prst="rect">
            <a:avLst/>
          </a:prstGeom>
          <a:gradFill>
            <a:gsLst>
              <a:gs pos="0">
                <a:srgbClr val="03435C"/>
              </a:gs>
              <a:gs pos="100000">
                <a:srgbClr val="037A9B"/>
              </a:gs>
            </a:gsLst>
            <a:lin ang="5400000" scaled="1"/>
          </a:gradFill>
          <a:ln>
            <a:noFill/>
          </a:ln>
          <a:effectLst>
            <a:outerShdw blurRad="215900" dist="1143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1" name="矩形 50"/>
          <p:cNvSpPr/>
          <p:nvPr/>
        </p:nvSpPr>
        <p:spPr>
          <a:xfrm rot="2700000">
            <a:off x="9008588" y="5760049"/>
            <a:ext cx="1918130" cy="1918130"/>
          </a:xfrm>
          <a:prstGeom prst="rect">
            <a:avLst/>
          </a:prstGeom>
          <a:gradFill>
            <a:gsLst>
              <a:gs pos="0">
                <a:srgbClr val="DC4A1B"/>
              </a:gs>
              <a:gs pos="100000">
                <a:srgbClr val="F66C47"/>
              </a:gs>
            </a:gsLst>
            <a:lin ang="5400000" scaled="1"/>
          </a:gradFill>
          <a:ln>
            <a:noFill/>
          </a:ln>
          <a:effectLst>
            <a:outerShdw blurRad="215900" dist="1143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2" name="矩形 51"/>
          <p:cNvSpPr/>
          <p:nvPr/>
        </p:nvSpPr>
        <p:spPr>
          <a:xfrm rot="2700000">
            <a:off x="6419174" y="5619043"/>
            <a:ext cx="1401965" cy="1401965"/>
          </a:xfrm>
          <a:prstGeom prst="rect">
            <a:avLst/>
          </a:prstGeom>
          <a:gradFill>
            <a:gsLst>
              <a:gs pos="0">
                <a:srgbClr val="026C68"/>
              </a:gs>
              <a:gs pos="100000">
                <a:srgbClr val="059188"/>
              </a:gs>
            </a:gsLst>
            <a:lin ang="5400000" scaled="1"/>
          </a:gradFill>
          <a:ln>
            <a:noFill/>
          </a:ln>
          <a:effectLst>
            <a:outerShdw blurRad="215900" dist="1143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3" name="矩形 52"/>
          <p:cNvSpPr/>
          <p:nvPr/>
        </p:nvSpPr>
        <p:spPr>
          <a:xfrm rot="2700000">
            <a:off x="7918216" y="6686371"/>
            <a:ext cx="1258772" cy="1258772"/>
          </a:xfrm>
          <a:prstGeom prst="rect">
            <a:avLst/>
          </a:prstGeom>
          <a:gradFill>
            <a:gsLst>
              <a:gs pos="0">
                <a:srgbClr val="C72319"/>
              </a:gs>
              <a:gs pos="100000">
                <a:srgbClr val="F34347"/>
              </a:gs>
            </a:gsLst>
            <a:lin ang="5400000" scaled="1"/>
          </a:gradFill>
          <a:ln>
            <a:noFill/>
          </a:ln>
          <a:effectLst>
            <a:outerShdw blurRad="215900" dist="1143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4" name="矩形 53"/>
          <p:cNvSpPr/>
          <p:nvPr/>
        </p:nvSpPr>
        <p:spPr>
          <a:xfrm rot="2700000">
            <a:off x="8194663" y="5531026"/>
            <a:ext cx="653631" cy="653631"/>
          </a:xfrm>
          <a:prstGeom prst="rect">
            <a:avLst/>
          </a:prstGeom>
          <a:gradFill>
            <a:gsLst>
              <a:gs pos="0">
                <a:srgbClr val="026C68"/>
              </a:gs>
              <a:gs pos="100000">
                <a:srgbClr val="059188"/>
              </a:gs>
            </a:gsLst>
            <a:lin ang="5400000" scaled="1"/>
          </a:gradFill>
          <a:ln>
            <a:noFill/>
          </a:ln>
          <a:effectLst>
            <a:outerShdw blurRad="215900" dist="1143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5" name="矩形 54"/>
          <p:cNvSpPr/>
          <p:nvPr/>
        </p:nvSpPr>
        <p:spPr>
          <a:xfrm rot="2700000">
            <a:off x="11251240" y="6165645"/>
            <a:ext cx="1737046" cy="1737046"/>
          </a:xfrm>
          <a:prstGeom prst="rect">
            <a:avLst/>
          </a:prstGeom>
          <a:gradFill>
            <a:gsLst>
              <a:gs pos="0">
                <a:srgbClr val="03435C"/>
              </a:gs>
              <a:gs pos="100000">
                <a:srgbClr val="037A9B"/>
              </a:gs>
            </a:gsLst>
            <a:lin ang="5400000" scaled="1"/>
          </a:gradFill>
          <a:ln>
            <a:noFill/>
          </a:ln>
          <a:effectLst>
            <a:outerShdw blurRad="215900" dist="1143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6" name="矩形 55"/>
          <p:cNvSpPr/>
          <p:nvPr/>
        </p:nvSpPr>
        <p:spPr>
          <a:xfrm rot="2700000">
            <a:off x="12299116" y="5147764"/>
            <a:ext cx="865996" cy="865996"/>
          </a:xfrm>
          <a:prstGeom prst="rect">
            <a:avLst/>
          </a:prstGeom>
          <a:gradFill>
            <a:gsLst>
              <a:gs pos="0">
                <a:srgbClr val="DC4A1B"/>
              </a:gs>
              <a:gs pos="100000">
                <a:srgbClr val="F66C47"/>
              </a:gs>
            </a:gsLst>
            <a:lin ang="5400000" scaled="1"/>
          </a:gradFill>
          <a:ln>
            <a:noFill/>
          </a:ln>
          <a:effectLst>
            <a:outerShdw blurRad="215900" dist="1143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7" name="矩形 56"/>
          <p:cNvSpPr/>
          <p:nvPr/>
        </p:nvSpPr>
        <p:spPr>
          <a:xfrm rot="2700000">
            <a:off x="5706531" y="6316679"/>
            <a:ext cx="424360" cy="424360"/>
          </a:xfrm>
          <a:prstGeom prst="rect">
            <a:avLst/>
          </a:prstGeom>
          <a:gradFill>
            <a:gsLst>
              <a:gs pos="0">
                <a:srgbClr val="C72319"/>
              </a:gs>
              <a:gs pos="100000">
                <a:srgbClr val="F34347"/>
              </a:gs>
            </a:gsLst>
            <a:lin ang="5400000" scaled="1"/>
          </a:gradFill>
          <a:ln>
            <a:noFill/>
          </a:ln>
          <a:effectLst>
            <a:outerShdw blurRad="215900" dist="1143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8" name="矩形 57"/>
          <p:cNvSpPr/>
          <p:nvPr/>
        </p:nvSpPr>
        <p:spPr>
          <a:xfrm rot="2700000">
            <a:off x="3596278" y="6071102"/>
            <a:ext cx="229473" cy="229473"/>
          </a:xfrm>
          <a:prstGeom prst="rect">
            <a:avLst/>
          </a:prstGeom>
          <a:gradFill>
            <a:gsLst>
              <a:gs pos="0">
                <a:srgbClr val="C72319"/>
              </a:gs>
              <a:gs pos="100000">
                <a:srgbClr val="F34347"/>
              </a:gs>
            </a:gsLst>
            <a:lin ang="5400000" scaled="1"/>
          </a:gradFill>
          <a:ln>
            <a:noFill/>
          </a:ln>
          <a:effectLst>
            <a:outerShdw blurRad="215900" dist="1143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" name="矩形 58"/>
          <p:cNvSpPr/>
          <p:nvPr/>
        </p:nvSpPr>
        <p:spPr>
          <a:xfrm rot="2700000">
            <a:off x="11344699" y="-236575"/>
            <a:ext cx="1737046" cy="1737046"/>
          </a:xfrm>
          <a:prstGeom prst="rect">
            <a:avLst/>
          </a:prstGeom>
          <a:gradFill>
            <a:gsLst>
              <a:gs pos="0">
                <a:srgbClr val="DC4A1B"/>
              </a:gs>
              <a:gs pos="100000">
                <a:srgbClr val="F66C47"/>
              </a:gs>
            </a:gsLst>
            <a:lin ang="5400000" scaled="1"/>
          </a:gradFill>
          <a:ln>
            <a:noFill/>
          </a:ln>
          <a:effectLst>
            <a:outerShdw blurRad="215900" dist="1143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0" name="矩形 59"/>
          <p:cNvSpPr/>
          <p:nvPr/>
        </p:nvSpPr>
        <p:spPr>
          <a:xfrm rot="2700000">
            <a:off x="10476711" y="254662"/>
            <a:ext cx="1016465" cy="1016465"/>
          </a:xfrm>
          <a:prstGeom prst="rect">
            <a:avLst/>
          </a:prstGeom>
          <a:gradFill>
            <a:gsLst>
              <a:gs pos="0">
                <a:srgbClr val="026C68"/>
              </a:gs>
              <a:gs pos="100000">
                <a:srgbClr val="059188"/>
              </a:gs>
            </a:gsLst>
            <a:lin ang="5400000" scaled="1"/>
          </a:gradFill>
          <a:ln>
            <a:noFill/>
          </a:ln>
          <a:effectLst>
            <a:outerShdw blurRad="215900" dist="1143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1" name="矩形 60"/>
          <p:cNvSpPr/>
          <p:nvPr/>
        </p:nvSpPr>
        <p:spPr>
          <a:xfrm rot="2700000">
            <a:off x="12732099" y="-223037"/>
            <a:ext cx="588392" cy="588392"/>
          </a:xfrm>
          <a:prstGeom prst="rect">
            <a:avLst/>
          </a:prstGeom>
          <a:gradFill>
            <a:gsLst>
              <a:gs pos="0">
                <a:srgbClr val="C72319"/>
              </a:gs>
              <a:gs pos="100000">
                <a:srgbClr val="F34347"/>
              </a:gs>
            </a:gsLst>
            <a:lin ang="5400000" scaled="1"/>
          </a:gradFill>
          <a:ln>
            <a:noFill/>
          </a:ln>
          <a:effectLst>
            <a:outerShdw blurRad="215900" dist="1143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2" name="矩形 61"/>
          <p:cNvSpPr/>
          <p:nvPr/>
        </p:nvSpPr>
        <p:spPr>
          <a:xfrm rot="2700000">
            <a:off x="9984544" y="105075"/>
            <a:ext cx="294196" cy="294196"/>
          </a:xfrm>
          <a:prstGeom prst="rect">
            <a:avLst/>
          </a:prstGeom>
          <a:gradFill>
            <a:gsLst>
              <a:gs pos="0">
                <a:srgbClr val="03435C"/>
              </a:gs>
              <a:gs pos="100000">
                <a:srgbClr val="037A9B"/>
              </a:gs>
            </a:gsLst>
            <a:lin ang="5400000" scaled="1"/>
          </a:gradFill>
          <a:ln>
            <a:noFill/>
          </a:ln>
          <a:effectLst>
            <a:outerShdw blurRad="215900" dist="1143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426442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500"/>
                            </p:stCondLst>
                            <p:childTnLst>
                              <p:par>
                                <p:cTn id="3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000"/>
                            </p:stCondLst>
                            <p:childTnLst>
                              <p:par>
                                <p:cTn id="3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500"/>
                            </p:stCondLst>
                            <p:childTnLst>
                              <p:par>
                                <p:cTn id="4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000"/>
                            </p:stCondLst>
                            <p:childTnLst>
                              <p:par>
                                <p:cTn id="4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500"/>
                            </p:stCondLst>
                            <p:childTnLst>
                              <p:par>
                                <p:cTn id="5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6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2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5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8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9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1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4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5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7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0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1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3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5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6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7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9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0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2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3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5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7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8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9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1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2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3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4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5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7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8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0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7" grpId="0"/>
      <p:bldP spid="44" grpId="0" animBg="1"/>
      <p:bldP spid="35" grpId="0" animBg="1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 animBg="1"/>
      <p:bldP spid="54" grpId="0" animBg="1"/>
      <p:bldP spid="55" grpId="0" animBg="1"/>
      <p:bldP spid="56" grpId="0" animBg="1"/>
      <p:bldP spid="57" grpId="0" animBg="1"/>
      <p:bldP spid="58" grpId="0" animBg="1"/>
      <p:bldP spid="59" grpId="0" animBg="1"/>
      <p:bldP spid="60" grpId="0" animBg="1"/>
      <p:bldP spid="61" grpId="0" animBg="1"/>
      <p:bldP spid="62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52256CB2-017E-4ED0-A1A0-EABF6EE831C0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EOUV0cNwDEewAEAANoDAAAPAAAAbm9uZS9wbGF5ZXIueG1spZJPb9QwEMXPW6nfIfK9dpYKUa0cekDKiaJKC4jbyptME1PHDp4Ju/vtmfzZpFuQQOKQaPIy72fPs/X9sXHJT4hog8/EWqYiAV+E0voqE18+5zd34v799ZVunTlBTGyZCR88iKQELKJtiX2PhupMvBAkQ0XCL4+bI9pM1ETtRqnD4SAPtzLESr1J07X69vBxW9TQmBvrkYwvmLvs5VYkbbQhWjpl4l0qrq9WA/ICZ5F7fIXBdf3KKIvQqDYCgieIatz2bN3Q3838NMErOrWAgkdfDbPvTfH8EMrOAfbaSo9tWyDqCYO20rSx6zufYCwyMTbsGkA0FaB0vhJq9Ko/mPWTM1hPHLzA9ty22zuLNYsjfejeLerubBmyVxNHXYJ0M0wwnGLeOZeDoS5CKZIIPzrLVd5jv85HkK7FuJzn7h0+Wy/xULDGVW4KCvH0gR18JFOUco5ejtHLwdTbh+ITF49TnNsFMgezhKBratzbf86j7/6fOEp4Mp0jcV7B+hKOueW/BA2PQsAz9pqk1sl+tTOVd9ftmxdX40Iadzdl8R1FQiZWwNewNGTUos8w9Zqm1fg5JTTHotXv91JPRC5/AVBLAQIAABQAAgAIAEOUV0cNwDEewAEAANoDAAAPAAAAAAAAAAEAAAAAAAAAAABub25lL3BsYXllci54bWxQSwUGAAAAAAEAAQA9AAAA7QEAAAAA"/>
  <p:tag name="ISPRING_OUTPUT_FOLDER" val="C:\Users\Administrator\Desktop"/>
  <p:tag name="ISPRING_PRESENTATION_TITLE" val="298"/>
</p:tagLst>
</file>

<file path=ppt/theme/theme1.xml><?xml version="1.0" encoding="utf-8"?>
<a:theme xmlns:a="http://schemas.openxmlformats.org/drawingml/2006/main" name="第一PPT，www.1ppt.com">
  <a:themeElements>
    <a:clrScheme name="自定义 873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047D75"/>
      </a:accent1>
      <a:accent2>
        <a:srgbClr val="E73D3F"/>
      </a:accent2>
      <a:accent3>
        <a:srgbClr val="037595"/>
      </a:accent3>
      <a:accent4>
        <a:srgbClr val="047D75"/>
      </a:accent4>
      <a:accent5>
        <a:srgbClr val="E73D3F"/>
      </a:accent5>
      <a:accent6>
        <a:srgbClr val="037595"/>
      </a:accent6>
      <a:hlink>
        <a:srgbClr val="047D75"/>
      </a:hlink>
      <a:folHlink>
        <a:srgbClr val="E73D3F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FFFFFF"/>
    </a:accent3>
    <a:accent4>
      <a:srgbClr val="000000"/>
    </a:accent4>
    <a:accent5>
      <a:srgbClr val="B5CBE7"/>
    </a:accent5>
    <a:accent6>
      <a:srgbClr val="D7712B"/>
    </a:accent6>
    <a:hlink>
      <a:srgbClr val="0563C1"/>
    </a:hlink>
    <a:folHlink>
      <a:srgbClr val="954F7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4022</Words>
  <Application>Microsoft Office PowerPoint</Application>
  <PresentationFormat>自定义</PresentationFormat>
  <Paragraphs>313</Paragraphs>
  <Slides>28</Slides>
  <Notes>27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28</vt:i4>
      </vt:variant>
    </vt:vector>
  </HeadingPairs>
  <TitlesOfParts>
    <vt:vector size="30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工作总结</dc:title>
  <dc:creator/>
  <cp:keywords>www.1ppt.com</cp:keywords>
  <cp:lastModifiedBy/>
  <cp:revision>1</cp:revision>
  <dcterms:created xsi:type="dcterms:W3CDTF">2016-10-17T14:00:15Z</dcterms:created>
  <dcterms:modified xsi:type="dcterms:W3CDTF">2019-03-04T14:57:11Z</dcterms:modified>
</cp:coreProperties>
</file>