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3" r:id="rId2"/>
  </p:sldMasterIdLst>
  <p:notesMasterIdLst>
    <p:notesMasterId r:id="rId30"/>
  </p:notesMasterIdLst>
  <p:sldIdLst>
    <p:sldId id="310" r:id="rId3"/>
    <p:sldId id="307" r:id="rId4"/>
    <p:sldId id="259" r:id="rId5"/>
    <p:sldId id="311" r:id="rId6"/>
    <p:sldId id="280" r:id="rId7"/>
    <p:sldId id="260" r:id="rId8"/>
    <p:sldId id="261" r:id="rId9"/>
    <p:sldId id="263" r:id="rId10"/>
    <p:sldId id="312" r:id="rId11"/>
    <p:sldId id="265" r:id="rId12"/>
    <p:sldId id="268" r:id="rId13"/>
    <p:sldId id="270" r:id="rId14"/>
    <p:sldId id="272" r:id="rId15"/>
    <p:sldId id="314" r:id="rId16"/>
    <p:sldId id="278" r:id="rId17"/>
    <p:sldId id="281" r:id="rId18"/>
    <p:sldId id="282" r:id="rId19"/>
    <p:sldId id="283" r:id="rId20"/>
    <p:sldId id="284" r:id="rId21"/>
    <p:sldId id="285" r:id="rId22"/>
    <p:sldId id="287" r:id="rId23"/>
    <p:sldId id="313" r:id="rId24"/>
    <p:sldId id="289" r:id="rId25"/>
    <p:sldId id="290" r:id="rId26"/>
    <p:sldId id="292" r:id="rId27"/>
    <p:sldId id="315" r:id="rId28"/>
    <p:sldId id="316" r:id="rId29"/>
  </p:sldIdLst>
  <p:sldSz cx="9144000" cy="5143500" type="screen16x9"/>
  <p:notesSz cx="6858000" cy="9144000"/>
  <p:custDataLst>
    <p:tags r:id="rId3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C80000"/>
    <a:srgbClr val="FF9900"/>
    <a:srgbClr val="FF6E00"/>
    <a:srgbClr val="DE0000"/>
    <a:srgbClr val="FE0000"/>
    <a:srgbClr val="FF0000"/>
    <a:srgbClr val="000000"/>
    <a:srgbClr val="FFD28F"/>
    <a:srgbClr val="FF79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02" y="-144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3846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gs" Target="tags/tag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5EB118-935A-4D6A-BF3D-282C0E6CB0E0}" type="datetimeFigureOut">
              <a:rPr lang="zh-CN" altLang="en-US" smtClean="0"/>
              <a:t>2019/3/4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0C8E17-6E6C-421A-9820-B576FE7D30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97580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0C8E17-6E6C-421A-9820-B576FE7D3070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3949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7AF81A-5A48-44B6-BFB3-5A2D3370088C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680881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7AF81A-5A48-44B6-BFB3-5A2D3370088C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680881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7AF81A-5A48-44B6-BFB3-5A2D3370088C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680881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7AF81A-5A48-44B6-BFB3-5A2D3370088C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680881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0C8E17-6E6C-421A-9820-B576FE7D3070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345694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7AF81A-5A48-44B6-BFB3-5A2D3370088C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680881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7AF81A-5A48-44B6-BFB3-5A2D3370088C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680881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7AF81A-5A48-44B6-BFB3-5A2D3370088C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680881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7AF81A-5A48-44B6-BFB3-5A2D3370088C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680881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7AF81A-5A48-44B6-BFB3-5A2D3370088C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68088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0C8E17-6E6C-421A-9820-B576FE7D3070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854688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7AF81A-5A48-44B6-BFB3-5A2D3370088C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680881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7AF81A-5A48-44B6-BFB3-5A2D3370088C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680881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0C8E17-6E6C-421A-9820-B576FE7D3070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108155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7AF81A-5A48-44B6-BFB3-5A2D3370088C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680881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7AF81A-5A48-44B6-BFB3-5A2D3370088C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680881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7AF81A-5A48-44B6-BFB3-5A2D3370088C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680881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0C8E17-6E6C-421A-9820-B576FE7D3070}" type="slidenum">
              <a:rPr lang="zh-CN" altLang="en-US" smtClean="0">
                <a:solidFill>
                  <a:prstClr val="black"/>
                </a:solidFill>
              </a:rPr>
              <a:pPr/>
              <a:t>26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394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7AF81A-5A48-44B6-BFB3-5A2D3370088C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68088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0C8E17-6E6C-421A-9820-B576FE7D3070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95715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7AF81A-5A48-44B6-BFB3-5A2D3370088C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68088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7AF81A-5A48-44B6-BFB3-5A2D3370088C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68088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7AF81A-5A48-44B6-BFB3-5A2D3370088C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68088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7AF81A-5A48-44B6-BFB3-5A2D3370088C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68088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0C8E17-6E6C-421A-9820-B576FE7D3070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11394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849EC-D59D-4321-85E3-DED940673F6E}" type="datetimeFigureOut">
              <a:rPr lang="zh-CN" altLang="en-US" smtClean="0"/>
              <a:t>2019/3/4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7AE78-4DCD-4CD7-80AF-EC041AE230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4684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849EC-D59D-4321-85E3-DED940673F6E}" type="datetimeFigureOut">
              <a:rPr lang="zh-CN" altLang="en-US" smtClean="0"/>
              <a:t>2019/3/4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7AE78-4DCD-4CD7-80AF-EC041AE230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4325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849EC-D59D-4321-85E3-DED940673F6E}" type="datetimeFigureOut">
              <a:rPr lang="zh-CN" altLang="en-US" smtClean="0"/>
              <a:t>2019/3/4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7AE78-4DCD-4CD7-80AF-EC041AE230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0492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67202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97246736"/>
      </p:ext>
    </p:extLst>
  </p:cSld>
  <p:clrMapOvr>
    <a:masterClrMapping/>
  </p:clrMapOvr>
  <p:transition spd="med" advClick="0" advTm="5000">
    <p:pull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44868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84506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13528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99329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29203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38439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849EC-D59D-4321-85E3-DED940673F6E}" type="datetimeFigureOut">
              <a:rPr lang="zh-CN" altLang="en-US" smtClean="0"/>
              <a:t>2019/3/4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7AE78-4DCD-4CD7-80AF-EC041AE230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4476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247496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76505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994946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964832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21053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849EC-D59D-4321-85E3-DED940673F6E}" type="datetimeFigureOut">
              <a:rPr lang="zh-CN" altLang="en-US" smtClean="0"/>
              <a:t>2019/3/4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7AE78-4DCD-4CD7-80AF-EC041AE230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9230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849EC-D59D-4321-85E3-DED940673F6E}" type="datetimeFigureOut">
              <a:rPr lang="zh-CN" altLang="en-US" smtClean="0"/>
              <a:t>2019/3/4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7AE78-4DCD-4CD7-80AF-EC041AE230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5753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849EC-D59D-4321-85E3-DED940673F6E}" type="datetimeFigureOut">
              <a:rPr lang="zh-CN" altLang="en-US" smtClean="0"/>
              <a:t>2019/3/4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7AE78-4DCD-4CD7-80AF-EC041AE23061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7541280" y="4773801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508880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9141291" cy="5143500"/>
          </a:xfrm>
          <a:prstGeom prst="rect">
            <a:avLst/>
          </a:prstGeom>
        </p:spPr>
      </p:pic>
      <p:sp>
        <p:nvSpPr>
          <p:cNvPr id="8" name="五边形 7"/>
          <p:cNvSpPr/>
          <p:nvPr userDrawn="1"/>
        </p:nvSpPr>
        <p:spPr>
          <a:xfrm>
            <a:off x="-1" y="242075"/>
            <a:ext cx="3275857" cy="385459"/>
          </a:xfrm>
          <a:prstGeom prst="homePlat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1020" y="224061"/>
            <a:ext cx="8229600" cy="421556"/>
          </a:xfrm>
        </p:spPr>
        <p:txBody>
          <a:bodyPr>
            <a:noAutofit/>
          </a:bodyPr>
          <a:lstStyle>
            <a:lvl1pPr algn="l">
              <a:defRPr sz="1800" b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849EC-D59D-4321-85E3-DED940673F6E}" type="datetimeFigureOut">
              <a:rPr lang="zh-CN" altLang="en-US" smtClean="0"/>
              <a:t>2019/3/4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7AE78-4DCD-4CD7-80AF-EC041AE230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2584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849EC-D59D-4321-85E3-DED940673F6E}" type="datetimeFigureOut">
              <a:rPr lang="zh-CN" altLang="en-US" smtClean="0"/>
              <a:t>2019/3/4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7AE78-4DCD-4CD7-80AF-EC041AE230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8952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849EC-D59D-4321-85E3-DED940673F6E}" type="datetimeFigureOut">
              <a:rPr lang="zh-CN" altLang="en-US" smtClean="0"/>
              <a:t>2019/3/4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7AE78-4DCD-4CD7-80AF-EC041AE230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9771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849EC-D59D-4321-85E3-DED940673F6E}" type="datetimeFigureOut">
              <a:rPr lang="zh-CN" altLang="en-US" smtClean="0"/>
              <a:t>2019/3/4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7AE78-4DCD-4CD7-80AF-EC041AE230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5572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6849EC-D59D-4321-85E3-DED940673F6E}" type="datetimeFigureOut">
              <a:rPr lang="zh-CN" altLang="en-US" smtClean="0"/>
              <a:t>2019/3/4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67AE78-4DCD-4CD7-80AF-EC041AE230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3192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  <p:sldLayoutId id="2147483662" r:id="rId13"/>
  </p:sldLayoutIdLst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55958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jp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4" Type="http://schemas.microsoft.com/office/2007/relationships/hdphoto" Target="../media/hdphoto1.wdp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.jp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4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6.png"/><Relationship Id="rId1" Type="http://schemas.openxmlformats.org/officeDocument/2006/relationships/slideLayout" Target="../slideLayouts/slideLayout1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5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4" y="0"/>
            <a:ext cx="9141291" cy="5143500"/>
          </a:xfrm>
          <a:prstGeom prst="rect">
            <a:avLst/>
          </a:prstGeom>
        </p:spPr>
      </p:pic>
      <p:sp>
        <p:nvSpPr>
          <p:cNvPr id="88" name="矩形 87"/>
          <p:cNvSpPr/>
          <p:nvPr/>
        </p:nvSpPr>
        <p:spPr>
          <a:xfrm>
            <a:off x="0" y="3292790"/>
            <a:ext cx="9144001" cy="1520558"/>
          </a:xfrm>
          <a:prstGeom prst="rect">
            <a:avLst/>
          </a:prstGeom>
          <a:solidFill>
            <a:schemeClr val="accent6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spcCol="0" rtlCol="0" anchor="ctr"/>
          <a:lstStyle/>
          <a:p>
            <a:pPr algn="ctr"/>
            <a:endParaRPr lang="zh-CN" altLang="en-US"/>
          </a:p>
        </p:txBody>
      </p:sp>
      <p:grpSp>
        <p:nvGrpSpPr>
          <p:cNvPr id="133" name="Group 550"/>
          <p:cNvGrpSpPr>
            <a:grpSpLocks/>
          </p:cNvGrpSpPr>
          <p:nvPr/>
        </p:nvGrpSpPr>
        <p:grpSpPr bwMode="auto">
          <a:xfrm>
            <a:off x="4068933" y="1571995"/>
            <a:ext cx="1254616" cy="1253724"/>
            <a:chOff x="295" y="3475"/>
            <a:chExt cx="1407" cy="1407"/>
          </a:xfrm>
        </p:grpSpPr>
        <p:sp>
          <p:nvSpPr>
            <p:cNvPr id="134" name="Oval 551"/>
            <p:cNvSpPr>
              <a:spLocks noChangeArrowheads="1"/>
            </p:cNvSpPr>
            <p:nvPr/>
          </p:nvSpPr>
          <p:spPr bwMode="auto">
            <a:xfrm>
              <a:off x="295" y="3475"/>
              <a:ext cx="1407" cy="1407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bg1">
                    <a:gamma/>
                    <a:shade val="81961"/>
                    <a:invGamma/>
                    <a:alpha val="12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grpSp>
          <p:nvGrpSpPr>
            <p:cNvPr id="135" name="Group 552"/>
            <p:cNvGrpSpPr>
              <a:grpSpLocks/>
            </p:cNvGrpSpPr>
            <p:nvPr/>
          </p:nvGrpSpPr>
          <p:grpSpPr bwMode="auto">
            <a:xfrm>
              <a:off x="473" y="3657"/>
              <a:ext cx="1057" cy="1055"/>
              <a:chOff x="-6057" y="-2209"/>
              <a:chExt cx="2219" cy="2219"/>
            </a:xfrm>
          </p:grpSpPr>
          <p:sp>
            <p:nvSpPr>
              <p:cNvPr id="136" name="Oval 553"/>
              <p:cNvSpPr>
                <a:spLocks noChangeArrowheads="1"/>
              </p:cNvSpPr>
              <p:nvPr/>
            </p:nvSpPr>
            <p:spPr bwMode="auto">
              <a:xfrm>
                <a:off x="-6056" y="-2132"/>
                <a:ext cx="2132" cy="2132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tx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grpSp>
            <p:nvGrpSpPr>
              <p:cNvPr id="137" name="Group 554"/>
              <p:cNvGrpSpPr>
                <a:grpSpLocks/>
              </p:cNvGrpSpPr>
              <p:nvPr/>
            </p:nvGrpSpPr>
            <p:grpSpPr bwMode="auto">
              <a:xfrm>
                <a:off x="-6057" y="-2209"/>
                <a:ext cx="2219" cy="2219"/>
                <a:chOff x="-4061" y="-880"/>
                <a:chExt cx="2219" cy="2219"/>
              </a:xfrm>
            </p:grpSpPr>
            <p:grpSp>
              <p:nvGrpSpPr>
                <p:cNvPr id="138" name="Group 555"/>
                <p:cNvGrpSpPr>
                  <a:grpSpLocks/>
                </p:cNvGrpSpPr>
                <p:nvPr/>
              </p:nvGrpSpPr>
              <p:grpSpPr bwMode="auto">
                <a:xfrm>
                  <a:off x="-4061" y="-880"/>
                  <a:ext cx="2219" cy="2219"/>
                  <a:chOff x="-3925" y="-789"/>
                  <a:chExt cx="2219" cy="2219"/>
                </a:xfrm>
              </p:grpSpPr>
              <p:grpSp>
                <p:nvGrpSpPr>
                  <p:cNvPr id="154" name="Group 556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-3925" y="-788"/>
                    <a:ext cx="2219" cy="2202"/>
                    <a:chOff x="168" y="696"/>
                    <a:chExt cx="1429" cy="1429"/>
                  </a:xfrm>
                </p:grpSpPr>
                <p:grpSp>
                  <p:nvGrpSpPr>
                    <p:cNvPr id="162" name="Group 557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854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166" name="AutoShape 55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zh-CN" altLang="en-US"/>
                      </a:p>
                    </p:txBody>
                  </p:sp>
                  <p:sp>
                    <p:nvSpPr>
                      <p:cNvPr id="167" name="AutoShape 55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zh-CN" altLang="en-US"/>
                      </a:p>
                    </p:txBody>
                  </p:sp>
                </p:grpSp>
                <p:grpSp>
                  <p:nvGrpSpPr>
                    <p:cNvPr id="163" name="Group 560"/>
                    <p:cNvGrpSpPr>
                      <a:grpSpLocks noChangeAspect="1"/>
                    </p:cNvGrpSpPr>
                    <p:nvPr/>
                  </p:nvGrpSpPr>
                  <p:grpSpPr bwMode="auto">
                    <a:xfrm rot="5400000">
                      <a:off x="855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164" name="AutoShape 56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zh-CN" altLang="en-US"/>
                      </a:p>
                    </p:txBody>
                  </p:sp>
                  <p:sp>
                    <p:nvSpPr>
                      <p:cNvPr id="165" name="AutoShape 56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zh-CN" altLang="en-US"/>
                      </a:p>
                    </p:txBody>
                  </p:sp>
                </p:grpSp>
              </p:grpSp>
              <p:grpSp>
                <p:nvGrpSpPr>
                  <p:cNvPr id="155" name="Group 563"/>
                  <p:cNvGrpSpPr>
                    <a:grpSpLocks noChangeAspect="1"/>
                  </p:cNvGrpSpPr>
                  <p:nvPr/>
                </p:nvGrpSpPr>
                <p:grpSpPr bwMode="auto">
                  <a:xfrm rot="2700000">
                    <a:off x="-3928" y="-780"/>
                    <a:ext cx="2219" cy="2202"/>
                    <a:chOff x="168" y="696"/>
                    <a:chExt cx="1429" cy="1429"/>
                  </a:xfrm>
                </p:grpSpPr>
                <p:grpSp>
                  <p:nvGrpSpPr>
                    <p:cNvPr id="156" name="Group 564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854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160" name="AutoShape 56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zh-CN" altLang="en-US"/>
                      </a:p>
                    </p:txBody>
                  </p:sp>
                  <p:sp>
                    <p:nvSpPr>
                      <p:cNvPr id="161" name="AutoShape 56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zh-CN" altLang="en-US"/>
                      </a:p>
                    </p:txBody>
                  </p:sp>
                </p:grpSp>
                <p:grpSp>
                  <p:nvGrpSpPr>
                    <p:cNvPr id="157" name="Group 567"/>
                    <p:cNvGrpSpPr>
                      <a:grpSpLocks noChangeAspect="1"/>
                    </p:cNvGrpSpPr>
                    <p:nvPr/>
                  </p:nvGrpSpPr>
                  <p:grpSpPr bwMode="auto">
                    <a:xfrm rot="5400000">
                      <a:off x="855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158" name="AutoShape 56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zh-CN" altLang="en-US"/>
                      </a:p>
                    </p:txBody>
                  </p:sp>
                  <p:sp>
                    <p:nvSpPr>
                      <p:cNvPr id="159" name="AutoShape 56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zh-CN" altLang="en-US"/>
                      </a:p>
                    </p:txBody>
                  </p:sp>
                </p:grpSp>
              </p:grpSp>
            </p:grpSp>
            <p:grpSp>
              <p:nvGrpSpPr>
                <p:cNvPr id="139" name="Group 570"/>
                <p:cNvGrpSpPr>
                  <a:grpSpLocks/>
                </p:cNvGrpSpPr>
                <p:nvPr/>
              </p:nvGrpSpPr>
              <p:grpSpPr bwMode="auto">
                <a:xfrm rot="1320000">
                  <a:off x="-3746" y="-522"/>
                  <a:ext cx="1555" cy="1554"/>
                  <a:chOff x="-3925" y="-789"/>
                  <a:chExt cx="2219" cy="2219"/>
                </a:xfrm>
              </p:grpSpPr>
              <p:grpSp>
                <p:nvGrpSpPr>
                  <p:cNvPr id="140" name="Group 571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-3925" y="-788"/>
                    <a:ext cx="2219" cy="2202"/>
                    <a:chOff x="168" y="696"/>
                    <a:chExt cx="1429" cy="1429"/>
                  </a:xfrm>
                </p:grpSpPr>
                <p:grpSp>
                  <p:nvGrpSpPr>
                    <p:cNvPr id="148" name="Group 572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854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152" name="AutoShape 57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zh-CN" altLang="en-US"/>
                      </a:p>
                    </p:txBody>
                  </p:sp>
                  <p:sp>
                    <p:nvSpPr>
                      <p:cNvPr id="153" name="AutoShape 57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zh-CN" altLang="en-US"/>
                      </a:p>
                    </p:txBody>
                  </p:sp>
                </p:grpSp>
                <p:grpSp>
                  <p:nvGrpSpPr>
                    <p:cNvPr id="149" name="Group 575"/>
                    <p:cNvGrpSpPr>
                      <a:grpSpLocks noChangeAspect="1"/>
                    </p:cNvGrpSpPr>
                    <p:nvPr/>
                  </p:nvGrpSpPr>
                  <p:grpSpPr bwMode="auto">
                    <a:xfrm rot="5400000">
                      <a:off x="855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150" name="AutoShape 57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zh-CN" altLang="en-US"/>
                      </a:p>
                    </p:txBody>
                  </p:sp>
                  <p:sp>
                    <p:nvSpPr>
                      <p:cNvPr id="151" name="AutoShape 57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zh-CN" altLang="en-US"/>
                      </a:p>
                    </p:txBody>
                  </p:sp>
                </p:grpSp>
              </p:grpSp>
              <p:grpSp>
                <p:nvGrpSpPr>
                  <p:cNvPr id="141" name="Group 578"/>
                  <p:cNvGrpSpPr>
                    <a:grpSpLocks noChangeAspect="1"/>
                  </p:cNvGrpSpPr>
                  <p:nvPr/>
                </p:nvGrpSpPr>
                <p:grpSpPr bwMode="auto">
                  <a:xfrm rot="2700000">
                    <a:off x="-3928" y="-780"/>
                    <a:ext cx="2219" cy="2202"/>
                    <a:chOff x="168" y="696"/>
                    <a:chExt cx="1429" cy="1429"/>
                  </a:xfrm>
                </p:grpSpPr>
                <p:grpSp>
                  <p:nvGrpSpPr>
                    <p:cNvPr id="142" name="Group 579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854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146" name="AutoShape 58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zh-CN" altLang="en-US"/>
                      </a:p>
                    </p:txBody>
                  </p:sp>
                  <p:sp>
                    <p:nvSpPr>
                      <p:cNvPr id="147" name="AutoShape 58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zh-CN" altLang="en-US"/>
                      </a:p>
                    </p:txBody>
                  </p:sp>
                </p:grpSp>
                <p:grpSp>
                  <p:nvGrpSpPr>
                    <p:cNvPr id="143" name="Group 582"/>
                    <p:cNvGrpSpPr>
                      <a:grpSpLocks noChangeAspect="1"/>
                    </p:cNvGrpSpPr>
                    <p:nvPr/>
                  </p:nvGrpSpPr>
                  <p:grpSpPr bwMode="auto">
                    <a:xfrm rot="5400000">
                      <a:off x="855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144" name="AutoShape 58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zh-CN" altLang="en-US"/>
                      </a:p>
                    </p:txBody>
                  </p:sp>
                  <p:sp>
                    <p:nvSpPr>
                      <p:cNvPr id="145" name="AutoShape 58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zh-CN" altLang="en-US"/>
                      </a:p>
                    </p:txBody>
                  </p:sp>
                </p:grpSp>
              </p:grpSp>
            </p:grpSp>
          </p:grpSp>
        </p:grpSp>
      </p:grpSp>
      <p:sp>
        <p:nvSpPr>
          <p:cNvPr id="132" name="TextBox 131"/>
          <p:cNvSpPr txBox="1"/>
          <p:nvPr/>
        </p:nvSpPr>
        <p:spPr>
          <a:xfrm>
            <a:off x="3281162" y="3839579"/>
            <a:ext cx="27287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爱心公益幻</a:t>
            </a:r>
            <a:r>
              <a:rPr lang="en-US" altLang="zh-CN" sz="1600" dirty="0" smtClean="0">
                <a:solidFill>
                  <a:schemeClr val="accent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PowerPoint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endParaRPr lang="zh-CN" altLang="en-US" sz="1600" dirty="0">
              <a:solidFill>
                <a:schemeClr val="accent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2745532" y="3363838"/>
            <a:ext cx="30059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关</a:t>
            </a:r>
            <a:r>
              <a:rPr lang="zh-CN" altLang="en-US" sz="2000" dirty="0" smtClean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注留守儿童幻灯片</a:t>
            </a:r>
            <a:r>
              <a:rPr lang="zh-CN" altLang="en-US" sz="2000" dirty="0" smtClean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模</a:t>
            </a:r>
            <a:r>
              <a:rPr lang="zh-CN" altLang="en-US" sz="2000" dirty="0" smtClean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板</a:t>
            </a:r>
            <a:endParaRPr lang="zh-CN" altLang="en-US" sz="2000" dirty="0">
              <a:solidFill>
                <a:schemeClr val="tx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1800" r="75995" b="5201"/>
          <a:stretch/>
        </p:blipFill>
        <p:spPr>
          <a:xfrm>
            <a:off x="1355" y="1635646"/>
            <a:ext cx="2194382" cy="324036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88224" y="1563638"/>
            <a:ext cx="2554421" cy="288032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19671" y="627534"/>
            <a:ext cx="1872209" cy="1224136"/>
          </a:xfrm>
          <a:prstGeom prst="rect">
            <a:avLst/>
          </a:prstGeom>
        </p:spPr>
      </p:pic>
      <p:pic>
        <p:nvPicPr>
          <p:cNvPr id="51" name="图片 50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634662">
            <a:off x="3926529" y="59232"/>
            <a:ext cx="900151" cy="588560"/>
          </a:xfrm>
          <a:prstGeom prst="rect">
            <a:avLst/>
          </a:prstGeom>
        </p:spPr>
      </p:pic>
      <p:pic>
        <p:nvPicPr>
          <p:cNvPr id="52" name="图片 51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634662">
            <a:off x="5470884" y="823370"/>
            <a:ext cx="900151" cy="58856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19610" y="1199684"/>
            <a:ext cx="3600401" cy="2016224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49411" y="1180308"/>
            <a:ext cx="1584177" cy="1224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075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0">
        <p14:vortex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50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50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500"/>
                            </p:stCondLst>
                            <p:childTnLst>
                              <p:par>
                                <p:cTn id="3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500"/>
                            </p:stCondLst>
                            <p:childTnLst>
                              <p:par>
                                <p:cTn id="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7000"/>
                            </p:stCondLst>
                            <p:childTnLst>
                              <p:par>
                                <p:cTn id="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6" presetClass="entr" presetSubtype="4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4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8000"/>
                            </p:stCondLst>
                            <p:childTnLst>
                              <p:par>
                                <p:cTn id="51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2" dur="1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3" dur="3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4" dur="3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5" dur="3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6" dur="3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9500"/>
                            </p:stCondLst>
                            <p:childTnLst>
                              <p:par>
                                <p:cTn id="5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750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1" dur="7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1000"/>
                            </p:stCondLst>
                            <p:childTnLst>
                              <p:par>
                                <p:cTn id="6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2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2500"/>
                            </p:stCondLst>
                            <p:childTnLst>
                              <p:par>
                                <p:cTn id="73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4" dur="750" fill="hold"/>
                                        <p:tgtEl>
                                          <p:spTgt spid="133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3250"/>
                            </p:stCondLst>
                            <p:childTnLst>
                              <p:par>
                                <p:cTn id="76" presetID="6" presetClass="emph" presetSubtype="0" autoRev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7" dur="2000" fill="hold"/>
                                        <p:tgtEl>
                                          <p:spTgt spid="133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  <p:par>
                                <p:cTn id="78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2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2499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42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82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42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 animBg="1"/>
      <p:bldP spid="132" grpId="0"/>
      <p:bldP spid="132" grpId="1"/>
      <p:bldP spid="85" grpId="0"/>
      <p:bldP spid="85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点击此处添加标题</a:t>
            </a:r>
            <a:endParaRPr lang="zh-CN" altLang="en-US" dirty="0"/>
          </a:p>
        </p:txBody>
      </p:sp>
      <p:sp>
        <p:nvSpPr>
          <p:cNvPr id="3" name="箭头3"/>
          <p:cNvSpPr>
            <a:spLocks/>
          </p:cNvSpPr>
          <p:nvPr/>
        </p:nvSpPr>
        <p:spPr bwMode="gray">
          <a:xfrm flipV="1">
            <a:off x="1131436" y="2694359"/>
            <a:ext cx="1609352" cy="1407319"/>
          </a:xfrm>
          <a:custGeom>
            <a:avLst/>
            <a:gdLst>
              <a:gd name="T0" fmla="*/ 118 w 933"/>
              <a:gd name="T1" fmla="*/ 1044 h 1182"/>
              <a:gd name="T2" fmla="*/ 128 w 933"/>
              <a:gd name="T3" fmla="*/ 340 h 1182"/>
              <a:gd name="T4" fmla="*/ 264 w 933"/>
              <a:gd name="T5" fmla="*/ 210 h 1182"/>
              <a:gd name="T6" fmla="*/ 720 w 933"/>
              <a:gd name="T7" fmla="*/ 202 h 1182"/>
              <a:gd name="T8" fmla="*/ 720 w 933"/>
              <a:gd name="T9" fmla="*/ 320 h 1182"/>
              <a:gd name="T10" fmla="*/ 933 w 933"/>
              <a:gd name="T11" fmla="*/ 153 h 1182"/>
              <a:gd name="T12" fmla="*/ 712 w 933"/>
              <a:gd name="T13" fmla="*/ 0 h 1182"/>
              <a:gd name="T14" fmla="*/ 714 w 933"/>
              <a:gd name="T15" fmla="*/ 92 h 1182"/>
              <a:gd name="T16" fmla="*/ 234 w 933"/>
              <a:gd name="T17" fmla="*/ 94 h 1182"/>
              <a:gd name="T18" fmla="*/ 0 w 933"/>
              <a:gd name="T19" fmla="*/ 298 h 1182"/>
              <a:gd name="T20" fmla="*/ 0 w 933"/>
              <a:gd name="T21" fmla="*/ 1058 h 1182"/>
              <a:gd name="T22" fmla="*/ 118 w 933"/>
              <a:gd name="T23" fmla="*/ 1044 h 1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33" h="1182">
                <a:moveTo>
                  <a:pt x="118" y="1044"/>
                </a:moveTo>
                <a:lnTo>
                  <a:pt x="128" y="340"/>
                </a:lnTo>
                <a:cubicBezTo>
                  <a:pt x="134" y="214"/>
                  <a:pt x="182" y="212"/>
                  <a:pt x="264" y="210"/>
                </a:cubicBezTo>
                <a:lnTo>
                  <a:pt x="720" y="202"/>
                </a:lnTo>
                <a:lnTo>
                  <a:pt x="720" y="320"/>
                </a:lnTo>
                <a:lnTo>
                  <a:pt x="933" y="153"/>
                </a:lnTo>
                <a:lnTo>
                  <a:pt x="712" y="0"/>
                </a:lnTo>
                <a:lnTo>
                  <a:pt x="714" y="92"/>
                </a:lnTo>
                <a:cubicBezTo>
                  <a:pt x="714" y="92"/>
                  <a:pt x="406" y="94"/>
                  <a:pt x="234" y="94"/>
                </a:cubicBezTo>
                <a:cubicBezTo>
                  <a:pt x="60" y="96"/>
                  <a:pt x="2" y="156"/>
                  <a:pt x="0" y="298"/>
                </a:cubicBezTo>
                <a:lnTo>
                  <a:pt x="0" y="1058"/>
                </a:lnTo>
                <a:cubicBezTo>
                  <a:pt x="20" y="1182"/>
                  <a:pt x="93" y="1170"/>
                  <a:pt x="118" y="104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" name="箭头2"/>
          <p:cNvSpPr>
            <a:spLocks/>
          </p:cNvSpPr>
          <p:nvPr/>
        </p:nvSpPr>
        <p:spPr bwMode="gray">
          <a:xfrm rot="16200000">
            <a:off x="1615479" y="1756344"/>
            <a:ext cx="358379" cy="1912938"/>
          </a:xfrm>
          <a:custGeom>
            <a:avLst/>
            <a:gdLst>
              <a:gd name="T0" fmla="*/ 37 w 142"/>
              <a:gd name="T1" fmla="*/ 1 h 604"/>
              <a:gd name="T2" fmla="*/ 45 w 142"/>
              <a:gd name="T3" fmla="*/ 472 h 604"/>
              <a:gd name="T4" fmla="*/ 0 w 142"/>
              <a:gd name="T5" fmla="*/ 474 h 604"/>
              <a:gd name="T6" fmla="*/ 72 w 142"/>
              <a:gd name="T7" fmla="*/ 604 h 604"/>
              <a:gd name="T8" fmla="*/ 142 w 142"/>
              <a:gd name="T9" fmla="*/ 474 h 604"/>
              <a:gd name="T10" fmla="*/ 100 w 142"/>
              <a:gd name="T11" fmla="*/ 474 h 604"/>
              <a:gd name="T12" fmla="*/ 99 w 142"/>
              <a:gd name="T13" fmla="*/ 0 h 604"/>
              <a:gd name="T14" fmla="*/ 37 w 142"/>
              <a:gd name="T15" fmla="*/ 1 h 6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2" h="604">
                <a:moveTo>
                  <a:pt x="37" y="1"/>
                </a:moveTo>
                <a:lnTo>
                  <a:pt x="45" y="472"/>
                </a:lnTo>
                <a:lnTo>
                  <a:pt x="0" y="474"/>
                </a:lnTo>
                <a:lnTo>
                  <a:pt x="72" y="604"/>
                </a:lnTo>
                <a:lnTo>
                  <a:pt x="142" y="474"/>
                </a:lnTo>
                <a:lnTo>
                  <a:pt x="100" y="474"/>
                </a:lnTo>
                <a:lnTo>
                  <a:pt x="99" y="0"/>
                </a:lnTo>
                <a:lnTo>
                  <a:pt x="37" y="1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5" name="箭头1"/>
          <p:cNvSpPr>
            <a:spLocks/>
          </p:cNvSpPr>
          <p:nvPr/>
        </p:nvSpPr>
        <p:spPr bwMode="gray">
          <a:xfrm>
            <a:off x="1121086" y="1397768"/>
            <a:ext cx="1609352" cy="1407319"/>
          </a:xfrm>
          <a:custGeom>
            <a:avLst/>
            <a:gdLst>
              <a:gd name="T0" fmla="*/ 118 w 933"/>
              <a:gd name="T1" fmla="*/ 1044 h 1182"/>
              <a:gd name="T2" fmla="*/ 128 w 933"/>
              <a:gd name="T3" fmla="*/ 340 h 1182"/>
              <a:gd name="T4" fmla="*/ 264 w 933"/>
              <a:gd name="T5" fmla="*/ 210 h 1182"/>
              <a:gd name="T6" fmla="*/ 720 w 933"/>
              <a:gd name="T7" fmla="*/ 202 h 1182"/>
              <a:gd name="T8" fmla="*/ 720 w 933"/>
              <a:gd name="T9" fmla="*/ 320 h 1182"/>
              <a:gd name="T10" fmla="*/ 933 w 933"/>
              <a:gd name="T11" fmla="*/ 153 h 1182"/>
              <a:gd name="T12" fmla="*/ 712 w 933"/>
              <a:gd name="T13" fmla="*/ 0 h 1182"/>
              <a:gd name="T14" fmla="*/ 714 w 933"/>
              <a:gd name="T15" fmla="*/ 92 h 1182"/>
              <a:gd name="T16" fmla="*/ 234 w 933"/>
              <a:gd name="T17" fmla="*/ 94 h 1182"/>
              <a:gd name="T18" fmla="*/ 0 w 933"/>
              <a:gd name="T19" fmla="*/ 298 h 1182"/>
              <a:gd name="T20" fmla="*/ 0 w 933"/>
              <a:gd name="T21" fmla="*/ 1058 h 1182"/>
              <a:gd name="T22" fmla="*/ 118 w 933"/>
              <a:gd name="T23" fmla="*/ 1044 h 1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33" h="1182">
                <a:moveTo>
                  <a:pt x="118" y="1044"/>
                </a:moveTo>
                <a:lnTo>
                  <a:pt x="128" y="340"/>
                </a:lnTo>
                <a:cubicBezTo>
                  <a:pt x="134" y="214"/>
                  <a:pt x="182" y="212"/>
                  <a:pt x="264" y="210"/>
                </a:cubicBezTo>
                <a:lnTo>
                  <a:pt x="720" y="202"/>
                </a:lnTo>
                <a:lnTo>
                  <a:pt x="720" y="320"/>
                </a:lnTo>
                <a:lnTo>
                  <a:pt x="933" y="153"/>
                </a:lnTo>
                <a:lnTo>
                  <a:pt x="712" y="0"/>
                </a:lnTo>
                <a:lnTo>
                  <a:pt x="714" y="92"/>
                </a:lnTo>
                <a:cubicBezTo>
                  <a:pt x="714" y="92"/>
                  <a:pt x="406" y="94"/>
                  <a:pt x="234" y="94"/>
                </a:cubicBezTo>
                <a:cubicBezTo>
                  <a:pt x="60" y="96"/>
                  <a:pt x="2" y="156"/>
                  <a:pt x="0" y="298"/>
                </a:cubicBezTo>
                <a:lnTo>
                  <a:pt x="0" y="1058"/>
                </a:lnTo>
                <a:cubicBezTo>
                  <a:pt x="20" y="1182"/>
                  <a:pt x="93" y="1170"/>
                  <a:pt x="118" y="104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6" name="文本1"/>
          <p:cNvSpPr>
            <a:spLocks noChangeArrowheads="1"/>
          </p:cNvSpPr>
          <p:nvPr/>
        </p:nvSpPr>
        <p:spPr bwMode="gray">
          <a:xfrm>
            <a:off x="3424238" y="1141785"/>
            <a:ext cx="5457825" cy="960508"/>
          </a:xfrm>
          <a:prstGeom prst="roundRect">
            <a:avLst>
              <a:gd name="adj" fmla="val 11505"/>
            </a:avLst>
          </a:prstGeom>
          <a:gradFill>
            <a:gsLst>
              <a:gs pos="33000">
                <a:srgbClr val="F9F9F9"/>
              </a:gs>
              <a:gs pos="100000">
                <a:srgbClr val="D7D7D7"/>
              </a:gs>
            </a:gsLst>
            <a:lin ang="5400000" scaled="0"/>
          </a:gra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6350" algn="ctr">
                <a:solidFill>
                  <a:schemeClr val="tx1"/>
                </a:solidFill>
                <a:prstDash val="sysDot"/>
                <a:round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单击此处添加</a:t>
            </a:r>
            <a:r>
              <a:rPr lang="zh-CN" altLang="en-US" sz="1400" b="1" dirty="0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</a:rPr>
              <a:t>文本单击此处添加</a:t>
            </a:r>
            <a:r>
              <a:rPr lang="zh-CN" altLang="en-US" sz="1400" b="1" dirty="0" smtClean="0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endParaRPr lang="zh-CN" altLang="zh-CN" sz="1400" b="1" dirty="0">
              <a:solidFill>
                <a:srgbClr val="4D4D4D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文本2"/>
          <p:cNvSpPr>
            <a:spLocks noChangeArrowheads="1"/>
          </p:cNvSpPr>
          <p:nvPr/>
        </p:nvSpPr>
        <p:spPr bwMode="gray">
          <a:xfrm>
            <a:off x="3424238" y="2263354"/>
            <a:ext cx="5457825" cy="967190"/>
          </a:xfrm>
          <a:prstGeom prst="roundRect">
            <a:avLst>
              <a:gd name="adj" fmla="val 11505"/>
            </a:avLst>
          </a:prstGeom>
          <a:gradFill>
            <a:gsLst>
              <a:gs pos="33000">
                <a:srgbClr val="F9F9F9"/>
              </a:gs>
              <a:gs pos="100000">
                <a:srgbClr val="D7D7D7"/>
              </a:gs>
            </a:gsLst>
            <a:lin ang="5400000" scaled="0"/>
          </a:gra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6350" algn="ctr">
                <a:solidFill>
                  <a:schemeClr val="tx1"/>
                </a:solidFill>
                <a:prstDash val="sysDot"/>
                <a:round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单击此处添加</a:t>
            </a:r>
            <a:r>
              <a:rPr lang="zh-CN" altLang="en-US" sz="1400" b="1" dirty="0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</a:rPr>
              <a:t>文本单击此处添加</a:t>
            </a:r>
            <a:r>
              <a:rPr lang="zh-CN" altLang="en-US" sz="1400" b="1" dirty="0" smtClean="0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endParaRPr lang="zh-CN" altLang="zh-CN" sz="1400" b="1" dirty="0">
              <a:solidFill>
                <a:srgbClr val="4D4D4D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标题2"/>
          <p:cNvSpPr>
            <a:spLocks noChangeArrowheads="1"/>
          </p:cNvSpPr>
          <p:nvPr/>
        </p:nvSpPr>
        <p:spPr bwMode="gray">
          <a:xfrm>
            <a:off x="2854325" y="2281106"/>
            <a:ext cx="1628775" cy="973931"/>
          </a:xfrm>
          <a:prstGeom prst="roundRect">
            <a:avLst>
              <a:gd name="adj" fmla="val 11921"/>
            </a:avLst>
          </a:prstGeom>
          <a:solidFill>
            <a:schemeClr val="tx2"/>
          </a:solidFill>
          <a:ln w="3175" cap="flat" cmpd="sng" algn="ctr">
            <a:solidFill>
              <a:srgbClr val="D7D7D7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3296" tIns="46648" rIns="93296" bIns="46648" anchor="ctr"/>
          <a:lstStyle/>
          <a:p>
            <a:pPr>
              <a:lnSpc>
                <a:spcPct val="120000"/>
              </a:lnSpc>
            </a:pPr>
            <a:r>
              <a:rPr lang="zh-CN" altLang="en-US" kern="0">
                <a:solidFill>
                  <a:srgbClr val="F9F9F9"/>
                </a:solidFill>
                <a:latin typeface="微软雅黑" pitchFamily="34" charset="-122"/>
                <a:ea typeface="微软雅黑" pitchFamily="34" charset="-122"/>
              </a:rPr>
              <a:t>此处添加标题</a:t>
            </a:r>
            <a:r>
              <a:rPr lang="en-US" altLang="zh-CN" kern="0" dirty="0">
                <a:solidFill>
                  <a:srgbClr val="F9F9F9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endParaRPr lang="zh-CN" altLang="zh-CN" kern="0" dirty="0">
              <a:solidFill>
                <a:srgbClr val="F9F9F9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文本3"/>
          <p:cNvSpPr>
            <a:spLocks noChangeArrowheads="1"/>
          </p:cNvSpPr>
          <p:nvPr/>
        </p:nvSpPr>
        <p:spPr bwMode="ltGray">
          <a:xfrm>
            <a:off x="3462337" y="3405163"/>
            <a:ext cx="5422900" cy="964694"/>
          </a:xfrm>
          <a:prstGeom prst="roundRect">
            <a:avLst>
              <a:gd name="adj" fmla="val 11505"/>
            </a:avLst>
          </a:prstGeom>
          <a:gradFill>
            <a:gsLst>
              <a:gs pos="33000">
                <a:srgbClr val="F9F9F9"/>
              </a:gs>
              <a:gs pos="100000">
                <a:srgbClr val="D7D7D7"/>
              </a:gs>
            </a:gsLst>
            <a:lin ang="5400000" scaled="0"/>
          </a:gra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6350" algn="ctr">
                <a:solidFill>
                  <a:schemeClr val="tx1"/>
                </a:solidFill>
                <a:prstDash val="sysDot"/>
                <a:round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单击此处添加</a:t>
            </a:r>
            <a:r>
              <a:rPr lang="zh-CN" altLang="en-US" sz="1400" b="1" dirty="0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</a:rPr>
              <a:t>文本单击此处添加</a:t>
            </a:r>
            <a:r>
              <a:rPr lang="zh-CN" altLang="en-US" sz="1400" b="1" dirty="0" smtClean="0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endParaRPr lang="zh-CN" altLang="zh-CN" sz="1400" b="1" dirty="0">
              <a:solidFill>
                <a:srgbClr val="4D4D4D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标题3"/>
          <p:cNvSpPr>
            <a:spLocks noChangeArrowheads="1"/>
          </p:cNvSpPr>
          <p:nvPr/>
        </p:nvSpPr>
        <p:spPr bwMode="gray">
          <a:xfrm>
            <a:off x="2835274" y="3398019"/>
            <a:ext cx="1628775" cy="973931"/>
          </a:xfrm>
          <a:prstGeom prst="roundRect">
            <a:avLst>
              <a:gd name="adj" fmla="val 11921"/>
            </a:avLst>
          </a:prstGeom>
          <a:solidFill>
            <a:schemeClr val="tx2"/>
          </a:solidFill>
          <a:ln w="3175" cap="flat" cmpd="sng" algn="ctr">
            <a:solidFill>
              <a:srgbClr val="D7D7D7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3296" tIns="46648" rIns="93296" bIns="46648" anchor="ctr"/>
          <a:lstStyle/>
          <a:p>
            <a:pPr>
              <a:lnSpc>
                <a:spcPct val="120000"/>
              </a:lnSpc>
            </a:pPr>
            <a:r>
              <a:rPr lang="zh-CN" altLang="en-US" kern="0">
                <a:solidFill>
                  <a:srgbClr val="F9F9F9"/>
                </a:solidFill>
                <a:latin typeface="微软雅黑" pitchFamily="34" charset="-122"/>
                <a:ea typeface="微软雅黑" pitchFamily="34" charset="-122"/>
              </a:rPr>
              <a:t>此处添加标题</a:t>
            </a:r>
            <a:r>
              <a:rPr lang="en-US" altLang="zh-CN" kern="0" dirty="0">
                <a:solidFill>
                  <a:srgbClr val="F9F9F9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endParaRPr lang="zh-CN" altLang="zh-CN" kern="0" dirty="0">
              <a:solidFill>
                <a:srgbClr val="F9F9F9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1" name="圆形"/>
          <p:cNvGrpSpPr/>
          <p:nvPr/>
        </p:nvGrpSpPr>
        <p:grpSpPr>
          <a:xfrm>
            <a:off x="443183" y="1968351"/>
            <a:ext cx="1480686" cy="1450790"/>
            <a:chOff x="4828393" y="2858615"/>
            <a:chExt cx="1931237" cy="193167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2" name="Oval 19"/>
            <p:cNvSpPr>
              <a:spLocks noChangeArrowheads="1"/>
            </p:cNvSpPr>
            <p:nvPr/>
          </p:nvSpPr>
          <p:spPr bwMode="auto">
            <a:xfrm>
              <a:off x="4828393" y="2858615"/>
              <a:ext cx="1931237" cy="1931674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rgbClr val="F9F9F9"/>
              </a:solidFill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b="1" kern="0" dirty="0" smtClean="0">
                  <a:solidFill>
                    <a:schemeClr val="bg1"/>
                  </a:solidFill>
                  <a:latin typeface="Arial" pitchFamily="34" charset="0"/>
                  <a:ea typeface="微软雅黑" pitchFamily="34" charset="-122"/>
                </a:rPr>
                <a:t>添加</a:t>
              </a:r>
              <a:endParaRPr lang="en-US" altLang="zh-CN" sz="2400" b="1" kern="0" dirty="0" smtClean="0">
                <a:solidFill>
                  <a:schemeClr val="bg1"/>
                </a:solidFill>
                <a:latin typeface="Arial" pitchFamily="34" charset="0"/>
                <a:ea typeface="微软雅黑" pitchFamily="34" charset="-122"/>
              </a:endParaRPr>
            </a:p>
            <a:p>
              <a:pPr algn="ctr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b="1" kern="0" dirty="0" smtClean="0">
                  <a:solidFill>
                    <a:schemeClr val="bg1"/>
                  </a:solidFill>
                  <a:latin typeface="Arial" pitchFamily="34" charset="0"/>
                  <a:ea typeface="微软雅黑" pitchFamily="34" charset="-122"/>
                </a:rPr>
                <a:t>文本</a:t>
              </a:r>
              <a:endParaRPr lang="zh-CN" altLang="en-US" sz="2400" b="1" kern="0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</a:endParaRPr>
            </a:p>
          </p:txBody>
        </p:sp>
        <p:sp>
          <p:nvSpPr>
            <p:cNvPr id="13" name="未知"/>
            <p:cNvSpPr>
              <a:spLocks/>
            </p:cNvSpPr>
            <p:nvPr/>
          </p:nvSpPr>
          <p:spPr bwMode="auto">
            <a:xfrm>
              <a:off x="5049912" y="2902929"/>
              <a:ext cx="1490214" cy="727147"/>
            </a:xfrm>
            <a:custGeom>
              <a:avLst/>
              <a:gdLst>
                <a:gd name="T0" fmla="*/ 729 w 1321"/>
                <a:gd name="T1" fmla="*/ 203 h 712"/>
                <a:gd name="T2" fmla="*/ 738 w 1321"/>
                <a:gd name="T3" fmla="*/ 224 h 712"/>
                <a:gd name="T4" fmla="*/ 740 w 1321"/>
                <a:gd name="T5" fmla="*/ 244 h 712"/>
                <a:gd name="T6" fmla="*/ 737 w 1321"/>
                <a:gd name="T7" fmla="*/ 262 h 712"/>
                <a:gd name="T8" fmla="*/ 727 w 1321"/>
                <a:gd name="T9" fmla="*/ 279 h 712"/>
                <a:gd name="T10" fmla="*/ 713 w 1321"/>
                <a:gd name="T11" fmla="*/ 294 h 712"/>
                <a:gd name="T12" fmla="*/ 694 w 1321"/>
                <a:gd name="T13" fmla="*/ 306 h 712"/>
                <a:gd name="T14" fmla="*/ 670 w 1321"/>
                <a:gd name="T15" fmla="*/ 318 h 712"/>
                <a:gd name="T16" fmla="*/ 643 w 1321"/>
                <a:gd name="T17" fmla="*/ 329 h 712"/>
                <a:gd name="T18" fmla="*/ 612 w 1321"/>
                <a:gd name="T19" fmla="*/ 338 h 712"/>
                <a:gd name="T20" fmla="*/ 578 w 1321"/>
                <a:gd name="T21" fmla="*/ 346 h 712"/>
                <a:gd name="T22" fmla="*/ 542 w 1321"/>
                <a:gd name="T23" fmla="*/ 352 h 712"/>
                <a:gd name="T24" fmla="*/ 502 w 1321"/>
                <a:gd name="T25" fmla="*/ 357 h 712"/>
                <a:gd name="T26" fmla="*/ 462 w 1321"/>
                <a:gd name="T27" fmla="*/ 360 h 712"/>
                <a:gd name="T28" fmla="*/ 445 w 1321"/>
                <a:gd name="T29" fmla="*/ 361 h 712"/>
                <a:gd name="T30" fmla="*/ 267 w 1321"/>
                <a:gd name="T31" fmla="*/ 361 h 712"/>
                <a:gd name="T32" fmla="*/ 264 w 1321"/>
                <a:gd name="T33" fmla="*/ 361 h 712"/>
                <a:gd name="T34" fmla="*/ 229 w 1321"/>
                <a:gd name="T35" fmla="*/ 359 h 712"/>
                <a:gd name="T36" fmla="*/ 195 w 1321"/>
                <a:gd name="T37" fmla="*/ 357 h 712"/>
                <a:gd name="T38" fmla="*/ 162 w 1321"/>
                <a:gd name="T39" fmla="*/ 353 h 712"/>
                <a:gd name="T40" fmla="*/ 132 w 1321"/>
                <a:gd name="T41" fmla="*/ 349 h 712"/>
                <a:gd name="T42" fmla="*/ 104 w 1321"/>
                <a:gd name="T43" fmla="*/ 343 h 712"/>
                <a:gd name="T44" fmla="*/ 79 w 1321"/>
                <a:gd name="T45" fmla="*/ 336 h 712"/>
                <a:gd name="T46" fmla="*/ 57 w 1321"/>
                <a:gd name="T47" fmla="*/ 329 h 712"/>
                <a:gd name="T48" fmla="*/ 38 w 1321"/>
                <a:gd name="T49" fmla="*/ 319 h 712"/>
                <a:gd name="T50" fmla="*/ 22 w 1321"/>
                <a:gd name="T51" fmla="*/ 308 h 712"/>
                <a:gd name="T52" fmla="*/ 10 w 1321"/>
                <a:gd name="T53" fmla="*/ 296 h 712"/>
                <a:gd name="T54" fmla="*/ 3 w 1321"/>
                <a:gd name="T55" fmla="*/ 281 h 712"/>
                <a:gd name="T56" fmla="*/ 0 w 1321"/>
                <a:gd name="T57" fmla="*/ 266 h 712"/>
                <a:gd name="T58" fmla="*/ 0 w 1321"/>
                <a:gd name="T59" fmla="*/ 264 h 712"/>
                <a:gd name="T60" fmla="*/ 2 w 1321"/>
                <a:gd name="T61" fmla="*/ 247 h 712"/>
                <a:gd name="T62" fmla="*/ 9 w 1321"/>
                <a:gd name="T63" fmla="*/ 226 h 712"/>
                <a:gd name="T64" fmla="*/ 29 w 1321"/>
                <a:gd name="T65" fmla="*/ 188 h 712"/>
                <a:gd name="T66" fmla="*/ 53 w 1321"/>
                <a:gd name="T67" fmla="*/ 152 h 712"/>
                <a:gd name="T68" fmla="*/ 82 w 1321"/>
                <a:gd name="T69" fmla="*/ 119 h 712"/>
                <a:gd name="T70" fmla="*/ 114 w 1321"/>
                <a:gd name="T71" fmla="*/ 89 h 712"/>
                <a:gd name="T72" fmla="*/ 151 w 1321"/>
                <a:gd name="T73" fmla="*/ 63 h 712"/>
                <a:gd name="T74" fmla="*/ 191 w 1321"/>
                <a:gd name="T75" fmla="*/ 42 h 712"/>
                <a:gd name="T76" fmla="*/ 232 w 1321"/>
                <a:gd name="T77" fmla="*/ 24 h 712"/>
                <a:gd name="T78" fmla="*/ 278 w 1321"/>
                <a:gd name="T79" fmla="*/ 11 h 712"/>
                <a:gd name="T80" fmla="*/ 325 w 1321"/>
                <a:gd name="T81" fmla="*/ 3 h 712"/>
                <a:gd name="T82" fmla="*/ 374 w 1321"/>
                <a:gd name="T83" fmla="*/ 0 h 712"/>
                <a:gd name="T84" fmla="*/ 374 w 1321"/>
                <a:gd name="T85" fmla="*/ 0 h 712"/>
                <a:gd name="T86" fmla="*/ 425 w 1321"/>
                <a:gd name="T87" fmla="*/ 3 h 712"/>
                <a:gd name="T88" fmla="*/ 474 w 1321"/>
                <a:gd name="T89" fmla="*/ 12 h 712"/>
                <a:gd name="T90" fmla="*/ 522 w 1321"/>
                <a:gd name="T91" fmla="*/ 27 h 712"/>
                <a:gd name="T92" fmla="*/ 566 w 1321"/>
                <a:gd name="T93" fmla="*/ 46 h 712"/>
                <a:gd name="T94" fmla="*/ 606 w 1321"/>
                <a:gd name="T95" fmla="*/ 69 h 712"/>
                <a:gd name="T96" fmla="*/ 644 w 1321"/>
                <a:gd name="T97" fmla="*/ 98 h 712"/>
                <a:gd name="T98" fmla="*/ 677 w 1321"/>
                <a:gd name="T99" fmla="*/ 130 h 712"/>
                <a:gd name="T100" fmla="*/ 705 w 1321"/>
                <a:gd name="T101" fmla="*/ 165 h 712"/>
                <a:gd name="T102" fmla="*/ 729 w 1321"/>
                <a:gd name="T103" fmla="*/ 203 h 712"/>
                <a:gd name="T104" fmla="*/ 729 w 1321"/>
                <a:gd name="T105" fmla="*/ 203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21"/>
                <a:gd name="T160" fmla="*/ 0 h 712"/>
                <a:gd name="T161" fmla="*/ 1321 w 1321"/>
                <a:gd name="T162" fmla="*/ 712 h 71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b="1" kern="0" dirty="0">
                <a:solidFill>
                  <a:schemeClr val="bg1"/>
                </a:solidFill>
                <a:ea typeface="微软雅黑" pitchFamily="34" charset="-122"/>
              </a:endParaRPr>
            </a:p>
          </p:txBody>
        </p:sp>
      </p:grpSp>
      <p:sp>
        <p:nvSpPr>
          <p:cNvPr id="14" name="标题1"/>
          <p:cNvSpPr>
            <a:spLocks noChangeArrowheads="1"/>
          </p:cNvSpPr>
          <p:nvPr/>
        </p:nvSpPr>
        <p:spPr bwMode="gray">
          <a:xfrm>
            <a:off x="2841625" y="1154775"/>
            <a:ext cx="1628775" cy="973931"/>
          </a:xfrm>
          <a:prstGeom prst="roundRect">
            <a:avLst>
              <a:gd name="adj" fmla="val 11921"/>
            </a:avLst>
          </a:prstGeom>
          <a:solidFill>
            <a:schemeClr val="tx2"/>
          </a:solidFill>
          <a:ln w="3175" cap="flat" cmpd="sng" algn="ctr">
            <a:solidFill>
              <a:srgbClr val="D7D7D7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3296" tIns="46648" rIns="93296" bIns="46648" anchor="ctr"/>
          <a:lstStyle/>
          <a:p>
            <a:pPr>
              <a:lnSpc>
                <a:spcPct val="120000"/>
              </a:lnSpc>
            </a:pPr>
            <a:r>
              <a:rPr lang="zh-CN" altLang="en-US" kern="0" dirty="0">
                <a:solidFill>
                  <a:srgbClr val="F9F9F9"/>
                </a:solidFill>
                <a:latin typeface="微软雅黑" pitchFamily="34" charset="-122"/>
                <a:ea typeface="微软雅黑" pitchFamily="34" charset="-122"/>
              </a:rPr>
              <a:t>此处添加标题</a:t>
            </a:r>
            <a:r>
              <a:rPr lang="en-US" altLang="zh-CN" kern="0" dirty="0">
                <a:solidFill>
                  <a:srgbClr val="F9F9F9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zh-CN" kern="0" dirty="0">
              <a:solidFill>
                <a:srgbClr val="F9F9F9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55059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" presetClass="entr" presetSubtype="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50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3.61111E-6 4.19753E-6 L 0.00677 4.19753E-6 C 0.00902 0.05185 0.0033 0.22129 0.0033 0.31142 C 0.0033 0.40154 0.00659 0.59228 0.00642 0.54105 L 0.00225 0.00401 " pathEditMode="relative" rAng="0" ptsTypes="AAAAA">
                                      <p:cBhvr>
                                        <p:cTn id="2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5" y="27469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32" presetClass="emph" presetSubtype="0" fill="hold" grpId="2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8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9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0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1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4" grpId="0" animBg="1"/>
      <p:bldP spid="14" grpId="1" animBg="1"/>
      <p:bldP spid="14" grpId="2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点击此处添加标题</a:t>
            </a:r>
            <a:endParaRPr lang="zh-CN" altLang="en-US" dirty="0"/>
          </a:p>
        </p:txBody>
      </p:sp>
      <p:grpSp>
        <p:nvGrpSpPr>
          <p:cNvPr id="42" name="组合 41"/>
          <p:cNvGrpSpPr/>
          <p:nvPr/>
        </p:nvGrpSpPr>
        <p:grpSpPr>
          <a:xfrm>
            <a:off x="1060223" y="2835421"/>
            <a:ext cx="1711577" cy="1712209"/>
            <a:chOff x="855271" y="2835421"/>
            <a:chExt cx="1711577" cy="1712209"/>
          </a:xfrm>
        </p:grpSpPr>
        <p:grpSp>
          <p:nvGrpSpPr>
            <p:cNvPr id="43" name="组合 42"/>
            <p:cNvGrpSpPr/>
            <p:nvPr/>
          </p:nvGrpSpPr>
          <p:grpSpPr bwMode="auto">
            <a:xfrm>
              <a:off x="855271" y="2835421"/>
              <a:ext cx="1711577" cy="1712209"/>
              <a:chOff x="1187624" y="4077072"/>
              <a:chExt cx="1728192" cy="1728192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45" name="泪滴形 44"/>
              <p:cNvSpPr/>
              <p:nvPr/>
            </p:nvSpPr>
            <p:spPr>
              <a:xfrm>
                <a:off x="1187624" y="4077072"/>
                <a:ext cx="1728192" cy="1728192"/>
              </a:xfrm>
              <a:prstGeom prst="teardrop">
                <a:avLst/>
              </a:prstGeom>
              <a:solidFill>
                <a:schemeClr val="accent1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endParaRPr>
              </a:p>
            </p:txBody>
          </p:sp>
          <p:sp>
            <p:nvSpPr>
              <p:cNvPr id="46" name="椭圆​​ 3"/>
              <p:cNvSpPr/>
              <p:nvPr/>
            </p:nvSpPr>
            <p:spPr>
              <a:xfrm>
                <a:off x="1369740" y="4495805"/>
                <a:ext cx="1127342" cy="1127342"/>
              </a:xfrm>
              <a:prstGeom prst="ellipse">
                <a:avLst/>
              </a:prstGeom>
              <a:solidFill>
                <a:sysClr val="window" lastClr="FFFFFF"/>
              </a:solidFill>
              <a:ln w="3175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</a:ln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endParaRPr>
              </a:p>
            </p:txBody>
          </p:sp>
        </p:grpSp>
        <p:sp>
          <p:nvSpPr>
            <p:cNvPr id="44" name="矩形​​ 45"/>
            <p:cNvSpPr>
              <a:spLocks noChangeArrowheads="1"/>
            </p:cNvSpPr>
            <p:nvPr/>
          </p:nvSpPr>
          <p:spPr bwMode="auto">
            <a:xfrm>
              <a:off x="1220322" y="3483791"/>
              <a:ext cx="800219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ea"/>
                  <a:ea typeface="+mj-ea"/>
                  <a:cs typeface="Arial Unicode MS" pitchFamily="34" charset="-122"/>
                </a:rPr>
                <a:t>点击录</a:t>
              </a:r>
              <a:endParaRPr kumimoji="0" lang="en-US" altLang="zh-CN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ea"/>
                <a:ea typeface="+mj-ea"/>
                <a:cs typeface="Arial Unicode MS" pitchFamily="34" charset="-122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ea"/>
                  <a:ea typeface="+mj-ea"/>
                  <a:cs typeface="Arial Unicode MS" pitchFamily="34" charset="-122"/>
                </a:rPr>
                <a:t>入内容</a:t>
              </a: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2843808" y="2835420"/>
            <a:ext cx="1953852" cy="1954573"/>
            <a:chOff x="2672545" y="2835420"/>
            <a:chExt cx="1953852" cy="1954573"/>
          </a:xfrm>
        </p:grpSpPr>
        <p:grpSp>
          <p:nvGrpSpPr>
            <p:cNvPr id="48" name="组合 5"/>
            <p:cNvGrpSpPr/>
            <p:nvPr/>
          </p:nvGrpSpPr>
          <p:grpSpPr bwMode="auto">
            <a:xfrm flipH="1">
              <a:off x="2672545" y="2835420"/>
              <a:ext cx="1953852" cy="1954573"/>
              <a:chOff x="1187624" y="4077072"/>
              <a:chExt cx="1728192" cy="1728192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50" name="泪滴形 49"/>
              <p:cNvSpPr/>
              <p:nvPr/>
            </p:nvSpPr>
            <p:spPr>
              <a:xfrm>
                <a:off x="1187624" y="4077072"/>
                <a:ext cx="1728192" cy="1728192"/>
              </a:xfrm>
              <a:prstGeom prst="teardrop">
                <a:avLst/>
              </a:prstGeom>
              <a:solidFill>
                <a:schemeClr val="tx2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endParaRPr>
              </a:p>
            </p:txBody>
          </p:sp>
          <p:sp>
            <p:nvSpPr>
              <p:cNvPr id="51" name="椭圆​​ 7"/>
              <p:cNvSpPr/>
              <p:nvPr/>
            </p:nvSpPr>
            <p:spPr>
              <a:xfrm>
                <a:off x="1369741" y="4577646"/>
                <a:ext cx="1045501" cy="1045501"/>
              </a:xfrm>
              <a:prstGeom prst="ellipse">
                <a:avLst/>
              </a:prstGeom>
              <a:solidFill>
                <a:sysClr val="window" lastClr="FFFFFF"/>
              </a:solidFill>
              <a:ln w="3175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</a:ln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endParaRPr>
              </a:p>
            </p:txBody>
          </p:sp>
        </p:grpSp>
        <p:sp>
          <p:nvSpPr>
            <p:cNvPr id="49" name="矩形​​ 46"/>
            <p:cNvSpPr>
              <a:spLocks noChangeArrowheads="1"/>
            </p:cNvSpPr>
            <p:nvPr/>
          </p:nvSpPr>
          <p:spPr bwMode="auto">
            <a:xfrm>
              <a:off x="3398598" y="3684002"/>
              <a:ext cx="800219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ea"/>
                  <a:ea typeface="+mj-ea"/>
                  <a:cs typeface="Arial Unicode MS" pitchFamily="34" charset="-122"/>
                </a:rPr>
                <a:t>点击录</a:t>
              </a:r>
              <a:endParaRPr kumimoji="0" lang="en-US" altLang="zh-CN" sz="16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ea"/>
                <a:ea typeface="+mj-ea"/>
                <a:cs typeface="Arial Unicode MS" pitchFamily="34" charset="-122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ea"/>
                  <a:ea typeface="+mj-ea"/>
                  <a:cs typeface="Arial Unicode MS" pitchFamily="34" charset="-122"/>
                </a:rPr>
                <a:t>入内容</a:t>
              </a: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1225504" y="1242748"/>
            <a:ext cx="1529694" cy="1529693"/>
            <a:chOff x="1009480" y="1242748"/>
            <a:chExt cx="1529694" cy="1529693"/>
          </a:xfrm>
        </p:grpSpPr>
        <p:sp>
          <p:nvSpPr>
            <p:cNvPr id="53" name="泪滴形 52"/>
            <p:cNvSpPr/>
            <p:nvPr/>
          </p:nvSpPr>
          <p:spPr bwMode="auto">
            <a:xfrm rot="10800000" flipH="1">
              <a:off x="1009480" y="1242748"/>
              <a:ext cx="1529694" cy="1529693"/>
            </a:xfrm>
            <a:prstGeom prst="teardrop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54" name="椭圆​​ 10"/>
            <p:cNvSpPr/>
            <p:nvPr/>
          </p:nvSpPr>
          <p:spPr bwMode="auto">
            <a:xfrm rot="10800000" flipH="1">
              <a:off x="1170312" y="1403581"/>
              <a:ext cx="914957" cy="914956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55" name="矩形​​ 43"/>
            <p:cNvSpPr>
              <a:spLocks noChangeArrowheads="1"/>
            </p:cNvSpPr>
            <p:nvPr/>
          </p:nvSpPr>
          <p:spPr bwMode="auto">
            <a:xfrm>
              <a:off x="1258795" y="1606816"/>
              <a:ext cx="723275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ea"/>
                  <a:ea typeface="+mj-ea"/>
                  <a:cs typeface="Arial Unicode MS" pitchFamily="34" charset="-122"/>
                </a:rPr>
                <a:t>点击录</a:t>
              </a:r>
              <a:endPara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ea"/>
                <a:ea typeface="+mj-ea"/>
                <a:cs typeface="Arial Unicode MS" pitchFamily="34" charset="-122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ea"/>
                  <a:ea typeface="+mj-ea"/>
                  <a:cs typeface="Arial Unicode MS" pitchFamily="34" charset="-122"/>
                </a:rPr>
                <a:t>入内容</a:t>
              </a: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2843808" y="987574"/>
            <a:ext cx="1772592" cy="1773246"/>
            <a:chOff x="2662969" y="965760"/>
            <a:chExt cx="1772592" cy="1773246"/>
          </a:xfrm>
        </p:grpSpPr>
        <p:grpSp>
          <p:nvGrpSpPr>
            <p:cNvPr id="57" name="组合 11"/>
            <p:cNvGrpSpPr/>
            <p:nvPr/>
          </p:nvGrpSpPr>
          <p:grpSpPr bwMode="auto">
            <a:xfrm rot="16200000" flipH="1">
              <a:off x="2662642" y="966087"/>
              <a:ext cx="1773246" cy="1772592"/>
              <a:chOff x="1187624" y="4077072"/>
              <a:chExt cx="1728192" cy="1728192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59" name="泪滴形 58"/>
              <p:cNvSpPr/>
              <p:nvPr/>
            </p:nvSpPr>
            <p:spPr>
              <a:xfrm>
                <a:off x="1187624" y="4077072"/>
                <a:ext cx="1728192" cy="1728192"/>
              </a:xfrm>
              <a:prstGeom prst="teardrop">
                <a:avLst/>
              </a:prstGeom>
              <a:solidFill>
                <a:schemeClr val="tx2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endParaRPr>
              </a:p>
            </p:txBody>
          </p:sp>
          <p:sp>
            <p:nvSpPr>
              <p:cNvPr id="60" name="椭圆​​ 13"/>
              <p:cNvSpPr/>
              <p:nvPr/>
            </p:nvSpPr>
            <p:spPr>
              <a:xfrm>
                <a:off x="1369740" y="4567120"/>
                <a:ext cx="1056027" cy="1056027"/>
              </a:xfrm>
              <a:prstGeom prst="ellipse">
                <a:avLst/>
              </a:prstGeom>
              <a:solidFill>
                <a:sysClr val="window" lastClr="FFFFFF"/>
              </a:solidFill>
              <a:ln w="3175" cap="flat" cmpd="sng" algn="ctr">
                <a:solidFill>
                  <a:sysClr val="window" lastClr="FFFFFF">
                    <a:lumMod val="95000"/>
                  </a:sysClr>
                </a:solidFill>
                <a:prstDash val="solid"/>
              </a:ln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endParaRPr>
              </a:p>
            </p:txBody>
          </p:sp>
        </p:grpSp>
        <p:sp>
          <p:nvSpPr>
            <p:cNvPr id="58" name="矩形​​ 44"/>
            <p:cNvSpPr>
              <a:spLocks noChangeArrowheads="1"/>
            </p:cNvSpPr>
            <p:nvPr/>
          </p:nvSpPr>
          <p:spPr bwMode="auto">
            <a:xfrm>
              <a:off x="3300316" y="1374429"/>
              <a:ext cx="800219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ea"/>
                  <a:ea typeface="+mj-ea"/>
                  <a:cs typeface="Arial Unicode MS" pitchFamily="34" charset="-122"/>
                </a:rPr>
                <a:t>点击录</a:t>
              </a:r>
              <a:endParaRPr kumimoji="0" lang="en-US" altLang="zh-CN" sz="16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ea"/>
                <a:ea typeface="+mj-ea"/>
                <a:cs typeface="Arial Unicode MS" pitchFamily="34" charset="-122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ea"/>
                  <a:ea typeface="+mj-ea"/>
                  <a:cs typeface="Arial Unicode MS" pitchFamily="34" charset="-122"/>
                </a:rPr>
                <a:t>入内容</a:t>
              </a: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5406698" y="1261184"/>
            <a:ext cx="374462" cy="374462"/>
            <a:chOff x="1009480" y="1242748"/>
            <a:chExt cx="1529694" cy="1529693"/>
          </a:xfrm>
        </p:grpSpPr>
        <p:sp>
          <p:nvSpPr>
            <p:cNvPr id="62" name="泪滴形 61"/>
            <p:cNvSpPr/>
            <p:nvPr/>
          </p:nvSpPr>
          <p:spPr bwMode="auto">
            <a:xfrm rot="10800000" flipH="1">
              <a:off x="1009480" y="1242748"/>
              <a:ext cx="1529694" cy="1529693"/>
            </a:xfrm>
            <a:prstGeom prst="teardrop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63" name="椭圆​​ 10"/>
            <p:cNvSpPr/>
            <p:nvPr/>
          </p:nvSpPr>
          <p:spPr bwMode="auto">
            <a:xfrm rot="10800000" flipH="1">
              <a:off x="1170312" y="1403581"/>
              <a:ext cx="914957" cy="914956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</p:grpSp>
      <p:sp>
        <p:nvSpPr>
          <p:cNvPr id="64" name="Text Box 40"/>
          <p:cNvSpPr txBox="1">
            <a:spLocks noChangeArrowheads="1"/>
          </p:cNvSpPr>
          <p:nvPr/>
        </p:nvSpPr>
        <p:spPr bwMode="gray">
          <a:xfrm>
            <a:off x="5853168" y="1526588"/>
            <a:ext cx="3255336" cy="757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>
              <a:lnSpc>
                <a:spcPct val="120000"/>
              </a:lnSpc>
              <a:defRPr/>
            </a:pPr>
            <a:r>
              <a:rPr lang="zh-CN" altLang="en-US" sz="12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单击此处输入文字单击此处输入文字</a:t>
            </a:r>
          </a:p>
          <a:p>
            <a:pPr lvl="0">
              <a:lnSpc>
                <a:spcPct val="120000"/>
              </a:lnSpc>
              <a:defRPr/>
            </a:pPr>
            <a:r>
              <a:rPr lang="zh-CN" altLang="en-US" sz="12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单击此处输入文字单击此处输入文字</a:t>
            </a:r>
          </a:p>
          <a:p>
            <a:pPr lvl="0">
              <a:lnSpc>
                <a:spcPct val="120000"/>
              </a:lnSpc>
              <a:defRPr/>
            </a:pPr>
            <a:endParaRPr lang="zh-CN" altLang="en-US" sz="1200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5" name="Rectangle 11"/>
          <p:cNvSpPr>
            <a:spLocks noChangeArrowheads="1"/>
          </p:cNvSpPr>
          <p:nvPr/>
        </p:nvSpPr>
        <p:spPr bwMode="gray">
          <a:xfrm>
            <a:off x="5945126" y="1224134"/>
            <a:ext cx="2500330" cy="358775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 anchor="ctr"/>
          <a:lstStyle/>
          <a:p>
            <a:pPr lvl="0">
              <a:lnSpc>
                <a:spcPct val="120000"/>
              </a:lnSpc>
              <a:defRPr/>
            </a:pPr>
            <a:r>
              <a:rPr lang="zh-CN" altLang="en-US" sz="14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</a:t>
            </a:r>
            <a:r>
              <a:rPr lang="zh-CN" altLang="en-US" sz="1400" b="1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endParaRPr lang="zh-CN" altLang="en-US" sz="1400" b="1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66" name="组合 11"/>
          <p:cNvGrpSpPr/>
          <p:nvPr/>
        </p:nvGrpSpPr>
        <p:grpSpPr bwMode="auto">
          <a:xfrm rot="16200000" flipH="1">
            <a:off x="5399418" y="2190008"/>
            <a:ext cx="381812" cy="381672"/>
            <a:chOff x="1187622" y="4077075"/>
            <a:chExt cx="1728192" cy="172819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7" name="泪滴形 66"/>
            <p:cNvSpPr/>
            <p:nvPr/>
          </p:nvSpPr>
          <p:spPr>
            <a:xfrm>
              <a:off x="1187622" y="4077075"/>
              <a:ext cx="1728192" cy="1728193"/>
            </a:xfrm>
            <a:prstGeom prst="teardrop">
              <a:avLst/>
            </a:prstGeom>
            <a:solidFill>
              <a:schemeClr val="tx2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68" name="椭圆​​ 13"/>
            <p:cNvSpPr/>
            <p:nvPr/>
          </p:nvSpPr>
          <p:spPr>
            <a:xfrm>
              <a:off x="1369737" y="4567119"/>
              <a:ext cx="1056027" cy="1056029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" lastClr="FFFFFF">
                  <a:lumMod val="95000"/>
                </a:sys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</p:grpSp>
      <p:sp>
        <p:nvSpPr>
          <p:cNvPr id="69" name="Text Box 40"/>
          <p:cNvSpPr txBox="1">
            <a:spLocks noChangeArrowheads="1"/>
          </p:cNvSpPr>
          <p:nvPr/>
        </p:nvSpPr>
        <p:spPr bwMode="gray">
          <a:xfrm>
            <a:off x="5853168" y="2462692"/>
            <a:ext cx="3255336" cy="757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>
              <a:lnSpc>
                <a:spcPct val="120000"/>
              </a:lnSpc>
              <a:defRPr/>
            </a:pPr>
            <a:r>
              <a:rPr lang="zh-CN" altLang="en-US" sz="12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单击此处输入文字单击此处输入文字</a:t>
            </a:r>
          </a:p>
          <a:p>
            <a:pPr lvl="0">
              <a:lnSpc>
                <a:spcPct val="120000"/>
              </a:lnSpc>
              <a:defRPr/>
            </a:pPr>
            <a:r>
              <a:rPr lang="zh-CN" altLang="en-US" sz="12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单击此处输入文字单击此处输入文字</a:t>
            </a:r>
          </a:p>
          <a:p>
            <a:pPr lvl="0">
              <a:lnSpc>
                <a:spcPct val="120000"/>
              </a:lnSpc>
              <a:defRPr/>
            </a:pPr>
            <a:endParaRPr lang="zh-CN" altLang="en-US" sz="1200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0" name="Rectangle 11"/>
          <p:cNvSpPr>
            <a:spLocks noChangeArrowheads="1"/>
          </p:cNvSpPr>
          <p:nvPr/>
        </p:nvSpPr>
        <p:spPr bwMode="gray">
          <a:xfrm>
            <a:off x="5945126" y="2160238"/>
            <a:ext cx="2500330" cy="358775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 anchor="ctr"/>
          <a:lstStyle/>
          <a:p>
            <a:pPr lvl="0">
              <a:lnSpc>
                <a:spcPct val="120000"/>
              </a:lnSpc>
              <a:defRPr/>
            </a:pPr>
            <a:r>
              <a:rPr lang="zh-CN" altLang="en-US" sz="14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</a:t>
            </a:r>
            <a:r>
              <a:rPr lang="zh-CN" altLang="en-US" sz="1400" b="1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endParaRPr lang="zh-CN" altLang="en-US" sz="1400" b="1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1" name="Text Box 40"/>
          <p:cNvSpPr txBox="1">
            <a:spLocks noChangeArrowheads="1"/>
          </p:cNvSpPr>
          <p:nvPr/>
        </p:nvSpPr>
        <p:spPr bwMode="gray">
          <a:xfrm>
            <a:off x="5853168" y="3306252"/>
            <a:ext cx="3255336" cy="757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>
              <a:lnSpc>
                <a:spcPct val="120000"/>
              </a:lnSpc>
              <a:defRPr/>
            </a:pPr>
            <a:r>
              <a:rPr lang="zh-CN" altLang="en-US" sz="12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单击此处输入文字单击此处输入文字</a:t>
            </a:r>
          </a:p>
          <a:p>
            <a:pPr lvl="0">
              <a:lnSpc>
                <a:spcPct val="120000"/>
              </a:lnSpc>
              <a:defRPr/>
            </a:pPr>
            <a:r>
              <a:rPr lang="zh-CN" altLang="en-US" sz="12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单击此处输入文字单击此处输入文字</a:t>
            </a:r>
          </a:p>
          <a:p>
            <a:pPr lvl="0">
              <a:lnSpc>
                <a:spcPct val="120000"/>
              </a:lnSpc>
              <a:defRPr/>
            </a:pPr>
            <a:endParaRPr lang="zh-CN" altLang="en-US" sz="1200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2" name="Rectangle 11"/>
          <p:cNvSpPr>
            <a:spLocks noChangeArrowheads="1"/>
          </p:cNvSpPr>
          <p:nvPr/>
        </p:nvSpPr>
        <p:spPr bwMode="gray">
          <a:xfrm>
            <a:off x="5945126" y="3003798"/>
            <a:ext cx="2500330" cy="358775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 anchor="ctr"/>
          <a:lstStyle/>
          <a:p>
            <a:pPr lvl="0">
              <a:lnSpc>
                <a:spcPct val="120000"/>
              </a:lnSpc>
              <a:defRPr/>
            </a:pPr>
            <a:r>
              <a:rPr lang="zh-CN" altLang="en-US" sz="14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</a:t>
            </a:r>
            <a:r>
              <a:rPr lang="zh-CN" altLang="en-US" sz="1400" b="1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endParaRPr lang="zh-CN" altLang="en-US" sz="1400" b="1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3" name="Text Box 40"/>
          <p:cNvSpPr txBox="1">
            <a:spLocks noChangeArrowheads="1"/>
          </p:cNvSpPr>
          <p:nvPr/>
        </p:nvSpPr>
        <p:spPr bwMode="gray">
          <a:xfrm>
            <a:off x="5853168" y="4118876"/>
            <a:ext cx="3255336" cy="757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>
              <a:lnSpc>
                <a:spcPct val="120000"/>
              </a:lnSpc>
              <a:defRPr/>
            </a:pPr>
            <a:r>
              <a:rPr lang="zh-CN" altLang="en-US" sz="12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单击此处输入文字单击此处输入文字</a:t>
            </a:r>
          </a:p>
          <a:p>
            <a:pPr lvl="0">
              <a:lnSpc>
                <a:spcPct val="120000"/>
              </a:lnSpc>
              <a:defRPr/>
            </a:pPr>
            <a:r>
              <a:rPr lang="zh-CN" altLang="en-US" sz="12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单击此处输入文字单击此处输入文字</a:t>
            </a:r>
          </a:p>
          <a:p>
            <a:pPr lvl="0">
              <a:lnSpc>
                <a:spcPct val="120000"/>
              </a:lnSpc>
              <a:defRPr/>
            </a:pPr>
            <a:endParaRPr lang="zh-CN" altLang="en-US" sz="1200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4" name="Rectangle 11"/>
          <p:cNvSpPr>
            <a:spLocks noChangeArrowheads="1"/>
          </p:cNvSpPr>
          <p:nvPr/>
        </p:nvSpPr>
        <p:spPr bwMode="gray">
          <a:xfrm>
            <a:off x="5945126" y="3869159"/>
            <a:ext cx="2500330" cy="358775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 anchor="ctr"/>
          <a:lstStyle/>
          <a:p>
            <a:pPr lvl="0">
              <a:lnSpc>
                <a:spcPct val="120000"/>
              </a:lnSpc>
              <a:defRPr/>
            </a:pPr>
            <a:r>
              <a:rPr lang="zh-CN" altLang="en-US" sz="14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</a:t>
            </a:r>
            <a:r>
              <a:rPr lang="zh-CN" altLang="en-US" sz="1400" b="1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endParaRPr lang="zh-CN" altLang="en-US" sz="1400" b="1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75" name="组合 4"/>
          <p:cNvGrpSpPr/>
          <p:nvPr/>
        </p:nvGrpSpPr>
        <p:grpSpPr bwMode="auto">
          <a:xfrm>
            <a:off x="5383232" y="3037771"/>
            <a:ext cx="397928" cy="398075"/>
            <a:chOff x="1187624" y="4077072"/>
            <a:chExt cx="1728192" cy="172819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6" name="泪滴形 75"/>
            <p:cNvSpPr/>
            <p:nvPr/>
          </p:nvSpPr>
          <p:spPr>
            <a:xfrm>
              <a:off x="1187624" y="4077072"/>
              <a:ext cx="1728192" cy="1728192"/>
            </a:xfrm>
            <a:prstGeom prst="teardrop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77" name="椭圆​​ 3"/>
            <p:cNvSpPr/>
            <p:nvPr/>
          </p:nvSpPr>
          <p:spPr>
            <a:xfrm>
              <a:off x="1369740" y="4495805"/>
              <a:ext cx="1127342" cy="1127342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" lastClr="FFFFFF">
                  <a:lumMod val="85000"/>
                </a:sysClr>
              </a:solidFill>
              <a:prstDash val="solid"/>
            </a:ln>
            <a:effectLst>
              <a:innerShdw blurRad="63500" dist="50800" dir="8100000">
                <a:prstClr val="black">
                  <a:alpha val="50000"/>
                </a:prstClr>
              </a:inn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</p:grpSp>
      <p:grpSp>
        <p:nvGrpSpPr>
          <p:cNvPr id="78" name="组合 5"/>
          <p:cNvGrpSpPr/>
          <p:nvPr/>
        </p:nvGrpSpPr>
        <p:grpSpPr bwMode="auto">
          <a:xfrm flipH="1">
            <a:off x="5378817" y="3867894"/>
            <a:ext cx="402343" cy="402491"/>
            <a:chOff x="1187624" y="4077072"/>
            <a:chExt cx="1728192" cy="172819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9" name="泪滴形 78"/>
            <p:cNvSpPr/>
            <p:nvPr/>
          </p:nvSpPr>
          <p:spPr>
            <a:xfrm>
              <a:off x="1187624" y="4077072"/>
              <a:ext cx="1728192" cy="1728192"/>
            </a:xfrm>
            <a:prstGeom prst="teardrop">
              <a:avLst/>
            </a:prstGeom>
            <a:solidFill>
              <a:schemeClr val="tx2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80" name="椭圆​​ 7"/>
            <p:cNvSpPr/>
            <p:nvPr/>
          </p:nvSpPr>
          <p:spPr>
            <a:xfrm>
              <a:off x="1369741" y="4577646"/>
              <a:ext cx="1045501" cy="1045501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" lastClr="FFFFFF">
                  <a:lumMod val="85000"/>
                </a:sysClr>
              </a:solidFill>
              <a:prstDash val="solid"/>
            </a:ln>
            <a:effectLst>
              <a:innerShdw blurRad="63500" dist="50800" dir="8100000">
                <a:prstClr val="black">
                  <a:alpha val="50000"/>
                </a:prstClr>
              </a:inn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55059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50"/>
                            </p:stCondLst>
                            <p:childTnLst>
                              <p:par>
                                <p:cTn id="20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 tmFilter="0,0; .5, 1; 1, 1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35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7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100"/>
                            </p:stCondLst>
                            <p:childTnLst>
                              <p:par>
                                <p:cTn id="4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850"/>
                            </p:stCondLst>
                            <p:childTnLst>
                              <p:par>
                                <p:cTn id="5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 tmFilter="0,0; .5, 1; 1, 1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70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7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450"/>
                            </p:stCondLst>
                            <p:childTnLst>
                              <p:par>
                                <p:cTn id="6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7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7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200"/>
                            </p:stCondLst>
                            <p:childTnLst>
                              <p:par>
                                <p:cTn id="7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 tmFilter="0,0; .5, 1; 1, 1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9050"/>
                            </p:stCondLst>
                            <p:childTnLst>
                              <p:par>
                                <p:cTn id="7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7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9800"/>
                            </p:stCondLst>
                            <p:childTnLst>
                              <p:par>
                                <p:cTn id="8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7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7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0550"/>
                            </p:stCondLst>
                            <p:childTnLst>
                              <p:par>
                                <p:cTn id="9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 tmFilter="0,0; .5, 1; 1, 1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1400"/>
                            </p:stCondLst>
                            <p:childTnLst>
                              <p:par>
                                <p:cTn id="9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7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7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7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/>
      <p:bldP spid="65" grpId="0"/>
      <p:bldP spid="69" grpId="0"/>
      <p:bldP spid="70" grpId="0"/>
      <p:bldP spid="71" grpId="0"/>
      <p:bldP spid="72" grpId="0"/>
      <p:bldP spid="73" grpId="0"/>
      <p:bldP spid="7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点击此处添加标题</a:t>
            </a:r>
            <a:endParaRPr lang="zh-CN" altLang="en-US" dirty="0"/>
          </a:p>
        </p:txBody>
      </p:sp>
      <p:sp>
        <p:nvSpPr>
          <p:cNvPr id="3" name="椭圆 6"/>
          <p:cNvSpPr/>
          <p:nvPr/>
        </p:nvSpPr>
        <p:spPr>
          <a:xfrm>
            <a:off x="1834829" y="2836581"/>
            <a:ext cx="5372650" cy="1207848"/>
          </a:xfrm>
          <a:custGeom>
            <a:avLst/>
            <a:gdLst/>
            <a:ahLst/>
            <a:cxnLst/>
            <a:rect l="l" t="t" r="r" b="b"/>
            <a:pathLst>
              <a:path w="5372650" h="1610464">
                <a:moveTo>
                  <a:pt x="2686326" y="64479"/>
                </a:moveTo>
                <a:cubicBezTo>
                  <a:pt x="1357596" y="64479"/>
                  <a:pt x="280448" y="329962"/>
                  <a:pt x="280448" y="657452"/>
                </a:cubicBezTo>
                <a:cubicBezTo>
                  <a:pt x="280448" y="984942"/>
                  <a:pt x="1357596" y="1250425"/>
                  <a:pt x="2686326" y="1250425"/>
                </a:cubicBezTo>
                <a:cubicBezTo>
                  <a:pt x="4015056" y="1250425"/>
                  <a:pt x="5092204" y="984942"/>
                  <a:pt x="5092204" y="657452"/>
                </a:cubicBezTo>
                <a:cubicBezTo>
                  <a:pt x="5092204" y="329962"/>
                  <a:pt x="4015056" y="64479"/>
                  <a:pt x="2686326" y="64479"/>
                </a:cubicBezTo>
                <a:close/>
                <a:moveTo>
                  <a:pt x="2686325" y="0"/>
                </a:moveTo>
                <a:cubicBezTo>
                  <a:pt x="4169941" y="0"/>
                  <a:pt x="5372650" y="360515"/>
                  <a:pt x="5372650" y="805232"/>
                </a:cubicBezTo>
                <a:cubicBezTo>
                  <a:pt x="5372650" y="1249949"/>
                  <a:pt x="4169941" y="1610464"/>
                  <a:pt x="2686325" y="1610464"/>
                </a:cubicBezTo>
                <a:cubicBezTo>
                  <a:pt x="1202709" y="1610464"/>
                  <a:pt x="0" y="1249949"/>
                  <a:pt x="0" y="805232"/>
                </a:cubicBezTo>
                <a:cubicBezTo>
                  <a:pt x="0" y="360515"/>
                  <a:pt x="1202709" y="0"/>
                  <a:pt x="2686325" y="0"/>
                </a:cubicBezTo>
                <a:close/>
              </a:path>
            </a:pathLst>
          </a:custGeom>
          <a:solidFill>
            <a:schemeClr val="tx2"/>
          </a:solidFill>
          <a:ln w="3175" cap="flat" cmpd="sng" algn="ctr">
            <a:solidFill>
              <a:srgbClr val="D7D7D7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rgbClr val="F9F9F9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988977" y="1385597"/>
            <a:ext cx="1447800" cy="2010965"/>
            <a:chOff x="2039823" y="1840595"/>
            <a:chExt cx="1447800" cy="2681287"/>
          </a:xfrm>
        </p:grpSpPr>
        <p:cxnSp>
          <p:nvCxnSpPr>
            <p:cNvPr id="5" name="直接连接符 4"/>
            <p:cNvCxnSpPr>
              <a:stCxn id="6" idx="2"/>
            </p:cNvCxnSpPr>
            <p:nvPr/>
          </p:nvCxnSpPr>
          <p:spPr>
            <a:xfrm>
              <a:off x="2625655" y="2563842"/>
              <a:ext cx="861968" cy="1958040"/>
            </a:xfrm>
            <a:prstGeom prst="line">
              <a:avLst/>
            </a:prstGeom>
            <a:noFill/>
            <a:ln w="9525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</p:cxnSp>
        <p:sp>
          <p:nvSpPr>
            <p:cNvPr id="6" name="矩形 5"/>
            <p:cNvSpPr/>
            <p:nvPr/>
          </p:nvSpPr>
          <p:spPr>
            <a:xfrm rot="20389821">
              <a:off x="2039823" y="1840595"/>
              <a:ext cx="914400" cy="746125"/>
            </a:xfrm>
            <a:prstGeom prst="rect">
              <a:avLst/>
            </a:prstGeom>
            <a:gradFill>
              <a:gsLst>
                <a:gs pos="33000">
                  <a:srgbClr val="F9F9F9"/>
                </a:gs>
                <a:gs pos="100000">
                  <a:srgbClr val="D7D7D7"/>
                </a:gs>
              </a:gsLst>
              <a:lin ang="5400000" scaled="0"/>
            </a:gradFill>
            <a:ln w="3175" cap="flat" cmpd="sng" algn="ctr">
              <a:solidFill>
                <a:srgbClr val="D7D7D7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4D4D4D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此处添加文本</a:t>
              </a:r>
              <a:r>
                <a:rPr kumimoji="0" lang="en-US" altLang="zh-CN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4D4D4D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1</a:t>
              </a:r>
              <a:endPara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5665628" y="1366547"/>
            <a:ext cx="1325563" cy="2030015"/>
            <a:chOff x="5716473" y="1815195"/>
            <a:chExt cx="1325563" cy="2706687"/>
          </a:xfrm>
        </p:grpSpPr>
        <p:cxnSp>
          <p:nvCxnSpPr>
            <p:cNvPr id="8" name="直接连接符 7"/>
            <p:cNvCxnSpPr>
              <a:stCxn id="9" idx="2"/>
            </p:cNvCxnSpPr>
            <p:nvPr/>
          </p:nvCxnSpPr>
          <p:spPr>
            <a:xfrm flipH="1">
              <a:off x="5716473" y="2548620"/>
              <a:ext cx="776288" cy="1973262"/>
            </a:xfrm>
            <a:prstGeom prst="line">
              <a:avLst/>
            </a:prstGeom>
            <a:noFill/>
            <a:ln w="9525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</p:cxnSp>
        <p:sp>
          <p:nvSpPr>
            <p:cNvPr id="9" name="矩形 8"/>
            <p:cNvSpPr/>
            <p:nvPr/>
          </p:nvSpPr>
          <p:spPr>
            <a:xfrm rot="864364">
              <a:off x="6127636" y="1815195"/>
              <a:ext cx="914400" cy="746125"/>
            </a:xfrm>
            <a:prstGeom prst="rect">
              <a:avLst/>
            </a:prstGeom>
            <a:gradFill>
              <a:gsLst>
                <a:gs pos="33000">
                  <a:srgbClr val="F9F9F9"/>
                </a:gs>
                <a:gs pos="100000">
                  <a:srgbClr val="D7D7D7"/>
                </a:gs>
              </a:gsLst>
              <a:lin ang="5400000" scaled="0"/>
            </a:gradFill>
            <a:ln w="3175" cap="flat" cmpd="sng" algn="ctr">
              <a:solidFill>
                <a:srgbClr val="D7D7D7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4D4D4D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此处添加文本</a:t>
              </a:r>
              <a:r>
                <a:rPr kumimoji="0" lang="en-US" altLang="zh-CN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4D4D4D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5</a:t>
              </a:r>
              <a:endPara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5043327" y="1217718"/>
            <a:ext cx="914400" cy="2178844"/>
            <a:chOff x="5094173" y="1616757"/>
            <a:chExt cx="914400" cy="2905125"/>
          </a:xfrm>
        </p:grpSpPr>
        <p:cxnSp>
          <p:nvCxnSpPr>
            <p:cNvPr id="11" name="直接连接符 10"/>
            <p:cNvCxnSpPr>
              <a:stCxn id="12" idx="2"/>
            </p:cNvCxnSpPr>
            <p:nvPr/>
          </p:nvCxnSpPr>
          <p:spPr>
            <a:xfrm flipH="1">
              <a:off x="5192598" y="2356532"/>
              <a:ext cx="295275" cy="2165350"/>
            </a:xfrm>
            <a:prstGeom prst="line">
              <a:avLst/>
            </a:prstGeom>
            <a:noFill/>
            <a:ln w="9525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</p:cxnSp>
        <p:sp>
          <p:nvSpPr>
            <p:cNvPr id="12" name="矩形 11"/>
            <p:cNvSpPr/>
            <p:nvPr/>
          </p:nvSpPr>
          <p:spPr>
            <a:xfrm rot="591453">
              <a:off x="5094173" y="1616757"/>
              <a:ext cx="914400" cy="744538"/>
            </a:xfrm>
            <a:prstGeom prst="rect">
              <a:avLst/>
            </a:prstGeom>
            <a:gradFill>
              <a:gsLst>
                <a:gs pos="33000">
                  <a:srgbClr val="F9F9F9"/>
                </a:gs>
                <a:gs pos="100000">
                  <a:srgbClr val="D7D7D7"/>
                </a:gs>
              </a:gsLst>
              <a:lin ang="5400000" scaled="0"/>
            </a:gradFill>
            <a:ln w="3175" cap="flat" cmpd="sng" algn="ctr">
              <a:solidFill>
                <a:srgbClr val="D7D7D7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4D4D4D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此处添加文本</a:t>
              </a:r>
              <a:r>
                <a:rPr kumimoji="0" lang="en-US" altLang="zh-CN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4D4D4D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4</a:t>
              </a:r>
              <a:endPara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2522377" y="1947572"/>
            <a:ext cx="914400" cy="1448990"/>
            <a:chOff x="2573223" y="2589895"/>
            <a:chExt cx="914400" cy="1931987"/>
          </a:xfrm>
        </p:grpSpPr>
        <p:sp>
          <p:nvSpPr>
            <p:cNvPr id="14" name="矩形 13"/>
            <p:cNvSpPr/>
            <p:nvPr/>
          </p:nvSpPr>
          <p:spPr>
            <a:xfrm rot="21303428">
              <a:off x="2573223" y="2589895"/>
              <a:ext cx="914400" cy="744537"/>
            </a:xfrm>
            <a:prstGeom prst="rect">
              <a:avLst/>
            </a:prstGeom>
            <a:gradFill>
              <a:gsLst>
                <a:gs pos="33000">
                  <a:srgbClr val="F9F9F9"/>
                </a:gs>
                <a:gs pos="100000">
                  <a:srgbClr val="D7D7D7"/>
                </a:gs>
              </a:gsLst>
              <a:lin ang="5400000" scaled="0"/>
            </a:gradFill>
            <a:ln w="3175" cap="flat" cmpd="sng" algn="ctr">
              <a:solidFill>
                <a:srgbClr val="D7D7D7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4D4D4D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此处添加文本</a:t>
              </a:r>
              <a:r>
                <a:rPr kumimoji="0" lang="en-US" altLang="zh-CN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4D4D4D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6</a:t>
              </a:r>
              <a:endPara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cxnSp>
          <p:nvCxnSpPr>
            <p:cNvPr id="15" name="直接连接符 14"/>
            <p:cNvCxnSpPr>
              <a:stCxn id="14" idx="2"/>
            </p:cNvCxnSpPr>
            <p:nvPr/>
          </p:nvCxnSpPr>
          <p:spPr>
            <a:xfrm>
              <a:off x="3062499" y="3333048"/>
              <a:ext cx="185412" cy="1188834"/>
            </a:xfrm>
            <a:prstGeom prst="line">
              <a:avLst/>
            </a:prstGeom>
            <a:noFill/>
            <a:ln w="9525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</p:cxnSp>
      </p:grpSp>
      <p:grpSp>
        <p:nvGrpSpPr>
          <p:cNvPr id="16" name="组合 15"/>
          <p:cNvGrpSpPr/>
          <p:nvPr/>
        </p:nvGrpSpPr>
        <p:grpSpPr>
          <a:xfrm>
            <a:off x="2925602" y="1172474"/>
            <a:ext cx="914400" cy="2224088"/>
            <a:chOff x="2976448" y="1556432"/>
            <a:chExt cx="914400" cy="2965450"/>
          </a:xfrm>
        </p:grpSpPr>
        <p:sp>
          <p:nvSpPr>
            <p:cNvPr id="17" name="矩形 16"/>
            <p:cNvSpPr/>
            <p:nvPr/>
          </p:nvSpPr>
          <p:spPr>
            <a:xfrm rot="21156414">
              <a:off x="2976448" y="1556432"/>
              <a:ext cx="914400" cy="746125"/>
            </a:xfrm>
            <a:prstGeom prst="rect">
              <a:avLst/>
            </a:prstGeom>
            <a:gradFill>
              <a:gsLst>
                <a:gs pos="33000">
                  <a:srgbClr val="F9F9F9"/>
                </a:gs>
                <a:gs pos="100000">
                  <a:srgbClr val="D7D7D7"/>
                </a:gs>
              </a:gsLst>
              <a:lin ang="5400000" scaled="0"/>
            </a:gradFill>
            <a:ln w="3175" cap="flat" cmpd="sng" algn="ctr">
              <a:solidFill>
                <a:srgbClr val="D7D7D7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4D4D4D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此处添加文本</a:t>
              </a:r>
              <a:r>
                <a:rPr kumimoji="0" lang="en-US" altLang="zh-CN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4D4D4D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2</a:t>
              </a:r>
              <a:endPara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cxnSp>
          <p:nvCxnSpPr>
            <p:cNvPr id="18" name="直接连接符 17"/>
            <p:cNvCxnSpPr>
              <a:stCxn id="17" idx="2"/>
            </p:cNvCxnSpPr>
            <p:nvPr/>
          </p:nvCxnSpPr>
          <p:spPr>
            <a:xfrm>
              <a:off x="3481652" y="2299456"/>
              <a:ext cx="269496" cy="2222426"/>
            </a:xfrm>
            <a:prstGeom prst="line">
              <a:avLst/>
            </a:prstGeom>
            <a:noFill/>
            <a:ln w="9525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</p:cxnSp>
      </p:grpSp>
      <p:grpSp>
        <p:nvGrpSpPr>
          <p:cNvPr id="19" name="组合 18"/>
          <p:cNvGrpSpPr/>
          <p:nvPr/>
        </p:nvGrpSpPr>
        <p:grpSpPr>
          <a:xfrm>
            <a:off x="3539965" y="1776122"/>
            <a:ext cx="914400" cy="1620440"/>
            <a:chOff x="3590811" y="2361295"/>
            <a:chExt cx="914400" cy="2160587"/>
          </a:xfrm>
        </p:grpSpPr>
        <p:sp>
          <p:nvSpPr>
            <p:cNvPr id="20" name="矩形 19"/>
            <p:cNvSpPr/>
            <p:nvPr/>
          </p:nvSpPr>
          <p:spPr>
            <a:xfrm>
              <a:off x="3590811" y="2361295"/>
              <a:ext cx="914400" cy="744537"/>
            </a:xfrm>
            <a:prstGeom prst="rect">
              <a:avLst/>
            </a:prstGeom>
            <a:gradFill>
              <a:gsLst>
                <a:gs pos="33000">
                  <a:srgbClr val="F9F9F9"/>
                </a:gs>
                <a:gs pos="100000">
                  <a:srgbClr val="D7D7D7"/>
                </a:gs>
              </a:gsLst>
              <a:lin ang="5400000" scaled="0"/>
            </a:gradFill>
            <a:ln w="3175" cap="flat" cmpd="sng" algn="ctr">
              <a:solidFill>
                <a:srgbClr val="D7D7D7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4D4D4D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此处添加文本</a:t>
              </a:r>
              <a:r>
                <a:rPr kumimoji="0" lang="en-US" altLang="zh-CN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4D4D4D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7</a:t>
              </a:r>
              <a:endPara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cxnSp>
          <p:nvCxnSpPr>
            <p:cNvPr id="21" name="直接连接符 20"/>
            <p:cNvCxnSpPr>
              <a:stCxn id="20" idx="2"/>
            </p:cNvCxnSpPr>
            <p:nvPr/>
          </p:nvCxnSpPr>
          <p:spPr>
            <a:xfrm>
              <a:off x="4048011" y="3105832"/>
              <a:ext cx="163949" cy="1416050"/>
            </a:xfrm>
            <a:prstGeom prst="line">
              <a:avLst/>
            </a:prstGeom>
            <a:noFill/>
            <a:ln w="9525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</p:cxnSp>
      </p:grpSp>
      <p:grpSp>
        <p:nvGrpSpPr>
          <p:cNvPr id="22" name="组合 21"/>
          <p:cNvGrpSpPr/>
          <p:nvPr/>
        </p:nvGrpSpPr>
        <p:grpSpPr>
          <a:xfrm>
            <a:off x="4033015" y="1109371"/>
            <a:ext cx="914400" cy="2296698"/>
            <a:chOff x="4083861" y="1472295"/>
            <a:chExt cx="914400" cy="3062264"/>
          </a:xfrm>
        </p:grpSpPr>
        <p:sp>
          <p:nvSpPr>
            <p:cNvPr id="23" name="矩形 22"/>
            <p:cNvSpPr/>
            <p:nvPr/>
          </p:nvSpPr>
          <p:spPr>
            <a:xfrm>
              <a:off x="4083861" y="1472295"/>
              <a:ext cx="914400" cy="744537"/>
            </a:xfrm>
            <a:prstGeom prst="rect">
              <a:avLst/>
            </a:prstGeom>
            <a:gradFill>
              <a:gsLst>
                <a:gs pos="33000">
                  <a:srgbClr val="F9F9F9"/>
                </a:gs>
                <a:gs pos="100000">
                  <a:srgbClr val="D7D7D7"/>
                </a:gs>
              </a:gsLst>
              <a:lin ang="5400000" scaled="0"/>
            </a:gradFill>
            <a:ln w="3175" cap="flat" cmpd="sng" algn="ctr">
              <a:solidFill>
                <a:srgbClr val="D7D7D7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4D4D4D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此处添加文本</a:t>
              </a:r>
              <a:r>
                <a:rPr kumimoji="0" lang="en-US" altLang="zh-CN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4D4D4D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3</a:t>
              </a:r>
              <a:endPara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cxnSp>
          <p:nvCxnSpPr>
            <p:cNvPr id="24" name="直接连接符 23"/>
            <p:cNvCxnSpPr>
              <a:stCxn id="23" idx="2"/>
            </p:cNvCxnSpPr>
            <p:nvPr/>
          </p:nvCxnSpPr>
          <p:spPr>
            <a:xfrm flipH="1">
              <a:off x="4528361" y="2216832"/>
              <a:ext cx="12700" cy="2317727"/>
            </a:xfrm>
            <a:prstGeom prst="line">
              <a:avLst/>
            </a:prstGeom>
            <a:noFill/>
            <a:ln w="9525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</p:cxnSp>
      </p:grpSp>
      <p:grpSp>
        <p:nvGrpSpPr>
          <p:cNvPr id="25" name="组合 24"/>
          <p:cNvGrpSpPr/>
          <p:nvPr/>
        </p:nvGrpSpPr>
        <p:grpSpPr>
          <a:xfrm>
            <a:off x="4519452" y="1865418"/>
            <a:ext cx="914400" cy="1575087"/>
            <a:chOff x="4570298" y="2480357"/>
            <a:chExt cx="914400" cy="2100116"/>
          </a:xfrm>
        </p:grpSpPr>
        <p:sp>
          <p:nvSpPr>
            <p:cNvPr id="26" name="矩形 25"/>
            <p:cNvSpPr/>
            <p:nvPr/>
          </p:nvSpPr>
          <p:spPr>
            <a:xfrm>
              <a:off x="4570298" y="2480357"/>
              <a:ext cx="914400" cy="744538"/>
            </a:xfrm>
            <a:prstGeom prst="rect">
              <a:avLst/>
            </a:prstGeom>
            <a:gradFill>
              <a:gsLst>
                <a:gs pos="33000">
                  <a:srgbClr val="F9F9F9"/>
                </a:gs>
                <a:gs pos="100000">
                  <a:srgbClr val="D7D7D7"/>
                </a:gs>
              </a:gsLst>
              <a:lin ang="5400000" scaled="0"/>
            </a:gradFill>
            <a:ln w="3175" cap="flat" cmpd="sng" algn="ctr">
              <a:solidFill>
                <a:srgbClr val="D7D7D7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4D4D4D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此处添加文本</a:t>
              </a:r>
              <a:r>
                <a:rPr kumimoji="0" lang="en-US" altLang="zh-CN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4D4D4D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8</a:t>
              </a:r>
              <a:endPara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cxnSp>
          <p:nvCxnSpPr>
            <p:cNvPr id="27" name="直接连接符 26"/>
            <p:cNvCxnSpPr/>
            <p:nvPr/>
          </p:nvCxnSpPr>
          <p:spPr>
            <a:xfrm flipH="1">
              <a:off x="4788024" y="3224895"/>
              <a:ext cx="239475" cy="1355578"/>
            </a:xfrm>
            <a:prstGeom prst="line">
              <a:avLst/>
            </a:prstGeom>
            <a:noFill/>
            <a:ln w="9525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</p:cxnSp>
      </p:grpSp>
      <p:grpSp>
        <p:nvGrpSpPr>
          <p:cNvPr id="28" name="组合 27"/>
          <p:cNvGrpSpPr/>
          <p:nvPr/>
        </p:nvGrpSpPr>
        <p:grpSpPr>
          <a:xfrm>
            <a:off x="5433853" y="1991624"/>
            <a:ext cx="981075" cy="1513285"/>
            <a:chOff x="5484698" y="2648632"/>
            <a:chExt cx="981075" cy="2017713"/>
          </a:xfrm>
        </p:grpSpPr>
        <p:sp>
          <p:nvSpPr>
            <p:cNvPr id="29" name="矩形 28"/>
            <p:cNvSpPr/>
            <p:nvPr/>
          </p:nvSpPr>
          <p:spPr>
            <a:xfrm rot="815004">
              <a:off x="5551373" y="2648632"/>
              <a:ext cx="914400" cy="746125"/>
            </a:xfrm>
            <a:prstGeom prst="rect">
              <a:avLst/>
            </a:prstGeom>
            <a:gradFill>
              <a:gsLst>
                <a:gs pos="33000">
                  <a:srgbClr val="F9F9F9"/>
                </a:gs>
                <a:gs pos="100000">
                  <a:srgbClr val="D7D7D7"/>
                </a:gs>
              </a:gsLst>
              <a:lin ang="5400000" scaled="0"/>
            </a:gradFill>
            <a:ln w="3175" cap="flat" cmpd="sng" algn="ctr">
              <a:solidFill>
                <a:srgbClr val="D7D7D7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4D4D4D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此处添加文本</a:t>
              </a:r>
              <a:r>
                <a:rPr kumimoji="0" lang="en-US" altLang="zh-CN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4D4D4D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9</a:t>
              </a:r>
              <a:endPara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cxnSp>
          <p:nvCxnSpPr>
            <p:cNvPr id="30" name="直接连接符 29"/>
            <p:cNvCxnSpPr>
              <a:stCxn id="29" idx="2"/>
            </p:cNvCxnSpPr>
            <p:nvPr/>
          </p:nvCxnSpPr>
          <p:spPr>
            <a:xfrm flipH="1">
              <a:off x="5484698" y="3384322"/>
              <a:ext cx="436257" cy="1282023"/>
            </a:xfrm>
            <a:prstGeom prst="line">
              <a:avLst/>
            </a:prstGeom>
            <a:noFill/>
            <a:ln w="9525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</p:cxnSp>
      </p:grpSp>
      <p:pic>
        <p:nvPicPr>
          <p:cNvPr id="31" name="图片 30" descr="未标题-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53402" y="1936132"/>
            <a:ext cx="2139078" cy="2939874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755059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点击此处添加标题</a:t>
            </a:r>
            <a:endParaRPr lang="zh-CN" altLang="en-US" dirty="0"/>
          </a:p>
        </p:txBody>
      </p:sp>
      <p:sp>
        <p:nvSpPr>
          <p:cNvPr id="3" name="中心"/>
          <p:cNvSpPr/>
          <p:nvPr/>
        </p:nvSpPr>
        <p:spPr>
          <a:xfrm>
            <a:off x="3778151" y="2283544"/>
            <a:ext cx="1728787" cy="1026319"/>
          </a:xfrm>
          <a:prstGeom prst="hexagon">
            <a:avLst>
              <a:gd name="adj" fmla="val 18038"/>
              <a:gd name="vf" fmla="val 115470"/>
            </a:avLst>
          </a:prstGeom>
          <a:solidFill>
            <a:schemeClr val="tx2"/>
          </a:solidFill>
          <a:ln w="3175" cap="flat" cmpd="sng" algn="ctr">
            <a:solidFill>
              <a:srgbClr val="D7D7D7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3296" tIns="46648" rIns="93296" bIns="46648" anchor="ctr"/>
          <a:lstStyle/>
          <a:p>
            <a:pPr>
              <a:lnSpc>
                <a:spcPct val="120000"/>
              </a:lnSpc>
            </a:pPr>
            <a:r>
              <a:rPr lang="zh-CN" altLang="en-US" sz="1400" kern="0" dirty="0">
                <a:solidFill>
                  <a:srgbClr val="F9F9F9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r>
              <a:rPr lang="en-US" altLang="zh-CN" sz="1400" kern="0" dirty="0">
                <a:solidFill>
                  <a:srgbClr val="F9F9F9"/>
                </a:solidFill>
                <a:latin typeface="微软雅黑" pitchFamily="34" charset="-122"/>
                <a:ea typeface="微软雅黑" pitchFamily="34" charset="-122"/>
              </a:rPr>
              <a:t>1
</a:t>
            </a:r>
            <a:r>
              <a:rPr lang="zh-CN" altLang="en-US" sz="1400" kern="0" dirty="0">
                <a:solidFill>
                  <a:srgbClr val="F9F9F9"/>
                </a:solidFill>
                <a:latin typeface="微软雅黑" pitchFamily="34" charset="-122"/>
                <a:ea typeface="微软雅黑" pitchFamily="34" charset="-122"/>
              </a:rPr>
              <a:t>此处添加文本
此处添加文本</a:t>
            </a:r>
          </a:p>
        </p:txBody>
      </p:sp>
      <p:sp>
        <p:nvSpPr>
          <p:cNvPr id="4" name="浅色1"/>
          <p:cNvSpPr/>
          <p:nvPr/>
        </p:nvSpPr>
        <p:spPr>
          <a:xfrm>
            <a:off x="3778151" y="1078631"/>
            <a:ext cx="1728787" cy="1025129"/>
          </a:xfrm>
          <a:prstGeom prst="hexagon">
            <a:avLst>
              <a:gd name="adj" fmla="val 18038"/>
              <a:gd name="vf" fmla="val 115470"/>
            </a:avLst>
          </a:prstGeom>
          <a:gradFill>
            <a:gsLst>
              <a:gs pos="33000">
                <a:srgbClr val="F9F9F9"/>
              </a:gs>
              <a:gs pos="100000">
                <a:srgbClr val="D7D7D7"/>
              </a:gs>
            </a:gsLst>
            <a:lin ang="5400000" scaled="0"/>
          </a:gradFill>
          <a:ln w="3175" cap="flat" cmpd="sng" algn="ctr">
            <a:solidFill>
              <a:srgbClr val="D7D7D7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添加标题</a:t>
            </a:r>
            <a:r>
              <a:rPr kumimoji="0" lang="en-US" altLang="zh-CN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1</a:t>
            </a:r>
            <a:r>
              <a: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
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此处添加文本
此处添加文本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5" name="浅色2"/>
          <p:cNvSpPr/>
          <p:nvPr/>
        </p:nvSpPr>
        <p:spPr>
          <a:xfrm>
            <a:off x="5435500" y="1682279"/>
            <a:ext cx="1727200" cy="1026319"/>
          </a:xfrm>
          <a:prstGeom prst="hexagon">
            <a:avLst>
              <a:gd name="adj" fmla="val 18038"/>
              <a:gd name="vf" fmla="val 115470"/>
            </a:avLst>
          </a:prstGeom>
          <a:gradFill>
            <a:gsLst>
              <a:gs pos="33000">
                <a:srgbClr val="F9F9F9"/>
              </a:gs>
              <a:gs pos="100000">
                <a:srgbClr val="D7D7D7"/>
              </a:gs>
            </a:gsLst>
            <a:lin ang="5400000" scaled="0"/>
          </a:gradFill>
          <a:ln w="3175" cap="flat" cmpd="sng" algn="ctr">
            <a:solidFill>
              <a:srgbClr val="D7D7D7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添加标题</a:t>
            </a:r>
            <a:r>
              <a:rPr kumimoji="0" lang="en-US" altLang="zh-CN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2</a:t>
            </a:r>
            <a:r>
              <a: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
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此处添加文本
此处添加文本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6" name="浅色3"/>
          <p:cNvSpPr/>
          <p:nvPr/>
        </p:nvSpPr>
        <p:spPr>
          <a:xfrm>
            <a:off x="5435500" y="2890762"/>
            <a:ext cx="1727200" cy="1025129"/>
          </a:xfrm>
          <a:prstGeom prst="hexagon">
            <a:avLst>
              <a:gd name="adj" fmla="val 18038"/>
              <a:gd name="vf" fmla="val 115470"/>
            </a:avLst>
          </a:prstGeom>
          <a:gradFill>
            <a:gsLst>
              <a:gs pos="33000">
                <a:srgbClr val="F9F9F9"/>
              </a:gs>
              <a:gs pos="100000">
                <a:srgbClr val="D7D7D7"/>
              </a:gs>
            </a:gsLst>
            <a:lin ang="5400000" scaled="0"/>
          </a:gradFill>
          <a:ln w="3175" cap="flat" cmpd="sng" algn="ctr">
            <a:solidFill>
              <a:srgbClr val="D7D7D7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添加标题</a:t>
            </a:r>
            <a:r>
              <a:rPr kumimoji="0" lang="en-US" altLang="zh-CN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3</a:t>
            </a:r>
            <a:r>
              <a: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
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此处添加文本
此处添加文本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7" name="浅色4"/>
          <p:cNvSpPr/>
          <p:nvPr/>
        </p:nvSpPr>
        <p:spPr>
          <a:xfrm>
            <a:off x="3778151" y="3489647"/>
            <a:ext cx="1728787" cy="1026319"/>
          </a:xfrm>
          <a:prstGeom prst="hexagon">
            <a:avLst>
              <a:gd name="adj" fmla="val 18038"/>
              <a:gd name="vf" fmla="val 115470"/>
            </a:avLst>
          </a:prstGeom>
          <a:gradFill>
            <a:gsLst>
              <a:gs pos="33000">
                <a:srgbClr val="F9F9F9"/>
              </a:gs>
              <a:gs pos="100000">
                <a:srgbClr val="D7D7D7"/>
              </a:gs>
            </a:gsLst>
            <a:lin ang="5400000" scaled="0"/>
          </a:gradFill>
          <a:ln w="3175" cap="flat" cmpd="sng" algn="ctr">
            <a:solidFill>
              <a:srgbClr val="D7D7D7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添加标题</a:t>
            </a:r>
            <a:r>
              <a:rPr kumimoji="0" lang="en-US" altLang="zh-CN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4</a:t>
            </a:r>
            <a:r>
              <a: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
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此处添加文本
此处添加文本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8" name="浅色5"/>
          <p:cNvSpPr/>
          <p:nvPr/>
        </p:nvSpPr>
        <p:spPr>
          <a:xfrm>
            <a:off x="2120800" y="2890762"/>
            <a:ext cx="1728787" cy="1025129"/>
          </a:xfrm>
          <a:prstGeom prst="hexagon">
            <a:avLst>
              <a:gd name="adj" fmla="val 18038"/>
              <a:gd name="vf" fmla="val 115470"/>
            </a:avLst>
          </a:prstGeom>
          <a:gradFill>
            <a:gsLst>
              <a:gs pos="33000">
                <a:srgbClr val="F9F9F9"/>
              </a:gs>
              <a:gs pos="100000">
                <a:srgbClr val="D7D7D7"/>
              </a:gs>
            </a:gsLst>
            <a:lin ang="5400000" scaled="0"/>
          </a:gradFill>
          <a:ln w="3175" cap="flat" cmpd="sng" algn="ctr">
            <a:solidFill>
              <a:srgbClr val="D7D7D7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添加标题</a:t>
            </a:r>
            <a:r>
              <a:rPr kumimoji="0" lang="en-US" altLang="zh-CN" sz="1200" b="1" i="0" u="none" strike="noStrike" kern="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5</a:t>
            </a:r>
            <a:r>
              <a: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
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此处添加文本
此处添加文本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9" name="浅色6"/>
          <p:cNvSpPr/>
          <p:nvPr/>
        </p:nvSpPr>
        <p:spPr>
          <a:xfrm>
            <a:off x="2049462" y="1682279"/>
            <a:ext cx="1727200" cy="1026319"/>
          </a:xfrm>
          <a:prstGeom prst="hexagon">
            <a:avLst>
              <a:gd name="adj" fmla="val 18038"/>
              <a:gd name="vf" fmla="val 115470"/>
            </a:avLst>
          </a:prstGeom>
          <a:gradFill>
            <a:gsLst>
              <a:gs pos="33000">
                <a:srgbClr val="F9F9F9"/>
              </a:gs>
              <a:gs pos="100000">
                <a:srgbClr val="D7D7D7"/>
              </a:gs>
            </a:gsLst>
            <a:lin ang="5400000" scaled="0"/>
          </a:gradFill>
          <a:ln w="3175" cap="flat" cmpd="sng" algn="ctr">
            <a:solidFill>
              <a:srgbClr val="D7D7D7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添加标题</a:t>
            </a:r>
            <a:r>
              <a:rPr kumimoji="0" lang="en-US" altLang="zh-CN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6</a:t>
            </a:r>
            <a:r>
              <a: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
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此处添加文本
此处添加文本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0" name="深色1"/>
          <p:cNvSpPr/>
          <p:nvPr/>
        </p:nvSpPr>
        <p:spPr>
          <a:xfrm>
            <a:off x="3778151" y="1078631"/>
            <a:ext cx="1728787" cy="1026319"/>
          </a:xfrm>
          <a:prstGeom prst="hexagon">
            <a:avLst>
              <a:gd name="adj" fmla="val 18038"/>
              <a:gd name="vf" fmla="val 115470"/>
            </a:avLst>
          </a:prstGeom>
          <a:solidFill>
            <a:schemeClr val="tx2"/>
          </a:solidFill>
          <a:ln w="3175" cap="flat" cmpd="sng" algn="ctr">
            <a:solidFill>
              <a:srgbClr val="D7D7D7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3296" tIns="46648" rIns="93296" bIns="46648" anchor="ctr"/>
          <a:lstStyle/>
          <a:p>
            <a:pPr>
              <a:lnSpc>
                <a:spcPct val="120000"/>
              </a:lnSpc>
            </a:pPr>
            <a:r>
              <a:rPr lang="zh-CN" altLang="en-US" sz="1400" kern="0" dirty="0">
                <a:solidFill>
                  <a:srgbClr val="F9F9F9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r>
              <a:rPr lang="en-US" altLang="zh-CN" sz="1400" kern="0" dirty="0">
                <a:solidFill>
                  <a:srgbClr val="F9F9F9"/>
                </a:solidFill>
                <a:latin typeface="微软雅黑" pitchFamily="34" charset="-122"/>
                <a:ea typeface="微软雅黑" pitchFamily="34" charset="-122"/>
              </a:rPr>
              <a:t>1
</a:t>
            </a:r>
            <a:r>
              <a:rPr lang="zh-CN" altLang="en-US" sz="1400" kern="0" dirty="0">
                <a:solidFill>
                  <a:srgbClr val="F9F9F9"/>
                </a:solidFill>
                <a:latin typeface="微软雅黑" pitchFamily="34" charset="-122"/>
                <a:ea typeface="微软雅黑" pitchFamily="34" charset="-122"/>
              </a:rPr>
              <a:t>此处添加文本
此处添加文本</a:t>
            </a:r>
          </a:p>
        </p:txBody>
      </p:sp>
      <p:sp>
        <p:nvSpPr>
          <p:cNvPr id="11" name="深色2"/>
          <p:cNvSpPr/>
          <p:nvPr/>
        </p:nvSpPr>
        <p:spPr>
          <a:xfrm>
            <a:off x="5435501" y="1682279"/>
            <a:ext cx="1728787" cy="1026319"/>
          </a:xfrm>
          <a:prstGeom prst="hexagon">
            <a:avLst>
              <a:gd name="adj" fmla="val 18038"/>
              <a:gd name="vf" fmla="val 115470"/>
            </a:avLst>
          </a:prstGeom>
          <a:solidFill>
            <a:schemeClr val="tx2"/>
          </a:solidFill>
          <a:ln w="3175" cap="flat" cmpd="sng" algn="ctr">
            <a:solidFill>
              <a:srgbClr val="D7D7D7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3296" tIns="46648" rIns="93296" bIns="46648" anchor="ctr"/>
          <a:lstStyle/>
          <a:p>
            <a:pPr>
              <a:lnSpc>
                <a:spcPct val="120000"/>
              </a:lnSpc>
            </a:pPr>
            <a:r>
              <a:rPr lang="zh-CN" altLang="en-US" sz="1400" kern="0" dirty="0">
                <a:solidFill>
                  <a:srgbClr val="F9F9F9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r>
              <a:rPr lang="en-US" altLang="zh-CN" sz="1400" kern="0" dirty="0">
                <a:solidFill>
                  <a:srgbClr val="F9F9F9"/>
                </a:solidFill>
                <a:latin typeface="微软雅黑" pitchFamily="34" charset="-122"/>
                <a:ea typeface="微软雅黑" pitchFamily="34" charset="-122"/>
              </a:rPr>
              <a:t>2
</a:t>
            </a:r>
            <a:r>
              <a:rPr lang="zh-CN" altLang="en-US" sz="1400" kern="0" dirty="0">
                <a:solidFill>
                  <a:srgbClr val="F9F9F9"/>
                </a:solidFill>
                <a:latin typeface="微软雅黑" pitchFamily="34" charset="-122"/>
                <a:ea typeface="微软雅黑" pitchFamily="34" charset="-122"/>
              </a:rPr>
              <a:t>此处添加文本
此处添加文本</a:t>
            </a:r>
          </a:p>
        </p:txBody>
      </p:sp>
      <p:sp>
        <p:nvSpPr>
          <p:cNvPr id="12" name="深色3"/>
          <p:cNvSpPr/>
          <p:nvPr/>
        </p:nvSpPr>
        <p:spPr>
          <a:xfrm>
            <a:off x="5435501" y="2890763"/>
            <a:ext cx="1728787" cy="1026319"/>
          </a:xfrm>
          <a:prstGeom prst="hexagon">
            <a:avLst>
              <a:gd name="adj" fmla="val 18038"/>
              <a:gd name="vf" fmla="val 115470"/>
            </a:avLst>
          </a:prstGeom>
          <a:solidFill>
            <a:schemeClr val="tx2"/>
          </a:solidFill>
          <a:ln w="3175" cap="flat" cmpd="sng" algn="ctr">
            <a:solidFill>
              <a:srgbClr val="D7D7D7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3296" tIns="46648" rIns="93296" bIns="46648" anchor="ctr"/>
          <a:lstStyle/>
          <a:p>
            <a:pPr>
              <a:lnSpc>
                <a:spcPct val="120000"/>
              </a:lnSpc>
            </a:pPr>
            <a:r>
              <a:rPr lang="zh-CN" altLang="en-US" sz="1400" kern="0" dirty="0">
                <a:solidFill>
                  <a:srgbClr val="F9F9F9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r>
              <a:rPr lang="en-US" altLang="zh-CN" sz="1400" kern="0" dirty="0">
                <a:solidFill>
                  <a:srgbClr val="F9F9F9"/>
                </a:solidFill>
                <a:latin typeface="微软雅黑" pitchFamily="34" charset="-122"/>
                <a:ea typeface="微软雅黑" pitchFamily="34" charset="-122"/>
              </a:rPr>
              <a:t>3
</a:t>
            </a:r>
            <a:r>
              <a:rPr lang="zh-CN" altLang="en-US" sz="1400" kern="0" dirty="0">
                <a:solidFill>
                  <a:srgbClr val="F9F9F9"/>
                </a:solidFill>
                <a:latin typeface="微软雅黑" pitchFamily="34" charset="-122"/>
                <a:ea typeface="微软雅黑" pitchFamily="34" charset="-122"/>
              </a:rPr>
              <a:t>此处添加文本
此处添加文本</a:t>
            </a:r>
          </a:p>
        </p:txBody>
      </p:sp>
      <p:sp>
        <p:nvSpPr>
          <p:cNvPr id="13" name="深色4"/>
          <p:cNvSpPr/>
          <p:nvPr/>
        </p:nvSpPr>
        <p:spPr>
          <a:xfrm>
            <a:off x="3778151" y="3489647"/>
            <a:ext cx="1728787" cy="1026319"/>
          </a:xfrm>
          <a:prstGeom prst="hexagon">
            <a:avLst>
              <a:gd name="adj" fmla="val 18038"/>
              <a:gd name="vf" fmla="val 115470"/>
            </a:avLst>
          </a:prstGeom>
          <a:solidFill>
            <a:schemeClr val="tx2"/>
          </a:solidFill>
          <a:ln w="3175" cap="flat" cmpd="sng" algn="ctr">
            <a:solidFill>
              <a:srgbClr val="D7D7D7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3296" tIns="46648" rIns="93296" bIns="46648" anchor="ctr"/>
          <a:lstStyle/>
          <a:p>
            <a:pPr>
              <a:lnSpc>
                <a:spcPct val="120000"/>
              </a:lnSpc>
            </a:pPr>
            <a:r>
              <a:rPr lang="zh-CN" altLang="en-US" sz="1400" kern="0" dirty="0">
                <a:solidFill>
                  <a:srgbClr val="F9F9F9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r>
              <a:rPr lang="en-US" altLang="zh-CN" sz="1400" kern="0" dirty="0">
                <a:solidFill>
                  <a:srgbClr val="F9F9F9"/>
                </a:solidFill>
                <a:latin typeface="微软雅黑" pitchFamily="34" charset="-122"/>
                <a:ea typeface="微软雅黑" pitchFamily="34" charset="-122"/>
              </a:rPr>
              <a:t>4
</a:t>
            </a:r>
            <a:r>
              <a:rPr lang="zh-CN" altLang="en-US" sz="1400" kern="0" dirty="0">
                <a:solidFill>
                  <a:srgbClr val="F9F9F9"/>
                </a:solidFill>
                <a:latin typeface="微软雅黑" pitchFamily="34" charset="-122"/>
                <a:ea typeface="微软雅黑" pitchFamily="34" charset="-122"/>
              </a:rPr>
              <a:t>此处添加文本
此处添加文本</a:t>
            </a:r>
          </a:p>
        </p:txBody>
      </p:sp>
      <p:sp>
        <p:nvSpPr>
          <p:cNvPr id="14" name="深色5"/>
          <p:cNvSpPr/>
          <p:nvPr/>
        </p:nvSpPr>
        <p:spPr>
          <a:xfrm>
            <a:off x="2120800" y="2890763"/>
            <a:ext cx="1728787" cy="1026319"/>
          </a:xfrm>
          <a:prstGeom prst="hexagon">
            <a:avLst>
              <a:gd name="adj" fmla="val 18038"/>
              <a:gd name="vf" fmla="val 115470"/>
            </a:avLst>
          </a:prstGeom>
          <a:solidFill>
            <a:schemeClr val="tx2"/>
          </a:solidFill>
          <a:ln w="3175" cap="flat" cmpd="sng" algn="ctr">
            <a:solidFill>
              <a:srgbClr val="D7D7D7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3296" tIns="46648" rIns="93296" bIns="46648" anchor="ctr"/>
          <a:lstStyle/>
          <a:p>
            <a:pPr>
              <a:lnSpc>
                <a:spcPct val="120000"/>
              </a:lnSpc>
            </a:pPr>
            <a:r>
              <a:rPr lang="zh-CN" altLang="en-US" sz="1400" kern="0" dirty="0">
                <a:solidFill>
                  <a:srgbClr val="F9F9F9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r>
              <a:rPr lang="en-US" altLang="zh-CN" sz="1400" kern="0" dirty="0">
                <a:solidFill>
                  <a:srgbClr val="F9F9F9"/>
                </a:solidFill>
                <a:latin typeface="微软雅黑" pitchFamily="34" charset="-122"/>
                <a:ea typeface="微软雅黑" pitchFamily="34" charset="-122"/>
              </a:rPr>
              <a:t>5
</a:t>
            </a:r>
            <a:r>
              <a:rPr lang="zh-CN" altLang="en-US" sz="1400" kern="0" dirty="0">
                <a:solidFill>
                  <a:srgbClr val="F9F9F9"/>
                </a:solidFill>
                <a:latin typeface="微软雅黑" pitchFamily="34" charset="-122"/>
                <a:ea typeface="微软雅黑" pitchFamily="34" charset="-122"/>
              </a:rPr>
              <a:t>此处添加文本
此处添加文本</a:t>
            </a:r>
          </a:p>
        </p:txBody>
      </p:sp>
      <p:sp>
        <p:nvSpPr>
          <p:cNvPr id="15" name="深色6"/>
          <p:cNvSpPr/>
          <p:nvPr/>
        </p:nvSpPr>
        <p:spPr>
          <a:xfrm>
            <a:off x="2049463" y="1682279"/>
            <a:ext cx="1728787" cy="1026319"/>
          </a:xfrm>
          <a:prstGeom prst="hexagon">
            <a:avLst>
              <a:gd name="adj" fmla="val 18038"/>
              <a:gd name="vf" fmla="val 115470"/>
            </a:avLst>
          </a:prstGeom>
          <a:solidFill>
            <a:schemeClr val="tx2"/>
          </a:solidFill>
          <a:ln w="3175" cap="flat" cmpd="sng" algn="ctr">
            <a:solidFill>
              <a:srgbClr val="D7D7D7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3296" tIns="46648" rIns="93296" bIns="46648" anchor="ctr"/>
          <a:lstStyle/>
          <a:p>
            <a:pPr>
              <a:lnSpc>
                <a:spcPct val="120000"/>
              </a:lnSpc>
            </a:pPr>
            <a:r>
              <a:rPr lang="zh-CN" altLang="en-US" sz="1400" kern="0" dirty="0">
                <a:solidFill>
                  <a:srgbClr val="F9F9F9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r>
              <a:rPr lang="en-US" altLang="zh-CN" sz="1400" kern="0" dirty="0">
                <a:solidFill>
                  <a:srgbClr val="F9F9F9"/>
                </a:solidFill>
                <a:latin typeface="微软雅黑" pitchFamily="34" charset="-122"/>
                <a:ea typeface="微软雅黑" pitchFamily="34" charset="-122"/>
              </a:rPr>
              <a:t>6
</a:t>
            </a:r>
            <a:r>
              <a:rPr lang="zh-CN" altLang="en-US" sz="1400" kern="0" dirty="0">
                <a:solidFill>
                  <a:srgbClr val="F9F9F9"/>
                </a:solidFill>
                <a:latin typeface="微软雅黑" pitchFamily="34" charset="-122"/>
                <a:ea typeface="微软雅黑" pitchFamily="34" charset="-122"/>
              </a:rPr>
              <a:t>此处添加文本
此处添加文本</a:t>
            </a:r>
          </a:p>
        </p:txBody>
      </p:sp>
    </p:spTree>
    <p:extLst>
      <p:ext uri="{BB962C8B-B14F-4D97-AF65-F5344CB8AC3E}">
        <p14:creationId xmlns:p14="http://schemas.microsoft.com/office/powerpoint/2010/main" val="755059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TextBox 85"/>
          <p:cNvSpPr txBox="1"/>
          <p:nvPr/>
        </p:nvSpPr>
        <p:spPr>
          <a:xfrm>
            <a:off x="4349385" y="2427734"/>
            <a:ext cx="788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目录</a:t>
            </a:r>
            <a:r>
              <a:rPr lang="en-US" altLang="zh-CN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endParaRPr lang="zh-CN" altLang="en-US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TextBox 86"/>
          <p:cNvSpPr txBox="1"/>
          <p:nvPr/>
        </p:nvSpPr>
        <p:spPr>
          <a:xfrm>
            <a:off x="4321130" y="2725058"/>
            <a:ext cx="23391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请在点击此处输入标题内容文本</a:t>
            </a:r>
            <a:endParaRPr lang="zh-CN" altLang="en-US" sz="12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Freeform 16"/>
          <p:cNvSpPr>
            <a:spLocks/>
          </p:cNvSpPr>
          <p:nvPr/>
        </p:nvSpPr>
        <p:spPr bwMode="auto">
          <a:xfrm>
            <a:off x="3280114" y="3057734"/>
            <a:ext cx="4817044" cy="102211"/>
          </a:xfrm>
          <a:custGeom>
            <a:avLst/>
            <a:gdLst>
              <a:gd name="T0" fmla="*/ 0 w 1117"/>
              <a:gd name="T1" fmla="*/ 11 h 13"/>
              <a:gd name="T2" fmla="*/ 1117 w 1117"/>
              <a:gd name="T3" fmla="*/ 13 h 13"/>
              <a:gd name="T4" fmla="*/ 0 w 1117"/>
              <a:gd name="T5" fmla="*/ 1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17" h="13">
                <a:moveTo>
                  <a:pt x="0" y="11"/>
                </a:moveTo>
                <a:cubicBezTo>
                  <a:pt x="372" y="12"/>
                  <a:pt x="744" y="12"/>
                  <a:pt x="1117" y="13"/>
                </a:cubicBezTo>
                <a:cubicBezTo>
                  <a:pt x="1117" y="13"/>
                  <a:pt x="299" y="0"/>
                  <a:pt x="0" y="11"/>
                </a:cubicBezTo>
              </a:path>
            </a:pathLst>
          </a:custGeom>
          <a:solidFill>
            <a:schemeClr val="tx2"/>
          </a:solidFill>
          <a:ln>
            <a:noFill/>
          </a:ln>
          <a:effectLst>
            <a:outerShdw dist="12700" dir="16200000" rotWithShape="0">
              <a:prstClr val="black">
                <a:alpha val="36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" name="Freeform 21"/>
          <p:cNvSpPr>
            <a:spLocks/>
          </p:cNvSpPr>
          <p:nvPr/>
        </p:nvSpPr>
        <p:spPr bwMode="auto">
          <a:xfrm>
            <a:off x="3001748" y="2067694"/>
            <a:ext cx="563201" cy="1071112"/>
          </a:xfrm>
          <a:custGeom>
            <a:avLst/>
            <a:gdLst>
              <a:gd name="T0" fmla="*/ 0 w 93"/>
              <a:gd name="T1" fmla="*/ 169 h 169"/>
              <a:gd name="T2" fmla="*/ 93 w 93"/>
              <a:gd name="T3" fmla="*/ 0 h 169"/>
              <a:gd name="T4" fmla="*/ 93 w 93"/>
              <a:gd name="T5" fmla="*/ 169 h 169"/>
              <a:gd name="T6" fmla="*/ 0 w 93"/>
              <a:gd name="T7" fmla="*/ 169 h 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3" h="169">
                <a:moveTo>
                  <a:pt x="0" y="169"/>
                </a:moveTo>
                <a:lnTo>
                  <a:pt x="93" y="0"/>
                </a:lnTo>
                <a:lnTo>
                  <a:pt x="93" y="169"/>
                </a:lnTo>
                <a:lnTo>
                  <a:pt x="0" y="169"/>
                </a:lnTo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30"/>
          <p:cNvSpPr>
            <a:spLocks noEditPoints="1"/>
          </p:cNvSpPr>
          <p:nvPr/>
        </p:nvSpPr>
        <p:spPr bwMode="auto">
          <a:xfrm>
            <a:off x="1475656" y="2067694"/>
            <a:ext cx="2089292" cy="1716945"/>
          </a:xfrm>
          <a:custGeom>
            <a:avLst/>
            <a:gdLst>
              <a:gd name="T0" fmla="*/ 154 w 345"/>
              <a:gd name="T1" fmla="*/ 209 h 271"/>
              <a:gd name="T2" fmla="*/ 0 w 345"/>
              <a:gd name="T3" fmla="*/ 268 h 271"/>
              <a:gd name="T4" fmla="*/ 133 w 345"/>
              <a:gd name="T5" fmla="*/ 1 h 271"/>
              <a:gd name="T6" fmla="*/ 345 w 345"/>
              <a:gd name="T7" fmla="*/ 0 h 271"/>
              <a:gd name="T8" fmla="*/ 212 w 345"/>
              <a:gd name="T9" fmla="*/ 271 h 271"/>
              <a:gd name="T10" fmla="*/ 154 w 345"/>
              <a:gd name="T11" fmla="*/ 209 h 271"/>
              <a:gd name="T12" fmla="*/ 228 w 345"/>
              <a:gd name="T13" fmla="*/ 139 h 271"/>
              <a:gd name="T14" fmla="*/ 206 w 345"/>
              <a:gd name="T15" fmla="*/ 165 h 271"/>
              <a:gd name="T16" fmla="*/ 171 w 345"/>
              <a:gd name="T17" fmla="*/ 166 h 271"/>
              <a:gd name="T18" fmla="*/ 147 w 345"/>
              <a:gd name="T19" fmla="*/ 158 h 271"/>
              <a:gd name="T20" fmla="*/ 127 w 345"/>
              <a:gd name="T21" fmla="*/ 144 h 271"/>
              <a:gd name="T22" fmla="*/ 149 w 345"/>
              <a:gd name="T23" fmla="*/ 128 h 271"/>
              <a:gd name="T24" fmla="*/ 159 w 345"/>
              <a:gd name="T25" fmla="*/ 137 h 271"/>
              <a:gd name="T26" fmla="*/ 170 w 345"/>
              <a:gd name="T27" fmla="*/ 142 h 271"/>
              <a:gd name="T28" fmla="*/ 184 w 345"/>
              <a:gd name="T29" fmla="*/ 141 h 271"/>
              <a:gd name="T30" fmla="*/ 193 w 345"/>
              <a:gd name="T31" fmla="*/ 130 h 271"/>
              <a:gd name="T32" fmla="*/ 186 w 345"/>
              <a:gd name="T33" fmla="*/ 115 h 271"/>
              <a:gd name="T34" fmla="*/ 170 w 345"/>
              <a:gd name="T35" fmla="*/ 109 h 271"/>
              <a:gd name="T36" fmla="*/ 174 w 345"/>
              <a:gd name="T37" fmla="*/ 91 h 271"/>
              <a:gd name="T38" fmla="*/ 190 w 345"/>
              <a:gd name="T39" fmla="*/ 92 h 271"/>
              <a:gd name="T40" fmla="*/ 202 w 345"/>
              <a:gd name="T41" fmla="*/ 82 h 271"/>
              <a:gd name="T42" fmla="*/ 199 w 345"/>
              <a:gd name="T43" fmla="*/ 70 h 271"/>
              <a:gd name="T44" fmla="*/ 187 w 345"/>
              <a:gd name="T45" fmla="*/ 64 h 271"/>
              <a:gd name="T46" fmla="*/ 176 w 345"/>
              <a:gd name="T47" fmla="*/ 64 h 271"/>
              <a:gd name="T48" fmla="*/ 165 w 345"/>
              <a:gd name="T49" fmla="*/ 66 h 271"/>
              <a:gd name="T50" fmla="*/ 153 w 345"/>
              <a:gd name="T51" fmla="*/ 45 h 271"/>
              <a:gd name="T52" fmla="*/ 174 w 345"/>
              <a:gd name="T53" fmla="*/ 41 h 271"/>
              <a:gd name="T54" fmla="*/ 195 w 345"/>
              <a:gd name="T55" fmla="*/ 43 h 271"/>
              <a:gd name="T56" fmla="*/ 225 w 345"/>
              <a:gd name="T57" fmla="*/ 57 h 271"/>
              <a:gd name="T58" fmla="*/ 236 w 345"/>
              <a:gd name="T59" fmla="*/ 86 h 271"/>
              <a:gd name="T60" fmla="*/ 228 w 345"/>
              <a:gd name="T61" fmla="*/ 101 h 271"/>
              <a:gd name="T62" fmla="*/ 211 w 345"/>
              <a:gd name="T63" fmla="*/ 107 h 271"/>
              <a:gd name="T64" fmla="*/ 225 w 345"/>
              <a:gd name="T65" fmla="*/ 120 h 271"/>
              <a:gd name="T66" fmla="*/ 228 w 345"/>
              <a:gd name="T67" fmla="*/ 139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45" h="271">
                <a:moveTo>
                  <a:pt x="154" y="209"/>
                </a:moveTo>
                <a:lnTo>
                  <a:pt x="0" y="268"/>
                </a:lnTo>
                <a:lnTo>
                  <a:pt x="133" y="1"/>
                </a:lnTo>
                <a:lnTo>
                  <a:pt x="345" y="0"/>
                </a:lnTo>
                <a:lnTo>
                  <a:pt x="212" y="271"/>
                </a:lnTo>
                <a:lnTo>
                  <a:pt x="154" y="209"/>
                </a:lnTo>
                <a:moveTo>
                  <a:pt x="228" y="139"/>
                </a:moveTo>
                <a:cubicBezTo>
                  <a:pt x="226" y="152"/>
                  <a:pt x="218" y="160"/>
                  <a:pt x="206" y="165"/>
                </a:cubicBezTo>
                <a:cubicBezTo>
                  <a:pt x="196" y="168"/>
                  <a:pt x="184" y="169"/>
                  <a:pt x="171" y="166"/>
                </a:cubicBezTo>
                <a:cubicBezTo>
                  <a:pt x="162" y="164"/>
                  <a:pt x="154" y="162"/>
                  <a:pt x="147" y="158"/>
                </a:cubicBezTo>
                <a:cubicBezTo>
                  <a:pt x="140" y="155"/>
                  <a:pt x="134" y="150"/>
                  <a:pt x="127" y="144"/>
                </a:cubicBezTo>
                <a:lnTo>
                  <a:pt x="149" y="128"/>
                </a:lnTo>
                <a:cubicBezTo>
                  <a:pt x="153" y="132"/>
                  <a:pt x="156" y="135"/>
                  <a:pt x="159" y="137"/>
                </a:cubicBezTo>
                <a:cubicBezTo>
                  <a:pt x="162" y="140"/>
                  <a:pt x="166" y="141"/>
                  <a:pt x="170" y="142"/>
                </a:cubicBezTo>
                <a:cubicBezTo>
                  <a:pt x="175" y="143"/>
                  <a:pt x="180" y="143"/>
                  <a:pt x="184" y="141"/>
                </a:cubicBezTo>
                <a:cubicBezTo>
                  <a:pt x="189" y="139"/>
                  <a:pt x="192" y="135"/>
                  <a:pt x="193" y="130"/>
                </a:cubicBezTo>
                <a:cubicBezTo>
                  <a:pt x="194" y="124"/>
                  <a:pt x="192" y="119"/>
                  <a:pt x="186" y="115"/>
                </a:cubicBezTo>
                <a:cubicBezTo>
                  <a:pt x="182" y="113"/>
                  <a:pt x="177" y="111"/>
                  <a:pt x="170" y="109"/>
                </a:cubicBezTo>
                <a:lnTo>
                  <a:pt x="174" y="91"/>
                </a:lnTo>
                <a:cubicBezTo>
                  <a:pt x="181" y="92"/>
                  <a:pt x="186" y="92"/>
                  <a:pt x="190" y="92"/>
                </a:cubicBezTo>
                <a:cubicBezTo>
                  <a:pt x="197" y="91"/>
                  <a:pt x="201" y="87"/>
                  <a:pt x="202" y="82"/>
                </a:cubicBezTo>
                <a:cubicBezTo>
                  <a:pt x="203" y="77"/>
                  <a:pt x="202" y="73"/>
                  <a:pt x="199" y="70"/>
                </a:cubicBezTo>
                <a:cubicBezTo>
                  <a:pt x="196" y="67"/>
                  <a:pt x="192" y="65"/>
                  <a:pt x="187" y="64"/>
                </a:cubicBezTo>
                <a:cubicBezTo>
                  <a:pt x="184" y="63"/>
                  <a:pt x="180" y="63"/>
                  <a:pt x="176" y="64"/>
                </a:cubicBezTo>
                <a:cubicBezTo>
                  <a:pt x="173" y="64"/>
                  <a:pt x="169" y="65"/>
                  <a:pt x="165" y="66"/>
                </a:cubicBezTo>
                <a:lnTo>
                  <a:pt x="153" y="45"/>
                </a:lnTo>
                <a:cubicBezTo>
                  <a:pt x="160" y="43"/>
                  <a:pt x="167" y="42"/>
                  <a:pt x="174" y="41"/>
                </a:cubicBezTo>
                <a:cubicBezTo>
                  <a:pt x="181" y="41"/>
                  <a:pt x="188" y="42"/>
                  <a:pt x="195" y="43"/>
                </a:cubicBezTo>
                <a:cubicBezTo>
                  <a:pt x="208" y="46"/>
                  <a:pt x="217" y="50"/>
                  <a:pt x="225" y="57"/>
                </a:cubicBezTo>
                <a:cubicBezTo>
                  <a:pt x="235" y="65"/>
                  <a:pt x="239" y="75"/>
                  <a:pt x="236" y="86"/>
                </a:cubicBezTo>
                <a:cubicBezTo>
                  <a:pt x="235" y="93"/>
                  <a:pt x="232" y="97"/>
                  <a:pt x="228" y="101"/>
                </a:cubicBezTo>
                <a:cubicBezTo>
                  <a:pt x="223" y="104"/>
                  <a:pt x="218" y="106"/>
                  <a:pt x="211" y="107"/>
                </a:cubicBezTo>
                <a:cubicBezTo>
                  <a:pt x="217" y="111"/>
                  <a:pt x="222" y="115"/>
                  <a:pt x="225" y="120"/>
                </a:cubicBezTo>
                <a:cubicBezTo>
                  <a:pt x="229" y="126"/>
                  <a:pt x="230" y="132"/>
                  <a:pt x="228" y="139"/>
                </a:cubicBezTo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3401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 animBg="1"/>
      <p:bldP spid="6" grpId="0" animBg="1"/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点击此处添加标题</a:t>
            </a:r>
            <a:endParaRPr lang="zh-CN" altLang="en-US" dirty="0"/>
          </a:p>
        </p:txBody>
      </p:sp>
      <p:sp>
        <p:nvSpPr>
          <p:cNvPr id="3" name="流程图: 可选过程 2"/>
          <p:cNvSpPr>
            <a:spLocks noChangeArrowheads="1"/>
          </p:cNvSpPr>
          <p:nvPr/>
        </p:nvSpPr>
        <p:spPr bwMode="auto">
          <a:xfrm>
            <a:off x="3168650" y="1527175"/>
            <a:ext cx="5256213" cy="288925"/>
          </a:xfrm>
          <a:prstGeom prst="flowChartAlternateProcess">
            <a:avLst/>
          </a:prstGeom>
          <a:solidFill>
            <a:srgbClr val="000000">
              <a:alpha val="14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395E8A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" name="流程图: 可选过程 3"/>
          <p:cNvSpPr>
            <a:spLocks noChangeArrowheads="1"/>
          </p:cNvSpPr>
          <p:nvPr/>
        </p:nvSpPr>
        <p:spPr bwMode="auto">
          <a:xfrm>
            <a:off x="3168650" y="1546225"/>
            <a:ext cx="3667125" cy="250825"/>
          </a:xfrm>
          <a:prstGeom prst="flowChartAlternateProcess">
            <a:avLst/>
          </a:prstGeom>
          <a:solidFill>
            <a:schemeClr val="tx2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5" name="圆角矩形标注 4"/>
          <p:cNvSpPr>
            <a:spLocks noChangeArrowheads="1"/>
          </p:cNvSpPr>
          <p:nvPr/>
        </p:nvSpPr>
        <p:spPr bwMode="auto">
          <a:xfrm>
            <a:off x="5622925" y="1995488"/>
            <a:ext cx="504825" cy="252412"/>
          </a:xfrm>
          <a:prstGeom prst="wedgeRoundRectCallout">
            <a:avLst>
              <a:gd name="adj1" fmla="val -24569"/>
              <a:gd name="adj2" fmla="val 69968"/>
              <a:gd name="adj3" fmla="val 16667"/>
            </a:avLst>
          </a:prstGeom>
          <a:solidFill>
            <a:schemeClr val="accent1"/>
          </a:solidFill>
          <a:ln>
            <a:noFill/>
          </a:ln>
        </p:spPr>
        <p:txBody>
          <a:bodyPr anchor="ctr"/>
          <a:lstStyle/>
          <a:p>
            <a:pPr algn="ctr"/>
            <a:r>
              <a:rPr lang="en-US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50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6" name="流程图: 可选过程 5"/>
          <p:cNvSpPr>
            <a:spLocks noChangeArrowheads="1"/>
          </p:cNvSpPr>
          <p:nvPr/>
        </p:nvSpPr>
        <p:spPr bwMode="auto">
          <a:xfrm>
            <a:off x="3168650" y="2319338"/>
            <a:ext cx="5256213" cy="288925"/>
          </a:xfrm>
          <a:prstGeom prst="flowChartAlternateProcess">
            <a:avLst/>
          </a:prstGeom>
          <a:solidFill>
            <a:srgbClr val="000000">
              <a:alpha val="14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395E8A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7" name="流程图: 可选过程 6"/>
          <p:cNvSpPr>
            <a:spLocks noChangeArrowheads="1"/>
          </p:cNvSpPr>
          <p:nvPr/>
        </p:nvSpPr>
        <p:spPr bwMode="auto">
          <a:xfrm>
            <a:off x="3140075" y="2336800"/>
            <a:ext cx="2627313" cy="252413"/>
          </a:xfrm>
          <a:prstGeom prst="flowChartAlternateProcess">
            <a:avLst/>
          </a:prstGeom>
          <a:solidFill>
            <a:schemeClr val="accent1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8" name="流程图: 可选过程 7"/>
          <p:cNvSpPr>
            <a:spLocks noChangeArrowheads="1"/>
          </p:cNvSpPr>
          <p:nvPr/>
        </p:nvSpPr>
        <p:spPr bwMode="auto">
          <a:xfrm>
            <a:off x="3203575" y="3040063"/>
            <a:ext cx="5256213" cy="287337"/>
          </a:xfrm>
          <a:prstGeom prst="flowChartAlternateProcess">
            <a:avLst/>
          </a:prstGeom>
          <a:solidFill>
            <a:srgbClr val="000000">
              <a:alpha val="14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395E8A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9" name="流程图: 可选过程 8"/>
          <p:cNvSpPr>
            <a:spLocks noChangeArrowheads="1"/>
          </p:cNvSpPr>
          <p:nvPr/>
        </p:nvSpPr>
        <p:spPr bwMode="auto">
          <a:xfrm>
            <a:off x="3175000" y="3057525"/>
            <a:ext cx="1797050" cy="252413"/>
          </a:xfrm>
          <a:prstGeom prst="flowChartAlternateProcess">
            <a:avLst/>
          </a:prstGeom>
          <a:solidFill>
            <a:schemeClr val="accent1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0" name="流程图: 可选过程 9"/>
          <p:cNvSpPr>
            <a:spLocks noChangeArrowheads="1"/>
          </p:cNvSpPr>
          <p:nvPr/>
        </p:nvSpPr>
        <p:spPr bwMode="auto">
          <a:xfrm>
            <a:off x="3203575" y="3832225"/>
            <a:ext cx="5256213" cy="287338"/>
          </a:xfrm>
          <a:prstGeom prst="flowChartAlternateProcess">
            <a:avLst/>
          </a:prstGeom>
          <a:solidFill>
            <a:srgbClr val="000000">
              <a:alpha val="14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395E8A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1" name="流程图: 可选过程 10"/>
          <p:cNvSpPr>
            <a:spLocks noChangeArrowheads="1"/>
          </p:cNvSpPr>
          <p:nvPr/>
        </p:nvSpPr>
        <p:spPr bwMode="auto">
          <a:xfrm>
            <a:off x="3203575" y="3849688"/>
            <a:ext cx="4464050" cy="252412"/>
          </a:xfrm>
          <a:prstGeom prst="flowChartAlternateProcess">
            <a:avLst/>
          </a:prstGeom>
          <a:solidFill>
            <a:schemeClr val="tx2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2" name="圆角矩形标注 11"/>
          <p:cNvSpPr>
            <a:spLocks noChangeArrowheads="1"/>
          </p:cNvSpPr>
          <p:nvPr/>
        </p:nvSpPr>
        <p:spPr bwMode="auto">
          <a:xfrm>
            <a:off x="4832350" y="2716213"/>
            <a:ext cx="503238" cy="252412"/>
          </a:xfrm>
          <a:prstGeom prst="wedgeRoundRectCallout">
            <a:avLst>
              <a:gd name="adj1" fmla="val -24569"/>
              <a:gd name="adj2" fmla="val 69968"/>
              <a:gd name="adj3" fmla="val 16667"/>
            </a:avLst>
          </a:prstGeom>
          <a:solidFill>
            <a:schemeClr val="accent1"/>
          </a:solidFill>
          <a:ln>
            <a:noFill/>
          </a:ln>
        </p:spPr>
        <p:txBody>
          <a:bodyPr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30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3" name="圆角矩形标注 12"/>
          <p:cNvSpPr>
            <a:spLocks noChangeArrowheads="1"/>
          </p:cNvSpPr>
          <p:nvPr/>
        </p:nvSpPr>
        <p:spPr bwMode="auto">
          <a:xfrm>
            <a:off x="6661150" y="1203325"/>
            <a:ext cx="503238" cy="252413"/>
          </a:xfrm>
          <a:prstGeom prst="wedgeRoundRectCallout">
            <a:avLst>
              <a:gd name="adj1" fmla="val -24569"/>
              <a:gd name="adj2" fmla="val 69968"/>
              <a:gd name="adj3" fmla="val 16667"/>
            </a:avLst>
          </a:prstGeom>
          <a:solidFill>
            <a:schemeClr val="tx2"/>
          </a:solidFill>
          <a:ln>
            <a:noFill/>
          </a:ln>
          <a:extLst/>
        </p:spPr>
        <p:txBody>
          <a:bodyPr anchor="ctr"/>
          <a:lstStyle/>
          <a:p>
            <a:pPr algn="ctr"/>
            <a:r>
              <a:rPr lang="en-US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65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4" name="圆角矩形标注 13"/>
          <p:cNvSpPr>
            <a:spLocks noChangeArrowheads="1"/>
          </p:cNvSpPr>
          <p:nvPr/>
        </p:nvSpPr>
        <p:spPr bwMode="auto">
          <a:xfrm>
            <a:off x="7524750" y="3471863"/>
            <a:ext cx="503238" cy="252412"/>
          </a:xfrm>
          <a:prstGeom prst="wedgeRoundRectCallout">
            <a:avLst>
              <a:gd name="adj1" fmla="val -24569"/>
              <a:gd name="adj2" fmla="val 69968"/>
              <a:gd name="adj3" fmla="val 16667"/>
            </a:avLst>
          </a:prstGeom>
          <a:solidFill>
            <a:schemeClr val="tx2"/>
          </a:solidFill>
          <a:ln>
            <a:noFill/>
          </a:ln>
        </p:spPr>
        <p:txBody>
          <a:bodyPr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80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5" name="直接连接符 14"/>
          <p:cNvSpPr>
            <a:spLocks noChangeShapeType="1"/>
          </p:cNvSpPr>
          <p:nvPr/>
        </p:nvSpPr>
        <p:spPr bwMode="auto">
          <a:xfrm>
            <a:off x="2987675" y="1419225"/>
            <a:ext cx="0" cy="2774950"/>
          </a:xfrm>
          <a:prstGeom prst="line">
            <a:avLst/>
          </a:prstGeom>
          <a:noFill/>
          <a:ln w="28575" cap="flat" cmpd="sng">
            <a:solidFill>
              <a:srgbClr val="62534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" name="TextBox 16"/>
          <p:cNvSpPr>
            <a:spLocks noChangeArrowheads="1"/>
          </p:cNvSpPr>
          <p:nvPr/>
        </p:nvSpPr>
        <p:spPr bwMode="auto">
          <a:xfrm>
            <a:off x="755799" y="1203598"/>
            <a:ext cx="2232025" cy="304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300000"/>
              </a:lnSpc>
            </a:pPr>
            <a:r>
              <a:rPr lang="zh-CN" altLang="en-US" sz="1600" b="1" dirty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点击添加图表说明</a:t>
            </a:r>
          </a:p>
          <a:p>
            <a:pPr algn="ctr">
              <a:lnSpc>
                <a:spcPct val="300000"/>
              </a:lnSpc>
            </a:pPr>
            <a:r>
              <a:rPr lang="zh-CN" altLang="en-US" sz="1600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点击添加图表说明</a:t>
            </a:r>
          </a:p>
          <a:p>
            <a:pPr algn="ctr">
              <a:lnSpc>
                <a:spcPct val="300000"/>
              </a:lnSpc>
            </a:pPr>
            <a:r>
              <a:rPr lang="zh-CN" altLang="en-US" sz="1600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点击添加图表说明</a:t>
            </a:r>
            <a:endParaRPr lang="en-US" altLang="zh-CN" sz="1600" b="1" dirty="0" smtClean="0">
              <a:solidFill>
                <a:schemeClr val="accent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ctr">
              <a:lnSpc>
                <a:spcPct val="300000"/>
              </a:lnSpc>
            </a:pPr>
            <a:r>
              <a:rPr lang="zh-CN" altLang="en-US" sz="1600" b="1" dirty="0" smtClean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</a:t>
            </a:r>
            <a:r>
              <a:rPr lang="zh-CN" altLang="en-US" sz="1600" b="1" dirty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添加图表</a:t>
            </a:r>
            <a:r>
              <a:rPr lang="zh-CN" altLang="en-US" sz="1600" b="1" dirty="0" smtClean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说明</a:t>
            </a:r>
            <a:endParaRPr lang="zh-CN" altLang="en-US" sz="16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5059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点击此处添加标题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5290882" y="2300610"/>
            <a:ext cx="3853118" cy="96150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5290882" y="1339107"/>
            <a:ext cx="3853118" cy="961503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241300" dist="1270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0" y="3262114"/>
            <a:ext cx="3710118" cy="96150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0" y="2300611"/>
            <a:ext cx="3710118" cy="96150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 flipH="1">
            <a:off x="3437829" y="2265162"/>
            <a:ext cx="4176462" cy="4691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6200000" flipH="1">
            <a:off x="1440760" y="3080987"/>
            <a:ext cx="4176462" cy="3622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779912" y="2499741"/>
            <a:ext cx="6976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solidFill>
                  <a:srgbClr val="C800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01</a:t>
            </a:r>
            <a:endParaRPr lang="zh-CN" altLang="en-US" sz="900" b="1" dirty="0">
              <a:solidFill>
                <a:srgbClr val="C80000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779912" y="3419699"/>
            <a:ext cx="6976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solidFill>
                  <a:srgbClr val="FF6E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02</a:t>
            </a:r>
            <a:endParaRPr lang="zh-CN" altLang="en-US" sz="900" b="1" dirty="0">
              <a:solidFill>
                <a:srgbClr val="FF6E00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517842" y="1534016"/>
            <a:ext cx="6976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solidFill>
                  <a:srgbClr val="FF6E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03</a:t>
            </a:r>
            <a:endParaRPr lang="zh-CN" altLang="en-US" sz="900" b="1" dirty="0">
              <a:solidFill>
                <a:srgbClr val="FF6E00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517842" y="2453974"/>
            <a:ext cx="6976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solidFill>
                  <a:srgbClr val="C800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04</a:t>
            </a:r>
            <a:endParaRPr lang="zh-CN" altLang="en-US" sz="900" b="1" dirty="0">
              <a:solidFill>
                <a:srgbClr val="C80000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3" name="Text Box 40"/>
          <p:cNvSpPr txBox="1">
            <a:spLocks noChangeArrowheads="1"/>
          </p:cNvSpPr>
          <p:nvPr/>
        </p:nvSpPr>
        <p:spPr bwMode="gray">
          <a:xfrm>
            <a:off x="227391" y="2425982"/>
            <a:ext cx="3255336" cy="609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r">
              <a:lnSpc>
                <a:spcPct val="120000"/>
              </a:lnSpc>
              <a:defRPr/>
            </a:pPr>
            <a:r>
              <a:rPr lang="zh-CN" altLang="en-US" sz="1400" kern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单击此处输入文字单击此处输入文字</a:t>
            </a:r>
          </a:p>
          <a:p>
            <a:pPr lvl="0" algn="r">
              <a:lnSpc>
                <a:spcPct val="120000"/>
              </a:lnSpc>
              <a:defRPr/>
            </a:pPr>
            <a:r>
              <a:rPr lang="zh-CN" altLang="en-US" sz="1400" kern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单击此处输入文字单击此处输入文字</a:t>
            </a:r>
            <a:endParaRPr lang="zh-CN" altLang="en-US" sz="1400" kern="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Text Box 40"/>
          <p:cNvSpPr txBox="1">
            <a:spLocks noChangeArrowheads="1"/>
          </p:cNvSpPr>
          <p:nvPr/>
        </p:nvSpPr>
        <p:spPr bwMode="gray">
          <a:xfrm>
            <a:off x="227391" y="3444214"/>
            <a:ext cx="3255336" cy="609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r">
              <a:lnSpc>
                <a:spcPct val="120000"/>
              </a:lnSpc>
              <a:defRPr/>
            </a:pPr>
            <a:r>
              <a:rPr lang="zh-CN" altLang="en-US" sz="1400" kern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单击此处输入文字单击此处输入文字</a:t>
            </a:r>
          </a:p>
          <a:p>
            <a:pPr lvl="0" algn="r">
              <a:lnSpc>
                <a:spcPct val="120000"/>
              </a:lnSpc>
              <a:defRPr/>
            </a:pPr>
            <a:r>
              <a:rPr lang="zh-CN" altLang="en-US" sz="1400" kern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单击此处输入文字单击此处输入文字</a:t>
            </a:r>
            <a:endParaRPr lang="zh-CN" altLang="en-US" sz="1400" kern="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Text Box 40"/>
          <p:cNvSpPr txBox="1">
            <a:spLocks noChangeArrowheads="1"/>
          </p:cNvSpPr>
          <p:nvPr/>
        </p:nvSpPr>
        <p:spPr bwMode="gray">
          <a:xfrm>
            <a:off x="5526060" y="1511130"/>
            <a:ext cx="3255336" cy="609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r">
              <a:lnSpc>
                <a:spcPct val="120000"/>
              </a:lnSpc>
              <a:defRPr/>
            </a:pPr>
            <a:r>
              <a:rPr lang="zh-CN" altLang="en-US" sz="1400" kern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单击此处输入文字单击此处输入文字</a:t>
            </a:r>
          </a:p>
          <a:p>
            <a:pPr lvl="0" algn="r">
              <a:lnSpc>
                <a:spcPct val="120000"/>
              </a:lnSpc>
              <a:defRPr/>
            </a:pPr>
            <a:r>
              <a:rPr lang="zh-CN" altLang="en-US" sz="1400" kern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单击此处输入文字单击此处输入文字</a:t>
            </a:r>
            <a:endParaRPr lang="zh-CN" altLang="en-US" sz="1400" kern="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Text Box 40"/>
          <p:cNvSpPr txBox="1">
            <a:spLocks noChangeArrowheads="1"/>
          </p:cNvSpPr>
          <p:nvPr/>
        </p:nvSpPr>
        <p:spPr bwMode="gray">
          <a:xfrm>
            <a:off x="5526060" y="2472440"/>
            <a:ext cx="3255336" cy="609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r">
              <a:lnSpc>
                <a:spcPct val="120000"/>
              </a:lnSpc>
              <a:defRPr/>
            </a:pPr>
            <a:r>
              <a:rPr lang="zh-CN" altLang="en-US" sz="1400" kern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单击此处输入文字单击此处输入文字</a:t>
            </a:r>
          </a:p>
          <a:p>
            <a:pPr lvl="0" algn="r">
              <a:lnSpc>
                <a:spcPct val="120000"/>
              </a:lnSpc>
              <a:defRPr/>
            </a:pPr>
            <a:r>
              <a:rPr lang="zh-CN" altLang="en-US" sz="1400" kern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单击此处输入文字单击此处输入文字</a:t>
            </a:r>
            <a:endParaRPr lang="zh-CN" altLang="en-US" sz="1400" kern="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55059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750"/>
                            </p:stCondLst>
                            <p:childTnLst>
                              <p:par>
                                <p:cTn id="22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8" presetID="2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3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4" presetID="2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9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0" presetID="2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5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"/>
                            </p:stCondLst>
                            <p:childTnLst>
                              <p:par>
                                <p:cTn id="5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750"/>
                            </p:stCondLst>
                            <p:childTnLst>
                              <p:par>
                                <p:cTn id="6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500"/>
                            </p:stCondLst>
                            <p:childTnLst>
                              <p:par>
                                <p:cTn id="6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4250"/>
                            </p:stCondLst>
                            <p:childTnLst>
                              <p:par>
                                <p:cTn id="7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4" grpId="0"/>
      <p:bldP spid="15" grpId="0"/>
      <p:bldP spid="1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点击此处添加标题</a:t>
            </a:r>
            <a:endParaRPr lang="zh-CN" altLang="en-US" dirty="0"/>
          </a:p>
        </p:txBody>
      </p:sp>
      <p:grpSp>
        <p:nvGrpSpPr>
          <p:cNvPr id="3" name="组合 2"/>
          <p:cNvGrpSpPr/>
          <p:nvPr/>
        </p:nvGrpSpPr>
        <p:grpSpPr>
          <a:xfrm>
            <a:off x="1306687" y="782387"/>
            <a:ext cx="1959624" cy="3366140"/>
            <a:chOff x="1306687" y="782387"/>
            <a:chExt cx="1959624" cy="3366140"/>
          </a:xfrm>
        </p:grpSpPr>
        <p:grpSp>
          <p:nvGrpSpPr>
            <p:cNvPr id="4" name="组合 3"/>
            <p:cNvGrpSpPr/>
            <p:nvPr/>
          </p:nvGrpSpPr>
          <p:grpSpPr>
            <a:xfrm rot="1540888">
              <a:off x="1306687" y="782387"/>
              <a:ext cx="1768174" cy="3366140"/>
              <a:chOff x="1691680" y="1541786"/>
              <a:chExt cx="2088232" cy="3975446"/>
            </a:xfrm>
          </p:grpSpPr>
          <p:cxnSp>
            <p:nvCxnSpPr>
              <p:cNvPr id="6" name="直接连接符 5"/>
              <p:cNvCxnSpPr/>
              <p:nvPr/>
            </p:nvCxnSpPr>
            <p:spPr>
              <a:xfrm flipH="1" flipV="1">
                <a:off x="3349865" y="1997837"/>
                <a:ext cx="430047" cy="2367268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Text" lastClr="000000">
                    <a:lumMod val="65000"/>
                    <a:lumOff val="35000"/>
                  </a:sysClr>
                </a:solidFill>
                <a:prstDash val="solid"/>
              </a:ln>
              <a:effectLst/>
            </p:spPr>
          </p:cxnSp>
          <p:cxnSp>
            <p:nvCxnSpPr>
              <p:cNvPr id="7" name="直接连接符 6"/>
              <p:cNvCxnSpPr/>
              <p:nvPr/>
            </p:nvCxnSpPr>
            <p:spPr>
              <a:xfrm flipH="1">
                <a:off x="1691680" y="1997837"/>
                <a:ext cx="1044116" cy="2367267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Text" lastClr="000000">
                    <a:lumMod val="65000"/>
                    <a:lumOff val="35000"/>
                  </a:sysClr>
                </a:solidFill>
                <a:prstDash val="solid"/>
              </a:ln>
              <a:effectLst/>
            </p:spPr>
          </p:cxnSp>
          <p:grpSp>
            <p:nvGrpSpPr>
              <p:cNvPr id="8" name="组合 7"/>
              <p:cNvGrpSpPr/>
              <p:nvPr/>
            </p:nvGrpSpPr>
            <p:grpSpPr>
              <a:xfrm>
                <a:off x="2627784" y="1541786"/>
                <a:ext cx="912102" cy="912102"/>
                <a:chOff x="1259632" y="764704"/>
                <a:chExt cx="1728192" cy="1728192"/>
              </a:xfrm>
            </p:grpSpPr>
            <p:sp>
              <p:nvSpPr>
                <p:cNvPr id="12" name="椭圆 11"/>
                <p:cNvSpPr/>
                <p:nvPr/>
              </p:nvSpPr>
              <p:spPr>
                <a:xfrm>
                  <a:off x="1259632" y="764704"/>
                  <a:ext cx="1728192" cy="172819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ysClr val="window" lastClr="FFFFFF">
                        <a:lumMod val="95000"/>
                      </a:sysClr>
                    </a:gs>
                    <a:gs pos="100000">
                      <a:sysClr val="window" lastClr="FFFFFF"/>
                    </a:gs>
                  </a:gsLst>
                  <a:lin ang="5400000" scaled="1"/>
                  <a:tileRect/>
                </a:gradFill>
                <a:ln w="25400" cap="flat" cmpd="sng" algn="ctr">
                  <a:solidFill>
                    <a:sysClr val="window" lastClr="FFFFFF"/>
                  </a:solidFill>
                  <a:prstDash val="solid"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3" name="椭圆 12"/>
                <p:cNvSpPr/>
                <p:nvPr/>
              </p:nvSpPr>
              <p:spPr>
                <a:xfrm>
                  <a:off x="1619672" y="1124744"/>
                  <a:ext cx="1008112" cy="100811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ysClr val="window" lastClr="FFFFFF">
                        <a:lumMod val="85000"/>
                      </a:sysClr>
                    </a:gs>
                    <a:gs pos="100000">
                      <a:sysClr val="window" lastClr="FFFFFF"/>
                    </a:gs>
                  </a:gsLst>
                  <a:lin ang="5400000" scaled="1"/>
                  <a:tileRect/>
                </a:gradFill>
                <a:ln w="25400" cap="flat" cmpd="sng" algn="ctr">
                  <a:solidFill>
                    <a:sysClr val="window" lastClr="FFFFFF"/>
                  </a:solidFill>
                  <a:prstDash val="solid"/>
                </a:ln>
                <a:effectLst>
                  <a:outerShdw blurRad="139700" dist="88900" dir="5400000" algn="t" rotWithShape="0">
                    <a:prstClr val="black">
                      <a:alpha val="6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9" name="组合 8"/>
              <p:cNvGrpSpPr/>
              <p:nvPr/>
            </p:nvGrpSpPr>
            <p:grpSpPr>
              <a:xfrm>
                <a:off x="1691680" y="3429000"/>
                <a:ext cx="2088232" cy="2088232"/>
                <a:chOff x="1691680" y="2780928"/>
                <a:chExt cx="2736304" cy="2736304"/>
              </a:xfrm>
            </p:grpSpPr>
            <p:sp>
              <p:nvSpPr>
                <p:cNvPr id="10" name="椭圆 9"/>
                <p:cNvSpPr/>
                <p:nvPr/>
              </p:nvSpPr>
              <p:spPr>
                <a:xfrm>
                  <a:off x="1691680" y="2780928"/>
                  <a:ext cx="2736304" cy="2736304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E4E4E4"/>
                    </a:gs>
                    <a:gs pos="90000">
                      <a:sysClr val="window" lastClr="FFFFFF"/>
                    </a:gs>
                  </a:gsLst>
                  <a:lin ang="5400000" scaled="1"/>
                  <a:tileRect/>
                </a:gradFill>
                <a:ln w="76200" cap="flat" cmpd="sng" algn="ctr">
                  <a:solidFill>
                    <a:sysClr val="window" lastClr="FFFFFF"/>
                  </a:solidFill>
                  <a:prstDash val="solid"/>
                </a:ln>
                <a:effectLst>
                  <a:outerShdw blurRad="165100" dist="190500" dir="5400000" algn="t" rotWithShape="0">
                    <a:prstClr val="black">
                      <a:alpha val="31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1" name="椭圆 10"/>
                <p:cNvSpPr/>
                <p:nvPr/>
              </p:nvSpPr>
              <p:spPr>
                <a:xfrm>
                  <a:off x="2056065" y="3428380"/>
                  <a:ext cx="1994498" cy="1994498"/>
                </a:xfrm>
                <a:prstGeom prst="ellipse">
                  <a:avLst/>
                </a:prstGeom>
                <a:solidFill>
                  <a:schemeClr val="tx2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</p:grpSp>
        <p:sp>
          <p:nvSpPr>
            <p:cNvPr id="5" name="TextBox 4"/>
            <p:cNvSpPr txBox="1"/>
            <p:nvPr/>
          </p:nvSpPr>
          <p:spPr>
            <a:xfrm>
              <a:off x="2778413" y="1224665"/>
              <a:ext cx="487898" cy="3700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itchFamily="34" charset="0"/>
                  <a:ea typeface="微软雅黑" pitchFamily="34" charset="-122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800" b="1" i="0" u="none" strike="noStrike" kern="0" cap="none" spc="0" normalizeH="0" baseline="0" noProof="0" dirty="0" smtClean="0">
                  <a:ln w="18415" cmpd="sng">
                    <a:noFill/>
                    <a:prstDash val="solid"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>
                    <a:outerShdw dist="25400" dir="5400000" algn="t" rotWithShape="0">
                      <a:sysClr val="window" lastClr="FFFFFF">
                        <a:alpha val="29000"/>
                      </a:sysClr>
                    </a:outerShdw>
                  </a:effectLst>
                  <a:uLnTx/>
                  <a:uFillTx/>
                  <a:latin typeface="Adidas Unity" pitchFamily="2" charset="0"/>
                  <a:ea typeface="微软雅黑" pitchFamily="34" charset="-122"/>
                  <a:cs typeface="Times New Roman" pitchFamily="18" charset="0"/>
                </a:rPr>
                <a:t>1</a:t>
              </a:r>
              <a:endParaRPr kumimoji="0" lang="zh-CN" altLang="en-US" sz="28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>
                  <a:outerShdw dist="25400" dir="5400000" algn="t" rotWithShape="0">
                    <a:sysClr val="window" lastClr="FFFFFF">
                      <a:alpha val="29000"/>
                    </a:sysClr>
                  </a:outerShdw>
                </a:effectLst>
                <a:uLnTx/>
                <a:uFillTx/>
                <a:latin typeface="Adidas Unity" pitchFamily="2" charset="0"/>
                <a:ea typeface="微软雅黑" pitchFamily="34" charset="-122"/>
                <a:cs typeface="Times New Roman" pitchFamily="18" charset="0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2859605" y="1338130"/>
            <a:ext cx="1768174" cy="3366140"/>
            <a:chOff x="2859605" y="1338130"/>
            <a:chExt cx="1768174" cy="3366140"/>
          </a:xfrm>
        </p:grpSpPr>
        <p:grpSp>
          <p:nvGrpSpPr>
            <p:cNvPr id="15" name="组合 14"/>
            <p:cNvGrpSpPr/>
            <p:nvPr/>
          </p:nvGrpSpPr>
          <p:grpSpPr>
            <a:xfrm>
              <a:off x="2859605" y="1338130"/>
              <a:ext cx="1768174" cy="3366140"/>
              <a:chOff x="1691680" y="1541786"/>
              <a:chExt cx="2088232" cy="3975446"/>
            </a:xfrm>
          </p:grpSpPr>
          <p:cxnSp>
            <p:nvCxnSpPr>
              <p:cNvPr id="17" name="直接连接符 16"/>
              <p:cNvCxnSpPr/>
              <p:nvPr/>
            </p:nvCxnSpPr>
            <p:spPr>
              <a:xfrm flipH="1" flipV="1">
                <a:off x="3349865" y="1997837"/>
                <a:ext cx="430047" cy="2367268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Text" lastClr="000000">
                    <a:lumMod val="65000"/>
                    <a:lumOff val="35000"/>
                  </a:sysClr>
                </a:solidFill>
                <a:prstDash val="solid"/>
              </a:ln>
              <a:effectLst/>
            </p:spPr>
          </p:cxnSp>
          <p:cxnSp>
            <p:nvCxnSpPr>
              <p:cNvPr id="18" name="直接连接符 17"/>
              <p:cNvCxnSpPr/>
              <p:nvPr/>
            </p:nvCxnSpPr>
            <p:spPr>
              <a:xfrm flipH="1">
                <a:off x="1691680" y="1997837"/>
                <a:ext cx="1044116" cy="2367267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Text" lastClr="000000">
                    <a:lumMod val="65000"/>
                    <a:lumOff val="35000"/>
                  </a:sysClr>
                </a:solidFill>
                <a:prstDash val="solid"/>
              </a:ln>
              <a:effectLst/>
            </p:spPr>
          </p:cxnSp>
          <p:grpSp>
            <p:nvGrpSpPr>
              <p:cNvPr id="19" name="组合 18"/>
              <p:cNvGrpSpPr/>
              <p:nvPr/>
            </p:nvGrpSpPr>
            <p:grpSpPr>
              <a:xfrm>
                <a:off x="2627784" y="1541786"/>
                <a:ext cx="912102" cy="912102"/>
                <a:chOff x="1259632" y="764704"/>
                <a:chExt cx="1728192" cy="1728192"/>
              </a:xfrm>
            </p:grpSpPr>
            <p:sp>
              <p:nvSpPr>
                <p:cNvPr id="23" name="椭圆 22"/>
                <p:cNvSpPr/>
                <p:nvPr/>
              </p:nvSpPr>
              <p:spPr>
                <a:xfrm>
                  <a:off x="1259632" y="764704"/>
                  <a:ext cx="1728192" cy="172819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ysClr val="window" lastClr="FFFFFF">
                        <a:lumMod val="95000"/>
                      </a:sysClr>
                    </a:gs>
                    <a:gs pos="100000">
                      <a:sysClr val="window" lastClr="FFFFFF"/>
                    </a:gs>
                  </a:gsLst>
                  <a:lin ang="5400000" scaled="1"/>
                  <a:tileRect/>
                </a:gradFill>
                <a:ln w="25400" cap="flat" cmpd="sng" algn="ctr">
                  <a:solidFill>
                    <a:sysClr val="window" lastClr="FFFFFF"/>
                  </a:solidFill>
                  <a:prstDash val="solid"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24" name="椭圆 23"/>
                <p:cNvSpPr/>
                <p:nvPr/>
              </p:nvSpPr>
              <p:spPr>
                <a:xfrm>
                  <a:off x="1619672" y="1124744"/>
                  <a:ext cx="1008112" cy="100811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ysClr val="window" lastClr="FFFFFF">
                        <a:lumMod val="85000"/>
                      </a:sysClr>
                    </a:gs>
                    <a:gs pos="100000">
                      <a:sysClr val="window" lastClr="FFFFFF"/>
                    </a:gs>
                  </a:gsLst>
                  <a:lin ang="5400000" scaled="1"/>
                  <a:tileRect/>
                </a:gradFill>
                <a:ln w="25400" cap="flat" cmpd="sng" algn="ctr">
                  <a:solidFill>
                    <a:sysClr val="window" lastClr="FFFFFF"/>
                  </a:solidFill>
                  <a:prstDash val="solid"/>
                </a:ln>
                <a:effectLst>
                  <a:outerShdw blurRad="139700" dist="88900" dir="5400000" algn="t" rotWithShape="0">
                    <a:prstClr val="black">
                      <a:alpha val="6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0" name="组合 19"/>
              <p:cNvGrpSpPr/>
              <p:nvPr/>
            </p:nvGrpSpPr>
            <p:grpSpPr>
              <a:xfrm>
                <a:off x="1691680" y="3429000"/>
                <a:ext cx="2088232" cy="2088232"/>
                <a:chOff x="1691680" y="2780928"/>
                <a:chExt cx="2736304" cy="2736304"/>
              </a:xfrm>
            </p:grpSpPr>
            <p:sp>
              <p:nvSpPr>
                <p:cNvPr id="21" name="椭圆 20"/>
                <p:cNvSpPr/>
                <p:nvPr/>
              </p:nvSpPr>
              <p:spPr>
                <a:xfrm>
                  <a:off x="1691680" y="2780928"/>
                  <a:ext cx="2736304" cy="2736304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E4E4E4"/>
                    </a:gs>
                    <a:gs pos="90000">
                      <a:sysClr val="window" lastClr="FFFFFF"/>
                    </a:gs>
                  </a:gsLst>
                  <a:lin ang="5400000" scaled="1"/>
                  <a:tileRect/>
                </a:gradFill>
                <a:ln w="76200" cap="flat" cmpd="sng" algn="ctr">
                  <a:solidFill>
                    <a:sysClr val="window" lastClr="FFFFFF"/>
                  </a:solidFill>
                  <a:prstDash val="solid"/>
                </a:ln>
                <a:effectLst>
                  <a:outerShdw blurRad="165100" dist="190500" dir="5400000" algn="t" rotWithShape="0">
                    <a:prstClr val="black">
                      <a:alpha val="31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22" name="椭圆 21"/>
                <p:cNvSpPr/>
                <p:nvPr/>
              </p:nvSpPr>
              <p:spPr>
                <a:xfrm>
                  <a:off x="2014391" y="3419903"/>
                  <a:ext cx="1994498" cy="1994498"/>
                </a:xfrm>
                <a:prstGeom prst="ellipse">
                  <a:avLst/>
                </a:prstGeom>
                <a:solidFill>
                  <a:schemeClr val="accent1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</p:grpSp>
        <p:sp>
          <p:nvSpPr>
            <p:cNvPr id="16" name="TextBox 15"/>
            <p:cNvSpPr txBox="1"/>
            <p:nvPr/>
          </p:nvSpPr>
          <p:spPr>
            <a:xfrm>
              <a:off x="3814929" y="1515940"/>
              <a:ext cx="487898" cy="3700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itchFamily="34" charset="0"/>
                  <a:ea typeface="微软雅黑" pitchFamily="34" charset="-122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800" b="1" i="0" u="none" strike="noStrike" kern="0" cap="none" spc="0" normalizeH="0" baseline="0" noProof="0" dirty="0" smtClean="0">
                  <a:ln w="18415" cmpd="sng">
                    <a:noFill/>
                    <a:prstDash val="solid"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>
                    <a:outerShdw dist="25400" dir="5400000" algn="t" rotWithShape="0">
                      <a:sysClr val="window" lastClr="FFFFFF">
                        <a:alpha val="29000"/>
                      </a:sysClr>
                    </a:outerShdw>
                  </a:effectLst>
                  <a:uLnTx/>
                  <a:uFillTx/>
                  <a:latin typeface="Adidas Unity" pitchFamily="2" charset="0"/>
                  <a:ea typeface="微软雅黑" pitchFamily="34" charset="-122"/>
                  <a:cs typeface="Times New Roman" pitchFamily="18" charset="0"/>
                </a:rPr>
                <a:t>2</a:t>
              </a:r>
              <a:endParaRPr kumimoji="0" lang="zh-CN" altLang="en-US" sz="28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>
                  <a:outerShdw dist="25400" dir="5400000" algn="t" rotWithShape="0">
                    <a:sysClr val="window" lastClr="FFFFFF">
                      <a:alpha val="29000"/>
                    </a:sysClr>
                  </a:outerShdw>
                </a:effectLst>
                <a:uLnTx/>
                <a:uFillTx/>
                <a:latin typeface="Adidas Unity" pitchFamily="2" charset="0"/>
                <a:ea typeface="微软雅黑" pitchFamily="34" charset="-122"/>
                <a:cs typeface="Times New Roman" pitchFamily="18" charset="0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4462227" y="1242041"/>
            <a:ext cx="1768174" cy="3366140"/>
            <a:chOff x="4462227" y="1242041"/>
            <a:chExt cx="1768174" cy="3366140"/>
          </a:xfrm>
        </p:grpSpPr>
        <p:grpSp>
          <p:nvGrpSpPr>
            <p:cNvPr id="26" name="组合 25"/>
            <p:cNvGrpSpPr/>
            <p:nvPr/>
          </p:nvGrpSpPr>
          <p:grpSpPr>
            <a:xfrm rot="19915566">
              <a:off x="4462227" y="1242041"/>
              <a:ext cx="1768174" cy="3366140"/>
              <a:chOff x="1691680" y="1541786"/>
              <a:chExt cx="2088232" cy="3975446"/>
            </a:xfrm>
          </p:grpSpPr>
          <p:cxnSp>
            <p:nvCxnSpPr>
              <p:cNvPr id="28" name="直接连接符 27"/>
              <p:cNvCxnSpPr/>
              <p:nvPr/>
            </p:nvCxnSpPr>
            <p:spPr>
              <a:xfrm flipH="1" flipV="1">
                <a:off x="3349865" y="1997837"/>
                <a:ext cx="430047" cy="2367268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Text" lastClr="000000">
                    <a:lumMod val="65000"/>
                    <a:lumOff val="35000"/>
                  </a:sysClr>
                </a:solidFill>
                <a:prstDash val="solid"/>
              </a:ln>
              <a:effectLst/>
            </p:spPr>
          </p:cxnSp>
          <p:cxnSp>
            <p:nvCxnSpPr>
              <p:cNvPr id="29" name="直接连接符 28"/>
              <p:cNvCxnSpPr/>
              <p:nvPr/>
            </p:nvCxnSpPr>
            <p:spPr>
              <a:xfrm flipH="1">
                <a:off x="1691680" y="1997837"/>
                <a:ext cx="1044116" cy="2367267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Text" lastClr="000000">
                    <a:lumMod val="65000"/>
                    <a:lumOff val="35000"/>
                  </a:sysClr>
                </a:solidFill>
                <a:prstDash val="solid"/>
              </a:ln>
              <a:effectLst/>
            </p:spPr>
          </p:cxnSp>
          <p:grpSp>
            <p:nvGrpSpPr>
              <p:cNvPr id="30" name="组合 29"/>
              <p:cNvGrpSpPr/>
              <p:nvPr/>
            </p:nvGrpSpPr>
            <p:grpSpPr>
              <a:xfrm>
                <a:off x="2627784" y="1541786"/>
                <a:ext cx="912102" cy="912102"/>
                <a:chOff x="1259632" y="764704"/>
                <a:chExt cx="1728192" cy="1728192"/>
              </a:xfrm>
            </p:grpSpPr>
            <p:sp>
              <p:nvSpPr>
                <p:cNvPr id="34" name="椭圆 33"/>
                <p:cNvSpPr/>
                <p:nvPr/>
              </p:nvSpPr>
              <p:spPr>
                <a:xfrm>
                  <a:off x="1259632" y="764704"/>
                  <a:ext cx="1728192" cy="172819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ysClr val="window" lastClr="FFFFFF">
                        <a:lumMod val="95000"/>
                      </a:sysClr>
                    </a:gs>
                    <a:gs pos="100000">
                      <a:sysClr val="window" lastClr="FFFFFF"/>
                    </a:gs>
                  </a:gsLst>
                  <a:lin ang="5400000" scaled="1"/>
                  <a:tileRect/>
                </a:gradFill>
                <a:ln w="25400" cap="flat" cmpd="sng" algn="ctr">
                  <a:solidFill>
                    <a:sysClr val="window" lastClr="FFFFFF"/>
                  </a:solidFill>
                  <a:prstDash val="solid"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35" name="椭圆 34"/>
                <p:cNvSpPr/>
                <p:nvPr/>
              </p:nvSpPr>
              <p:spPr>
                <a:xfrm>
                  <a:off x="1619672" y="1124744"/>
                  <a:ext cx="1008112" cy="100811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ysClr val="window" lastClr="FFFFFF">
                        <a:lumMod val="85000"/>
                      </a:sysClr>
                    </a:gs>
                    <a:gs pos="100000">
                      <a:sysClr val="window" lastClr="FFFFFF"/>
                    </a:gs>
                  </a:gsLst>
                  <a:lin ang="5400000" scaled="1"/>
                  <a:tileRect/>
                </a:gradFill>
                <a:ln w="25400" cap="flat" cmpd="sng" algn="ctr">
                  <a:solidFill>
                    <a:sysClr val="window" lastClr="FFFFFF"/>
                  </a:solidFill>
                  <a:prstDash val="solid"/>
                </a:ln>
                <a:effectLst>
                  <a:outerShdw blurRad="139700" dist="88900" dir="5400000" algn="t" rotWithShape="0">
                    <a:prstClr val="black">
                      <a:alpha val="6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31" name="组合 30"/>
              <p:cNvGrpSpPr/>
              <p:nvPr/>
            </p:nvGrpSpPr>
            <p:grpSpPr>
              <a:xfrm>
                <a:off x="1691680" y="3429000"/>
                <a:ext cx="2088232" cy="2088232"/>
                <a:chOff x="1691680" y="2780928"/>
                <a:chExt cx="2736304" cy="2736304"/>
              </a:xfrm>
            </p:grpSpPr>
            <p:sp>
              <p:nvSpPr>
                <p:cNvPr id="32" name="椭圆 31"/>
                <p:cNvSpPr/>
                <p:nvPr/>
              </p:nvSpPr>
              <p:spPr>
                <a:xfrm>
                  <a:off x="1691680" y="2780928"/>
                  <a:ext cx="2736304" cy="2736304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E4E4E4"/>
                    </a:gs>
                    <a:gs pos="90000">
                      <a:sysClr val="window" lastClr="FFFFFF"/>
                    </a:gs>
                  </a:gsLst>
                  <a:lin ang="5400000" scaled="1"/>
                  <a:tileRect/>
                </a:gradFill>
                <a:ln w="76200" cap="flat" cmpd="sng" algn="ctr">
                  <a:solidFill>
                    <a:sysClr val="window" lastClr="FFFFFF"/>
                  </a:solidFill>
                  <a:prstDash val="solid"/>
                </a:ln>
                <a:effectLst>
                  <a:outerShdw blurRad="165100" dist="190500" dir="5400000" algn="t" rotWithShape="0">
                    <a:prstClr val="black">
                      <a:alpha val="31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33" name="椭圆 32"/>
                <p:cNvSpPr/>
                <p:nvPr/>
              </p:nvSpPr>
              <p:spPr>
                <a:xfrm>
                  <a:off x="2014391" y="3419903"/>
                  <a:ext cx="1994498" cy="1994498"/>
                </a:xfrm>
                <a:prstGeom prst="ellipse">
                  <a:avLst/>
                </a:prstGeom>
                <a:solidFill>
                  <a:schemeClr val="tx2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</p:grpSp>
        <p:sp>
          <p:nvSpPr>
            <p:cNvPr id="27" name="TextBox 26"/>
            <p:cNvSpPr txBox="1"/>
            <p:nvPr/>
          </p:nvSpPr>
          <p:spPr>
            <a:xfrm>
              <a:off x="4765630" y="1438604"/>
              <a:ext cx="487898" cy="3700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itchFamily="34" charset="0"/>
                  <a:ea typeface="微软雅黑" pitchFamily="34" charset="-122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800" b="1" i="0" u="none" strike="noStrike" kern="0" cap="none" spc="0" normalizeH="0" baseline="0" noProof="0" dirty="0" smtClean="0">
                  <a:ln w="18415" cmpd="sng">
                    <a:noFill/>
                    <a:prstDash val="solid"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>
                    <a:outerShdw dist="25400" dir="5400000" algn="t" rotWithShape="0">
                      <a:sysClr val="window" lastClr="FFFFFF">
                        <a:alpha val="29000"/>
                      </a:sysClr>
                    </a:outerShdw>
                  </a:effectLst>
                  <a:uLnTx/>
                  <a:uFillTx/>
                  <a:latin typeface="Adidas Unity" pitchFamily="2" charset="0"/>
                  <a:ea typeface="微软雅黑" pitchFamily="34" charset="-122"/>
                  <a:cs typeface="Times New Roman" pitchFamily="18" charset="0"/>
                </a:rPr>
                <a:t>3</a:t>
              </a:r>
              <a:endParaRPr kumimoji="0" lang="zh-CN" altLang="en-US" sz="28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>
                  <a:outerShdw dist="25400" dir="5400000" algn="t" rotWithShape="0">
                    <a:sysClr val="window" lastClr="FFFFFF">
                      <a:alpha val="29000"/>
                    </a:sysClr>
                  </a:outerShdw>
                </a:effectLst>
                <a:uLnTx/>
                <a:uFillTx/>
                <a:latin typeface="Adidas Unity" pitchFamily="2" charset="0"/>
                <a:ea typeface="微软雅黑" pitchFamily="34" charset="-122"/>
                <a:cs typeface="Times New Roman" pitchFamily="18" charset="0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5121921" y="1008033"/>
            <a:ext cx="3366139" cy="2083849"/>
            <a:chOff x="5121921" y="1008033"/>
            <a:chExt cx="3366139" cy="2083849"/>
          </a:xfrm>
        </p:grpSpPr>
        <p:grpSp>
          <p:nvGrpSpPr>
            <p:cNvPr id="37" name="组合 36"/>
            <p:cNvGrpSpPr/>
            <p:nvPr/>
          </p:nvGrpSpPr>
          <p:grpSpPr>
            <a:xfrm rot="18300414">
              <a:off x="5920904" y="524725"/>
              <a:ext cx="1768174" cy="3366139"/>
              <a:chOff x="1691680" y="1541786"/>
              <a:chExt cx="2088232" cy="3975446"/>
            </a:xfrm>
          </p:grpSpPr>
          <p:cxnSp>
            <p:nvCxnSpPr>
              <p:cNvPr id="39" name="直接连接符 38"/>
              <p:cNvCxnSpPr/>
              <p:nvPr/>
            </p:nvCxnSpPr>
            <p:spPr>
              <a:xfrm flipH="1" flipV="1">
                <a:off x="3349865" y="1997837"/>
                <a:ext cx="430047" cy="2367268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Text" lastClr="000000">
                    <a:lumMod val="65000"/>
                    <a:lumOff val="35000"/>
                  </a:sysClr>
                </a:solidFill>
                <a:prstDash val="solid"/>
              </a:ln>
              <a:effectLst/>
            </p:spPr>
          </p:cxnSp>
          <p:cxnSp>
            <p:nvCxnSpPr>
              <p:cNvPr id="40" name="直接连接符 39"/>
              <p:cNvCxnSpPr/>
              <p:nvPr/>
            </p:nvCxnSpPr>
            <p:spPr>
              <a:xfrm flipH="1">
                <a:off x="1691680" y="1997837"/>
                <a:ext cx="1044116" cy="2367267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Text" lastClr="000000">
                    <a:lumMod val="65000"/>
                    <a:lumOff val="35000"/>
                  </a:sysClr>
                </a:solidFill>
                <a:prstDash val="solid"/>
              </a:ln>
              <a:effectLst/>
            </p:spPr>
          </p:cxnSp>
          <p:grpSp>
            <p:nvGrpSpPr>
              <p:cNvPr id="41" name="组合 40"/>
              <p:cNvGrpSpPr/>
              <p:nvPr/>
            </p:nvGrpSpPr>
            <p:grpSpPr>
              <a:xfrm>
                <a:off x="2627784" y="1541786"/>
                <a:ext cx="912102" cy="912102"/>
                <a:chOff x="1259632" y="764704"/>
                <a:chExt cx="1728192" cy="1728192"/>
              </a:xfrm>
            </p:grpSpPr>
            <p:sp>
              <p:nvSpPr>
                <p:cNvPr id="45" name="椭圆 44"/>
                <p:cNvSpPr/>
                <p:nvPr/>
              </p:nvSpPr>
              <p:spPr>
                <a:xfrm>
                  <a:off x="1259632" y="764704"/>
                  <a:ext cx="1728192" cy="172819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ysClr val="window" lastClr="FFFFFF">
                        <a:lumMod val="95000"/>
                      </a:sysClr>
                    </a:gs>
                    <a:gs pos="100000">
                      <a:sysClr val="window" lastClr="FFFFFF"/>
                    </a:gs>
                  </a:gsLst>
                  <a:lin ang="5400000" scaled="1"/>
                  <a:tileRect/>
                </a:gradFill>
                <a:ln w="25400" cap="flat" cmpd="sng" algn="ctr">
                  <a:solidFill>
                    <a:sysClr val="window" lastClr="FFFFFF"/>
                  </a:solidFill>
                  <a:prstDash val="solid"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46" name="椭圆 45"/>
                <p:cNvSpPr/>
                <p:nvPr/>
              </p:nvSpPr>
              <p:spPr>
                <a:xfrm>
                  <a:off x="1619672" y="1124744"/>
                  <a:ext cx="1008112" cy="100811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ysClr val="window" lastClr="FFFFFF">
                        <a:lumMod val="85000"/>
                      </a:sysClr>
                    </a:gs>
                    <a:gs pos="100000">
                      <a:sysClr val="window" lastClr="FFFFFF"/>
                    </a:gs>
                  </a:gsLst>
                  <a:lin ang="5400000" scaled="1"/>
                  <a:tileRect/>
                </a:gradFill>
                <a:ln w="25400" cap="flat" cmpd="sng" algn="ctr">
                  <a:solidFill>
                    <a:sysClr val="window" lastClr="FFFFFF"/>
                  </a:solidFill>
                  <a:prstDash val="solid"/>
                </a:ln>
                <a:effectLst>
                  <a:outerShdw blurRad="139700" dist="88900" dir="5400000" algn="t" rotWithShape="0">
                    <a:prstClr val="black">
                      <a:alpha val="6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42" name="组合 41"/>
              <p:cNvGrpSpPr/>
              <p:nvPr/>
            </p:nvGrpSpPr>
            <p:grpSpPr>
              <a:xfrm>
                <a:off x="1691680" y="3429000"/>
                <a:ext cx="2088232" cy="2088232"/>
                <a:chOff x="1691680" y="2780928"/>
                <a:chExt cx="2736304" cy="2736304"/>
              </a:xfrm>
            </p:grpSpPr>
            <p:sp>
              <p:nvSpPr>
                <p:cNvPr id="43" name="椭圆 42"/>
                <p:cNvSpPr/>
                <p:nvPr/>
              </p:nvSpPr>
              <p:spPr>
                <a:xfrm>
                  <a:off x="1691680" y="2780928"/>
                  <a:ext cx="2736304" cy="2736304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E4E4E4"/>
                    </a:gs>
                    <a:gs pos="90000">
                      <a:sysClr val="window" lastClr="FFFFFF"/>
                    </a:gs>
                  </a:gsLst>
                  <a:lin ang="5400000" scaled="1"/>
                  <a:tileRect/>
                </a:gradFill>
                <a:ln w="76200" cap="flat" cmpd="sng" algn="ctr">
                  <a:solidFill>
                    <a:sysClr val="window" lastClr="FFFFFF"/>
                  </a:solidFill>
                  <a:prstDash val="solid"/>
                </a:ln>
                <a:effectLst>
                  <a:outerShdw blurRad="165100" dist="190500" dir="5400000" algn="t" rotWithShape="0">
                    <a:prstClr val="black">
                      <a:alpha val="31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44" name="椭圆 43"/>
                <p:cNvSpPr/>
                <p:nvPr/>
              </p:nvSpPr>
              <p:spPr>
                <a:xfrm>
                  <a:off x="2014390" y="3419903"/>
                  <a:ext cx="1994498" cy="1994499"/>
                </a:xfrm>
                <a:prstGeom prst="ellipse">
                  <a:avLst/>
                </a:prstGeom>
                <a:solidFill>
                  <a:schemeClr val="accent1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</p:grpSp>
        <p:sp>
          <p:nvSpPr>
            <p:cNvPr id="38" name="TextBox 37"/>
            <p:cNvSpPr txBox="1"/>
            <p:nvPr/>
          </p:nvSpPr>
          <p:spPr>
            <a:xfrm>
              <a:off x="5664600" y="1008033"/>
              <a:ext cx="487898" cy="3700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itchFamily="34" charset="0"/>
                  <a:ea typeface="微软雅黑" pitchFamily="34" charset="-122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800" b="1" i="0" u="none" strike="noStrike" kern="0" cap="none" spc="0" normalizeH="0" baseline="0" noProof="0" dirty="0" smtClean="0">
                  <a:ln w="18415" cmpd="sng">
                    <a:noFill/>
                    <a:prstDash val="solid"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>
                    <a:outerShdw dist="25400" dir="5400000" algn="t" rotWithShape="0">
                      <a:sysClr val="window" lastClr="FFFFFF">
                        <a:alpha val="29000"/>
                      </a:sysClr>
                    </a:outerShdw>
                  </a:effectLst>
                  <a:uLnTx/>
                  <a:uFillTx/>
                  <a:latin typeface="Adidas Unity" pitchFamily="2" charset="0"/>
                  <a:ea typeface="微软雅黑" pitchFamily="34" charset="-122"/>
                  <a:cs typeface="Times New Roman" pitchFamily="18" charset="0"/>
                </a:rPr>
                <a:t>4</a:t>
              </a:r>
              <a:endParaRPr kumimoji="0" lang="zh-CN" altLang="en-US" sz="28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>
                  <a:outerShdw dist="25400" dir="5400000" algn="t" rotWithShape="0">
                    <a:sysClr val="window" lastClr="FFFFFF">
                      <a:alpha val="29000"/>
                    </a:sysClr>
                  </a:outerShdw>
                </a:effectLst>
                <a:uLnTx/>
                <a:uFillTx/>
                <a:latin typeface="Adidas Unity" pitchFamily="2" charset="0"/>
                <a:ea typeface="微软雅黑" pitchFamily="34" charset="-122"/>
                <a:cs typeface="Times New Roman" pitchFamily="18" charset="0"/>
              </a:endParaRPr>
            </a:p>
          </p:txBody>
        </p:sp>
      </p:grpSp>
      <p:sp>
        <p:nvSpPr>
          <p:cNvPr id="47" name="TextBox 46"/>
          <p:cNvSpPr txBox="1"/>
          <p:nvPr/>
        </p:nvSpPr>
        <p:spPr>
          <a:xfrm>
            <a:off x="1286227" y="2990796"/>
            <a:ext cx="9541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 Unicode MS" pitchFamily="34" charset="-122"/>
              </a:rPr>
              <a:t>点击录</a:t>
            </a:r>
            <a:endParaRPr lang="en-US" altLang="zh-CN" sz="2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Arial Unicode MS" pitchFamily="34" charset="-122"/>
            </a:endParaRPr>
          </a:p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 Unicode MS" pitchFamily="34" charset="-122"/>
              </a:rPr>
              <a:t>入</a:t>
            </a:r>
            <a:r>
              <a:rPr lang="zh-CN" altLang="en-US" sz="2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 Unicode MS" pitchFamily="34" charset="-122"/>
              </a:rPr>
              <a:t>内容</a:t>
            </a:r>
            <a:endParaRPr lang="zh-CN" altLang="en-US" sz="2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Arial Unicode MS" pitchFamily="34" charset="-122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235497" y="3611508"/>
            <a:ext cx="9541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 Unicode MS" pitchFamily="34" charset="-122"/>
              </a:rPr>
              <a:t>点击录</a:t>
            </a:r>
            <a:endParaRPr lang="en-US" altLang="zh-CN" sz="2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Arial Unicode MS" pitchFamily="34" charset="-122"/>
            </a:endParaRPr>
          </a:p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 Unicode MS" pitchFamily="34" charset="-122"/>
              </a:rPr>
              <a:t>入</a:t>
            </a:r>
            <a:r>
              <a:rPr lang="zh-CN" altLang="en-US" sz="2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 Unicode MS" pitchFamily="34" charset="-122"/>
              </a:rPr>
              <a:t>内容</a:t>
            </a:r>
            <a:endParaRPr lang="zh-CN" altLang="en-US" sz="2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Arial Unicode MS" pitchFamily="34" charset="-122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273997" y="3443643"/>
            <a:ext cx="9541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 Unicode MS" pitchFamily="34" charset="-122"/>
              </a:rPr>
              <a:t>点击录</a:t>
            </a:r>
            <a:endParaRPr lang="en-US" altLang="zh-CN" sz="2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Arial Unicode MS" pitchFamily="34" charset="-122"/>
            </a:endParaRPr>
          </a:p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 Unicode MS" pitchFamily="34" charset="-122"/>
              </a:rPr>
              <a:t>入</a:t>
            </a:r>
            <a:r>
              <a:rPr lang="zh-CN" altLang="en-US" sz="2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 Unicode MS" pitchFamily="34" charset="-122"/>
              </a:rPr>
              <a:t>内容</a:t>
            </a:r>
            <a:endParaRPr lang="zh-CN" altLang="en-US" sz="2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Arial Unicode MS" pitchFamily="34" charset="-122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7106391" y="2428899"/>
            <a:ext cx="9541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 Unicode MS" pitchFamily="34" charset="-122"/>
              </a:rPr>
              <a:t>点击录</a:t>
            </a:r>
            <a:endParaRPr lang="en-US" altLang="zh-CN" sz="2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Arial Unicode MS" pitchFamily="34" charset="-122"/>
            </a:endParaRPr>
          </a:p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 Unicode MS" pitchFamily="34" charset="-122"/>
              </a:rPr>
              <a:t>入</a:t>
            </a:r>
            <a:r>
              <a:rPr lang="zh-CN" altLang="en-US" sz="2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 Unicode MS" pitchFamily="34" charset="-122"/>
              </a:rPr>
              <a:t>内容</a:t>
            </a:r>
            <a:endParaRPr lang="zh-CN" altLang="en-US" sz="2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Arial Unicode MS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55059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4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5" dur="1000" fill="hold"/>
                                        <p:tgtEl>
                                          <p:spTgt spid="3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48" grpId="0"/>
      <p:bldP spid="49" grpId="0"/>
      <p:bldP spid="5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点击此处添加标题</a:t>
            </a:r>
            <a:endParaRPr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436395">
            <a:off x="3184825" y="1018647"/>
            <a:ext cx="2757033" cy="223767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280502">
            <a:off x="378219" y="980487"/>
            <a:ext cx="2757033" cy="223767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405224">
            <a:off x="5991431" y="1011274"/>
            <a:ext cx="2757033" cy="2237672"/>
          </a:xfrm>
          <a:prstGeom prst="rect">
            <a:avLst/>
          </a:prstGeom>
        </p:spPr>
      </p:pic>
      <p:sp>
        <p:nvSpPr>
          <p:cNvPr id="6" name="Text Box 40"/>
          <p:cNvSpPr txBox="1">
            <a:spLocks noChangeArrowheads="1"/>
          </p:cNvSpPr>
          <p:nvPr/>
        </p:nvSpPr>
        <p:spPr bwMode="gray">
          <a:xfrm>
            <a:off x="611560" y="3993039"/>
            <a:ext cx="3255336" cy="684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ctr">
              <a:lnSpc>
                <a:spcPct val="120000"/>
              </a:lnSpc>
              <a:defRPr/>
            </a:pPr>
            <a:r>
              <a:rPr lang="zh-CN" altLang="en-US" sz="11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单击此处输入文字单击此处输入文字</a:t>
            </a:r>
          </a:p>
          <a:p>
            <a:pPr lvl="0" algn="ctr">
              <a:lnSpc>
                <a:spcPct val="120000"/>
              </a:lnSpc>
              <a:defRPr/>
            </a:pPr>
            <a:r>
              <a:rPr lang="zh-CN" altLang="en-US" sz="11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单击此处输入文字单击此处输入文字</a:t>
            </a:r>
          </a:p>
          <a:p>
            <a:pPr lvl="0" algn="ctr">
              <a:lnSpc>
                <a:spcPct val="120000"/>
              </a:lnSpc>
              <a:defRPr/>
            </a:pPr>
            <a:endParaRPr lang="zh-CN" altLang="en-US" sz="1100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Rectangle 11"/>
          <p:cNvSpPr>
            <a:spLocks noChangeArrowheads="1"/>
          </p:cNvSpPr>
          <p:nvPr/>
        </p:nvSpPr>
        <p:spPr bwMode="gray">
          <a:xfrm>
            <a:off x="842147" y="3616169"/>
            <a:ext cx="2500330" cy="358775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 anchor="ctr"/>
          <a:lstStyle/>
          <a:p>
            <a:pPr lvl="0" algn="ctr">
              <a:lnSpc>
                <a:spcPct val="120000"/>
              </a:lnSpc>
              <a:defRPr/>
            </a:pPr>
            <a:r>
              <a:rPr lang="zh-CN" altLang="en-US" sz="16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</a:t>
            </a:r>
            <a:r>
              <a:rPr lang="zh-CN" altLang="en-US" sz="1600" b="1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endParaRPr lang="zh-CN" altLang="en-US" sz="1600" b="1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Text Box 40"/>
          <p:cNvSpPr txBox="1">
            <a:spLocks noChangeArrowheads="1"/>
          </p:cNvSpPr>
          <p:nvPr/>
        </p:nvSpPr>
        <p:spPr bwMode="gray">
          <a:xfrm>
            <a:off x="3347864" y="3993039"/>
            <a:ext cx="3255336" cy="684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ctr">
              <a:lnSpc>
                <a:spcPct val="120000"/>
              </a:lnSpc>
              <a:defRPr/>
            </a:pPr>
            <a:r>
              <a:rPr lang="zh-CN" altLang="en-US" sz="11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单击此处输入文字单击此处输入文字</a:t>
            </a:r>
          </a:p>
          <a:p>
            <a:pPr lvl="0" algn="ctr">
              <a:lnSpc>
                <a:spcPct val="120000"/>
              </a:lnSpc>
              <a:defRPr/>
            </a:pPr>
            <a:r>
              <a:rPr lang="zh-CN" altLang="en-US" sz="11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单击此处输入文字单击此处输入文字</a:t>
            </a:r>
          </a:p>
          <a:p>
            <a:pPr lvl="0" algn="ctr">
              <a:lnSpc>
                <a:spcPct val="120000"/>
              </a:lnSpc>
              <a:defRPr/>
            </a:pPr>
            <a:endParaRPr lang="zh-CN" altLang="en-US" sz="1100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gray">
          <a:xfrm>
            <a:off x="3722054" y="3616169"/>
            <a:ext cx="2500330" cy="358775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 anchor="ctr"/>
          <a:lstStyle/>
          <a:p>
            <a:pPr lvl="0" algn="ctr">
              <a:lnSpc>
                <a:spcPct val="120000"/>
              </a:lnSpc>
              <a:defRPr/>
            </a:pPr>
            <a:r>
              <a:rPr lang="zh-CN" altLang="en-US" sz="16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</a:t>
            </a:r>
            <a:r>
              <a:rPr lang="zh-CN" altLang="en-US" sz="1600" b="1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endParaRPr lang="zh-CN" altLang="en-US" sz="1600" b="1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Text Box 40"/>
          <p:cNvSpPr txBox="1">
            <a:spLocks noChangeArrowheads="1"/>
          </p:cNvSpPr>
          <p:nvPr/>
        </p:nvSpPr>
        <p:spPr bwMode="gray">
          <a:xfrm>
            <a:off x="6084168" y="3993039"/>
            <a:ext cx="3255336" cy="684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ctr">
              <a:lnSpc>
                <a:spcPct val="120000"/>
              </a:lnSpc>
              <a:defRPr/>
            </a:pPr>
            <a:r>
              <a:rPr lang="zh-CN" altLang="en-US" sz="11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单击此处输入文字单击此处输入文字</a:t>
            </a:r>
          </a:p>
          <a:p>
            <a:pPr lvl="0" algn="ctr">
              <a:lnSpc>
                <a:spcPct val="120000"/>
              </a:lnSpc>
              <a:defRPr/>
            </a:pPr>
            <a:r>
              <a:rPr lang="zh-CN" altLang="en-US" sz="11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单击此处输入文字单击此处输入文字</a:t>
            </a:r>
          </a:p>
          <a:p>
            <a:pPr lvl="0" algn="ctr">
              <a:lnSpc>
                <a:spcPct val="120000"/>
              </a:lnSpc>
              <a:defRPr/>
            </a:pPr>
            <a:endParaRPr lang="zh-CN" altLang="en-US" sz="1100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gray">
          <a:xfrm>
            <a:off x="6375737" y="3616169"/>
            <a:ext cx="2500330" cy="358775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 anchor="ctr"/>
          <a:lstStyle/>
          <a:p>
            <a:pPr lvl="0" algn="ctr">
              <a:lnSpc>
                <a:spcPct val="120000"/>
              </a:lnSpc>
              <a:defRPr/>
            </a:pPr>
            <a:r>
              <a:rPr lang="zh-CN" altLang="en-US" sz="16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</a:t>
            </a:r>
            <a:r>
              <a:rPr lang="zh-CN" altLang="en-US" sz="1600" b="1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endParaRPr lang="zh-CN" altLang="en-US" sz="1600" b="1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169621" y="1563638"/>
            <a:ext cx="9541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cs typeface="Arial Unicode MS" pitchFamily="34" charset="-122"/>
              </a:rPr>
              <a:t>点击录</a:t>
            </a:r>
            <a:endParaRPr lang="en-US" altLang="zh-CN" sz="2000" b="1" dirty="0">
              <a:solidFill>
                <a:schemeClr val="accent2"/>
              </a:solidFill>
              <a:latin typeface="微软雅黑" pitchFamily="34" charset="-122"/>
              <a:ea typeface="微软雅黑" pitchFamily="34" charset="-122"/>
              <a:cs typeface="Arial Unicode MS" pitchFamily="34" charset="-122"/>
            </a:endParaRPr>
          </a:p>
          <a:p>
            <a:pPr algn="ctr"/>
            <a:r>
              <a:rPr lang="zh-CN" altLang="en-US" sz="2000" b="1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cs typeface="Arial Unicode MS" pitchFamily="34" charset="-122"/>
              </a:rPr>
              <a:t>入</a:t>
            </a:r>
            <a:r>
              <a:rPr lang="zh-CN" altLang="en-US" sz="2000" b="1" dirty="0" smtClean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cs typeface="Arial Unicode MS" pitchFamily="34" charset="-122"/>
              </a:rPr>
              <a:t>内容</a:t>
            </a:r>
            <a:endParaRPr lang="zh-CN" altLang="en-US" sz="2000" b="1" dirty="0">
              <a:solidFill>
                <a:schemeClr val="accent2"/>
              </a:solidFill>
              <a:latin typeface="微软雅黑" pitchFamily="34" charset="-122"/>
              <a:ea typeface="微软雅黑" pitchFamily="34" charset="-122"/>
              <a:cs typeface="Arial Unicode MS" pitchFamily="34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049391" y="1563638"/>
            <a:ext cx="9541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rgbClr val="C80000"/>
                </a:solidFill>
                <a:latin typeface="微软雅黑" pitchFamily="34" charset="-122"/>
                <a:ea typeface="微软雅黑" pitchFamily="34" charset="-122"/>
                <a:cs typeface="Arial Unicode MS" pitchFamily="34" charset="-122"/>
              </a:rPr>
              <a:t>点击录</a:t>
            </a:r>
            <a:endParaRPr lang="en-US" altLang="zh-CN" sz="2000" b="1" dirty="0">
              <a:solidFill>
                <a:srgbClr val="C80000"/>
              </a:solidFill>
              <a:latin typeface="微软雅黑" pitchFamily="34" charset="-122"/>
              <a:ea typeface="微软雅黑" pitchFamily="34" charset="-122"/>
              <a:cs typeface="Arial Unicode MS" pitchFamily="34" charset="-122"/>
            </a:endParaRPr>
          </a:p>
          <a:p>
            <a:pPr algn="ctr"/>
            <a:r>
              <a:rPr lang="zh-CN" altLang="en-US" sz="2000" b="1" dirty="0">
                <a:solidFill>
                  <a:srgbClr val="C80000"/>
                </a:solidFill>
                <a:latin typeface="微软雅黑" pitchFamily="34" charset="-122"/>
                <a:ea typeface="微软雅黑" pitchFamily="34" charset="-122"/>
                <a:cs typeface="Arial Unicode MS" pitchFamily="34" charset="-122"/>
              </a:rPr>
              <a:t>入</a:t>
            </a:r>
            <a:r>
              <a:rPr lang="zh-CN" altLang="en-US" sz="2000" b="1" dirty="0" smtClean="0">
                <a:solidFill>
                  <a:srgbClr val="C80000"/>
                </a:solidFill>
                <a:latin typeface="微软雅黑" pitchFamily="34" charset="-122"/>
                <a:ea typeface="微软雅黑" pitchFamily="34" charset="-122"/>
                <a:cs typeface="Arial Unicode MS" pitchFamily="34" charset="-122"/>
              </a:rPr>
              <a:t>内容</a:t>
            </a:r>
            <a:endParaRPr lang="zh-CN" altLang="en-US" sz="2000" b="1" dirty="0">
              <a:solidFill>
                <a:srgbClr val="C80000"/>
              </a:solidFill>
              <a:latin typeface="微软雅黑" pitchFamily="34" charset="-122"/>
              <a:ea typeface="微软雅黑" pitchFamily="34" charset="-122"/>
              <a:cs typeface="Arial Unicode MS" pitchFamily="34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892893" y="1563638"/>
            <a:ext cx="9541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dirty="0">
                <a:latin typeface="微软雅黑" pitchFamily="34" charset="-122"/>
                <a:ea typeface="微软雅黑" pitchFamily="34" charset="-122"/>
                <a:cs typeface="Arial Unicode MS" pitchFamily="34" charset="-122"/>
              </a:rPr>
              <a:t>点击录</a:t>
            </a:r>
            <a:endParaRPr lang="en-US" altLang="zh-CN" sz="2000" b="1" dirty="0">
              <a:latin typeface="微软雅黑" pitchFamily="34" charset="-122"/>
              <a:ea typeface="微软雅黑" pitchFamily="34" charset="-122"/>
              <a:cs typeface="Arial Unicode MS" pitchFamily="34" charset="-122"/>
            </a:endParaRPr>
          </a:p>
          <a:p>
            <a:pPr algn="ctr"/>
            <a:r>
              <a:rPr lang="zh-CN" altLang="en-US" sz="2000" b="1" dirty="0">
                <a:latin typeface="微软雅黑" pitchFamily="34" charset="-122"/>
                <a:ea typeface="微软雅黑" pitchFamily="34" charset="-122"/>
                <a:cs typeface="Arial Unicode MS" pitchFamily="34" charset="-122"/>
              </a:rPr>
              <a:t>入</a:t>
            </a: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  <a:cs typeface="Arial Unicode MS" pitchFamily="34" charset="-122"/>
              </a:rPr>
              <a:t>内容</a:t>
            </a:r>
            <a:endParaRPr lang="zh-CN" altLang="en-US" sz="2000" b="1" dirty="0">
              <a:latin typeface="微软雅黑" pitchFamily="34" charset="-122"/>
              <a:ea typeface="微软雅黑" pitchFamily="34" charset="-122"/>
              <a:cs typeface="Arial Unicode MS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55059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250"/>
                            </p:stCondLst>
                            <p:childTnLst>
                              <p:par>
                                <p:cTn id="3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1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850"/>
                            </p:stCondLst>
                            <p:childTnLst>
                              <p:par>
                                <p:cTn id="4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7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450"/>
                            </p:stCondLst>
                            <p:childTnLst>
                              <p:par>
                                <p:cTn id="5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300"/>
                            </p:stCondLst>
                            <p:childTnLst>
                              <p:par>
                                <p:cTn id="6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点击此处添加标题</a:t>
            </a:r>
            <a:endParaRPr lang="zh-CN" altLang="en-US" dirty="0"/>
          </a:p>
        </p:txBody>
      </p:sp>
      <p:sp>
        <p:nvSpPr>
          <p:cNvPr id="5" name="Oval 65"/>
          <p:cNvSpPr>
            <a:spLocks noChangeArrowheads="1"/>
          </p:cNvSpPr>
          <p:nvPr/>
        </p:nvSpPr>
        <p:spPr bwMode="auto">
          <a:xfrm rot="10800000" flipV="1">
            <a:off x="2049135" y="3831623"/>
            <a:ext cx="1611881" cy="176789"/>
          </a:xfrm>
          <a:prstGeom prst="ellipse">
            <a:avLst/>
          </a:prstGeom>
          <a:gradFill rotWithShape="1">
            <a:gsLst>
              <a:gs pos="0">
                <a:sysClr val="windowText" lastClr="000000">
                  <a:lumMod val="75000"/>
                  <a:lumOff val="25000"/>
                </a:sysClr>
              </a:gs>
              <a:gs pos="100000">
                <a:srgbClr val="EEECE1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ea typeface="宋体"/>
            </a:endParaRPr>
          </a:p>
        </p:txBody>
      </p:sp>
      <p:sp>
        <p:nvSpPr>
          <p:cNvPr id="6" name="Oval 65"/>
          <p:cNvSpPr>
            <a:spLocks noChangeArrowheads="1"/>
          </p:cNvSpPr>
          <p:nvPr/>
        </p:nvSpPr>
        <p:spPr bwMode="auto">
          <a:xfrm rot="10800000" flipV="1">
            <a:off x="-23156" y="3847613"/>
            <a:ext cx="1611881" cy="176789"/>
          </a:xfrm>
          <a:prstGeom prst="ellipse">
            <a:avLst/>
          </a:prstGeom>
          <a:gradFill rotWithShape="1">
            <a:gsLst>
              <a:gs pos="0">
                <a:sysClr val="windowText" lastClr="000000">
                  <a:lumMod val="75000"/>
                  <a:lumOff val="25000"/>
                </a:sysClr>
              </a:gs>
              <a:gs pos="100000">
                <a:srgbClr val="EEECE1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ea typeface="宋体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1880274" y="1140137"/>
            <a:ext cx="2707475" cy="2707475"/>
          </a:xfrm>
          <a:prstGeom prst="ellipse">
            <a:avLst/>
          </a:prstGeom>
          <a:noFill/>
          <a:ln w="25400" cap="flat" cmpd="sng" algn="ctr">
            <a:solidFill>
              <a:schemeClr val="tx2"/>
            </a:solidFill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矩形 930"/>
          <p:cNvSpPr/>
          <p:nvPr/>
        </p:nvSpPr>
        <p:spPr>
          <a:xfrm rot="20521268">
            <a:off x="136395" y="1485799"/>
            <a:ext cx="2704299" cy="2936844"/>
          </a:xfrm>
          <a:custGeom>
            <a:avLst/>
            <a:gdLst/>
            <a:ahLst/>
            <a:cxnLst/>
            <a:rect l="l" t="t" r="r" b="b"/>
            <a:pathLst>
              <a:path w="1982622" h="2153109">
                <a:moveTo>
                  <a:pt x="1520368" y="578627"/>
                </a:moveTo>
                <a:lnTo>
                  <a:pt x="1146092" y="973188"/>
                </a:lnTo>
                <a:lnTo>
                  <a:pt x="1520368" y="1094646"/>
                </a:lnTo>
                <a:close/>
                <a:moveTo>
                  <a:pt x="1919280" y="158094"/>
                </a:moveTo>
                <a:lnTo>
                  <a:pt x="1919277" y="158097"/>
                </a:lnTo>
                <a:lnTo>
                  <a:pt x="1982622" y="178653"/>
                </a:lnTo>
                <a:lnTo>
                  <a:pt x="1982622" y="319033"/>
                </a:lnTo>
                <a:lnTo>
                  <a:pt x="1769571" y="323050"/>
                </a:lnTo>
                <a:lnTo>
                  <a:pt x="1800846" y="1981634"/>
                </a:lnTo>
                <a:lnTo>
                  <a:pt x="1982622" y="1978206"/>
                </a:lnTo>
                <a:lnTo>
                  <a:pt x="1982622" y="2153109"/>
                </a:lnTo>
                <a:lnTo>
                  <a:pt x="1520368" y="2003102"/>
                </a:lnTo>
                <a:lnTo>
                  <a:pt x="1520368" y="1473556"/>
                </a:lnTo>
                <a:lnTo>
                  <a:pt x="871263" y="1262913"/>
                </a:lnTo>
                <a:lnTo>
                  <a:pt x="487175" y="1667817"/>
                </a:lnTo>
                <a:lnTo>
                  <a:pt x="0" y="1509723"/>
                </a:lnTo>
                <a:lnTo>
                  <a:pt x="1432103" y="0"/>
                </a:lnTo>
                <a:close/>
              </a:path>
            </a:pathLst>
          </a:custGeom>
          <a:solidFill>
            <a:schemeClr val="tx2"/>
          </a:solidFill>
          <a:ln w="25400" cap="flat" cmpd="sng" algn="ctr"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70" name="Oval 65"/>
          <p:cNvSpPr>
            <a:spLocks noChangeArrowheads="1"/>
          </p:cNvSpPr>
          <p:nvPr/>
        </p:nvSpPr>
        <p:spPr bwMode="auto">
          <a:xfrm rot="10800000" flipV="1">
            <a:off x="6075691" y="4537599"/>
            <a:ext cx="2960872" cy="266005"/>
          </a:xfrm>
          <a:prstGeom prst="ellipse">
            <a:avLst/>
          </a:prstGeom>
          <a:gradFill rotWithShape="1">
            <a:gsLst>
              <a:gs pos="0">
                <a:sysClr val="windowText" lastClr="000000">
                  <a:lumMod val="75000"/>
                  <a:lumOff val="25000"/>
                </a:sysClr>
              </a:gs>
              <a:gs pos="100000">
                <a:srgbClr val="EEECE1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ea typeface="宋体"/>
            </a:endParaRPr>
          </a:p>
        </p:txBody>
      </p:sp>
      <p:sp>
        <p:nvSpPr>
          <p:cNvPr id="472" name="椭圆 471"/>
          <p:cNvSpPr/>
          <p:nvPr/>
        </p:nvSpPr>
        <p:spPr>
          <a:xfrm>
            <a:off x="4727890" y="1949808"/>
            <a:ext cx="2707475" cy="2707475"/>
          </a:xfrm>
          <a:prstGeom prst="ellipse">
            <a:avLst/>
          </a:prstGeom>
          <a:noFill/>
          <a:ln w="25400" cap="flat" cmpd="sng" algn="ctr">
            <a:solidFill>
              <a:schemeClr val="accent1"/>
            </a:solidFill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73" name="圆角矩形 939"/>
          <p:cNvSpPr/>
          <p:nvPr/>
        </p:nvSpPr>
        <p:spPr>
          <a:xfrm>
            <a:off x="6527562" y="2136617"/>
            <a:ext cx="2163982" cy="2499291"/>
          </a:xfrm>
          <a:custGeom>
            <a:avLst/>
            <a:gdLst/>
            <a:ahLst/>
            <a:cxnLst/>
            <a:rect l="l" t="t" r="r" b="b"/>
            <a:pathLst>
              <a:path w="1563007" h="1805195">
                <a:moveTo>
                  <a:pt x="542296" y="1105254"/>
                </a:moveTo>
                <a:lnTo>
                  <a:pt x="516694" y="1582911"/>
                </a:lnTo>
                <a:lnTo>
                  <a:pt x="872758" y="1582911"/>
                </a:lnTo>
                <a:cubicBezTo>
                  <a:pt x="1004659" y="1582911"/>
                  <a:pt x="1111586" y="1475984"/>
                  <a:pt x="1111586" y="1344083"/>
                </a:cubicBezTo>
                <a:lnTo>
                  <a:pt x="1111587" y="1344083"/>
                </a:lnTo>
                <a:cubicBezTo>
                  <a:pt x="1111587" y="1212181"/>
                  <a:pt x="1004659" y="1105254"/>
                  <a:pt x="872758" y="1105254"/>
                </a:cubicBezTo>
                <a:close/>
                <a:moveTo>
                  <a:pt x="588295" y="247038"/>
                </a:moveTo>
                <a:lnTo>
                  <a:pt x="562693" y="724695"/>
                </a:lnTo>
                <a:lnTo>
                  <a:pt x="865069" y="724695"/>
                </a:lnTo>
                <a:cubicBezTo>
                  <a:pt x="996970" y="724695"/>
                  <a:pt x="1103897" y="617768"/>
                  <a:pt x="1103897" y="485867"/>
                </a:cubicBezTo>
                <a:lnTo>
                  <a:pt x="1103898" y="485867"/>
                </a:lnTo>
                <a:cubicBezTo>
                  <a:pt x="1103898" y="353965"/>
                  <a:pt x="996970" y="247038"/>
                  <a:pt x="865069" y="247038"/>
                </a:cubicBezTo>
                <a:close/>
                <a:moveTo>
                  <a:pt x="242852" y="0"/>
                </a:moveTo>
                <a:lnTo>
                  <a:pt x="1158970" y="0"/>
                </a:lnTo>
                <a:cubicBezTo>
                  <a:pt x="1377867" y="0"/>
                  <a:pt x="1555318" y="177451"/>
                  <a:pt x="1555318" y="396348"/>
                </a:cubicBezTo>
                <a:lnTo>
                  <a:pt x="1555318" y="550630"/>
                </a:lnTo>
                <a:cubicBezTo>
                  <a:pt x="1555318" y="703377"/>
                  <a:pt x="1468912" y="835942"/>
                  <a:pt x="1341473" y="900511"/>
                </a:cubicBezTo>
                <a:cubicBezTo>
                  <a:pt x="1473026" y="963830"/>
                  <a:pt x="1563007" y="1098689"/>
                  <a:pt x="1563007" y="1254564"/>
                </a:cubicBezTo>
                <a:lnTo>
                  <a:pt x="1563007" y="1408846"/>
                </a:lnTo>
                <a:cubicBezTo>
                  <a:pt x="1563007" y="1627743"/>
                  <a:pt x="1385556" y="1805194"/>
                  <a:pt x="1166659" y="1805194"/>
                </a:cubicBezTo>
                <a:lnTo>
                  <a:pt x="504779" y="1805194"/>
                </a:lnTo>
                <a:lnTo>
                  <a:pt x="504779" y="1805195"/>
                </a:lnTo>
                <a:lnTo>
                  <a:pt x="0" y="1805194"/>
                </a:lnTo>
                <a:lnTo>
                  <a:pt x="10451" y="1610220"/>
                </a:lnTo>
                <a:lnTo>
                  <a:pt x="252484" y="1628291"/>
                </a:lnTo>
                <a:lnTo>
                  <a:pt x="360039" y="187725"/>
                </a:lnTo>
                <a:lnTo>
                  <a:pt x="87784" y="167398"/>
                </a:lnTo>
                <a:lnTo>
                  <a:pt x="96756" y="2"/>
                </a:lnTo>
                <a:lnTo>
                  <a:pt x="242852" y="2"/>
                </a:ln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35" name="TextBox 934"/>
          <p:cNvSpPr txBox="1"/>
          <p:nvPr/>
        </p:nvSpPr>
        <p:spPr>
          <a:xfrm>
            <a:off x="2539030" y="1635646"/>
            <a:ext cx="185958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</a:t>
            </a:r>
            <a:r>
              <a:rPr lang="zh-CN" alt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  <a:endParaRPr lang="en-US" altLang="zh-CN" sz="1600" kern="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单击此处输入文字</a:t>
            </a:r>
            <a:endParaRPr lang="zh-CN" altLang="en-US" sz="1600" dirty="0"/>
          </a:p>
          <a:p>
            <a:r>
              <a:rPr lang="zh-CN" alt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单击此处输入文字</a:t>
            </a:r>
            <a:endParaRPr lang="zh-CN" altLang="en-US" sz="1600" dirty="0"/>
          </a:p>
          <a:p>
            <a:r>
              <a:rPr lang="zh-CN" alt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单击此处输入文字</a:t>
            </a:r>
            <a:endParaRPr lang="zh-CN" altLang="en-US" sz="1600" dirty="0"/>
          </a:p>
          <a:p>
            <a:r>
              <a:rPr lang="zh-CN" alt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</a:t>
            </a:r>
            <a:r>
              <a:rPr lang="zh-CN" alt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  <a:endParaRPr lang="zh-CN" altLang="en-US" sz="1600" dirty="0"/>
          </a:p>
        </p:txBody>
      </p:sp>
      <p:sp>
        <p:nvSpPr>
          <p:cNvPr id="936" name="TextBox 935"/>
          <p:cNvSpPr txBox="1"/>
          <p:nvPr/>
        </p:nvSpPr>
        <p:spPr>
          <a:xfrm>
            <a:off x="5088746" y="2637568"/>
            <a:ext cx="185958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</a:t>
            </a:r>
            <a:r>
              <a:rPr lang="zh-CN" alt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  <a:endParaRPr lang="en-US" altLang="zh-CN" sz="1600" kern="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单击此处输入文字</a:t>
            </a:r>
            <a:endParaRPr lang="zh-CN" altLang="en-US" sz="1600" dirty="0"/>
          </a:p>
          <a:p>
            <a:r>
              <a:rPr lang="zh-CN" alt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单击此处输入文字</a:t>
            </a:r>
            <a:endParaRPr lang="zh-CN" altLang="en-US" sz="1600" dirty="0"/>
          </a:p>
          <a:p>
            <a:r>
              <a:rPr lang="zh-CN" alt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单击此处输入文字</a:t>
            </a:r>
            <a:endParaRPr lang="zh-CN" altLang="en-US" sz="1600" dirty="0"/>
          </a:p>
          <a:p>
            <a:r>
              <a:rPr lang="zh-CN" alt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</a:t>
            </a:r>
            <a:r>
              <a:rPr lang="zh-CN" alt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  <a:endParaRPr lang="zh-CN" altLang="en-US" sz="1600" dirty="0"/>
          </a:p>
        </p:txBody>
      </p:sp>
    </p:spTree>
    <p:extLst>
      <p:ext uri="{BB962C8B-B14F-4D97-AF65-F5344CB8AC3E}">
        <p14:creationId xmlns:p14="http://schemas.microsoft.com/office/powerpoint/2010/main" val="755059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9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9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9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9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470" grpId="0" animBg="1"/>
      <p:bldP spid="935" grpId="0"/>
      <p:bldP spid="93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图片 2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4" y="0"/>
            <a:ext cx="9141291" cy="5143500"/>
          </a:xfrm>
          <a:prstGeom prst="rect">
            <a:avLst/>
          </a:prstGeom>
        </p:spPr>
      </p:pic>
      <p:sp>
        <p:nvSpPr>
          <p:cNvPr id="27" name="矩形 26"/>
          <p:cNvSpPr/>
          <p:nvPr/>
        </p:nvSpPr>
        <p:spPr>
          <a:xfrm>
            <a:off x="1" y="0"/>
            <a:ext cx="2435526" cy="51435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spcCol="0" rtlCol="0" anchor="ctr"/>
          <a:lstStyle/>
          <a:p>
            <a:pPr algn="ctr"/>
            <a:endParaRPr lang="zh-CN" altLang="en-US"/>
          </a:p>
        </p:txBody>
      </p:sp>
      <p:grpSp>
        <p:nvGrpSpPr>
          <p:cNvPr id="131" name="组合 130"/>
          <p:cNvGrpSpPr/>
          <p:nvPr/>
        </p:nvGrpSpPr>
        <p:grpSpPr>
          <a:xfrm>
            <a:off x="1187624" y="714427"/>
            <a:ext cx="1194883" cy="1631216"/>
            <a:chOff x="702732" y="1342594"/>
            <a:chExt cx="1194883" cy="1631216"/>
          </a:xfrm>
        </p:grpSpPr>
        <p:sp>
          <p:nvSpPr>
            <p:cNvPr id="132" name="TextBox 131"/>
            <p:cNvSpPr txBox="1"/>
            <p:nvPr/>
          </p:nvSpPr>
          <p:spPr>
            <a:xfrm>
              <a:off x="702732" y="1342594"/>
              <a:ext cx="1015663" cy="1631216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5400" b="1" spc="6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目录</a:t>
              </a:r>
              <a:endParaRPr lang="zh-CN" altLang="en-US" sz="5400" b="1" spc="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33" name="TextBox 132"/>
            <p:cNvSpPr txBox="1"/>
            <p:nvPr/>
          </p:nvSpPr>
          <p:spPr>
            <a:xfrm>
              <a:off x="1497505" y="1893775"/>
              <a:ext cx="400110" cy="925894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en-US" altLang="zh-CN" b="1" spc="-15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CONTENTS</a:t>
              </a:r>
              <a:endParaRPr lang="zh-CN" altLang="en-US" b="1" spc="-15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987824" y="1300427"/>
            <a:ext cx="5184576" cy="707886"/>
            <a:chOff x="2987824" y="1300427"/>
            <a:chExt cx="5184576" cy="707886"/>
          </a:xfrm>
        </p:grpSpPr>
        <p:sp>
          <p:nvSpPr>
            <p:cNvPr id="109" name="TextBox 108"/>
            <p:cNvSpPr txBox="1"/>
            <p:nvPr/>
          </p:nvSpPr>
          <p:spPr>
            <a:xfrm>
              <a:off x="3625304" y="1407864"/>
              <a:ext cx="4547096" cy="461665"/>
            </a:xfrm>
            <a:prstGeom prst="rect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b="1" dirty="0" smtClean="0">
                  <a:solidFill>
                    <a:schemeClr val="accent2"/>
                  </a:solidFill>
                  <a:latin typeface="微软雅黑" pitchFamily="34" charset="-122"/>
                  <a:ea typeface="微软雅黑" pitchFamily="34" charset="-122"/>
                </a:rPr>
                <a:t>插入文本或标题</a:t>
              </a:r>
              <a:endParaRPr lang="zh-CN" altLang="en-US" sz="2400" b="1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113" name="组合 112"/>
            <p:cNvGrpSpPr/>
            <p:nvPr/>
          </p:nvGrpSpPr>
          <p:grpSpPr>
            <a:xfrm>
              <a:off x="2987824" y="1300427"/>
              <a:ext cx="864096" cy="707886"/>
              <a:chOff x="2165941" y="1632858"/>
              <a:chExt cx="864096" cy="707886"/>
            </a:xfrm>
          </p:grpSpPr>
          <p:sp>
            <p:nvSpPr>
              <p:cNvPr id="114" name="五边形 113"/>
              <p:cNvSpPr/>
              <p:nvPr/>
            </p:nvSpPr>
            <p:spPr>
              <a:xfrm>
                <a:off x="2165941" y="1740295"/>
                <a:ext cx="864096" cy="461665"/>
              </a:xfrm>
              <a:prstGeom prst="homePlate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accent2"/>
                  </a:solidFill>
                </a:endParaRPr>
              </a:p>
            </p:txBody>
          </p:sp>
          <p:sp>
            <p:nvSpPr>
              <p:cNvPr id="115" name="TextBox 114"/>
              <p:cNvSpPr txBox="1"/>
              <p:nvPr/>
            </p:nvSpPr>
            <p:spPr>
              <a:xfrm>
                <a:off x="2216421" y="1632858"/>
                <a:ext cx="526106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4000" b="1" dirty="0" smtClean="0">
                    <a:solidFill>
                      <a:schemeClr val="bg1"/>
                    </a:solidFill>
                    <a:latin typeface="Arial Black" pitchFamily="34" charset="0"/>
                    <a:ea typeface="Arial Unicode MS" pitchFamily="34" charset="-122"/>
                    <a:cs typeface="Arial Unicode MS" pitchFamily="34" charset="-122"/>
                  </a:rPr>
                  <a:t>1</a:t>
                </a:r>
                <a:endParaRPr lang="zh-CN" altLang="en-US" sz="4000" b="1" dirty="0">
                  <a:solidFill>
                    <a:schemeClr val="bg1"/>
                  </a:solidFill>
                  <a:latin typeface="Arial Black" pitchFamily="34" charset="0"/>
                  <a:ea typeface="Arial Unicode MS" pitchFamily="34" charset="-122"/>
                  <a:cs typeface="Arial Unicode MS" pitchFamily="34" charset="-122"/>
                </a:endParaRPr>
              </a:p>
            </p:txBody>
          </p:sp>
        </p:grpSp>
      </p:grpSp>
      <p:grpSp>
        <p:nvGrpSpPr>
          <p:cNvPr id="5" name="组合 4"/>
          <p:cNvGrpSpPr/>
          <p:nvPr/>
        </p:nvGrpSpPr>
        <p:grpSpPr>
          <a:xfrm>
            <a:off x="2987824" y="2045907"/>
            <a:ext cx="5184576" cy="707886"/>
            <a:chOff x="2987824" y="2045907"/>
            <a:chExt cx="5184576" cy="707886"/>
          </a:xfrm>
        </p:grpSpPr>
        <p:sp>
          <p:nvSpPr>
            <p:cNvPr id="110" name="TextBox 109"/>
            <p:cNvSpPr txBox="1"/>
            <p:nvPr/>
          </p:nvSpPr>
          <p:spPr>
            <a:xfrm>
              <a:off x="3625304" y="2147553"/>
              <a:ext cx="4547096" cy="461665"/>
            </a:xfrm>
            <a:prstGeom prst="rect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2400" b="1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</a:defRPr>
              </a:lvl1pPr>
              <a:lvl2pPr>
                <a:defRPr>
                  <a:solidFill>
                    <a:schemeClr val="dk1"/>
                  </a:solidFill>
                </a:defRPr>
              </a:lvl2pPr>
              <a:lvl3pPr>
                <a:defRPr>
                  <a:solidFill>
                    <a:schemeClr val="dk1"/>
                  </a:solidFill>
                </a:defRPr>
              </a:lvl3pPr>
              <a:lvl4pPr>
                <a:defRPr>
                  <a:solidFill>
                    <a:schemeClr val="dk1"/>
                  </a:solidFill>
                </a:defRPr>
              </a:lvl4pPr>
              <a:lvl5pPr>
                <a:defRPr>
                  <a:solidFill>
                    <a:schemeClr val="dk1"/>
                  </a:solidFill>
                </a:defRPr>
              </a:lvl5pPr>
              <a:lvl6pPr>
                <a:defRPr>
                  <a:solidFill>
                    <a:schemeClr val="dk1"/>
                  </a:solidFill>
                </a:defRPr>
              </a:lvl6pPr>
              <a:lvl7pPr>
                <a:defRPr>
                  <a:solidFill>
                    <a:schemeClr val="dk1"/>
                  </a:solidFill>
                </a:defRPr>
              </a:lvl7pPr>
              <a:lvl8pPr>
                <a:defRPr>
                  <a:solidFill>
                    <a:schemeClr val="dk1"/>
                  </a:solidFill>
                </a:defRPr>
              </a:lvl8pPr>
              <a:lvl9pPr>
                <a:defRPr>
                  <a:solidFill>
                    <a:schemeClr val="dk1"/>
                  </a:solidFill>
                </a:defRPr>
              </a:lvl9pPr>
            </a:lstStyle>
            <a:p>
              <a:r>
                <a:rPr lang="zh-CN" altLang="en-US" dirty="0">
                  <a:solidFill>
                    <a:schemeClr val="accent2"/>
                  </a:solidFill>
                </a:rPr>
                <a:t>插入文本或标题</a:t>
              </a:r>
            </a:p>
          </p:txBody>
        </p:sp>
        <p:grpSp>
          <p:nvGrpSpPr>
            <p:cNvPr id="116" name="组合 115"/>
            <p:cNvGrpSpPr/>
            <p:nvPr/>
          </p:nvGrpSpPr>
          <p:grpSpPr>
            <a:xfrm>
              <a:off x="2987824" y="2045907"/>
              <a:ext cx="864096" cy="707886"/>
              <a:chOff x="2165941" y="2378338"/>
              <a:chExt cx="864096" cy="707886"/>
            </a:xfrm>
          </p:grpSpPr>
          <p:sp>
            <p:nvSpPr>
              <p:cNvPr id="117" name="五边形 116"/>
              <p:cNvSpPr/>
              <p:nvPr/>
            </p:nvSpPr>
            <p:spPr>
              <a:xfrm>
                <a:off x="2165941" y="2479984"/>
                <a:ext cx="864096" cy="461665"/>
              </a:xfrm>
              <a:prstGeom prst="homePlate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accent2"/>
                  </a:solidFill>
                </a:endParaRPr>
              </a:p>
            </p:txBody>
          </p:sp>
          <p:sp>
            <p:nvSpPr>
              <p:cNvPr id="118" name="TextBox 117"/>
              <p:cNvSpPr txBox="1"/>
              <p:nvPr/>
            </p:nvSpPr>
            <p:spPr>
              <a:xfrm>
                <a:off x="2216421" y="2378338"/>
                <a:ext cx="526106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4000" b="1" dirty="0" smtClean="0">
                    <a:solidFill>
                      <a:schemeClr val="bg1"/>
                    </a:solidFill>
                    <a:latin typeface="Arial Black" pitchFamily="34" charset="0"/>
                    <a:ea typeface="Arial Unicode MS" pitchFamily="34" charset="-122"/>
                    <a:cs typeface="Arial Unicode MS" pitchFamily="34" charset="-122"/>
                  </a:rPr>
                  <a:t>2</a:t>
                </a:r>
                <a:endParaRPr lang="zh-CN" altLang="en-US" sz="4000" b="1" dirty="0">
                  <a:solidFill>
                    <a:schemeClr val="bg1"/>
                  </a:solidFill>
                  <a:latin typeface="Arial Black" pitchFamily="34" charset="0"/>
                  <a:ea typeface="Arial Unicode MS" pitchFamily="34" charset="-122"/>
                  <a:cs typeface="Arial Unicode MS" pitchFamily="34" charset="-122"/>
                </a:endParaRPr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2987824" y="2783740"/>
            <a:ext cx="5184576" cy="707886"/>
            <a:chOff x="2987824" y="2783740"/>
            <a:chExt cx="5184576" cy="707886"/>
          </a:xfrm>
        </p:grpSpPr>
        <p:sp>
          <p:nvSpPr>
            <p:cNvPr id="111" name="TextBox 110"/>
            <p:cNvSpPr txBox="1"/>
            <p:nvPr/>
          </p:nvSpPr>
          <p:spPr>
            <a:xfrm>
              <a:off x="3625304" y="2887242"/>
              <a:ext cx="4547096" cy="461665"/>
            </a:xfrm>
            <a:prstGeom prst="rect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2400" b="1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</a:defRPr>
              </a:lvl1pPr>
              <a:lvl2pPr>
                <a:defRPr>
                  <a:solidFill>
                    <a:schemeClr val="dk1"/>
                  </a:solidFill>
                </a:defRPr>
              </a:lvl2pPr>
              <a:lvl3pPr>
                <a:defRPr>
                  <a:solidFill>
                    <a:schemeClr val="dk1"/>
                  </a:solidFill>
                </a:defRPr>
              </a:lvl3pPr>
              <a:lvl4pPr>
                <a:defRPr>
                  <a:solidFill>
                    <a:schemeClr val="dk1"/>
                  </a:solidFill>
                </a:defRPr>
              </a:lvl4pPr>
              <a:lvl5pPr>
                <a:defRPr>
                  <a:solidFill>
                    <a:schemeClr val="dk1"/>
                  </a:solidFill>
                </a:defRPr>
              </a:lvl5pPr>
              <a:lvl6pPr>
                <a:defRPr>
                  <a:solidFill>
                    <a:schemeClr val="dk1"/>
                  </a:solidFill>
                </a:defRPr>
              </a:lvl6pPr>
              <a:lvl7pPr>
                <a:defRPr>
                  <a:solidFill>
                    <a:schemeClr val="dk1"/>
                  </a:solidFill>
                </a:defRPr>
              </a:lvl7pPr>
              <a:lvl8pPr>
                <a:defRPr>
                  <a:solidFill>
                    <a:schemeClr val="dk1"/>
                  </a:solidFill>
                </a:defRPr>
              </a:lvl8pPr>
              <a:lvl9pPr>
                <a:defRPr>
                  <a:solidFill>
                    <a:schemeClr val="dk1"/>
                  </a:solidFill>
                </a:defRPr>
              </a:lvl9pPr>
            </a:lstStyle>
            <a:p>
              <a:r>
                <a:rPr lang="zh-CN" altLang="en-US" dirty="0">
                  <a:solidFill>
                    <a:schemeClr val="accent2"/>
                  </a:solidFill>
                </a:rPr>
                <a:t>插入文本或标题</a:t>
              </a:r>
            </a:p>
          </p:txBody>
        </p:sp>
        <p:grpSp>
          <p:nvGrpSpPr>
            <p:cNvPr id="119" name="组合 118"/>
            <p:cNvGrpSpPr/>
            <p:nvPr/>
          </p:nvGrpSpPr>
          <p:grpSpPr>
            <a:xfrm>
              <a:off x="2987824" y="2783740"/>
              <a:ext cx="864096" cy="707886"/>
              <a:chOff x="2165941" y="3116171"/>
              <a:chExt cx="864096" cy="707886"/>
            </a:xfrm>
          </p:grpSpPr>
          <p:sp>
            <p:nvSpPr>
              <p:cNvPr id="120" name="五边形 119"/>
              <p:cNvSpPr/>
              <p:nvPr/>
            </p:nvSpPr>
            <p:spPr>
              <a:xfrm>
                <a:off x="2165941" y="3219673"/>
                <a:ext cx="864096" cy="461665"/>
              </a:xfrm>
              <a:prstGeom prst="homePlate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accent2"/>
                  </a:solidFill>
                </a:endParaRPr>
              </a:p>
            </p:txBody>
          </p:sp>
          <p:sp>
            <p:nvSpPr>
              <p:cNvPr id="121" name="TextBox 120"/>
              <p:cNvSpPr txBox="1"/>
              <p:nvPr/>
            </p:nvSpPr>
            <p:spPr>
              <a:xfrm>
                <a:off x="2216421" y="3116171"/>
                <a:ext cx="526106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4000" b="1" dirty="0" smtClean="0">
                    <a:solidFill>
                      <a:schemeClr val="bg1"/>
                    </a:solidFill>
                    <a:latin typeface="Arial Black" pitchFamily="34" charset="0"/>
                    <a:ea typeface="Arial Unicode MS" pitchFamily="34" charset="-122"/>
                    <a:cs typeface="Arial Unicode MS" pitchFamily="34" charset="-122"/>
                  </a:rPr>
                  <a:t>3</a:t>
                </a:r>
                <a:endParaRPr lang="zh-CN" altLang="en-US" sz="4000" b="1" dirty="0">
                  <a:solidFill>
                    <a:schemeClr val="bg1"/>
                  </a:solidFill>
                  <a:latin typeface="Arial Black" pitchFamily="34" charset="0"/>
                  <a:ea typeface="Arial Unicode MS" pitchFamily="34" charset="-122"/>
                  <a:cs typeface="Arial Unicode MS" pitchFamily="34" charset="-122"/>
                </a:endParaRPr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2987824" y="3503820"/>
            <a:ext cx="5184576" cy="707886"/>
            <a:chOff x="2987824" y="3503820"/>
            <a:chExt cx="5184576" cy="707886"/>
          </a:xfrm>
        </p:grpSpPr>
        <p:sp>
          <p:nvSpPr>
            <p:cNvPr id="112" name="TextBox 111"/>
            <p:cNvSpPr txBox="1"/>
            <p:nvPr/>
          </p:nvSpPr>
          <p:spPr>
            <a:xfrm>
              <a:off x="3625304" y="3626931"/>
              <a:ext cx="4547096" cy="461665"/>
            </a:xfrm>
            <a:prstGeom prst="rect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2400" b="1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</a:defRPr>
              </a:lvl1pPr>
              <a:lvl2pPr>
                <a:defRPr>
                  <a:solidFill>
                    <a:schemeClr val="dk1"/>
                  </a:solidFill>
                </a:defRPr>
              </a:lvl2pPr>
              <a:lvl3pPr>
                <a:defRPr>
                  <a:solidFill>
                    <a:schemeClr val="dk1"/>
                  </a:solidFill>
                </a:defRPr>
              </a:lvl3pPr>
              <a:lvl4pPr>
                <a:defRPr>
                  <a:solidFill>
                    <a:schemeClr val="dk1"/>
                  </a:solidFill>
                </a:defRPr>
              </a:lvl4pPr>
              <a:lvl5pPr>
                <a:defRPr>
                  <a:solidFill>
                    <a:schemeClr val="dk1"/>
                  </a:solidFill>
                </a:defRPr>
              </a:lvl5pPr>
              <a:lvl6pPr>
                <a:defRPr>
                  <a:solidFill>
                    <a:schemeClr val="dk1"/>
                  </a:solidFill>
                </a:defRPr>
              </a:lvl6pPr>
              <a:lvl7pPr>
                <a:defRPr>
                  <a:solidFill>
                    <a:schemeClr val="dk1"/>
                  </a:solidFill>
                </a:defRPr>
              </a:lvl7pPr>
              <a:lvl8pPr>
                <a:defRPr>
                  <a:solidFill>
                    <a:schemeClr val="dk1"/>
                  </a:solidFill>
                </a:defRPr>
              </a:lvl8pPr>
              <a:lvl9pPr>
                <a:defRPr>
                  <a:solidFill>
                    <a:schemeClr val="dk1"/>
                  </a:solidFill>
                </a:defRPr>
              </a:lvl9pPr>
            </a:lstStyle>
            <a:p>
              <a:r>
                <a:rPr lang="zh-CN" altLang="en-US" dirty="0">
                  <a:solidFill>
                    <a:schemeClr val="accent2"/>
                  </a:solidFill>
                </a:rPr>
                <a:t>插入文本或标题</a:t>
              </a:r>
            </a:p>
          </p:txBody>
        </p:sp>
        <p:grpSp>
          <p:nvGrpSpPr>
            <p:cNvPr id="122" name="组合 121"/>
            <p:cNvGrpSpPr/>
            <p:nvPr/>
          </p:nvGrpSpPr>
          <p:grpSpPr>
            <a:xfrm>
              <a:off x="2987824" y="3503820"/>
              <a:ext cx="864096" cy="707886"/>
              <a:chOff x="2165941" y="3836251"/>
              <a:chExt cx="864096" cy="707886"/>
            </a:xfrm>
          </p:grpSpPr>
          <p:sp>
            <p:nvSpPr>
              <p:cNvPr id="129" name="五边形 128"/>
              <p:cNvSpPr/>
              <p:nvPr/>
            </p:nvSpPr>
            <p:spPr>
              <a:xfrm>
                <a:off x="2165941" y="3959362"/>
                <a:ext cx="864096" cy="461665"/>
              </a:xfrm>
              <a:prstGeom prst="homePlate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accent2"/>
                  </a:solidFill>
                </a:endParaRPr>
              </a:p>
            </p:txBody>
          </p:sp>
          <p:sp>
            <p:nvSpPr>
              <p:cNvPr id="130" name="TextBox 129"/>
              <p:cNvSpPr txBox="1"/>
              <p:nvPr/>
            </p:nvSpPr>
            <p:spPr>
              <a:xfrm>
                <a:off x="2216421" y="3836251"/>
                <a:ext cx="526106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4000" b="1" dirty="0" smtClean="0">
                    <a:solidFill>
                      <a:schemeClr val="bg1"/>
                    </a:solidFill>
                    <a:latin typeface="Arial Black" pitchFamily="34" charset="0"/>
                    <a:ea typeface="Arial Unicode MS" pitchFamily="34" charset="-122"/>
                    <a:cs typeface="Arial Unicode MS" pitchFamily="34" charset="-122"/>
                  </a:rPr>
                  <a:t>4</a:t>
                </a:r>
                <a:endParaRPr lang="zh-CN" altLang="en-US" sz="4000" b="1" dirty="0">
                  <a:solidFill>
                    <a:schemeClr val="bg1"/>
                  </a:solidFill>
                  <a:latin typeface="Arial Black" pitchFamily="34" charset="0"/>
                  <a:ea typeface="Arial Unicode MS" pitchFamily="34" charset="-122"/>
                  <a:cs typeface="Arial Unicode MS" pitchFamily="34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65162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点击此处添加标题</a:t>
            </a:r>
            <a:endParaRPr lang="zh-CN" altLang="en-US" dirty="0"/>
          </a:p>
        </p:txBody>
      </p:sp>
      <p:sp>
        <p:nvSpPr>
          <p:cNvPr id="3" name="椭圆 2"/>
          <p:cNvSpPr/>
          <p:nvPr/>
        </p:nvSpPr>
        <p:spPr>
          <a:xfrm>
            <a:off x="3291599" y="1538681"/>
            <a:ext cx="2650091" cy="2585455"/>
          </a:xfrm>
          <a:prstGeom prst="ellipse">
            <a:avLst/>
          </a:prstGeom>
          <a:solidFill>
            <a:schemeClr val="tx2"/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b="1" dirty="0">
                <a:latin typeface="微软雅黑" pitchFamily="34" charset="-122"/>
                <a:ea typeface="微软雅黑" pitchFamily="34" charset="-122"/>
              </a:rPr>
              <a:t>内容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2599409" y="1417933"/>
            <a:ext cx="1398549" cy="1398549"/>
            <a:chOff x="2270685" y="1963548"/>
            <a:chExt cx="1545717" cy="1545717"/>
          </a:xfrm>
        </p:grpSpPr>
        <p:sp>
          <p:nvSpPr>
            <p:cNvPr id="5" name="泪滴形 4"/>
            <p:cNvSpPr/>
            <p:nvPr/>
          </p:nvSpPr>
          <p:spPr>
            <a:xfrm rot="15133697">
              <a:off x="2270685" y="1963548"/>
              <a:ext cx="1545717" cy="1545717"/>
            </a:xfrm>
            <a:prstGeom prst="teardrop">
              <a:avLst/>
            </a:prstGeom>
            <a:solidFill>
              <a:schemeClr val="accent1"/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2428860" y="2121724"/>
              <a:ext cx="1214446" cy="121444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dirty="0" smtClean="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</a:rPr>
                <a:t>内容</a:t>
              </a:r>
              <a:endParaRPr lang="zh-CN" altLang="en-US" sz="24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867654" y="793219"/>
            <a:ext cx="1398549" cy="1398549"/>
            <a:chOff x="3674696" y="1248545"/>
            <a:chExt cx="1545717" cy="1545717"/>
          </a:xfrm>
          <a:effectLst/>
        </p:grpSpPr>
        <p:sp>
          <p:nvSpPr>
            <p:cNvPr id="8" name="泪滴形 7"/>
            <p:cNvSpPr/>
            <p:nvPr/>
          </p:nvSpPr>
          <p:spPr>
            <a:xfrm rot="18825864">
              <a:off x="3674696" y="1248545"/>
              <a:ext cx="1545717" cy="1545717"/>
            </a:xfrm>
            <a:prstGeom prst="teardrop">
              <a:avLst/>
            </a:prstGeom>
            <a:solidFill>
              <a:schemeClr val="tx2">
                <a:lumMod val="40000"/>
                <a:lumOff val="60000"/>
              </a:schemeClr>
            </a:solidFill>
            <a:ln w="57150">
              <a:solidFill>
                <a:schemeClr val="bg1"/>
              </a:solidFill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3833870" y="1395281"/>
              <a:ext cx="1214446" cy="121444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dirty="0" smtClean="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</a:rPr>
                <a:t>内容</a:t>
              </a:r>
              <a:endParaRPr lang="zh-CN" altLang="en-US" sz="24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5242415" y="1376254"/>
            <a:ext cx="1398549" cy="1398549"/>
            <a:chOff x="5171906" y="1745625"/>
            <a:chExt cx="1545717" cy="1545717"/>
          </a:xfrm>
        </p:grpSpPr>
        <p:sp>
          <p:nvSpPr>
            <p:cNvPr id="11" name="泪滴形 10"/>
            <p:cNvSpPr/>
            <p:nvPr/>
          </p:nvSpPr>
          <p:spPr>
            <a:xfrm rot="521598">
              <a:off x="5171906" y="1745625"/>
              <a:ext cx="1545717" cy="1545717"/>
            </a:xfrm>
            <a:prstGeom prst="teardrop">
              <a:avLst/>
            </a:prstGeom>
            <a:solidFill>
              <a:schemeClr val="accent1">
                <a:lumMod val="40000"/>
                <a:lumOff val="60000"/>
              </a:schemeClr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5357818" y="1916927"/>
              <a:ext cx="1214446" cy="121444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dirty="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</a:rPr>
                <a:t>内容</a:t>
              </a: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5170696" y="2831408"/>
            <a:ext cx="1398549" cy="1398549"/>
            <a:chOff x="5316511" y="3342364"/>
            <a:chExt cx="1545717" cy="1545717"/>
          </a:xfrm>
        </p:grpSpPr>
        <p:sp>
          <p:nvSpPr>
            <p:cNvPr id="14" name="泪滴形 13"/>
            <p:cNvSpPr/>
            <p:nvPr/>
          </p:nvSpPr>
          <p:spPr>
            <a:xfrm rot="4505506">
              <a:off x="5316511" y="3342364"/>
              <a:ext cx="1545717" cy="1545717"/>
            </a:xfrm>
            <a:prstGeom prst="teardrop">
              <a:avLst/>
            </a:prstGeom>
            <a:solidFill>
              <a:schemeClr val="accent1"/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椭圆 14"/>
            <p:cNvSpPr/>
            <p:nvPr/>
          </p:nvSpPr>
          <p:spPr>
            <a:xfrm>
              <a:off x="5488819" y="3502796"/>
              <a:ext cx="1214446" cy="121444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dirty="0" smtClean="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</a:rPr>
                <a:t>内容</a:t>
              </a:r>
              <a:endParaRPr lang="zh-CN" altLang="en-US" sz="24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3902451" y="3398916"/>
            <a:ext cx="1398549" cy="1398549"/>
            <a:chOff x="3925384" y="4127643"/>
            <a:chExt cx="1545717" cy="1545717"/>
          </a:xfrm>
        </p:grpSpPr>
        <p:sp>
          <p:nvSpPr>
            <p:cNvPr id="17" name="泪滴形 16"/>
            <p:cNvSpPr/>
            <p:nvPr/>
          </p:nvSpPr>
          <p:spPr>
            <a:xfrm rot="8197085">
              <a:off x="3925384" y="4127643"/>
              <a:ext cx="1545717" cy="1545717"/>
            </a:xfrm>
            <a:prstGeom prst="teardrop">
              <a:avLst/>
            </a:prstGeom>
            <a:solidFill>
              <a:schemeClr val="tx2">
                <a:lumMod val="60000"/>
                <a:lumOff val="40000"/>
              </a:schemeClr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>
              <a:off x="4095872" y="4312364"/>
              <a:ext cx="1214446" cy="121444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dirty="0" smtClean="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</a:rPr>
                <a:t>内容</a:t>
              </a:r>
              <a:endParaRPr lang="zh-CN" altLang="en-US" sz="24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2613124" y="2831408"/>
            <a:ext cx="1398549" cy="1398549"/>
            <a:chOff x="2497542" y="3507721"/>
            <a:chExt cx="1545717" cy="1545717"/>
          </a:xfrm>
        </p:grpSpPr>
        <p:sp>
          <p:nvSpPr>
            <p:cNvPr id="20" name="泪滴形 19"/>
            <p:cNvSpPr/>
            <p:nvPr/>
          </p:nvSpPr>
          <p:spPr>
            <a:xfrm rot="11090926">
              <a:off x="2497542" y="3507721"/>
              <a:ext cx="1545717" cy="1545717"/>
            </a:xfrm>
            <a:prstGeom prst="teardrop">
              <a:avLst/>
            </a:prstGeom>
            <a:solidFill>
              <a:schemeClr val="accent1">
                <a:lumMod val="50000"/>
              </a:schemeClr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椭圆 20"/>
            <p:cNvSpPr/>
            <p:nvPr/>
          </p:nvSpPr>
          <p:spPr>
            <a:xfrm>
              <a:off x="2643174" y="3693360"/>
              <a:ext cx="1214446" cy="121444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dirty="0" smtClean="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</a:rPr>
                <a:t>内容</a:t>
              </a:r>
              <a:endParaRPr lang="zh-CN" altLang="en-US" sz="24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2" name="Text Box 40"/>
          <p:cNvSpPr txBox="1">
            <a:spLocks noChangeArrowheads="1"/>
          </p:cNvSpPr>
          <p:nvPr/>
        </p:nvSpPr>
        <p:spPr bwMode="gray">
          <a:xfrm>
            <a:off x="-36512" y="2732596"/>
            <a:ext cx="3255336" cy="684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ctr">
              <a:lnSpc>
                <a:spcPct val="120000"/>
              </a:lnSpc>
              <a:defRPr/>
            </a:pPr>
            <a:r>
              <a:rPr lang="zh-CN" altLang="en-US" sz="11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单击此处输入文字单击此处输入文字</a:t>
            </a:r>
          </a:p>
          <a:p>
            <a:pPr lvl="0" algn="ctr">
              <a:lnSpc>
                <a:spcPct val="120000"/>
              </a:lnSpc>
              <a:defRPr/>
            </a:pPr>
            <a:r>
              <a:rPr lang="zh-CN" altLang="en-US" sz="11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单击此处输入文字单击此处输入文字</a:t>
            </a:r>
          </a:p>
          <a:p>
            <a:pPr lvl="0" algn="ctr">
              <a:lnSpc>
                <a:spcPct val="120000"/>
              </a:lnSpc>
              <a:defRPr/>
            </a:pPr>
            <a:endParaRPr lang="zh-CN" altLang="en-US" sz="1100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Rectangle 11"/>
          <p:cNvSpPr>
            <a:spLocks noChangeArrowheads="1"/>
          </p:cNvSpPr>
          <p:nvPr/>
        </p:nvSpPr>
        <p:spPr bwMode="gray">
          <a:xfrm>
            <a:off x="323528" y="2355726"/>
            <a:ext cx="2500330" cy="358775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 anchor="ctr"/>
          <a:lstStyle/>
          <a:p>
            <a:pPr lvl="0" algn="ctr">
              <a:lnSpc>
                <a:spcPct val="120000"/>
              </a:lnSpc>
              <a:defRPr/>
            </a:pPr>
            <a:r>
              <a:rPr lang="zh-CN" altLang="en-US" sz="16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</a:t>
            </a:r>
            <a:r>
              <a:rPr lang="zh-CN" altLang="en-US" sz="1600" b="1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endParaRPr lang="zh-CN" altLang="en-US" sz="1600" b="1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Text Box 40"/>
          <p:cNvSpPr txBox="1">
            <a:spLocks noChangeArrowheads="1"/>
          </p:cNvSpPr>
          <p:nvPr/>
        </p:nvSpPr>
        <p:spPr bwMode="gray">
          <a:xfrm>
            <a:off x="6012160" y="2732596"/>
            <a:ext cx="3255336" cy="684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ctr">
              <a:lnSpc>
                <a:spcPct val="120000"/>
              </a:lnSpc>
              <a:defRPr/>
            </a:pPr>
            <a:r>
              <a:rPr lang="zh-CN" altLang="en-US" sz="11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单击此处输入文字单击此处输入文字</a:t>
            </a:r>
          </a:p>
          <a:p>
            <a:pPr lvl="0" algn="ctr">
              <a:lnSpc>
                <a:spcPct val="120000"/>
              </a:lnSpc>
              <a:defRPr/>
            </a:pPr>
            <a:r>
              <a:rPr lang="zh-CN" altLang="en-US" sz="11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单击此处输入文字单击此处输入文字</a:t>
            </a:r>
          </a:p>
          <a:p>
            <a:pPr lvl="0" algn="ctr">
              <a:lnSpc>
                <a:spcPct val="120000"/>
              </a:lnSpc>
              <a:defRPr/>
            </a:pPr>
            <a:endParaRPr lang="zh-CN" altLang="en-US" sz="1100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Rectangle 11"/>
          <p:cNvSpPr>
            <a:spLocks noChangeArrowheads="1"/>
          </p:cNvSpPr>
          <p:nvPr/>
        </p:nvSpPr>
        <p:spPr bwMode="gray">
          <a:xfrm>
            <a:off x="6242747" y="2355726"/>
            <a:ext cx="2500330" cy="358775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 anchor="ctr"/>
          <a:lstStyle/>
          <a:p>
            <a:pPr lvl="0" algn="ctr">
              <a:lnSpc>
                <a:spcPct val="120000"/>
              </a:lnSpc>
              <a:defRPr/>
            </a:pPr>
            <a:r>
              <a:rPr lang="zh-CN" altLang="en-US" sz="16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</a:t>
            </a:r>
            <a:r>
              <a:rPr lang="zh-CN" altLang="en-US" sz="1600" b="1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endParaRPr lang="zh-CN" altLang="en-US" sz="1600" b="1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55059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750" tmFilter="0,0; .5, 1; 1, 1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775"/>
                            </p:stCondLst>
                            <p:childTnLst>
                              <p:par>
                                <p:cTn id="3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25"/>
                            </p:stCondLst>
                            <p:childTnLst>
                              <p:par>
                                <p:cTn id="4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 tmFilter="0,0; .5, 1; 1, 1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375"/>
                            </p:stCondLst>
                            <p:childTnLst>
                              <p:par>
                                <p:cTn id="5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2" grpId="0"/>
      <p:bldP spid="23" grpId="0"/>
      <p:bldP spid="24" grpId="0"/>
      <p:bldP spid="2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点击此处添加标题</a:t>
            </a:r>
            <a:endParaRPr lang="zh-CN" altLang="en-US" dirty="0"/>
          </a:p>
        </p:txBody>
      </p:sp>
      <p:grpSp>
        <p:nvGrpSpPr>
          <p:cNvPr id="3" name="Group 4"/>
          <p:cNvGrpSpPr>
            <a:grpSpLocks/>
          </p:cNvGrpSpPr>
          <p:nvPr/>
        </p:nvGrpSpPr>
        <p:grpSpPr bwMode="auto">
          <a:xfrm>
            <a:off x="3605759" y="1127761"/>
            <a:ext cx="2082130" cy="1746076"/>
            <a:chOff x="2057" y="862"/>
            <a:chExt cx="1549" cy="1351"/>
          </a:xfrm>
        </p:grpSpPr>
        <p:sp>
          <p:nvSpPr>
            <p:cNvPr id="4" name="AutoShape 5"/>
            <p:cNvSpPr>
              <a:spLocks noChangeArrowheads="1"/>
            </p:cNvSpPr>
            <p:nvPr/>
          </p:nvSpPr>
          <p:spPr bwMode="gray">
            <a:xfrm>
              <a:off x="2070" y="885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" name="AutoShape 6"/>
            <p:cNvSpPr>
              <a:spLocks noChangeArrowheads="1"/>
            </p:cNvSpPr>
            <p:nvPr/>
          </p:nvSpPr>
          <p:spPr bwMode="gray">
            <a:xfrm>
              <a:off x="2057" y="862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solidFill>
              <a:srgbClr val="FFFFFF"/>
            </a:solidFill>
            <a:ln w="9525">
              <a:solidFill>
                <a:srgbClr val="C0C0C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" name="AutoShape 7"/>
            <p:cNvSpPr>
              <a:spLocks noChangeArrowheads="1"/>
            </p:cNvSpPr>
            <p:nvPr/>
          </p:nvSpPr>
          <p:spPr bwMode="gray">
            <a:xfrm>
              <a:off x="2147" y="942"/>
              <a:ext cx="1350" cy="1168"/>
            </a:xfrm>
            <a:prstGeom prst="hexagon">
              <a:avLst>
                <a:gd name="adj" fmla="val 28896"/>
                <a:gd name="vf" fmla="val 115470"/>
              </a:avLst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  <a:scene3d>
              <a:camera prst="orthographicFront">
                <a:rot lat="0" lon="0" rev="0"/>
              </a:camera>
              <a:lightRig rig="glow" dir="t">
                <a:rot lat="0" lon="0" rev="14100000"/>
              </a:lightRig>
            </a:scene3d>
            <a:sp3d prstMaterial="softEdge">
              <a:bevelT w="127000" prst="artDeco"/>
            </a:sp3d>
          </p:spPr>
          <p:txBody>
            <a:bodyPr wrap="none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</a:endParaRPr>
            </a:p>
          </p:txBody>
        </p:sp>
      </p:grpSp>
      <p:grpSp>
        <p:nvGrpSpPr>
          <p:cNvPr id="7" name="Group 8"/>
          <p:cNvGrpSpPr>
            <a:grpSpLocks/>
          </p:cNvGrpSpPr>
          <p:nvPr/>
        </p:nvGrpSpPr>
        <p:grpSpPr bwMode="auto">
          <a:xfrm>
            <a:off x="1984414" y="1973585"/>
            <a:ext cx="2083530" cy="1746077"/>
            <a:chOff x="1110" y="2656"/>
            <a:chExt cx="1549" cy="1351"/>
          </a:xfrm>
        </p:grpSpPr>
        <p:sp>
          <p:nvSpPr>
            <p:cNvPr id="8" name="AutoShape 9"/>
            <p:cNvSpPr>
              <a:spLocks noChangeArrowheads="1"/>
            </p:cNvSpPr>
            <p:nvPr/>
          </p:nvSpPr>
          <p:spPr bwMode="gray">
            <a:xfrm>
              <a:off x="1123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" name="AutoShape 10"/>
            <p:cNvSpPr>
              <a:spLocks noChangeArrowheads="1"/>
            </p:cNvSpPr>
            <p:nvPr/>
          </p:nvSpPr>
          <p:spPr bwMode="gray">
            <a:xfrm>
              <a:off x="1110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solidFill>
              <a:srgbClr val="FFFFFF"/>
            </a:solidFill>
            <a:ln w="9525">
              <a:solidFill>
                <a:srgbClr val="C0C0C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" name="AutoShape 11"/>
            <p:cNvSpPr>
              <a:spLocks noChangeArrowheads="1"/>
            </p:cNvSpPr>
            <p:nvPr/>
          </p:nvSpPr>
          <p:spPr bwMode="gray">
            <a:xfrm>
              <a:off x="1200" y="2736"/>
              <a:ext cx="1350" cy="1168"/>
            </a:xfrm>
            <a:prstGeom prst="hexagon">
              <a:avLst>
                <a:gd name="adj" fmla="val 28896"/>
                <a:gd name="vf" fmla="val 115470"/>
              </a:avLst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/>
            <a:scene3d>
              <a:camera prst="orthographicFront">
                <a:rot lat="0" lon="0" rev="0"/>
              </a:camera>
              <a:lightRig rig="glow" dir="t">
                <a:rot lat="0" lon="0" rev="14100000"/>
              </a:lightRig>
            </a:scene3d>
            <a:sp3d prstMaterial="softEdge">
              <a:bevelT w="127000" prst="artDeco"/>
            </a:sp3d>
          </p:spPr>
          <p:txBody>
            <a:bodyPr wrap="none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</a:endParaRPr>
            </a:p>
          </p:txBody>
        </p:sp>
      </p:grpSp>
      <p:sp>
        <p:nvSpPr>
          <p:cNvPr id="11" name="Text Box 12"/>
          <p:cNvSpPr txBox="1">
            <a:spLocks noChangeArrowheads="1"/>
          </p:cNvSpPr>
          <p:nvPr/>
        </p:nvSpPr>
        <p:spPr bwMode="gray">
          <a:xfrm>
            <a:off x="4125164" y="1680418"/>
            <a:ext cx="11080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 sz="3600" dirty="0">
                <a:solidFill>
                  <a:srgbClr val="FFFFFF"/>
                </a:solidFill>
                <a:latin typeface="黑体" pitchFamily="2" charset="-122"/>
                <a:ea typeface="黑体" pitchFamily="2" charset="-122"/>
              </a:rPr>
              <a:t>标题</a:t>
            </a:r>
            <a:endParaRPr lang="zh-CN" altLang="en-US" dirty="0">
              <a:latin typeface="黑体" pitchFamily="2" charset="-122"/>
              <a:ea typeface="黑体" pitchFamily="2" charset="-122"/>
            </a:endParaRPr>
          </a:p>
        </p:txBody>
      </p:sp>
      <p:grpSp>
        <p:nvGrpSpPr>
          <p:cNvPr id="12" name="Group 14"/>
          <p:cNvGrpSpPr>
            <a:grpSpLocks/>
          </p:cNvGrpSpPr>
          <p:nvPr/>
        </p:nvGrpSpPr>
        <p:grpSpPr bwMode="auto">
          <a:xfrm>
            <a:off x="5243314" y="1984424"/>
            <a:ext cx="2083530" cy="1746076"/>
            <a:chOff x="3174" y="2656"/>
            <a:chExt cx="1549" cy="1351"/>
          </a:xfrm>
        </p:grpSpPr>
        <p:sp>
          <p:nvSpPr>
            <p:cNvPr id="13" name="AutoShape 15"/>
            <p:cNvSpPr>
              <a:spLocks noChangeArrowheads="1"/>
            </p:cNvSpPr>
            <p:nvPr/>
          </p:nvSpPr>
          <p:spPr bwMode="gray">
            <a:xfrm>
              <a:off x="3187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4" name="AutoShape 16"/>
            <p:cNvSpPr>
              <a:spLocks noChangeArrowheads="1"/>
            </p:cNvSpPr>
            <p:nvPr/>
          </p:nvSpPr>
          <p:spPr bwMode="gray">
            <a:xfrm>
              <a:off x="3174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solidFill>
              <a:srgbClr val="FFFFFF"/>
            </a:solidFill>
            <a:ln w="9525">
              <a:solidFill>
                <a:srgbClr val="C0C0C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" name="AutoShape 17"/>
            <p:cNvSpPr>
              <a:spLocks noChangeArrowheads="1"/>
            </p:cNvSpPr>
            <p:nvPr/>
          </p:nvSpPr>
          <p:spPr bwMode="gray">
            <a:xfrm>
              <a:off x="3264" y="2736"/>
              <a:ext cx="1350" cy="1168"/>
            </a:xfrm>
            <a:prstGeom prst="hexagon">
              <a:avLst>
                <a:gd name="adj" fmla="val 28896"/>
                <a:gd name="vf" fmla="val 115470"/>
              </a:avLst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/>
            <a:scene3d>
              <a:camera prst="orthographicFront">
                <a:rot lat="0" lon="0" rev="0"/>
              </a:camera>
              <a:lightRig rig="glow" dir="t">
                <a:rot lat="0" lon="0" rev="14100000"/>
              </a:lightRig>
            </a:scene3d>
            <a:sp3d prstMaterial="softEdge">
              <a:bevelT w="127000" prst="artDeco"/>
            </a:sp3d>
          </p:spPr>
          <p:txBody>
            <a:bodyPr wrap="none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</a:endParaRPr>
            </a:p>
          </p:txBody>
        </p:sp>
      </p:grpSp>
      <p:grpSp>
        <p:nvGrpSpPr>
          <p:cNvPr id="16" name="Group 19"/>
          <p:cNvGrpSpPr>
            <a:grpSpLocks/>
          </p:cNvGrpSpPr>
          <p:nvPr/>
        </p:nvGrpSpPr>
        <p:grpSpPr bwMode="auto">
          <a:xfrm>
            <a:off x="3621633" y="2875781"/>
            <a:ext cx="2083530" cy="1746077"/>
            <a:chOff x="3174" y="2656"/>
            <a:chExt cx="1549" cy="1351"/>
          </a:xfrm>
        </p:grpSpPr>
        <p:sp>
          <p:nvSpPr>
            <p:cNvPr id="17" name="AutoShape 20"/>
            <p:cNvSpPr>
              <a:spLocks noChangeArrowheads="1"/>
            </p:cNvSpPr>
            <p:nvPr/>
          </p:nvSpPr>
          <p:spPr bwMode="gray">
            <a:xfrm>
              <a:off x="3187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8" name="AutoShape 21"/>
            <p:cNvSpPr>
              <a:spLocks noChangeArrowheads="1"/>
            </p:cNvSpPr>
            <p:nvPr/>
          </p:nvSpPr>
          <p:spPr bwMode="gray">
            <a:xfrm>
              <a:off x="3174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solidFill>
              <a:srgbClr val="FFFFFF"/>
            </a:solidFill>
            <a:ln w="9525">
              <a:solidFill>
                <a:srgbClr val="C0C0C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9" name="AutoShape 22"/>
            <p:cNvSpPr>
              <a:spLocks noChangeArrowheads="1"/>
            </p:cNvSpPr>
            <p:nvPr/>
          </p:nvSpPr>
          <p:spPr bwMode="gray">
            <a:xfrm>
              <a:off x="3264" y="2736"/>
              <a:ext cx="1350" cy="1168"/>
            </a:xfrm>
            <a:prstGeom prst="hexagon">
              <a:avLst>
                <a:gd name="adj" fmla="val 28896"/>
                <a:gd name="vf" fmla="val 115470"/>
              </a:avLst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  <a:scene3d>
              <a:camera prst="orthographicFront">
                <a:rot lat="0" lon="0" rev="0"/>
              </a:camera>
              <a:lightRig rig="glow" dir="t">
                <a:rot lat="0" lon="0" rev="14100000"/>
              </a:lightRig>
            </a:scene3d>
            <a:sp3d prstMaterial="softEdge">
              <a:bevelT w="127000" prst="artDeco"/>
            </a:sp3d>
          </p:spPr>
          <p:txBody>
            <a:bodyPr wrap="none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</a:endParaRPr>
            </a:p>
          </p:txBody>
        </p:sp>
      </p:grpSp>
      <p:sp>
        <p:nvSpPr>
          <p:cNvPr id="20" name="Text Box 12"/>
          <p:cNvSpPr txBox="1">
            <a:spLocks noChangeArrowheads="1"/>
          </p:cNvSpPr>
          <p:nvPr/>
        </p:nvSpPr>
        <p:spPr bwMode="gray">
          <a:xfrm>
            <a:off x="5721137" y="2508703"/>
            <a:ext cx="11080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 sz="3600" dirty="0">
                <a:solidFill>
                  <a:srgbClr val="FFFFFF"/>
                </a:solidFill>
                <a:latin typeface="黑体" pitchFamily="2" charset="-122"/>
                <a:ea typeface="黑体" pitchFamily="2" charset="-122"/>
              </a:rPr>
              <a:t>标题</a:t>
            </a:r>
            <a:endParaRPr lang="zh-CN" altLang="en-US" dirty="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1" name="Text Box 12"/>
          <p:cNvSpPr txBox="1">
            <a:spLocks noChangeArrowheads="1"/>
          </p:cNvSpPr>
          <p:nvPr/>
        </p:nvSpPr>
        <p:spPr bwMode="gray">
          <a:xfrm>
            <a:off x="4101523" y="3396606"/>
            <a:ext cx="11080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 sz="3600" dirty="0">
                <a:solidFill>
                  <a:srgbClr val="FFFFFF"/>
                </a:solidFill>
                <a:latin typeface="黑体" pitchFamily="2" charset="-122"/>
                <a:ea typeface="黑体" pitchFamily="2" charset="-122"/>
              </a:rPr>
              <a:t>标题</a:t>
            </a:r>
            <a:endParaRPr lang="zh-CN" altLang="en-US" dirty="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2" name="Text Box 12"/>
          <p:cNvSpPr txBox="1">
            <a:spLocks noChangeArrowheads="1"/>
          </p:cNvSpPr>
          <p:nvPr/>
        </p:nvSpPr>
        <p:spPr bwMode="gray">
          <a:xfrm>
            <a:off x="2416507" y="2540530"/>
            <a:ext cx="11080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 sz="3600">
                <a:solidFill>
                  <a:srgbClr val="FFFFFF"/>
                </a:solidFill>
                <a:latin typeface="黑体" pitchFamily="2" charset="-122"/>
                <a:ea typeface="黑体" pitchFamily="2" charset="-122"/>
              </a:rPr>
              <a:t>标题</a:t>
            </a:r>
            <a:endParaRPr lang="zh-CN" altLang="en-US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3" name="Text Box 40"/>
          <p:cNvSpPr txBox="1">
            <a:spLocks noChangeArrowheads="1"/>
          </p:cNvSpPr>
          <p:nvPr/>
        </p:nvSpPr>
        <p:spPr bwMode="gray">
          <a:xfrm>
            <a:off x="460572" y="4266608"/>
            <a:ext cx="3255336" cy="609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>
              <a:lnSpc>
                <a:spcPct val="120000"/>
              </a:lnSpc>
              <a:defRPr/>
            </a:pPr>
            <a:r>
              <a:rPr lang="zh-CN" altLang="en-US" sz="14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单击此处输入文字单击此处输入文字</a:t>
            </a:r>
          </a:p>
          <a:p>
            <a:pPr lvl="0">
              <a:lnSpc>
                <a:spcPct val="120000"/>
              </a:lnSpc>
              <a:defRPr/>
            </a:pPr>
            <a:r>
              <a:rPr lang="zh-CN" altLang="en-US" sz="14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单击此处输入文字单击此处输入文字</a:t>
            </a:r>
            <a:endParaRPr lang="zh-CN" altLang="en-US" sz="1400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Rectangle 11"/>
          <p:cNvSpPr>
            <a:spLocks noChangeArrowheads="1"/>
          </p:cNvSpPr>
          <p:nvPr/>
        </p:nvSpPr>
        <p:spPr bwMode="gray">
          <a:xfrm>
            <a:off x="534592" y="3889738"/>
            <a:ext cx="2500330" cy="358775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 anchor="ctr"/>
          <a:lstStyle/>
          <a:p>
            <a:pPr lvl="0">
              <a:lnSpc>
                <a:spcPct val="120000"/>
              </a:lnSpc>
              <a:defRPr/>
            </a:pPr>
            <a:r>
              <a:rPr lang="zh-CN" altLang="en-US" sz="20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</a:t>
            </a:r>
            <a:r>
              <a:rPr lang="zh-CN" altLang="en-US" sz="2000" b="1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输入小标题</a:t>
            </a:r>
            <a:endParaRPr lang="zh-CN" altLang="en-US" sz="2000" b="1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Text Box 40"/>
          <p:cNvSpPr txBox="1">
            <a:spLocks noChangeArrowheads="1"/>
          </p:cNvSpPr>
          <p:nvPr/>
        </p:nvSpPr>
        <p:spPr bwMode="gray">
          <a:xfrm>
            <a:off x="5793444" y="1268665"/>
            <a:ext cx="3255336" cy="609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>
              <a:lnSpc>
                <a:spcPct val="120000"/>
              </a:lnSpc>
              <a:defRPr/>
            </a:pPr>
            <a:r>
              <a:rPr lang="zh-CN" altLang="en-US" sz="14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单击此处输入文字单击此处输入文字</a:t>
            </a:r>
          </a:p>
          <a:p>
            <a:pPr lvl="0">
              <a:lnSpc>
                <a:spcPct val="120000"/>
              </a:lnSpc>
              <a:defRPr/>
            </a:pPr>
            <a:r>
              <a:rPr lang="zh-CN" altLang="en-US" sz="14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单击此处输入文字单击此处输入文字</a:t>
            </a:r>
            <a:endParaRPr lang="zh-CN" altLang="en-US" sz="1400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Rectangle 11"/>
          <p:cNvSpPr>
            <a:spLocks noChangeArrowheads="1"/>
          </p:cNvSpPr>
          <p:nvPr/>
        </p:nvSpPr>
        <p:spPr bwMode="gray">
          <a:xfrm>
            <a:off x="5867464" y="891795"/>
            <a:ext cx="2500330" cy="358775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 anchor="ctr"/>
          <a:lstStyle/>
          <a:p>
            <a:pPr lvl="0">
              <a:lnSpc>
                <a:spcPct val="120000"/>
              </a:lnSpc>
              <a:defRPr/>
            </a:pPr>
            <a:r>
              <a:rPr lang="zh-CN" altLang="en-US" sz="20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</a:t>
            </a:r>
            <a:r>
              <a:rPr lang="zh-CN" altLang="en-US" sz="2000" b="1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输入小标题</a:t>
            </a:r>
            <a:endParaRPr lang="zh-CN" altLang="en-US" sz="2000" b="1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55059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3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0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7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5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54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100"/>
                            </p:stCondLst>
                            <p:childTnLst>
                              <p:par>
                                <p:cTn id="5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 tmFilter="0,0; .5, 1; 1, 1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3000"/>
                            </p:stCondLst>
                            <p:childTnLst>
                              <p:par>
                                <p:cTn id="6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3750"/>
                            </p:stCondLst>
                            <p:childTnLst>
                              <p:par>
                                <p:cTn id="7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 tmFilter="0,0; .5, 1; 1, 1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4650"/>
                            </p:stCondLst>
                            <p:childTnLst>
                              <p:par>
                                <p:cTn id="8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0" grpId="0"/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TextBox 87"/>
          <p:cNvSpPr txBox="1"/>
          <p:nvPr/>
        </p:nvSpPr>
        <p:spPr>
          <a:xfrm>
            <a:off x="3347864" y="2771574"/>
            <a:ext cx="788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目录</a:t>
            </a:r>
            <a:r>
              <a:rPr lang="en-US" altLang="zh-CN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endParaRPr lang="zh-CN" altLang="en-US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TextBox 88"/>
          <p:cNvSpPr txBox="1"/>
          <p:nvPr/>
        </p:nvSpPr>
        <p:spPr>
          <a:xfrm>
            <a:off x="3319609" y="3068898"/>
            <a:ext cx="23391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请在点击此处输入标题内容文本</a:t>
            </a:r>
            <a:endParaRPr lang="zh-CN" altLang="en-US" sz="12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Freeform 16"/>
          <p:cNvSpPr>
            <a:spLocks/>
          </p:cNvSpPr>
          <p:nvPr/>
        </p:nvSpPr>
        <p:spPr bwMode="auto">
          <a:xfrm>
            <a:off x="3007390" y="3315971"/>
            <a:ext cx="4560546" cy="45719"/>
          </a:xfrm>
          <a:custGeom>
            <a:avLst/>
            <a:gdLst>
              <a:gd name="T0" fmla="*/ 0 w 1117"/>
              <a:gd name="T1" fmla="*/ 11 h 13"/>
              <a:gd name="T2" fmla="*/ 1117 w 1117"/>
              <a:gd name="T3" fmla="*/ 13 h 13"/>
              <a:gd name="T4" fmla="*/ 0 w 1117"/>
              <a:gd name="T5" fmla="*/ 1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17" h="13">
                <a:moveTo>
                  <a:pt x="0" y="11"/>
                </a:moveTo>
                <a:cubicBezTo>
                  <a:pt x="372" y="12"/>
                  <a:pt x="744" y="12"/>
                  <a:pt x="1117" y="13"/>
                </a:cubicBezTo>
                <a:cubicBezTo>
                  <a:pt x="1117" y="13"/>
                  <a:pt x="299" y="0"/>
                  <a:pt x="0" y="11"/>
                </a:cubicBezTo>
              </a:path>
            </a:pathLst>
          </a:custGeom>
          <a:solidFill>
            <a:schemeClr val="tx2"/>
          </a:solidFill>
          <a:ln>
            <a:noFill/>
          </a:ln>
          <a:effectLst>
            <a:outerShdw dist="12700" dir="16200000" rotWithShape="0">
              <a:prstClr val="black">
                <a:alpha val="36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" name="Freeform 26"/>
          <p:cNvSpPr>
            <a:spLocks/>
          </p:cNvSpPr>
          <p:nvPr/>
        </p:nvSpPr>
        <p:spPr bwMode="auto">
          <a:xfrm>
            <a:off x="2619820" y="2456830"/>
            <a:ext cx="448991" cy="927095"/>
          </a:xfrm>
          <a:custGeom>
            <a:avLst/>
            <a:gdLst>
              <a:gd name="T0" fmla="*/ 0 w 93"/>
              <a:gd name="T1" fmla="*/ 169 h 169"/>
              <a:gd name="T2" fmla="*/ 93 w 93"/>
              <a:gd name="T3" fmla="*/ 0 h 169"/>
              <a:gd name="T4" fmla="*/ 93 w 93"/>
              <a:gd name="T5" fmla="*/ 169 h 169"/>
              <a:gd name="T6" fmla="*/ 0 w 93"/>
              <a:gd name="T7" fmla="*/ 169 h 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3" h="169">
                <a:moveTo>
                  <a:pt x="0" y="169"/>
                </a:moveTo>
                <a:lnTo>
                  <a:pt x="93" y="0"/>
                </a:lnTo>
                <a:lnTo>
                  <a:pt x="93" y="169"/>
                </a:lnTo>
                <a:lnTo>
                  <a:pt x="0" y="169"/>
                </a:lnTo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31"/>
          <p:cNvSpPr>
            <a:spLocks noEditPoints="1"/>
          </p:cNvSpPr>
          <p:nvPr/>
        </p:nvSpPr>
        <p:spPr bwMode="auto">
          <a:xfrm>
            <a:off x="1403199" y="2456830"/>
            <a:ext cx="1665611" cy="1368152"/>
          </a:xfrm>
          <a:custGeom>
            <a:avLst/>
            <a:gdLst>
              <a:gd name="T0" fmla="*/ 154 w 345"/>
              <a:gd name="T1" fmla="*/ 208 h 270"/>
              <a:gd name="T2" fmla="*/ 0 w 345"/>
              <a:gd name="T3" fmla="*/ 267 h 270"/>
              <a:gd name="T4" fmla="*/ 133 w 345"/>
              <a:gd name="T5" fmla="*/ 0 h 270"/>
              <a:gd name="T6" fmla="*/ 345 w 345"/>
              <a:gd name="T7" fmla="*/ 0 h 270"/>
              <a:gd name="T8" fmla="*/ 212 w 345"/>
              <a:gd name="T9" fmla="*/ 270 h 270"/>
              <a:gd name="T10" fmla="*/ 154 w 345"/>
              <a:gd name="T11" fmla="*/ 208 h 270"/>
              <a:gd name="T12" fmla="*/ 208 w 345"/>
              <a:gd name="T13" fmla="*/ 171 h 270"/>
              <a:gd name="T14" fmla="*/ 174 w 345"/>
              <a:gd name="T15" fmla="*/ 164 h 270"/>
              <a:gd name="T16" fmla="*/ 178 w 345"/>
              <a:gd name="T17" fmla="*/ 147 h 270"/>
              <a:gd name="T18" fmla="*/ 128 w 345"/>
              <a:gd name="T19" fmla="*/ 137 h 270"/>
              <a:gd name="T20" fmla="*/ 133 w 345"/>
              <a:gd name="T21" fmla="*/ 113 h 270"/>
              <a:gd name="T22" fmla="*/ 154 w 345"/>
              <a:gd name="T23" fmla="*/ 90 h 270"/>
              <a:gd name="T24" fmla="*/ 176 w 345"/>
              <a:gd name="T25" fmla="*/ 67 h 270"/>
              <a:gd name="T26" fmla="*/ 197 w 345"/>
              <a:gd name="T27" fmla="*/ 45 h 270"/>
              <a:gd name="T28" fmla="*/ 232 w 345"/>
              <a:gd name="T29" fmla="*/ 52 h 270"/>
              <a:gd name="T30" fmla="*/ 216 w 345"/>
              <a:gd name="T31" fmla="*/ 131 h 270"/>
              <a:gd name="T32" fmla="*/ 232 w 345"/>
              <a:gd name="T33" fmla="*/ 134 h 270"/>
              <a:gd name="T34" fmla="*/ 227 w 345"/>
              <a:gd name="T35" fmla="*/ 157 h 270"/>
              <a:gd name="T36" fmla="*/ 213 w 345"/>
              <a:gd name="T37" fmla="*/ 154 h 270"/>
              <a:gd name="T38" fmla="*/ 211 w 345"/>
              <a:gd name="T39" fmla="*/ 159 h 270"/>
              <a:gd name="T40" fmla="*/ 210 w 345"/>
              <a:gd name="T41" fmla="*/ 164 h 270"/>
              <a:gd name="T42" fmla="*/ 209 w 345"/>
              <a:gd name="T43" fmla="*/ 168 h 270"/>
              <a:gd name="T44" fmla="*/ 208 w 345"/>
              <a:gd name="T45" fmla="*/ 171 h 270"/>
              <a:gd name="T46" fmla="*/ 162 w 345"/>
              <a:gd name="T47" fmla="*/ 120 h 270"/>
              <a:gd name="T48" fmla="*/ 183 w 345"/>
              <a:gd name="T49" fmla="*/ 124 h 270"/>
              <a:gd name="T50" fmla="*/ 190 w 345"/>
              <a:gd name="T51" fmla="*/ 89 h 270"/>
              <a:gd name="T52" fmla="*/ 162 w 345"/>
              <a:gd name="T53" fmla="*/ 120 h 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345" h="270">
                <a:moveTo>
                  <a:pt x="154" y="208"/>
                </a:moveTo>
                <a:lnTo>
                  <a:pt x="0" y="267"/>
                </a:lnTo>
                <a:lnTo>
                  <a:pt x="133" y="0"/>
                </a:lnTo>
                <a:lnTo>
                  <a:pt x="345" y="0"/>
                </a:lnTo>
                <a:lnTo>
                  <a:pt x="212" y="270"/>
                </a:lnTo>
                <a:lnTo>
                  <a:pt x="154" y="208"/>
                </a:lnTo>
                <a:moveTo>
                  <a:pt x="208" y="171"/>
                </a:moveTo>
                <a:lnTo>
                  <a:pt x="174" y="164"/>
                </a:lnTo>
                <a:lnTo>
                  <a:pt x="178" y="147"/>
                </a:lnTo>
                <a:lnTo>
                  <a:pt x="128" y="137"/>
                </a:lnTo>
                <a:lnTo>
                  <a:pt x="133" y="113"/>
                </a:lnTo>
                <a:cubicBezTo>
                  <a:pt x="138" y="107"/>
                  <a:pt x="145" y="99"/>
                  <a:pt x="154" y="90"/>
                </a:cubicBezTo>
                <a:cubicBezTo>
                  <a:pt x="156" y="87"/>
                  <a:pt x="164" y="80"/>
                  <a:pt x="176" y="67"/>
                </a:cubicBezTo>
                <a:cubicBezTo>
                  <a:pt x="183" y="60"/>
                  <a:pt x="190" y="52"/>
                  <a:pt x="197" y="45"/>
                </a:cubicBezTo>
                <a:lnTo>
                  <a:pt x="232" y="52"/>
                </a:lnTo>
                <a:lnTo>
                  <a:pt x="216" y="131"/>
                </a:lnTo>
                <a:lnTo>
                  <a:pt x="232" y="134"/>
                </a:lnTo>
                <a:lnTo>
                  <a:pt x="227" y="157"/>
                </a:lnTo>
                <a:lnTo>
                  <a:pt x="213" y="154"/>
                </a:lnTo>
                <a:cubicBezTo>
                  <a:pt x="212" y="155"/>
                  <a:pt x="211" y="157"/>
                  <a:pt x="211" y="159"/>
                </a:cubicBezTo>
                <a:cubicBezTo>
                  <a:pt x="210" y="161"/>
                  <a:pt x="210" y="163"/>
                  <a:pt x="210" y="164"/>
                </a:cubicBezTo>
                <a:cubicBezTo>
                  <a:pt x="209" y="165"/>
                  <a:pt x="209" y="167"/>
                  <a:pt x="209" y="168"/>
                </a:cubicBezTo>
                <a:cubicBezTo>
                  <a:pt x="209" y="169"/>
                  <a:pt x="208" y="170"/>
                  <a:pt x="208" y="171"/>
                </a:cubicBezTo>
                <a:moveTo>
                  <a:pt x="162" y="120"/>
                </a:moveTo>
                <a:lnTo>
                  <a:pt x="183" y="124"/>
                </a:lnTo>
                <a:lnTo>
                  <a:pt x="190" y="89"/>
                </a:lnTo>
                <a:lnTo>
                  <a:pt x="162" y="120"/>
                </a:lnTo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790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 animBg="1"/>
      <p:bldP spid="6" grpId="0" animBg="1"/>
      <p:bldP spid="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点击此处添加标题</a:t>
            </a:r>
            <a:endParaRPr lang="zh-CN" altLang="en-US" dirty="0"/>
          </a:p>
        </p:txBody>
      </p:sp>
      <p:sp>
        <p:nvSpPr>
          <p:cNvPr id="3" name="齿轮1"/>
          <p:cNvSpPr/>
          <p:nvPr/>
        </p:nvSpPr>
        <p:spPr>
          <a:xfrm>
            <a:off x="4164617" y="2499742"/>
            <a:ext cx="2235200" cy="2235200"/>
          </a:xfrm>
          <a:custGeom>
            <a:avLst/>
            <a:gdLst>
              <a:gd name="connsiteX0" fmla="*/ 1586555 w 2235200"/>
              <a:gd name="connsiteY0" fmla="*/ 356377 h 2235200"/>
              <a:gd name="connsiteX1" fmla="*/ 1760418 w 2235200"/>
              <a:gd name="connsiteY1" fmla="*/ 210481 h 2235200"/>
              <a:gd name="connsiteX2" fmla="*/ 1899314 w 2235200"/>
              <a:gd name="connsiteY2" fmla="*/ 327029 h 2235200"/>
              <a:gd name="connsiteX3" fmla="*/ 1785825 w 2235200"/>
              <a:gd name="connsiteY3" fmla="*/ 523585 h 2235200"/>
              <a:gd name="connsiteX4" fmla="*/ 1966144 w 2235200"/>
              <a:gd name="connsiteY4" fmla="*/ 835907 h 2235200"/>
              <a:gd name="connsiteX5" fmla="*/ 2193112 w 2235200"/>
              <a:gd name="connsiteY5" fmla="*/ 835901 h 2235200"/>
              <a:gd name="connsiteX6" fmla="*/ 2224597 w 2235200"/>
              <a:gd name="connsiteY6" fmla="*/ 1014463 h 2235200"/>
              <a:gd name="connsiteX7" fmla="*/ 2011316 w 2235200"/>
              <a:gd name="connsiteY7" fmla="*/ 1092085 h 2235200"/>
              <a:gd name="connsiteX8" fmla="*/ 1948692 w 2235200"/>
              <a:gd name="connsiteY8" fmla="*/ 1447245 h 2235200"/>
              <a:gd name="connsiteX9" fmla="*/ 2122562 w 2235200"/>
              <a:gd name="connsiteY9" fmla="*/ 1593132 h 2235200"/>
              <a:gd name="connsiteX10" fmla="*/ 2031904 w 2235200"/>
              <a:gd name="connsiteY10" fmla="*/ 1750157 h 2235200"/>
              <a:gd name="connsiteX11" fmla="*/ 1818627 w 2235200"/>
              <a:gd name="connsiteY11" fmla="*/ 1672524 h 2235200"/>
              <a:gd name="connsiteX12" fmla="*/ 1542362 w 2235200"/>
              <a:gd name="connsiteY12" fmla="*/ 1904338 h 2235200"/>
              <a:gd name="connsiteX13" fmla="*/ 1581780 w 2235200"/>
              <a:gd name="connsiteY13" fmla="*/ 2127856 h 2235200"/>
              <a:gd name="connsiteX14" fmla="*/ 1411398 w 2235200"/>
              <a:gd name="connsiteY14" fmla="*/ 2189870 h 2235200"/>
              <a:gd name="connsiteX15" fmla="*/ 1297919 w 2235200"/>
              <a:gd name="connsiteY15" fmla="*/ 1993308 h 2235200"/>
              <a:gd name="connsiteX16" fmla="*/ 937280 w 2235200"/>
              <a:gd name="connsiteY16" fmla="*/ 1993308 h 2235200"/>
              <a:gd name="connsiteX17" fmla="*/ 823802 w 2235200"/>
              <a:gd name="connsiteY17" fmla="*/ 2189870 h 2235200"/>
              <a:gd name="connsiteX18" fmla="*/ 653420 w 2235200"/>
              <a:gd name="connsiteY18" fmla="*/ 2127856 h 2235200"/>
              <a:gd name="connsiteX19" fmla="*/ 692839 w 2235200"/>
              <a:gd name="connsiteY19" fmla="*/ 1904338 h 2235200"/>
              <a:gd name="connsiteX20" fmla="*/ 416574 w 2235200"/>
              <a:gd name="connsiteY20" fmla="*/ 1672524 h 2235200"/>
              <a:gd name="connsiteX21" fmla="*/ 203296 w 2235200"/>
              <a:gd name="connsiteY21" fmla="*/ 1750157 h 2235200"/>
              <a:gd name="connsiteX22" fmla="*/ 112638 w 2235200"/>
              <a:gd name="connsiteY22" fmla="*/ 1593132 h 2235200"/>
              <a:gd name="connsiteX23" fmla="*/ 286508 w 2235200"/>
              <a:gd name="connsiteY23" fmla="*/ 1447245 h 2235200"/>
              <a:gd name="connsiteX24" fmla="*/ 223884 w 2235200"/>
              <a:gd name="connsiteY24" fmla="*/ 1092085 h 2235200"/>
              <a:gd name="connsiteX25" fmla="*/ 10603 w 2235200"/>
              <a:gd name="connsiteY25" fmla="*/ 1014463 h 2235200"/>
              <a:gd name="connsiteX26" fmla="*/ 42088 w 2235200"/>
              <a:gd name="connsiteY26" fmla="*/ 835901 h 2235200"/>
              <a:gd name="connsiteX27" fmla="*/ 269055 w 2235200"/>
              <a:gd name="connsiteY27" fmla="*/ 835907 h 2235200"/>
              <a:gd name="connsiteX28" fmla="*/ 449374 w 2235200"/>
              <a:gd name="connsiteY28" fmla="*/ 523585 h 2235200"/>
              <a:gd name="connsiteX29" fmla="*/ 335886 w 2235200"/>
              <a:gd name="connsiteY29" fmla="*/ 327029 h 2235200"/>
              <a:gd name="connsiteX30" fmla="*/ 474782 w 2235200"/>
              <a:gd name="connsiteY30" fmla="*/ 210481 h 2235200"/>
              <a:gd name="connsiteX31" fmla="*/ 648645 w 2235200"/>
              <a:gd name="connsiteY31" fmla="*/ 356377 h 2235200"/>
              <a:gd name="connsiteX32" fmla="*/ 987535 w 2235200"/>
              <a:gd name="connsiteY32" fmla="*/ 233031 h 2235200"/>
              <a:gd name="connsiteX33" fmla="*/ 1026942 w 2235200"/>
              <a:gd name="connsiteY33" fmla="*/ 9511 h 2235200"/>
              <a:gd name="connsiteX34" fmla="*/ 1208258 w 2235200"/>
              <a:gd name="connsiteY34" fmla="*/ 9511 h 2235200"/>
              <a:gd name="connsiteX35" fmla="*/ 1247665 w 2235200"/>
              <a:gd name="connsiteY35" fmla="*/ 233031 h 2235200"/>
              <a:gd name="connsiteX36" fmla="*/ 1586555 w 2235200"/>
              <a:gd name="connsiteY36" fmla="*/ 356377 h 223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2235200" h="2235200">
                <a:moveTo>
                  <a:pt x="1586555" y="356377"/>
                </a:moveTo>
                <a:lnTo>
                  <a:pt x="1760418" y="210481"/>
                </a:lnTo>
                <a:lnTo>
                  <a:pt x="1899314" y="327029"/>
                </a:lnTo>
                <a:lnTo>
                  <a:pt x="1785825" y="523585"/>
                </a:lnTo>
                <a:cubicBezTo>
                  <a:pt x="1866522" y="614364"/>
                  <a:pt x="1927876" y="720632"/>
                  <a:pt x="1966144" y="835907"/>
                </a:cubicBezTo>
                <a:lnTo>
                  <a:pt x="2193112" y="835901"/>
                </a:lnTo>
                <a:lnTo>
                  <a:pt x="2224597" y="1014463"/>
                </a:lnTo>
                <a:lnTo>
                  <a:pt x="2011316" y="1092085"/>
                </a:lnTo>
                <a:cubicBezTo>
                  <a:pt x="2014782" y="1213496"/>
                  <a:pt x="1993474" y="1334341"/>
                  <a:pt x="1948692" y="1447245"/>
                </a:cubicBezTo>
                <a:lnTo>
                  <a:pt x="2122562" y="1593132"/>
                </a:lnTo>
                <a:lnTo>
                  <a:pt x="2031904" y="1750157"/>
                </a:lnTo>
                <a:lnTo>
                  <a:pt x="1818627" y="1672524"/>
                </a:lnTo>
                <a:cubicBezTo>
                  <a:pt x="1743241" y="1767759"/>
                  <a:pt x="1649240" y="1846634"/>
                  <a:pt x="1542362" y="1904338"/>
                </a:cubicBezTo>
                <a:lnTo>
                  <a:pt x="1581780" y="2127856"/>
                </a:lnTo>
                <a:lnTo>
                  <a:pt x="1411398" y="2189870"/>
                </a:lnTo>
                <a:lnTo>
                  <a:pt x="1297919" y="1993308"/>
                </a:lnTo>
                <a:cubicBezTo>
                  <a:pt x="1178954" y="2017804"/>
                  <a:pt x="1056245" y="2017804"/>
                  <a:pt x="937280" y="1993308"/>
                </a:cubicBezTo>
                <a:lnTo>
                  <a:pt x="823802" y="2189870"/>
                </a:lnTo>
                <a:lnTo>
                  <a:pt x="653420" y="2127856"/>
                </a:lnTo>
                <a:lnTo>
                  <a:pt x="692839" y="1904338"/>
                </a:lnTo>
                <a:cubicBezTo>
                  <a:pt x="585961" y="1846634"/>
                  <a:pt x="491960" y="1767758"/>
                  <a:pt x="416574" y="1672524"/>
                </a:cubicBezTo>
                <a:lnTo>
                  <a:pt x="203296" y="1750157"/>
                </a:lnTo>
                <a:lnTo>
                  <a:pt x="112638" y="1593132"/>
                </a:lnTo>
                <a:lnTo>
                  <a:pt x="286508" y="1447245"/>
                </a:lnTo>
                <a:cubicBezTo>
                  <a:pt x="241726" y="1334341"/>
                  <a:pt x="220417" y="1213496"/>
                  <a:pt x="223884" y="1092085"/>
                </a:cubicBezTo>
                <a:lnTo>
                  <a:pt x="10603" y="1014463"/>
                </a:lnTo>
                <a:lnTo>
                  <a:pt x="42088" y="835901"/>
                </a:lnTo>
                <a:lnTo>
                  <a:pt x="269055" y="835907"/>
                </a:lnTo>
                <a:cubicBezTo>
                  <a:pt x="307323" y="720632"/>
                  <a:pt x="368677" y="614363"/>
                  <a:pt x="449374" y="523585"/>
                </a:cubicBezTo>
                <a:lnTo>
                  <a:pt x="335886" y="327029"/>
                </a:lnTo>
                <a:lnTo>
                  <a:pt x="474782" y="210481"/>
                </a:lnTo>
                <a:lnTo>
                  <a:pt x="648645" y="356377"/>
                </a:lnTo>
                <a:cubicBezTo>
                  <a:pt x="752057" y="292669"/>
                  <a:pt x="867366" y="250701"/>
                  <a:pt x="987535" y="233031"/>
                </a:cubicBezTo>
                <a:lnTo>
                  <a:pt x="1026942" y="9511"/>
                </a:lnTo>
                <a:lnTo>
                  <a:pt x="1208258" y="9511"/>
                </a:lnTo>
                <a:lnTo>
                  <a:pt x="1247665" y="233031"/>
                </a:lnTo>
                <a:cubicBezTo>
                  <a:pt x="1367834" y="250700"/>
                  <a:pt x="1483142" y="292669"/>
                  <a:pt x="1586555" y="356377"/>
                </a:cubicBezTo>
                <a:close/>
              </a:path>
            </a:pathLst>
          </a:custGeom>
          <a:solidFill>
            <a:schemeClr val="tx2"/>
          </a:solidFill>
          <a:ln w="25400" cap="flat" cmpd="sng" algn="ctr">
            <a:noFill/>
            <a:prstDash val="soli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微软雅黑" pitchFamily="34" charset="-122"/>
                <a:cs typeface="+mn-cs"/>
              </a:rPr>
              <a:t>文本</a:t>
            </a:r>
            <a:r>
              <a:rPr kumimoji="0" lang="en-US" altLang="zh-CN" sz="2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微软雅黑" pitchFamily="34" charset="-122"/>
                <a:cs typeface="+mn-cs"/>
              </a:rPr>
              <a:t>1</a:t>
            </a:r>
            <a:endParaRPr kumimoji="0" lang="zh-CN" altLang="en-US" sz="28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4" name="齿轮2"/>
          <p:cNvSpPr/>
          <p:nvPr/>
        </p:nvSpPr>
        <p:spPr>
          <a:xfrm>
            <a:off x="2925024" y="1984253"/>
            <a:ext cx="1625600" cy="1625600"/>
          </a:xfrm>
          <a:custGeom>
            <a:avLst/>
            <a:gdLst>
              <a:gd name="connsiteX0" fmla="*/ 1216350 w 1625600"/>
              <a:gd name="connsiteY0" fmla="*/ 411723 h 1625600"/>
              <a:gd name="connsiteX1" fmla="*/ 1456181 w 1625600"/>
              <a:gd name="connsiteY1" fmla="*/ 339443 h 1625600"/>
              <a:gd name="connsiteX2" fmla="*/ 1544430 w 1625600"/>
              <a:gd name="connsiteY2" fmla="*/ 492294 h 1625600"/>
              <a:gd name="connsiteX3" fmla="*/ 1361918 w 1625600"/>
              <a:gd name="connsiteY3" fmla="*/ 663854 h 1625600"/>
              <a:gd name="connsiteX4" fmla="*/ 1361918 w 1625600"/>
              <a:gd name="connsiteY4" fmla="*/ 961747 h 1625600"/>
              <a:gd name="connsiteX5" fmla="*/ 1544430 w 1625600"/>
              <a:gd name="connsiteY5" fmla="*/ 1133306 h 1625600"/>
              <a:gd name="connsiteX6" fmla="*/ 1456181 w 1625600"/>
              <a:gd name="connsiteY6" fmla="*/ 1286157 h 1625600"/>
              <a:gd name="connsiteX7" fmla="*/ 1216350 w 1625600"/>
              <a:gd name="connsiteY7" fmla="*/ 1213877 h 1625600"/>
              <a:gd name="connsiteX8" fmla="*/ 958367 w 1625600"/>
              <a:gd name="connsiteY8" fmla="*/ 1362823 h 1625600"/>
              <a:gd name="connsiteX9" fmla="*/ 901049 w 1625600"/>
              <a:gd name="connsiteY9" fmla="*/ 1606663 h 1625600"/>
              <a:gd name="connsiteX10" fmla="*/ 724551 w 1625600"/>
              <a:gd name="connsiteY10" fmla="*/ 1606663 h 1625600"/>
              <a:gd name="connsiteX11" fmla="*/ 667232 w 1625600"/>
              <a:gd name="connsiteY11" fmla="*/ 1362823 h 1625600"/>
              <a:gd name="connsiteX12" fmla="*/ 409249 w 1625600"/>
              <a:gd name="connsiteY12" fmla="*/ 1213877 h 1625600"/>
              <a:gd name="connsiteX13" fmla="*/ 169419 w 1625600"/>
              <a:gd name="connsiteY13" fmla="*/ 1286157 h 1625600"/>
              <a:gd name="connsiteX14" fmla="*/ 81170 w 1625600"/>
              <a:gd name="connsiteY14" fmla="*/ 1133306 h 1625600"/>
              <a:gd name="connsiteX15" fmla="*/ 263682 w 1625600"/>
              <a:gd name="connsiteY15" fmla="*/ 961746 h 1625600"/>
              <a:gd name="connsiteX16" fmla="*/ 263682 w 1625600"/>
              <a:gd name="connsiteY16" fmla="*/ 663853 h 1625600"/>
              <a:gd name="connsiteX17" fmla="*/ 81170 w 1625600"/>
              <a:gd name="connsiteY17" fmla="*/ 492294 h 1625600"/>
              <a:gd name="connsiteX18" fmla="*/ 169419 w 1625600"/>
              <a:gd name="connsiteY18" fmla="*/ 339443 h 1625600"/>
              <a:gd name="connsiteX19" fmla="*/ 409250 w 1625600"/>
              <a:gd name="connsiteY19" fmla="*/ 411723 h 1625600"/>
              <a:gd name="connsiteX20" fmla="*/ 667233 w 1625600"/>
              <a:gd name="connsiteY20" fmla="*/ 262777 h 1625600"/>
              <a:gd name="connsiteX21" fmla="*/ 724551 w 1625600"/>
              <a:gd name="connsiteY21" fmla="*/ 18937 h 1625600"/>
              <a:gd name="connsiteX22" fmla="*/ 901049 w 1625600"/>
              <a:gd name="connsiteY22" fmla="*/ 18937 h 1625600"/>
              <a:gd name="connsiteX23" fmla="*/ 958368 w 1625600"/>
              <a:gd name="connsiteY23" fmla="*/ 262777 h 1625600"/>
              <a:gd name="connsiteX24" fmla="*/ 1216351 w 1625600"/>
              <a:gd name="connsiteY24" fmla="*/ 411723 h 1625600"/>
              <a:gd name="connsiteX25" fmla="*/ 1216350 w 1625600"/>
              <a:gd name="connsiteY25" fmla="*/ 411723 h 162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625600" h="1625600">
                <a:moveTo>
                  <a:pt x="1216350" y="411723"/>
                </a:moveTo>
                <a:lnTo>
                  <a:pt x="1456181" y="339443"/>
                </a:lnTo>
                <a:lnTo>
                  <a:pt x="1544430" y="492294"/>
                </a:lnTo>
                <a:lnTo>
                  <a:pt x="1361918" y="663854"/>
                </a:lnTo>
                <a:cubicBezTo>
                  <a:pt x="1388374" y="761389"/>
                  <a:pt x="1388374" y="864211"/>
                  <a:pt x="1361918" y="961747"/>
                </a:cubicBezTo>
                <a:lnTo>
                  <a:pt x="1544430" y="1133306"/>
                </a:lnTo>
                <a:lnTo>
                  <a:pt x="1456181" y="1286157"/>
                </a:lnTo>
                <a:lnTo>
                  <a:pt x="1216350" y="1213877"/>
                </a:lnTo>
                <a:cubicBezTo>
                  <a:pt x="1145110" y="1285556"/>
                  <a:pt x="1056063" y="1336967"/>
                  <a:pt x="958367" y="1362823"/>
                </a:cubicBezTo>
                <a:lnTo>
                  <a:pt x="901049" y="1606663"/>
                </a:lnTo>
                <a:lnTo>
                  <a:pt x="724551" y="1606663"/>
                </a:lnTo>
                <a:lnTo>
                  <a:pt x="667232" y="1362823"/>
                </a:lnTo>
                <a:cubicBezTo>
                  <a:pt x="569536" y="1336967"/>
                  <a:pt x="480489" y="1285556"/>
                  <a:pt x="409249" y="1213877"/>
                </a:cubicBezTo>
                <a:lnTo>
                  <a:pt x="169419" y="1286157"/>
                </a:lnTo>
                <a:lnTo>
                  <a:pt x="81170" y="1133306"/>
                </a:lnTo>
                <a:lnTo>
                  <a:pt x="263682" y="961746"/>
                </a:lnTo>
                <a:cubicBezTo>
                  <a:pt x="237226" y="864211"/>
                  <a:pt x="237226" y="761389"/>
                  <a:pt x="263682" y="663853"/>
                </a:cubicBezTo>
                <a:lnTo>
                  <a:pt x="81170" y="492294"/>
                </a:lnTo>
                <a:lnTo>
                  <a:pt x="169419" y="339443"/>
                </a:lnTo>
                <a:lnTo>
                  <a:pt x="409250" y="411723"/>
                </a:lnTo>
                <a:cubicBezTo>
                  <a:pt x="480490" y="340044"/>
                  <a:pt x="569537" y="288633"/>
                  <a:pt x="667233" y="262777"/>
                </a:cubicBezTo>
                <a:lnTo>
                  <a:pt x="724551" y="18937"/>
                </a:lnTo>
                <a:lnTo>
                  <a:pt x="901049" y="18937"/>
                </a:lnTo>
                <a:lnTo>
                  <a:pt x="958368" y="262777"/>
                </a:lnTo>
                <a:cubicBezTo>
                  <a:pt x="1056064" y="288633"/>
                  <a:pt x="1145111" y="340044"/>
                  <a:pt x="1216351" y="411723"/>
                </a:cubicBezTo>
                <a:lnTo>
                  <a:pt x="1216350" y="411723"/>
                </a:lnTo>
                <a:close/>
              </a:path>
            </a:pathLst>
          </a:custGeom>
          <a:gradFill>
            <a:gsLst>
              <a:gs pos="33000">
                <a:srgbClr val="F9F9F9"/>
              </a:gs>
              <a:gs pos="100000">
                <a:srgbClr val="D7D7D7"/>
              </a:gs>
            </a:gsLst>
            <a:lin ang="5400000" scaled="0"/>
          </a:gradFill>
          <a:ln w="3175" cap="flat" cmpd="sng" algn="ctr">
            <a:solidFill>
              <a:srgbClr val="A9A9A9"/>
            </a:solidFill>
            <a:prstDash val="soli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文本</a:t>
            </a:r>
            <a:r>
              <a:rPr kumimoji="0" lang="en-US" altLang="zh-CN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2</a:t>
            </a:r>
            <a:endParaRPr kumimoji="0" lang="zh-CN" altLang="en-US" sz="1800" b="1" i="0" u="none" strike="noStrike" kern="0" cap="none" spc="0" normalizeH="0" baseline="0" noProof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5" name="齿轮3"/>
          <p:cNvSpPr/>
          <p:nvPr/>
        </p:nvSpPr>
        <p:spPr>
          <a:xfrm>
            <a:off x="3656543" y="683772"/>
            <a:ext cx="1950720" cy="1950720"/>
          </a:xfrm>
          <a:custGeom>
            <a:avLst/>
            <a:gdLst>
              <a:gd name="connsiteX0" fmla="*/ 1191775 w 1592756"/>
              <a:gd name="connsiteY0" fmla="*/ 403405 h 1592756"/>
              <a:gd name="connsiteX1" fmla="*/ 1426760 w 1592756"/>
              <a:gd name="connsiteY1" fmla="*/ 332584 h 1592756"/>
              <a:gd name="connsiteX2" fmla="*/ 1513226 w 1592756"/>
              <a:gd name="connsiteY2" fmla="*/ 482348 h 1592756"/>
              <a:gd name="connsiteX3" fmla="*/ 1334401 w 1592756"/>
              <a:gd name="connsiteY3" fmla="*/ 650441 h 1592756"/>
              <a:gd name="connsiteX4" fmla="*/ 1334401 w 1592756"/>
              <a:gd name="connsiteY4" fmla="*/ 942315 h 1592756"/>
              <a:gd name="connsiteX5" fmla="*/ 1513226 w 1592756"/>
              <a:gd name="connsiteY5" fmla="*/ 1110408 h 1592756"/>
              <a:gd name="connsiteX6" fmla="*/ 1426760 w 1592756"/>
              <a:gd name="connsiteY6" fmla="*/ 1260172 h 1592756"/>
              <a:gd name="connsiteX7" fmla="*/ 1191775 w 1592756"/>
              <a:gd name="connsiteY7" fmla="*/ 1189351 h 1592756"/>
              <a:gd name="connsiteX8" fmla="*/ 939004 w 1592756"/>
              <a:gd name="connsiteY8" fmla="*/ 1335288 h 1592756"/>
              <a:gd name="connsiteX9" fmla="*/ 882844 w 1592756"/>
              <a:gd name="connsiteY9" fmla="*/ 1574202 h 1592756"/>
              <a:gd name="connsiteX10" fmla="*/ 709912 w 1592756"/>
              <a:gd name="connsiteY10" fmla="*/ 1574202 h 1592756"/>
              <a:gd name="connsiteX11" fmla="*/ 653752 w 1592756"/>
              <a:gd name="connsiteY11" fmla="*/ 1335288 h 1592756"/>
              <a:gd name="connsiteX12" fmla="*/ 400981 w 1592756"/>
              <a:gd name="connsiteY12" fmla="*/ 1189351 h 1592756"/>
              <a:gd name="connsiteX13" fmla="*/ 165996 w 1592756"/>
              <a:gd name="connsiteY13" fmla="*/ 1260172 h 1592756"/>
              <a:gd name="connsiteX14" fmla="*/ 79530 w 1592756"/>
              <a:gd name="connsiteY14" fmla="*/ 1110408 h 1592756"/>
              <a:gd name="connsiteX15" fmla="*/ 258355 w 1592756"/>
              <a:gd name="connsiteY15" fmla="*/ 942315 h 1592756"/>
              <a:gd name="connsiteX16" fmla="*/ 258355 w 1592756"/>
              <a:gd name="connsiteY16" fmla="*/ 650441 h 1592756"/>
              <a:gd name="connsiteX17" fmla="*/ 79530 w 1592756"/>
              <a:gd name="connsiteY17" fmla="*/ 482348 h 1592756"/>
              <a:gd name="connsiteX18" fmla="*/ 165996 w 1592756"/>
              <a:gd name="connsiteY18" fmla="*/ 332584 h 1592756"/>
              <a:gd name="connsiteX19" fmla="*/ 400981 w 1592756"/>
              <a:gd name="connsiteY19" fmla="*/ 403405 h 1592756"/>
              <a:gd name="connsiteX20" fmla="*/ 653752 w 1592756"/>
              <a:gd name="connsiteY20" fmla="*/ 257468 h 1592756"/>
              <a:gd name="connsiteX21" fmla="*/ 709912 w 1592756"/>
              <a:gd name="connsiteY21" fmla="*/ 18554 h 1592756"/>
              <a:gd name="connsiteX22" fmla="*/ 882844 w 1592756"/>
              <a:gd name="connsiteY22" fmla="*/ 18554 h 1592756"/>
              <a:gd name="connsiteX23" fmla="*/ 939004 w 1592756"/>
              <a:gd name="connsiteY23" fmla="*/ 257468 h 1592756"/>
              <a:gd name="connsiteX24" fmla="*/ 1191775 w 1592756"/>
              <a:gd name="connsiteY24" fmla="*/ 403405 h 1592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592756" h="1592756">
                <a:moveTo>
                  <a:pt x="1025173" y="402893"/>
                </a:moveTo>
                <a:lnTo>
                  <a:pt x="1195533" y="297380"/>
                </a:lnTo>
                <a:lnTo>
                  <a:pt x="1295376" y="397223"/>
                </a:lnTo>
                <a:lnTo>
                  <a:pt x="1189863" y="567584"/>
                </a:lnTo>
                <a:cubicBezTo>
                  <a:pt x="1230502" y="637475"/>
                  <a:pt x="1251792" y="716930"/>
                  <a:pt x="1251543" y="797777"/>
                </a:cubicBezTo>
                <a:lnTo>
                  <a:pt x="1428100" y="892558"/>
                </a:lnTo>
                <a:lnTo>
                  <a:pt x="1391556" y="1028945"/>
                </a:lnTo>
                <a:lnTo>
                  <a:pt x="1191263" y="1022749"/>
                </a:lnTo>
                <a:cubicBezTo>
                  <a:pt x="1151054" y="1092889"/>
                  <a:pt x="1092889" y="1151054"/>
                  <a:pt x="1022749" y="1191262"/>
                </a:cubicBezTo>
                <a:lnTo>
                  <a:pt x="1028945" y="1391556"/>
                </a:lnTo>
                <a:lnTo>
                  <a:pt x="892558" y="1428101"/>
                </a:lnTo>
                <a:lnTo>
                  <a:pt x="797778" y="1251543"/>
                </a:lnTo>
                <a:cubicBezTo>
                  <a:pt x="716930" y="1251791"/>
                  <a:pt x="637475" y="1230502"/>
                  <a:pt x="567583" y="1189863"/>
                </a:cubicBezTo>
                <a:lnTo>
                  <a:pt x="397223" y="1295376"/>
                </a:lnTo>
                <a:lnTo>
                  <a:pt x="297380" y="1195533"/>
                </a:lnTo>
                <a:lnTo>
                  <a:pt x="402893" y="1025172"/>
                </a:lnTo>
                <a:cubicBezTo>
                  <a:pt x="362254" y="955281"/>
                  <a:pt x="340964" y="875826"/>
                  <a:pt x="341213" y="794979"/>
                </a:cubicBezTo>
                <a:lnTo>
                  <a:pt x="164656" y="700198"/>
                </a:lnTo>
                <a:lnTo>
                  <a:pt x="201200" y="563811"/>
                </a:lnTo>
                <a:lnTo>
                  <a:pt x="401493" y="570007"/>
                </a:lnTo>
                <a:cubicBezTo>
                  <a:pt x="441702" y="499867"/>
                  <a:pt x="499867" y="441702"/>
                  <a:pt x="570007" y="401494"/>
                </a:cubicBezTo>
                <a:lnTo>
                  <a:pt x="563811" y="201200"/>
                </a:lnTo>
                <a:lnTo>
                  <a:pt x="700198" y="164655"/>
                </a:lnTo>
                <a:lnTo>
                  <a:pt x="794978" y="341213"/>
                </a:lnTo>
                <a:cubicBezTo>
                  <a:pt x="875826" y="340965"/>
                  <a:pt x="955281" y="362254"/>
                  <a:pt x="1025173" y="402893"/>
                </a:cubicBezTo>
                <a:close/>
              </a:path>
            </a:pathLst>
          </a:custGeom>
          <a:gradFill>
            <a:gsLst>
              <a:gs pos="33000">
                <a:srgbClr val="F9F9F9"/>
              </a:gs>
              <a:gs pos="100000">
                <a:srgbClr val="D7D7D7"/>
              </a:gs>
            </a:gsLst>
            <a:lin ang="5400000" scaled="0"/>
          </a:gradFill>
          <a:ln w="3175" cap="flat" cmpd="sng" algn="ctr">
            <a:solidFill>
              <a:srgbClr val="A9A9A9"/>
            </a:solidFill>
            <a:prstDash val="soli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文本</a:t>
            </a:r>
            <a:r>
              <a:rPr kumimoji="0" lang="en-US" altLang="zh-CN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3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6" name="箭头1"/>
          <p:cNvSpPr/>
          <p:nvPr/>
        </p:nvSpPr>
        <p:spPr>
          <a:xfrm>
            <a:off x="4052209" y="2176093"/>
            <a:ext cx="2861056" cy="2861056"/>
          </a:xfrm>
          <a:prstGeom prst="circularArrow">
            <a:avLst>
              <a:gd name="adj1" fmla="val 4687"/>
              <a:gd name="adj2" fmla="val 299029"/>
              <a:gd name="adj3" fmla="val 2513083"/>
              <a:gd name="adj4" fmla="val 15867933"/>
              <a:gd name="adj5" fmla="val 5469"/>
            </a:avLst>
          </a:prstGeom>
          <a:gradFill>
            <a:gsLst>
              <a:gs pos="33000">
                <a:srgbClr val="F9F9F9"/>
              </a:gs>
              <a:gs pos="100000">
                <a:srgbClr val="D7D7D7"/>
              </a:gs>
            </a:gsLst>
            <a:lin ang="5400000" scaled="0"/>
          </a:gradFill>
          <a:ln w="3175" cap="flat" cmpd="sng" algn="ctr">
            <a:solidFill>
              <a:srgbClr val="A9A9A9"/>
            </a:solidFill>
            <a:prstDash val="soli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sp>
      <p:sp>
        <p:nvSpPr>
          <p:cNvPr id="7" name="箭头2"/>
          <p:cNvSpPr/>
          <p:nvPr/>
        </p:nvSpPr>
        <p:spPr>
          <a:xfrm>
            <a:off x="2637133" y="1625128"/>
            <a:ext cx="2078736" cy="2078736"/>
          </a:xfrm>
          <a:prstGeom prst="leftCircularArrow">
            <a:avLst>
              <a:gd name="adj1" fmla="val 6452"/>
              <a:gd name="adj2" fmla="val 429999"/>
              <a:gd name="adj3" fmla="val 10489124"/>
              <a:gd name="adj4" fmla="val 14837806"/>
              <a:gd name="adj5" fmla="val 7527"/>
            </a:avLst>
          </a:prstGeom>
          <a:solidFill>
            <a:schemeClr val="tx2"/>
          </a:solidFill>
          <a:ln w="25400" cap="flat" cmpd="sng" algn="ctr">
            <a:noFill/>
            <a:prstDash val="soli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sp>
      <p:sp>
        <p:nvSpPr>
          <p:cNvPr id="8" name="箭头3"/>
          <p:cNvSpPr/>
          <p:nvPr/>
        </p:nvSpPr>
        <p:spPr>
          <a:xfrm>
            <a:off x="3467104" y="514441"/>
            <a:ext cx="2241296" cy="2241296"/>
          </a:xfrm>
          <a:prstGeom prst="circularArrow">
            <a:avLst>
              <a:gd name="adj1" fmla="val 5984"/>
              <a:gd name="adj2" fmla="val 394124"/>
              <a:gd name="adj3" fmla="val 13313824"/>
              <a:gd name="adj4" fmla="val 10508221"/>
              <a:gd name="adj5" fmla="val 6981"/>
            </a:avLst>
          </a:prstGeom>
          <a:solidFill>
            <a:schemeClr val="tx2"/>
          </a:solidFill>
          <a:ln w="25400" cap="flat" cmpd="sng" algn="ctr">
            <a:noFill/>
            <a:prstDash val="soli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sp>
      <p:sp>
        <p:nvSpPr>
          <p:cNvPr id="9" name="Text Box 40"/>
          <p:cNvSpPr txBox="1">
            <a:spLocks noChangeArrowheads="1"/>
          </p:cNvSpPr>
          <p:nvPr/>
        </p:nvSpPr>
        <p:spPr bwMode="gray">
          <a:xfrm>
            <a:off x="812608" y="4028740"/>
            <a:ext cx="3255336" cy="609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>
              <a:lnSpc>
                <a:spcPct val="120000"/>
              </a:lnSpc>
              <a:defRPr/>
            </a:pPr>
            <a:r>
              <a:rPr lang="zh-CN" altLang="en-US" sz="14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单击此处输入文字单击此处输入文字</a:t>
            </a:r>
          </a:p>
          <a:p>
            <a:pPr lvl="0">
              <a:lnSpc>
                <a:spcPct val="120000"/>
              </a:lnSpc>
              <a:defRPr/>
            </a:pPr>
            <a:r>
              <a:rPr lang="zh-CN" altLang="en-US" sz="14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单击此处输入文字单击此处输入文字</a:t>
            </a:r>
            <a:endParaRPr lang="zh-CN" altLang="en-US" sz="1400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Rectangle 11"/>
          <p:cNvSpPr>
            <a:spLocks noChangeArrowheads="1"/>
          </p:cNvSpPr>
          <p:nvPr/>
        </p:nvSpPr>
        <p:spPr bwMode="gray">
          <a:xfrm>
            <a:off x="886628" y="3651870"/>
            <a:ext cx="2500330" cy="358775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 anchor="ctr"/>
          <a:lstStyle/>
          <a:p>
            <a:pPr lvl="0">
              <a:lnSpc>
                <a:spcPct val="120000"/>
              </a:lnSpc>
              <a:defRPr/>
            </a:pPr>
            <a:r>
              <a:rPr lang="zh-CN" altLang="en-US" sz="20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</a:t>
            </a:r>
            <a:r>
              <a:rPr lang="zh-CN" altLang="en-US" sz="2000" b="1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输入小标题</a:t>
            </a:r>
            <a:endParaRPr lang="zh-CN" altLang="en-US" sz="2000" b="1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Text Box 40"/>
          <p:cNvSpPr txBox="1">
            <a:spLocks noChangeArrowheads="1"/>
          </p:cNvSpPr>
          <p:nvPr/>
        </p:nvSpPr>
        <p:spPr bwMode="gray">
          <a:xfrm>
            <a:off x="5652120" y="1386288"/>
            <a:ext cx="3255336" cy="609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>
              <a:lnSpc>
                <a:spcPct val="120000"/>
              </a:lnSpc>
              <a:defRPr/>
            </a:pPr>
            <a:r>
              <a:rPr lang="zh-CN" altLang="en-US" sz="14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单击此处输入文字单击此处输入文字</a:t>
            </a:r>
          </a:p>
          <a:p>
            <a:pPr lvl="0">
              <a:lnSpc>
                <a:spcPct val="120000"/>
              </a:lnSpc>
              <a:defRPr/>
            </a:pPr>
            <a:r>
              <a:rPr lang="zh-CN" altLang="en-US" sz="14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单击此处输入文字单击此处输入文字</a:t>
            </a:r>
            <a:endParaRPr lang="zh-CN" altLang="en-US" sz="1400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gray">
          <a:xfrm>
            <a:off x="5726140" y="1009418"/>
            <a:ext cx="2500330" cy="358775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 anchor="ctr"/>
          <a:lstStyle/>
          <a:p>
            <a:pPr lvl="0">
              <a:lnSpc>
                <a:spcPct val="120000"/>
              </a:lnSpc>
              <a:defRPr/>
            </a:pPr>
            <a:r>
              <a:rPr lang="zh-CN" altLang="en-US" sz="20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</a:t>
            </a:r>
            <a:r>
              <a:rPr lang="zh-CN" altLang="en-US" sz="2000" b="1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输入小标题</a:t>
            </a:r>
            <a:endParaRPr lang="zh-CN" altLang="en-US" sz="2000" b="1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55059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8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0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1" presetID="8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3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3" presetID="8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000"/>
                            </p:stCondLst>
                            <p:childTnLst>
                              <p:par>
                                <p:cTn id="3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900"/>
                            </p:stCondLst>
                            <p:childTnLst>
                              <p:par>
                                <p:cTn id="4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650"/>
                            </p:stCondLst>
                            <p:childTnLst>
                              <p:par>
                                <p:cTn id="5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8550"/>
                            </p:stCondLst>
                            <p:childTnLst>
                              <p:par>
                                <p:cTn id="5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  <p:bldP spid="9" grpId="0"/>
      <p:bldP spid="10" grpId="0"/>
      <p:bldP spid="11" grpId="0"/>
      <p:bldP spid="1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点击此处添加标题</a:t>
            </a:r>
            <a:endParaRPr lang="zh-CN" altLang="en-US" dirty="0"/>
          </a:p>
        </p:txBody>
      </p:sp>
      <p:grpSp>
        <p:nvGrpSpPr>
          <p:cNvPr id="3" name="组合 20"/>
          <p:cNvGrpSpPr/>
          <p:nvPr/>
        </p:nvGrpSpPr>
        <p:grpSpPr>
          <a:xfrm>
            <a:off x="2409569" y="1291504"/>
            <a:ext cx="1849061" cy="1708856"/>
            <a:chOff x="3201431" y="1806525"/>
            <a:chExt cx="1956750" cy="2020951"/>
          </a:xfrm>
          <a:solidFill>
            <a:schemeClr val="tx2"/>
          </a:solidFill>
        </p:grpSpPr>
        <p:sp>
          <p:nvSpPr>
            <p:cNvPr id="4" name="上弧形箭头 2"/>
            <p:cNvSpPr/>
            <p:nvPr/>
          </p:nvSpPr>
          <p:spPr bwMode="auto">
            <a:xfrm rot="19829800">
              <a:off x="3201431" y="1806525"/>
              <a:ext cx="1929267" cy="2020951"/>
            </a:xfrm>
            <a:custGeom>
              <a:avLst/>
              <a:gdLst>
                <a:gd name="connsiteX0" fmla="*/ 3114346 w 3960440"/>
                <a:gd name="connsiteY0" fmla="*/ 3384376 h 3384376"/>
                <a:gd name="connsiteX1" fmla="*/ 2228160 w 3960440"/>
                <a:gd name="connsiteY1" fmla="*/ 2538282 h 3384376"/>
                <a:gd name="connsiteX2" fmla="*/ 2485035 w 3960440"/>
                <a:gd name="connsiteY2" fmla="*/ 2538282 h 3384376"/>
                <a:gd name="connsiteX3" fmla="*/ 1262564 w 3960440"/>
                <a:gd name="connsiteY3" fmla="*/ 0 h 3384376"/>
                <a:gd name="connsiteX4" fmla="*/ 2441003 w 3960440"/>
                <a:gd name="connsiteY4" fmla="*/ 0 h 3384376"/>
                <a:gd name="connsiteX5" fmla="*/ 3663474 w 3960440"/>
                <a:gd name="connsiteY5" fmla="*/ 2538282 h 3384376"/>
                <a:gd name="connsiteX6" fmla="*/ 3920348 w 3960440"/>
                <a:gd name="connsiteY6" fmla="*/ 2538282 h 3384376"/>
                <a:gd name="connsiteX7" fmla="*/ 3114346 w 3960440"/>
                <a:gd name="connsiteY7" fmla="*/ 3384376 h 3384376"/>
                <a:gd name="connsiteX0" fmla="*/ 1851783 w 3960440"/>
                <a:gd name="connsiteY0" fmla="*/ 391155 h 3384376"/>
                <a:gd name="connsiteX1" fmla="*/ 1178440 w 3960440"/>
                <a:gd name="connsiteY1" fmla="*/ 3384376 h 3384376"/>
                <a:gd name="connsiteX2" fmla="*/ 0 w 3960440"/>
                <a:gd name="connsiteY2" fmla="*/ 3384376 h 3384376"/>
                <a:gd name="connsiteX3" fmla="*/ 112781 w 3960440"/>
                <a:gd name="connsiteY3" fmla="*/ 1986193 h 3384376"/>
                <a:gd name="connsiteX4" fmla="*/ 1851782 w 3960440"/>
                <a:gd name="connsiteY4" fmla="*/ 391155 h 3384376"/>
                <a:gd name="connsiteX5" fmla="*/ 1851783 w 3960440"/>
                <a:gd name="connsiteY5" fmla="*/ 391155 h 3384376"/>
                <a:gd name="connsiteX0" fmla="*/ 1851783 w 3960440"/>
                <a:gd name="connsiteY0" fmla="*/ 391155 h 3384376"/>
                <a:gd name="connsiteX1" fmla="*/ 1178440 w 3960440"/>
                <a:gd name="connsiteY1" fmla="*/ 3384376 h 3384376"/>
                <a:gd name="connsiteX2" fmla="*/ 0 w 3960440"/>
                <a:gd name="connsiteY2" fmla="*/ 3384376 h 3384376"/>
                <a:gd name="connsiteX3" fmla="*/ 1262563 w 3960440"/>
                <a:gd name="connsiteY3" fmla="*/ 0 h 3384376"/>
                <a:gd name="connsiteX4" fmla="*/ 2441003 w 3960440"/>
                <a:gd name="connsiteY4" fmla="*/ 0 h 3384376"/>
                <a:gd name="connsiteX5" fmla="*/ 3663474 w 3960440"/>
                <a:gd name="connsiteY5" fmla="*/ 2538282 h 3384376"/>
                <a:gd name="connsiteX6" fmla="*/ 3920348 w 3960440"/>
                <a:gd name="connsiteY6" fmla="*/ 2538282 h 3384376"/>
                <a:gd name="connsiteX7" fmla="*/ 3114346 w 3960440"/>
                <a:gd name="connsiteY7" fmla="*/ 3384376 h 3384376"/>
                <a:gd name="connsiteX8" fmla="*/ 2228160 w 3960440"/>
                <a:gd name="connsiteY8" fmla="*/ 2538282 h 3384376"/>
                <a:gd name="connsiteX9" fmla="*/ 2485035 w 3960440"/>
                <a:gd name="connsiteY9" fmla="*/ 2538282 h 3384376"/>
                <a:gd name="connsiteX10" fmla="*/ 1262564 w 3960440"/>
                <a:gd name="connsiteY10" fmla="*/ 0 h 3384376"/>
                <a:gd name="connsiteX0" fmla="*/ 3131660 w 3937662"/>
                <a:gd name="connsiteY0" fmla="*/ 3385291 h 3385291"/>
                <a:gd name="connsiteX1" fmla="*/ 2245474 w 3937662"/>
                <a:gd name="connsiteY1" fmla="*/ 2539197 h 3385291"/>
                <a:gd name="connsiteX2" fmla="*/ 2502349 w 3937662"/>
                <a:gd name="connsiteY2" fmla="*/ 2539197 h 3385291"/>
                <a:gd name="connsiteX3" fmla="*/ 1279878 w 3937662"/>
                <a:gd name="connsiteY3" fmla="*/ 915 h 3385291"/>
                <a:gd name="connsiteX4" fmla="*/ 2458317 w 3937662"/>
                <a:gd name="connsiteY4" fmla="*/ 915 h 3385291"/>
                <a:gd name="connsiteX5" fmla="*/ 3680788 w 3937662"/>
                <a:gd name="connsiteY5" fmla="*/ 2539197 h 3385291"/>
                <a:gd name="connsiteX6" fmla="*/ 3937662 w 3937662"/>
                <a:gd name="connsiteY6" fmla="*/ 2539197 h 3385291"/>
                <a:gd name="connsiteX7" fmla="*/ 3131660 w 3937662"/>
                <a:gd name="connsiteY7" fmla="*/ 3385291 h 3385291"/>
                <a:gd name="connsiteX0" fmla="*/ 1869097 w 3937662"/>
                <a:gd name="connsiteY0" fmla="*/ 392070 h 3385291"/>
                <a:gd name="connsiteX1" fmla="*/ 1195754 w 3937662"/>
                <a:gd name="connsiteY1" fmla="*/ 3385291 h 3385291"/>
                <a:gd name="connsiteX2" fmla="*/ 17314 w 3937662"/>
                <a:gd name="connsiteY2" fmla="*/ 3385291 h 3385291"/>
                <a:gd name="connsiteX3" fmla="*/ 130095 w 3937662"/>
                <a:gd name="connsiteY3" fmla="*/ 1987108 h 3385291"/>
                <a:gd name="connsiteX4" fmla="*/ 1869096 w 3937662"/>
                <a:gd name="connsiteY4" fmla="*/ 392070 h 3385291"/>
                <a:gd name="connsiteX5" fmla="*/ 1869097 w 3937662"/>
                <a:gd name="connsiteY5" fmla="*/ 392070 h 3385291"/>
                <a:gd name="connsiteX0" fmla="*/ 1869097 w 3937662"/>
                <a:gd name="connsiteY0" fmla="*/ 392070 h 3385291"/>
                <a:gd name="connsiteX1" fmla="*/ 0 w 3937662"/>
                <a:gd name="connsiteY1" fmla="*/ 3385291 h 3385291"/>
                <a:gd name="connsiteX2" fmla="*/ 17314 w 3937662"/>
                <a:gd name="connsiteY2" fmla="*/ 3385291 h 3385291"/>
                <a:gd name="connsiteX3" fmla="*/ 1279877 w 3937662"/>
                <a:gd name="connsiteY3" fmla="*/ 915 h 3385291"/>
                <a:gd name="connsiteX4" fmla="*/ 2458317 w 3937662"/>
                <a:gd name="connsiteY4" fmla="*/ 915 h 3385291"/>
                <a:gd name="connsiteX5" fmla="*/ 3680788 w 3937662"/>
                <a:gd name="connsiteY5" fmla="*/ 2539197 h 3385291"/>
                <a:gd name="connsiteX6" fmla="*/ 3937662 w 3937662"/>
                <a:gd name="connsiteY6" fmla="*/ 2539197 h 3385291"/>
                <a:gd name="connsiteX7" fmla="*/ 3131660 w 3937662"/>
                <a:gd name="connsiteY7" fmla="*/ 3385291 h 3385291"/>
                <a:gd name="connsiteX8" fmla="*/ 2245474 w 3937662"/>
                <a:gd name="connsiteY8" fmla="*/ 2539197 h 3385291"/>
                <a:gd name="connsiteX9" fmla="*/ 2502349 w 3937662"/>
                <a:gd name="connsiteY9" fmla="*/ 2539197 h 3385291"/>
                <a:gd name="connsiteX10" fmla="*/ 1279878 w 3937662"/>
                <a:gd name="connsiteY10" fmla="*/ 915 h 3385291"/>
                <a:gd name="connsiteX0" fmla="*/ 3145728 w 3951730"/>
                <a:gd name="connsiteY0" fmla="*/ 3385291 h 3385291"/>
                <a:gd name="connsiteX1" fmla="*/ 2259542 w 3951730"/>
                <a:gd name="connsiteY1" fmla="*/ 2539197 h 3385291"/>
                <a:gd name="connsiteX2" fmla="*/ 2516417 w 3951730"/>
                <a:gd name="connsiteY2" fmla="*/ 2539197 h 3385291"/>
                <a:gd name="connsiteX3" fmla="*/ 1293946 w 3951730"/>
                <a:gd name="connsiteY3" fmla="*/ 915 h 3385291"/>
                <a:gd name="connsiteX4" fmla="*/ 2472385 w 3951730"/>
                <a:gd name="connsiteY4" fmla="*/ 915 h 3385291"/>
                <a:gd name="connsiteX5" fmla="*/ 3694856 w 3951730"/>
                <a:gd name="connsiteY5" fmla="*/ 2539197 h 3385291"/>
                <a:gd name="connsiteX6" fmla="*/ 3951730 w 3951730"/>
                <a:gd name="connsiteY6" fmla="*/ 2539197 h 3385291"/>
                <a:gd name="connsiteX7" fmla="*/ 3145728 w 3951730"/>
                <a:gd name="connsiteY7" fmla="*/ 3385291 h 3385291"/>
                <a:gd name="connsiteX0" fmla="*/ 1883165 w 3951730"/>
                <a:gd name="connsiteY0" fmla="*/ 392070 h 3385291"/>
                <a:gd name="connsiteX1" fmla="*/ 0 w 3951730"/>
                <a:gd name="connsiteY1" fmla="*/ 3343088 h 3385291"/>
                <a:gd name="connsiteX2" fmla="*/ 31382 w 3951730"/>
                <a:gd name="connsiteY2" fmla="*/ 3385291 h 3385291"/>
                <a:gd name="connsiteX3" fmla="*/ 144163 w 3951730"/>
                <a:gd name="connsiteY3" fmla="*/ 1987108 h 3385291"/>
                <a:gd name="connsiteX4" fmla="*/ 1883164 w 3951730"/>
                <a:gd name="connsiteY4" fmla="*/ 392070 h 3385291"/>
                <a:gd name="connsiteX5" fmla="*/ 1883165 w 3951730"/>
                <a:gd name="connsiteY5" fmla="*/ 392070 h 3385291"/>
                <a:gd name="connsiteX0" fmla="*/ 1883165 w 3951730"/>
                <a:gd name="connsiteY0" fmla="*/ 392070 h 3385291"/>
                <a:gd name="connsiteX1" fmla="*/ 14068 w 3951730"/>
                <a:gd name="connsiteY1" fmla="*/ 3385291 h 3385291"/>
                <a:gd name="connsiteX2" fmla="*/ 31382 w 3951730"/>
                <a:gd name="connsiteY2" fmla="*/ 3385291 h 3385291"/>
                <a:gd name="connsiteX3" fmla="*/ 1293945 w 3951730"/>
                <a:gd name="connsiteY3" fmla="*/ 915 h 3385291"/>
                <a:gd name="connsiteX4" fmla="*/ 2472385 w 3951730"/>
                <a:gd name="connsiteY4" fmla="*/ 915 h 3385291"/>
                <a:gd name="connsiteX5" fmla="*/ 3694856 w 3951730"/>
                <a:gd name="connsiteY5" fmla="*/ 2539197 h 3385291"/>
                <a:gd name="connsiteX6" fmla="*/ 3951730 w 3951730"/>
                <a:gd name="connsiteY6" fmla="*/ 2539197 h 3385291"/>
                <a:gd name="connsiteX7" fmla="*/ 3145728 w 3951730"/>
                <a:gd name="connsiteY7" fmla="*/ 3385291 h 3385291"/>
                <a:gd name="connsiteX8" fmla="*/ 2259542 w 3951730"/>
                <a:gd name="connsiteY8" fmla="*/ 2539197 h 3385291"/>
                <a:gd name="connsiteX9" fmla="*/ 2516417 w 3951730"/>
                <a:gd name="connsiteY9" fmla="*/ 2539197 h 3385291"/>
                <a:gd name="connsiteX10" fmla="*/ 1293946 w 3951730"/>
                <a:gd name="connsiteY10" fmla="*/ 915 h 3385291"/>
                <a:gd name="connsiteX0" fmla="*/ 3145728 w 3951730"/>
                <a:gd name="connsiteY0" fmla="*/ 3385291 h 3385291"/>
                <a:gd name="connsiteX1" fmla="*/ 2259542 w 3951730"/>
                <a:gd name="connsiteY1" fmla="*/ 2539197 h 3385291"/>
                <a:gd name="connsiteX2" fmla="*/ 2516417 w 3951730"/>
                <a:gd name="connsiteY2" fmla="*/ 2539197 h 3385291"/>
                <a:gd name="connsiteX3" fmla="*/ 1293946 w 3951730"/>
                <a:gd name="connsiteY3" fmla="*/ 915 h 3385291"/>
                <a:gd name="connsiteX4" fmla="*/ 2472385 w 3951730"/>
                <a:gd name="connsiteY4" fmla="*/ 915 h 3385291"/>
                <a:gd name="connsiteX5" fmla="*/ 3694856 w 3951730"/>
                <a:gd name="connsiteY5" fmla="*/ 2539197 h 3385291"/>
                <a:gd name="connsiteX6" fmla="*/ 3951730 w 3951730"/>
                <a:gd name="connsiteY6" fmla="*/ 2539197 h 3385291"/>
                <a:gd name="connsiteX7" fmla="*/ 3145728 w 3951730"/>
                <a:gd name="connsiteY7" fmla="*/ 3385291 h 3385291"/>
                <a:gd name="connsiteX0" fmla="*/ 1883165 w 3951730"/>
                <a:gd name="connsiteY0" fmla="*/ 392070 h 3385291"/>
                <a:gd name="connsiteX1" fmla="*/ 0 w 3951730"/>
                <a:gd name="connsiteY1" fmla="*/ 3343088 h 3385291"/>
                <a:gd name="connsiteX2" fmla="*/ 31382 w 3951730"/>
                <a:gd name="connsiteY2" fmla="*/ 3385291 h 3385291"/>
                <a:gd name="connsiteX3" fmla="*/ 144163 w 3951730"/>
                <a:gd name="connsiteY3" fmla="*/ 1987108 h 3385291"/>
                <a:gd name="connsiteX4" fmla="*/ 1883164 w 3951730"/>
                <a:gd name="connsiteY4" fmla="*/ 392070 h 3385291"/>
                <a:gd name="connsiteX5" fmla="*/ 1883165 w 3951730"/>
                <a:gd name="connsiteY5" fmla="*/ 392070 h 3385291"/>
                <a:gd name="connsiteX0" fmla="*/ 1883165 w 3951730"/>
                <a:gd name="connsiteY0" fmla="*/ 392070 h 3385291"/>
                <a:gd name="connsiteX1" fmla="*/ 14068 w 3951730"/>
                <a:gd name="connsiteY1" fmla="*/ 3385291 h 3385291"/>
                <a:gd name="connsiteX2" fmla="*/ 31382 w 3951730"/>
                <a:gd name="connsiteY2" fmla="*/ 3385291 h 3385291"/>
                <a:gd name="connsiteX3" fmla="*/ 1293945 w 3951730"/>
                <a:gd name="connsiteY3" fmla="*/ 915 h 3385291"/>
                <a:gd name="connsiteX4" fmla="*/ 2472385 w 3951730"/>
                <a:gd name="connsiteY4" fmla="*/ 915 h 3385291"/>
                <a:gd name="connsiteX5" fmla="*/ 3694856 w 3951730"/>
                <a:gd name="connsiteY5" fmla="*/ 2539197 h 3385291"/>
                <a:gd name="connsiteX6" fmla="*/ 3951730 w 3951730"/>
                <a:gd name="connsiteY6" fmla="*/ 2539197 h 3385291"/>
                <a:gd name="connsiteX7" fmla="*/ 3145728 w 3951730"/>
                <a:gd name="connsiteY7" fmla="*/ 3385291 h 3385291"/>
                <a:gd name="connsiteX8" fmla="*/ 2259542 w 3951730"/>
                <a:gd name="connsiteY8" fmla="*/ 2539197 h 3385291"/>
                <a:gd name="connsiteX9" fmla="*/ 2516417 w 3951730"/>
                <a:gd name="connsiteY9" fmla="*/ 2539197 h 3385291"/>
                <a:gd name="connsiteX10" fmla="*/ 1293946 w 3951730"/>
                <a:gd name="connsiteY10" fmla="*/ 915 h 3385291"/>
                <a:gd name="connsiteX0" fmla="*/ 3145728 w 3951730"/>
                <a:gd name="connsiteY0" fmla="*/ 3385291 h 3385291"/>
                <a:gd name="connsiteX1" fmla="*/ 2259542 w 3951730"/>
                <a:gd name="connsiteY1" fmla="*/ 2539197 h 3385291"/>
                <a:gd name="connsiteX2" fmla="*/ 2516417 w 3951730"/>
                <a:gd name="connsiteY2" fmla="*/ 2539197 h 3385291"/>
                <a:gd name="connsiteX3" fmla="*/ 1293946 w 3951730"/>
                <a:gd name="connsiteY3" fmla="*/ 915 h 3385291"/>
                <a:gd name="connsiteX4" fmla="*/ 2472385 w 3951730"/>
                <a:gd name="connsiteY4" fmla="*/ 915 h 3385291"/>
                <a:gd name="connsiteX5" fmla="*/ 3694856 w 3951730"/>
                <a:gd name="connsiteY5" fmla="*/ 2539197 h 3385291"/>
                <a:gd name="connsiteX6" fmla="*/ 3951730 w 3951730"/>
                <a:gd name="connsiteY6" fmla="*/ 2539197 h 3385291"/>
                <a:gd name="connsiteX7" fmla="*/ 3145728 w 3951730"/>
                <a:gd name="connsiteY7" fmla="*/ 3385291 h 3385291"/>
                <a:gd name="connsiteX0" fmla="*/ 1883165 w 3951730"/>
                <a:gd name="connsiteY0" fmla="*/ 392070 h 3385291"/>
                <a:gd name="connsiteX1" fmla="*/ 0 w 3951730"/>
                <a:gd name="connsiteY1" fmla="*/ 3343088 h 3385291"/>
                <a:gd name="connsiteX2" fmla="*/ 31382 w 3951730"/>
                <a:gd name="connsiteY2" fmla="*/ 3385291 h 3385291"/>
                <a:gd name="connsiteX3" fmla="*/ 144163 w 3951730"/>
                <a:gd name="connsiteY3" fmla="*/ 1987108 h 3385291"/>
                <a:gd name="connsiteX4" fmla="*/ 1883164 w 3951730"/>
                <a:gd name="connsiteY4" fmla="*/ 392070 h 3385291"/>
                <a:gd name="connsiteX5" fmla="*/ 1883165 w 3951730"/>
                <a:gd name="connsiteY5" fmla="*/ 392070 h 3385291"/>
                <a:gd name="connsiteX0" fmla="*/ 1883165 w 3951730"/>
                <a:gd name="connsiteY0" fmla="*/ 392070 h 3385291"/>
                <a:gd name="connsiteX1" fmla="*/ 14068 w 3951730"/>
                <a:gd name="connsiteY1" fmla="*/ 3385291 h 3385291"/>
                <a:gd name="connsiteX2" fmla="*/ 31382 w 3951730"/>
                <a:gd name="connsiteY2" fmla="*/ 3385291 h 3385291"/>
                <a:gd name="connsiteX3" fmla="*/ 1293945 w 3951730"/>
                <a:gd name="connsiteY3" fmla="*/ 915 h 3385291"/>
                <a:gd name="connsiteX4" fmla="*/ 2472385 w 3951730"/>
                <a:gd name="connsiteY4" fmla="*/ 915 h 3385291"/>
                <a:gd name="connsiteX5" fmla="*/ 3694856 w 3951730"/>
                <a:gd name="connsiteY5" fmla="*/ 2539197 h 3385291"/>
                <a:gd name="connsiteX6" fmla="*/ 3951730 w 3951730"/>
                <a:gd name="connsiteY6" fmla="*/ 2539197 h 3385291"/>
                <a:gd name="connsiteX7" fmla="*/ 3145728 w 3951730"/>
                <a:gd name="connsiteY7" fmla="*/ 3385291 h 3385291"/>
                <a:gd name="connsiteX8" fmla="*/ 2259542 w 3951730"/>
                <a:gd name="connsiteY8" fmla="*/ 2539197 h 3385291"/>
                <a:gd name="connsiteX9" fmla="*/ 2516417 w 3951730"/>
                <a:gd name="connsiteY9" fmla="*/ 2539197 h 3385291"/>
                <a:gd name="connsiteX10" fmla="*/ 1293946 w 3951730"/>
                <a:gd name="connsiteY10" fmla="*/ 915 h 3385291"/>
                <a:gd name="connsiteX0" fmla="*/ 3145728 w 3951730"/>
                <a:gd name="connsiteY0" fmla="*/ 3385291 h 3385291"/>
                <a:gd name="connsiteX1" fmla="*/ 2259542 w 3951730"/>
                <a:gd name="connsiteY1" fmla="*/ 2539197 h 3385291"/>
                <a:gd name="connsiteX2" fmla="*/ 2516417 w 3951730"/>
                <a:gd name="connsiteY2" fmla="*/ 2539197 h 3385291"/>
                <a:gd name="connsiteX3" fmla="*/ 1293946 w 3951730"/>
                <a:gd name="connsiteY3" fmla="*/ 915 h 3385291"/>
                <a:gd name="connsiteX4" fmla="*/ 2472385 w 3951730"/>
                <a:gd name="connsiteY4" fmla="*/ 915 h 3385291"/>
                <a:gd name="connsiteX5" fmla="*/ 3694856 w 3951730"/>
                <a:gd name="connsiteY5" fmla="*/ 2539197 h 3385291"/>
                <a:gd name="connsiteX6" fmla="*/ 3951730 w 3951730"/>
                <a:gd name="connsiteY6" fmla="*/ 2539197 h 3385291"/>
                <a:gd name="connsiteX7" fmla="*/ 3145728 w 3951730"/>
                <a:gd name="connsiteY7" fmla="*/ 3385291 h 3385291"/>
                <a:gd name="connsiteX0" fmla="*/ 1883165 w 3951730"/>
                <a:gd name="connsiteY0" fmla="*/ 392070 h 3385291"/>
                <a:gd name="connsiteX1" fmla="*/ 0 w 3951730"/>
                <a:gd name="connsiteY1" fmla="*/ 3343088 h 3385291"/>
                <a:gd name="connsiteX2" fmla="*/ 31382 w 3951730"/>
                <a:gd name="connsiteY2" fmla="*/ 3385291 h 3385291"/>
                <a:gd name="connsiteX3" fmla="*/ 144163 w 3951730"/>
                <a:gd name="connsiteY3" fmla="*/ 1987108 h 3385291"/>
                <a:gd name="connsiteX4" fmla="*/ 1883164 w 3951730"/>
                <a:gd name="connsiteY4" fmla="*/ 392070 h 3385291"/>
                <a:gd name="connsiteX5" fmla="*/ 1883165 w 3951730"/>
                <a:gd name="connsiteY5" fmla="*/ 392070 h 3385291"/>
                <a:gd name="connsiteX0" fmla="*/ 1883165 w 3951730"/>
                <a:gd name="connsiteY0" fmla="*/ 392070 h 3385291"/>
                <a:gd name="connsiteX1" fmla="*/ 14068 w 3951730"/>
                <a:gd name="connsiteY1" fmla="*/ 3385291 h 3385291"/>
                <a:gd name="connsiteX2" fmla="*/ 31382 w 3951730"/>
                <a:gd name="connsiteY2" fmla="*/ 3385291 h 3385291"/>
                <a:gd name="connsiteX3" fmla="*/ 1293945 w 3951730"/>
                <a:gd name="connsiteY3" fmla="*/ 915 h 3385291"/>
                <a:gd name="connsiteX4" fmla="*/ 2472385 w 3951730"/>
                <a:gd name="connsiteY4" fmla="*/ 915 h 3385291"/>
                <a:gd name="connsiteX5" fmla="*/ 3694856 w 3951730"/>
                <a:gd name="connsiteY5" fmla="*/ 2539197 h 3385291"/>
                <a:gd name="connsiteX6" fmla="*/ 3951730 w 3951730"/>
                <a:gd name="connsiteY6" fmla="*/ 2539197 h 3385291"/>
                <a:gd name="connsiteX7" fmla="*/ 3145728 w 3951730"/>
                <a:gd name="connsiteY7" fmla="*/ 3385291 h 3385291"/>
                <a:gd name="connsiteX8" fmla="*/ 2259542 w 3951730"/>
                <a:gd name="connsiteY8" fmla="*/ 2539197 h 3385291"/>
                <a:gd name="connsiteX9" fmla="*/ 2516417 w 3951730"/>
                <a:gd name="connsiteY9" fmla="*/ 2539197 h 3385291"/>
                <a:gd name="connsiteX10" fmla="*/ 1293946 w 3951730"/>
                <a:gd name="connsiteY10" fmla="*/ 915 h 3385291"/>
                <a:gd name="connsiteX0" fmla="*/ 3145728 w 3951730"/>
                <a:gd name="connsiteY0" fmla="*/ 3385291 h 3385291"/>
                <a:gd name="connsiteX1" fmla="*/ 2259542 w 3951730"/>
                <a:gd name="connsiteY1" fmla="*/ 2539197 h 3385291"/>
                <a:gd name="connsiteX2" fmla="*/ 2516417 w 3951730"/>
                <a:gd name="connsiteY2" fmla="*/ 2539197 h 3385291"/>
                <a:gd name="connsiteX3" fmla="*/ 1293946 w 3951730"/>
                <a:gd name="connsiteY3" fmla="*/ 915 h 3385291"/>
                <a:gd name="connsiteX4" fmla="*/ 2472385 w 3951730"/>
                <a:gd name="connsiteY4" fmla="*/ 915 h 3385291"/>
                <a:gd name="connsiteX5" fmla="*/ 3694856 w 3951730"/>
                <a:gd name="connsiteY5" fmla="*/ 2539197 h 3385291"/>
                <a:gd name="connsiteX6" fmla="*/ 3951730 w 3951730"/>
                <a:gd name="connsiteY6" fmla="*/ 2539197 h 3385291"/>
                <a:gd name="connsiteX7" fmla="*/ 3145728 w 3951730"/>
                <a:gd name="connsiteY7" fmla="*/ 3385291 h 3385291"/>
                <a:gd name="connsiteX0" fmla="*/ 1883165 w 3951730"/>
                <a:gd name="connsiteY0" fmla="*/ 392070 h 3385291"/>
                <a:gd name="connsiteX1" fmla="*/ 0 w 3951730"/>
                <a:gd name="connsiteY1" fmla="*/ 3343088 h 3385291"/>
                <a:gd name="connsiteX2" fmla="*/ 31382 w 3951730"/>
                <a:gd name="connsiteY2" fmla="*/ 3385291 h 3385291"/>
                <a:gd name="connsiteX3" fmla="*/ 144163 w 3951730"/>
                <a:gd name="connsiteY3" fmla="*/ 1987108 h 3385291"/>
                <a:gd name="connsiteX4" fmla="*/ 1883164 w 3951730"/>
                <a:gd name="connsiteY4" fmla="*/ 392070 h 3385291"/>
                <a:gd name="connsiteX5" fmla="*/ 1883165 w 3951730"/>
                <a:gd name="connsiteY5" fmla="*/ 392070 h 3385291"/>
                <a:gd name="connsiteX0" fmla="*/ 1883165 w 3951730"/>
                <a:gd name="connsiteY0" fmla="*/ 392070 h 3385291"/>
                <a:gd name="connsiteX1" fmla="*/ 14068 w 3951730"/>
                <a:gd name="connsiteY1" fmla="*/ 3385291 h 3385291"/>
                <a:gd name="connsiteX2" fmla="*/ 45450 w 3951730"/>
                <a:gd name="connsiteY2" fmla="*/ 2794448 h 3385291"/>
                <a:gd name="connsiteX3" fmla="*/ 1293945 w 3951730"/>
                <a:gd name="connsiteY3" fmla="*/ 915 h 3385291"/>
                <a:gd name="connsiteX4" fmla="*/ 2472385 w 3951730"/>
                <a:gd name="connsiteY4" fmla="*/ 915 h 3385291"/>
                <a:gd name="connsiteX5" fmla="*/ 3694856 w 3951730"/>
                <a:gd name="connsiteY5" fmla="*/ 2539197 h 3385291"/>
                <a:gd name="connsiteX6" fmla="*/ 3951730 w 3951730"/>
                <a:gd name="connsiteY6" fmla="*/ 2539197 h 3385291"/>
                <a:gd name="connsiteX7" fmla="*/ 3145728 w 3951730"/>
                <a:gd name="connsiteY7" fmla="*/ 3385291 h 3385291"/>
                <a:gd name="connsiteX8" fmla="*/ 2259542 w 3951730"/>
                <a:gd name="connsiteY8" fmla="*/ 2539197 h 3385291"/>
                <a:gd name="connsiteX9" fmla="*/ 2516417 w 3951730"/>
                <a:gd name="connsiteY9" fmla="*/ 2539197 h 3385291"/>
                <a:gd name="connsiteX10" fmla="*/ 1293946 w 3951730"/>
                <a:gd name="connsiteY10" fmla="*/ 915 h 3385291"/>
                <a:gd name="connsiteX0" fmla="*/ 3145728 w 3951730"/>
                <a:gd name="connsiteY0" fmla="*/ 3385291 h 3385291"/>
                <a:gd name="connsiteX1" fmla="*/ 2259542 w 3951730"/>
                <a:gd name="connsiteY1" fmla="*/ 2539197 h 3385291"/>
                <a:gd name="connsiteX2" fmla="*/ 2516417 w 3951730"/>
                <a:gd name="connsiteY2" fmla="*/ 2539197 h 3385291"/>
                <a:gd name="connsiteX3" fmla="*/ 1293946 w 3951730"/>
                <a:gd name="connsiteY3" fmla="*/ 915 h 3385291"/>
                <a:gd name="connsiteX4" fmla="*/ 2472385 w 3951730"/>
                <a:gd name="connsiteY4" fmla="*/ 915 h 3385291"/>
                <a:gd name="connsiteX5" fmla="*/ 3694856 w 3951730"/>
                <a:gd name="connsiteY5" fmla="*/ 2539197 h 3385291"/>
                <a:gd name="connsiteX6" fmla="*/ 3951730 w 3951730"/>
                <a:gd name="connsiteY6" fmla="*/ 2539197 h 3385291"/>
                <a:gd name="connsiteX7" fmla="*/ 3145728 w 3951730"/>
                <a:gd name="connsiteY7" fmla="*/ 3385291 h 3385291"/>
                <a:gd name="connsiteX0" fmla="*/ 1883165 w 3951730"/>
                <a:gd name="connsiteY0" fmla="*/ 392070 h 3385291"/>
                <a:gd name="connsiteX1" fmla="*/ 0 w 3951730"/>
                <a:gd name="connsiteY1" fmla="*/ 3343088 h 3385291"/>
                <a:gd name="connsiteX2" fmla="*/ 31382 w 3951730"/>
                <a:gd name="connsiteY2" fmla="*/ 3385291 h 3385291"/>
                <a:gd name="connsiteX3" fmla="*/ 144163 w 3951730"/>
                <a:gd name="connsiteY3" fmla="*/ 1987108 h 3385291"/>
                <a:gd name="connsiteX4" fmla="*/ 1883164 w 3951730"/>
                <a:gd name="connsiteY4" fmla="*/ 392070 h 3385291"/>
                <a:gd name="connsiteX5" fmla="*/ 1883165 w 3951730"/>
                <a:gd name="connsiteY5" fmla="*/ 392070 h 3385291"/>
                <a:gd name="connsiteX0" fmla="*/ 1883165 w 3951730"/>
                <a:gd name="connsiteY0" fmla="*/ 392070 h 3385291"/>
                <a:gd name="connsiteX1" fmla="*/ 14068 w 3951730"/>
                <a:gd name="connsiteY1" fmla="*/ 3385291 h 3385291"/>
                <a:gd name="connsiteX2" fmla="*/ 45450 w 3951730"/>
                <a:gd name="connsiteY2" fmla="*/ 2794448 h 3385291"/>
                <a:gd name="connsiteX3" fmla="*/ 1293945 w 3951730"/>
                <a:gd name="connsiteY3" fmla="*/ 915 h 3385291"/>
                <a:gd name="connsiteX4" fmla="*/ 2472385 w 3951730"/>
                <a:gd name="connsiteY4" fmla="*/ 915 h 3385291"/>
                <a:gd name="connsiteX5" fmla="*/ 3694856 w 3951730"/>
                <a:gd name="connsiteY5" fmla="*/ 2539197 h 3385291"/>
                <a:gd name="connsiteX6" fmla="*/ 3951730 w 3951730"/>
                <a:gd name="connsiteY6" fmla="*/ 2539197 h 3385291"/>
                <a:gd name="connsiteX7" fmla="*/ 3145728 w 3951730"/>
                <a:gd name="connsiteY7" fmla="*/ 3385291 h 3385291"/>
                <a:gd name="connsiteX8" fmla="*/ 2259542 w 3951730"/>
                <a:gd name="connsiteY8" fmla="*/ 2539197 h 3385291"/>
                <a:gd name="connsiteX9" fmla="*/ 2516417 w 3951730"/>
                <a:gd name="connsiteY9" fmla="*/ 2539197 h 3385291"/>
                <a:gd name="connsiteX10" fmla="*/ 1293946 w 3951730"/>
                <a:gd name="connsiteY10" fmla="*/ 915 h 3385291"/>
                <a:gd name="connsiteX0" fmla="*/ 3145728 w 3951730"/>
                <a:gd name="connsiteY0" fmla="*/ 3385291 h 3693794"/>
                <a:gd name="connsiteX1" fmla="*/ 2259542 w 3951730"/>
                <a:gd name="connsiteY1" fmla="*/ 2539197 h 3693794"/>
                <a:gd name="connsiteX2" fmla="*/ 2516417 w 3951730"/>
                <a:gd name="connsiteY2" fmla="*/ 2539197 h 3693794"/>
                <a:gd name="connsiteX3" fmla="*/ 1293946 w 3951730"/>
                <a:gd name="connsiteY3" fmla="*/ 915 h 3693794"/>
                <a:gd name="connsiteX4" fmla="*/ 2472385 w 3951730"/>
                <a:gd name="connsiteY4" fmla="*/ 915 h 3693794"/>
                <a:gd name="connsiteX5" fmla="*/ 3694856 w 3951730"/>
                <a:gd name="connsiteY5" fmla="*/ 2539197 h 3693794"/>
                <a:gd name="connsiteX6" fmla="*/ 3951730 w 3951730"/>
                <a:gd name="connsiteY6" fmla="*/ 2539197 h 3693794"/>
                <a:gd name="connsiteX7" fmla="*/ 3145728 w 3951730"/>
                <a:gd name="connsiteY7" fmla="*/ 3385291 h 3693794"/>
                <a:gd name="connsiteX0" fmla="*/ 1883165 w 3951730"/>
                <a:gd name="connsiteY0" fmla="*/ 392070 h 3693794"/>
                <a:gd name="connsiteX1" fmla="*/ 0 w 3951730"/>
                <a:gd name="connsiteY1" fmla="*/ 3343088 h 3693794"/>
                <a:gd name="connsiteX2" fmla="*/ 31382 w 3951730"/>
                <a:gd name="connsiteY2" fmla="*/ 3385291 h 3693794"/>
                <a:gd name="connsiteX3" fmla="*/ 144163 w 3951730"/>
                <a:gd name="connsiteY3" fmla="*/ 1987108 h 3693794"/>
                <a:gd name="connsiteX4" fmla="*/ 1883164 w 3951730"/>
                <a:gd name="connsiteY4" fmla="*/ 392070 h 3693794"/>
                <a:gd name="connsiteX5" fmla="*/ 1883165 w 3951730"/>
                <a:gd name="connsiteY5" fmla="*/ 392070 h 3693794"/>
                <a:gd name="connsiteX0" fmla="*/ 1883165 w 3951730"/>
                <a:gd name="connsiteY0" fmla="*/ 392070 h 3693794"/>
                <a:gd name="connsiteX1" fmla="*/ 14068 w 3951730"/>
                <a:gd name="connsiteY1" fmla="*/ 3385291 h 3693794"/>
                <a:gd name="connsiteX2" fmla="*/ 45450 w 3951730"/>
                <a:gd name="connsiteY2" fmla="*/ 2794448 h 3693794"/>
                <a:gd name="connsiteX3" fmla="*/ 1293945 w 3951730"/>
                <a:gd name="connsiteY3" fmla="*/ 915 h 3693794"/>
                <a:gd name="connsiteX4" fmla="*/ 2472385 w 3951730"/>
                <a:gd name="connsiteY4" fmla="*/ 915 h 3693794"/>
                <a:gd name="connsiteX5" fmla="*/ 3694856 w 3951730"/>
                <a:gd name="connsiteY5" fmla="*/ 2539197 h 3693794"/>
                <a:gd name="connsiteX6" fmla="*/ 3951730 w 3951730"/>
                <a:gd name="connsiteY6" fmla="*/ 2539197 h 3693794"/>
                <a:gd name="connsiteX7" fmla="*/ 3101657 w 3951730"/>
                <a:gd name="connsiteY7" fmla="*/ 3693794 h 3693794"/>
                <a:gd name="connsiteX8" fmla="*/ 2259542 w 3951730"/>
                <a:gd name="connsiteY8" fmla="*/ 2539197 h 3693794"/>
                <a:gd name="connsiteX9" fmla="*/ 2516417 w 3951730"/>
                <a:gd name="connsiteY9" fmla="*/ 2539197 h 3693794"/>
                <a:gd name="connsiteX10" fmla="*/ 1293946 w 3951730"/>
                <a:gd name="connsiteY10" fmla="*/ 915 h 3693794"/>
                <a:gd name="connsiteX0" fmla="*/ 3101657 w 3951730"/>
                <a:gd name="connsiteY0" fmla="*/ 3715832 h 3715832"/>
                <a:gd name="connsiteX1" fmla="*/ 2259542 w 3951730"/>
                <a:gd name="connsiteY1" fmla="*/ 2539197 h 3715832"/>
                <a:gd name="connsiteX2" fmla="*/ 2516417 w 3951730"/>
                <a:gd name="connsiteY2" fmla="*/ 2539197 h 3715832"/>
                <a:gd name="connsiteX3" fmla="*/ 1293946 w 3951730"/>
                <a:gd name="connsiteY3" fmla="*/ 915 h 3715832"/>
                <a:gd name="connsiteX4" fmla="*/ 2472385 w 3951730"/>
                <a:gd name="connsiteY4" fmla="*/ 915 h 3715832"/>
                <a:gd name="connsiteX5" fmla="*/ 3694856 w 3951730"/>
                <a:gd name="connsiteY5" fmla="*/ 2539197 h 3715832"/>
                <a:gd name="connsiteX6" fmla="*/ 3951730 w 3951730"/>
                <a:gd name="connsiteY6" fmla="*/ 2539197 h 3715832"/>
                <a:gd name="connsiteX7" fmla="*/ 3101657 w 3951730"/>
                <a:gd name="connsiteY7" fmla="*/ 3715832 h 3715832"/>
                <a:gd name="connsiteX0" fmla="*/ 1883165 w 3951730"/>
                <a:gd name="connsiteY0" fmla="*/ 392070 h 3715832"/>
                <a:gd name="connsiteX1" fmla="*/ 0 w 3951730"/>
                <a:gd name="connsiteY1" fmla="*/ 3343088 h 3715832"/>
                <a:gd name="connsiteX2" fmla="*/ 31382 w 3951730"/>
                <a:gd name="connsiteY2" fmla="*/ 3385291 h 3715832"/>
                <a:gd name="connsiteX3" fmla="*/ 144163 w 3951730"/>
                <a:gd name="connsiteY3" fmla="*/ 1987108 h 3715832"/>
                <a:gd name="connsiteX4" fmla="*/ 1883164 w 3951730"/>
                <a:gd name="connsiteY4" fmla="*/ 392070 h 3715832"/>
                <a:gd name="connsiteX5" fmla="*/ 1883165 w 3951730"/>
                <a:gd name="connsiteY5" fmla="*/ 392070 h 3715832"/>
                <a:gd name="connsiteX0" fmla="*/ 1883165 w 3951730"/>
                <a:gd name="connsiteY0" fmla="*/ 392070 h 3715832"/>
                <a:gd name="connsiteX1" fmla="*/ 14068 w 3951730"/>
                <a:gd name="connsiteY1" fmla="*/ 3385291 h 3715832"/>
                <a:gd name="connsiteX2" fmla="*/ 45450 w 3951730"/>
                <a:gd name="connsiteY2" fmla="*/ 2794448 h 3715832"/>
                <a:gd name="connsiteX3" fmla="*/ 1293945 w 3951730"/>
                <a:gd name="connsiteY3" fmla="*/ 915 h 3715832"/>
                <a:gd name="connsiteX4" fmla="*/ 2472385 w 3951730"/>
                <a:gd name="connsiteY4" fmla="*/ 915 h 3715832"/>
                <a:gd name="connsiteX5" fmla="*/ 3694856 w 3951730"/>
                <a:gd name="connsiteY5" fmla="*/ 2539197 h 3715832"/>
                <a:gd name="connsiteX6" fmla="*/ 3951730 w 3951730"/>
                <a:gd name="connsiteY6" fmla="*/ 2539197 h 3715832"/>
                <a:gd name="connsiteX7" fmla="*/ 3101657 w 3951730"/>
                <a:gd name="connsiteY7" fmla="*/ 3693794 h 3715832"/>
                <a:gd name="connsiteX8" fmla="*/ 2259542 w 3951730"/>
                <a:gd name="connsiteY8" fmla="*/ 2539197 h 3715832"/>
                <a:gd name="connsiteX9" fmla="*/ 2516417 w 3951730"/>
                <a:gd name="connsiteY9" fmla="*/ 2539197 h 3715832"/>
                <a:gd name="connsiteX10" fmla="*/ 1293946 w 3951730"/>
                <a:gd name="connsiteY10" fmla="*/ 915 h 3715832"/>
                <a:gd name="connsiteX0" fmla="*/ 3101657 w 3951730"/>
                <a:gd name="connsiteY0" fmla="*/ 3715832 h 3715832"/>
                <a:gd name="connsiteX1" fmla="*/ 2259542 w 3951730"/>
                <a:gd name="connsiteY1" fmla="*/ 2539197 h 3715832"/>
                <a:gd name="connsiteX2" fmla="*/ 2516417 w 3951730"/>
                <a:gd name="connsiteY2" fmla="*/ 2539197 h 3715832"/>
                <a:gd name="connsiteX3" fmla="*/ 1293946 w 3951730"/>
                <a:gd name="connsiteY3" fmla="*/ 915 h 3715832"/>
                <a:gd name="connsiteX4" fmla="*/ 2472385 w 3951730"/>
                <a:gd name="connsiteY4" fmla="*/ 915 h 3715832"/>
                <a:gd name="connsiteX5" fmla="*/ 3694856 w 3951730"/>
                <a:gd name="connsiteY5" fmla="*/ 2539197 h 3715832"/>
                <a:gd name="connsiteX6" fmla="*/ 3951730 w 3951730"/>
                <a:gd name="connsiteY6" fmla="*/ 2539197 h 3715832"/>
                <a:gd name="connsiteX7" fmla="*/ 3101657 w 3951730"/>
                <a:gd name="connsiteY7" fmla="*/ 3715832 h 3715832"/>
                <a:gd name="connsiteX0" fmla="*/ 1883165 w 3951730"/>
                <a:gd name="connsiteY0" fmla="*/ 392070 h 3715832"/>
                <a:gd name="connsiteX1" fmla="*/ 0 w 3951730"/>
                <a:gd name="connsiteY1" fmla="*/ 3343088 h 3715832"/>
                <a:gd name="connsiteX2" fmla="*/ 31382 w 3951730"/>
                <a:gd name="connsiteY2" fmla="*/ 3385291 h 3715832"/>
                <a:gd name="connsiteX3" fmla="*/ 144163 w 3951730"/>
                <a:gd name="connsiteY3" fmla="*/ 1987108 h 3715832"/>
                <a:gd name="connsiteX4" fmla="*/ 1883164 w 3951730"/>
                <a:gd name="connsiteY4" fmla="*/ 392070 h 3715832"/>
                <a:gd name="connsiteX5" fmla="*/ 1883165 w 3951730"/>
                <a:gd name="connsiteY5" fmla="*/ 392070 h 3715832"/>
                <a:gd name="connsiteX0" fmla="*/ 1883165 w 3951730"/>
                <a:gd name="connsiteY0" fmla="*/ 392070 h 3715832"/>
                <a:gd name="connsiteX1" fmla="*/ 14068 w 3951730"/>
                <a:gd name="connsiteY1" fmla="*/ 3385291 h 3715832"/>
                <a:gd name="connsiteX2" fmla="*/ 45450 w 3951730"/>
                <a:gd name="connsiteY2" fmla="*/ 2794448 h 3715832"/>
                <a:gd name="connsiteX3" fmla="*/ 1293945 w 3951730"/>
                <a:gd name="connsiteY3" fmla="*/ 915 h 3715832"/>
                <a:gd name="connsiteX4" fmla="*/ 2472385 w 3951730"/>
                <a:gd name="connsiteY4" fmla="*/ 915 h 3715832"/>
                <a:gd name="connsiteX5" fmla="*/ 3694856 w 3951730"/>
                <a:gd name="connsiteY5" fmla="*/ 2539197 h 3715832"/>
                <a:gd name="connsiteX6" fmla="*/ 3951730 w 3951730"/>
                <a:gd name="connsiteY6" fmla="*/ 2539197 h 3715832"/>
                <a:gd name="connsiteX7" fmla="*/ 3101657 w 3951730"/>
                <a:gd name="connsiteY7" fmla="*/ 3693794 h 3715832"/>
                <a:gd name="connsiteX8" fmla="*/ 2259542 w 3951730"/>
                <a:gd name="connsiteY8" fmla="*/ 2539197 h 3715832"/>
                <a:gd name="connsiteX9" fmla="*/ 2516417 w 3951730"/>
                <a:gd name="connsiteY9" fmla="*/ 2539197 h 3715832"/>
                <a:gd name="connsiteX10" fmla="*/ 1293946 w 3951730"/>
                <a:gd name="connsiteY10" fmla="*/ 915 h 3715832"/>
                <a:gd name="connsiteX0" fmla="*/ 3101657 w 3951730"/>
                <a:gd name="connsiteY0" fmla="*/ 3715832 h 3715832"/>
                <a:gd name="connsiteX1" fmla="*/ 2259542 w 3951730"/>
                <a:gd name="connsiteY1" fmla="*/ 2539197 h 3715832"/>
                <a:gd name="connsiteX2" fmla="*/ 2516417 w 3951730"/>
                <a:gd name="connsiteY2" fmla="*/ 2539197 h 3715832"/>
                <a:gd name="connsiteX3" fmla="*/ 1293946 w 3951730"/>
                <a:gd name="connsiteY3" fmla="*/ 915 h 3715832"/>
                <a:gd name="connsiteX4" fmla="*/ 2472385 w 3951730"/>
                <a:gd name="connsiteY4" fmla="*/ 915 h 3715832"/>
                <a:gd name="connsiteX5" fmla="*/ 3694856 w 3951730"/>
                <a:gd name="connsiteY5" fmla="*/ 2539197 h 3715832"/>
                <a:gd name="connsiteX6" fmla="*/ 3951730 w 3951730"/>
                <a:gd name="connsiteY6" fmla="*/ 2539197 h 3715832"/>
                <a:gd name="connsiteX7" fmla="*/ 3101657 w 3951730"/>
                <a:gd name="connsiteY7" fmla="*/ 3715832 h 3715832"/>
                <a:gd name="connsiteX0" fmla="*/ 1883165 w 3951730"/>
                <a:gd name="connsiteY0" fmla="*/ 392070 h 3715832"/>
                <a:gd name="connsiteX1" fmla="*/ 0 w 3951730"/>
                <a:gd name="connsiteY1" fmla="*/ 3343088 h 3715832"/>
                <a:gd name="connsiteX2" fmla="*/ 31382 w 3951730"/>
                <a:gd name="connsiteY2" fmla="*/ 3385291 h 3715832"/>
                <a:gd name="connsiteX3" fmla="*/ 144163 w 3951730"/>
                <a:gd name="connsiteY3" fmla="*/ 1987108 h 3715832"/>
                <a:gd name="connsiteX4" fmla="*/ 1883164 w 3951730"/>
                <a:gd name="connsiteY4" fmla="*/ 392070 h 3715832"/>
                <a:gd name="connsiteX5" fmla="*/ 1883165 w 3951730"/>
                <a:gd name="connsiteY5" fmla="*/ 392070 h 3715832"/>
                <a:gd name="connsiteX0" fmla="*/ 14068 w 3951730"/>
                <a:gd name="connsiteY0" fmla="*/ 3385291 h 3715832"/>
                <a:gd name="connsiteX1" fmla="*/ 45450 w 3951730"/>
                <a:gd name="connsiteY1" fmla="*/ 2794448 h 3715832"/>
                <a:gd name="connsiteX2" fmla="*/ 1293945 w 3951730"/>
                <a:gd name="connsiteY2" fmla="*/ 915 h 3715832"/>
                <a:gd name="connsiteX3" fmla="*/ 2472385 w 3951730"/>
                <a:gd name="connsiteY3" fmla="*/ 915 h 3715832"/>
                <a:gd name="connsiteX4" fmla="*/ 3694856 w 3951730"/>
                <a:gd name="connsiteY4" fmla="*/ 2539197 h 3715832"/>
                <a:gd name="connsiteX5" fmla="*/ 3951730 w 3951730"/>
                <a:gd name="connsiteY5" fmla="*/ 2539197 h 3715832"/>
                <a:gd name="connsiteX6" fmla="*/ 3101657 w 3951730"/>
                <a:gd name="connsiteY6" fmla="*/ 3693794 h 3715832"/>
                <a:gd name="connsiteX7" fmla="*/ 2259542 w 3951730"/>
                <a:gd name="connsiteY7" fmla="*/ 2539197 h 3715832"/>
                <a:gd name="connsiteX8" fmla="*/ 2516417 w 3951730"/>
                <a:gd name="connsiteY8" fmla="*/ 2539197 h 3715832"/>
                <a:gd name="connsiteX9" fmla="*/ 1293946 w 3951730"/>
                <a:gd name="connsiteY9" fmla="*/ 915 h 3715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951730" h="3715832" stroke="0" extrusionOk="0">
                  <a:moveTo>
                    <a:pt x="3101657" y="3715832"/>
                  </a:moveTo>
                  <a:lnTo>
                    <a:pt x="2259542" y="2539197"/>
                  </a:lnTo>
                  <a:lnTo>
                    <a:pt x="2516417" y="2539197"/>
                  </a:lnTo>
                  <a:cubicBezTo>
                    <a:pt x="2372485" y="1044932"/>
                    <a:pt x="1869672" y="915"/>
                    <a:pt x="1293946" y="915"/>
                  </a:cubicBezTo>
                  <a:lnTo>
                    <a:pt x="2472385" y="915"/>
                  </a:lnTo>
                  <a:cubicBezTo>
                    <a:pt x="3048112" y="915"/>
                    <a:pt x="3550925" y="1044933"/>
                    <a:pt x="3694856" y="2539197"/>
                  </a:cubicBezTo>
                  <a:lnTo>
                    <a:pt x="3951730" y="2539197"/>
                  </a:lnTo>
                  <a:lnTo>
                    <a:pt x="3101657" y="3715832"/>
                  </a:lnTo>
                  <a:close/>
                </a:path>
                <a:path w="3951730" h="3715832" fill="darkenLess" stroke="0" extrusionOk="0">
                  <a:moveTo>
                    <a:pt x="1883165" y="392070"/>
                  </a:moveTo>
                  <a:cubicBezTo>
                    <a:pt x="848992" y="390133"/>
                    <a:pt x="0" y="2087830"/>
                    <a:pt x="0" y="3343088"/>
                  </a:cubicBezTo>
                  <a:lnTo>
                    <a:pt x="31382" y="3385291"/>
                  </a:lnTo>
                  <a:cubicBezTo>
                    <a:pt x="31382" y="2903013"/>
                    <a:pt x="69835" y="2426305"/>
                    <a:pt x="144163" y="1987108"/>
                  </a:cubicBezTo>
                  <a:cubicBezTo>
                    <a:pt x="444463" y="212684"/>
                    <a:pt x="1240285" y="-517256"/>
                    <a:pt x="1883164" y="392070"/>
                  </a:cubicBezTo>
                  <a:lnTo>
                    <a:pt x="1883165" y="392070"/>
                  </a:lnTo>
                  <a:close/>
                </a:path>
                <a:path w="3951730" h="3715832" fill="none" extrusionOk="0">
                  <a:moveTo>
                    <a:pt x="14068" y="3385291"/>
                  </a:moveTo>
                  <a:lnTo>
                    <a:pt x="45450" y="2794448"/>
                  </a:lnTo>
                  <a:cubicBezTo>
                    <a:pt x="45450" y="1938183"/>
                    <a:pt x="596651" y="915"/>
                    <a:pt x="1293945" y="915"/>
                  </a:cubicBezTo>
                  <a:lnTo>
                    <a:pt x="2472385" y="915"/>
                  </a:lnTo>
                  <a:cubicBezTo>
                    <a:pt x="3048112" y="915"/>
                    <a:pt x="3550925" y="1044933"/>
                    <a:pt x="3694856" y="2539197"/>
                  </a:cubicBezTo>
                  <a:lnTo>
                    <a:pt x="3951730" y="2539197"/>
                  </a:lnTo>
                  <a:lnTo>
                    <a:pt x="3101657" y="3693794"/>
                  </a:lnTo>
                  <a:lnTo>
                    <a:pt x="2259542" y="2539197"/>
                  </a:lnTo>
                  <a:lnTo>
                    <a:pt x="2516417" y="2539197"/>
                  </a:lnTo>
                  <a:cubicBezTo>
                    <a:pt x="2372485" y="1044932"/>
                    <a:pt x="1869672" y="915"/>
                    <a:pt x="1293946" y="915"/>
                  </a:cubicBezTo>
                </a:path>
              </a:pathLst>
            </a:custGeom>
            <a:grpFill/>
            <a:ln w="3175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" name="TextBox 11"/>
            <p:cNvSpPr txBox="1">
              <a:spLocks noChangeArrowheads="1"/>
            </p:cNvSpPr>
            <p:nvPr/>
          </p:nvSpPr>
          <p:spPr bwMode="auto">
            <a:xfrm rot="2590855">
              <a:off x="3879057" y="2245967"/>
              <a:ext cx="1279124" cy="41858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工作业绩</a:t>
              </a:r>
            </a:p>
          </p:txBody>
        </p:sp>
      </p:grpSp>
      <p:grpSp>
        <p:nvGrpSpPr>
          <p:cNvPr id="6" name="组合 23"/>
          <p:cNvGrpSpPr/>
          <p:nvPr/>
        </p:nvGrpSpPr>
        <p:grpSpPr>
          <a:xfrm>
            <a:off x="4536239" y="2501851"/>
            <a:ext cx="1823090" cy="1708856"/>
            <a:chOff x="5451958" y="3237922"/>
            <a:chExt cx="1929267" cy="2020951"/>
          </a:xfrm>
          <a:solidFill>
            <a:schemeClr val="tx2"/>
          </a:solidFill>
        </p:grpSpPr>
        <p:sp>
          <p:nvSpPr>
            <p:cNvPr id="7" name="上弧形箭头 2"/>
            <p:cNvSpPr/>
            <p:nvPr/>
          </p:nvSpPr>
          <p:spPr bwMode="auto">
            <a:xfrm rot="19829800" flipH="1" flipV="1">
              <a:off x="5451958" y="3237922"/>
              <a:ext cx="1929267" cy="2020951"/>
            </a:xfrm>
            <a:custGeom>
              <a:avLst/>
              <a:gdLst>
                <a:gd name="connsiteX0" fmla="*/ 3114346 w 3960440"/>
                <a:gd name="connsiteY0" fmla="*/ 3384376 h 3384376"/>
                <a:gd name="connsiteX1" fmla="*/ 2228160 w 3960440"/>
                <a:gd name="connsiteY1" fmla="*/ 2538282 h 3384376"/>
                <a:gd name="connsiteX2" fmla="*/ 2485035 w 3960440"/>
                <a:gd name="connsiteY2" fmla="*/ 2538282 h 3384376"/>
                <a:gd name="connsiteX3" fmla="*/ 1262564 w 3960440"/>
                <a:gd name="connsiteY3" fmla="*/ 0 h 3384376"/>
                <a:gd name="connsiteX4" fmla="*/ 2441003 w 3960440"/>
                <a:gd name="connsiteY4" fmla="*/ 0 h 3384376"/>
                <a:gd name="connsiteX5" fmla="*/ 3663474 w 3960440"/>
                <a:gd name="connsiteY5" fmla="*/ 2538282 h 3384376"/>
                <a:gd name="connsiteX6" fmla="*/ 3920348 w 3960440"/>
                <a:gd name="connsiteY6" fmla="*/ 2538282 h 3384376"/>
                <a:gd name="connsiteX7" fmla="*/ 3114346 w 3960440"/>
                <a:gd name="connsiteY7" fmla="*/ 3384376 h 3384376"/>
                <a:gd name="connsiteX0" fmla="*/ 1851783 w 3960440"/>
                <a:gd name="connsiteY0" fmla="*/ 391155 h 3384376"/>
                <a:gd name="connsiteX1" fmla="*/ 1178440 w 3960440"/>
                <a:gd name="connsiteY1" fmla="*/ 3384376 h 3384376"/>
                <a:gd name="connsiteX2" fmla="*/ 0 w 3960440"/>
                <a:gd name="connsiteY2" fmla="*/ 3384376 h 3384376"/>
                <a:gd name="connsiteX3" fmla="*/ 112781 w 3960440"/>
                <a:gd name="connsiteY3" fmla="*/ 1986193 h 3384376"/>
                <a:gd name="connsiteX4" fmla="*/ 1851782 w 3960440"/>
                <a:gd name="connsiteY4" fmla="*/ 391155 h 3384376"/>
                <a:gd name="connsiteX5" fmla="*/ 1851783 w 3960440"/>
                <a:gd name="connsiteY5" fmla="*/ 391155 h 3384376"/>
                <a:gd name="connsiteX0" fmla="*/ 1851783 w 3960440"/>
                <a:gd name="connsiteY0" fmla="*/ 391155 h 3384376"/>
                <a:gd name="connsiteX1" fmla="*/ 1178440 w 3960440"/>
                <a:gd name="connsiteY1" fmla="*/ 3384376 h 3384376"/>
                <a:gd name="connsiteX2" fmla="*/ 0 w 3960440"/>
                <a:gd name="connsiteY2" fmla="*/ 3384376 h 3384376"/>
                <a:gd name="connsiteX3" fmla="*/ 1262563 w 3960440"/>
                <a:gd name="connsiteY3" fmla="*/ 0 h 3384376"/>
                <a:gd name="connsiteX4" fmla="*/ 2441003 w 3960440"/>
                <a:gd name="connsiteY4" fmla="*/ 0 h 3384376"/>
                <a:gd name="connsiteX5" fmla="*/ 3663474 w 3960440"/>
                <a:gd name="connsiteY5" fmla="*/ 2538282 h 3384376"/>
                <a:gd name="connsiteX6" fmla="*/ 3920348 w 3960440"/>
                <a:gd name="connsiteY6" fmla="*/ 2538282 h 3384376"/>
                <a:gd name="connsiteX7" fmla="*/ 3114346 w 3960440"/>
                <a:gd name="connsiteY7" fmla="*/ 3384376 h 3384376"/>
                <a:gd name="connsiteX8" fmla="*/ 2228160 w 3960440"/>
                <a:gd name="connsiteY8" fmla="*/ 2538282 h 3384376"/>
                <a:gd name="connsiteX9" fmla="*/ 2485035 w 3960440"/>
                <a:gd name="connsiteY9" fmla="*/ 2538282 h 3384376"/>
                <a:gd name="connsiteX10" fmla="*/ 1262564 w 3960440"/>
                <a:gd name="connsiteY10" fmla="*/ 0 h 3384376"/>
                <a:gd name="connsiteX0" fmla="*/ 3131660 w 3937662"/>
                <a:gd name="connsiteY0" fmla="*/ 3385291 h 3385291"/>
                <a:gd name="connsiteX1" fmla="*/ 2245474 w 3937662"/>
                <a:gd name="connsiteY1" fmla="*/ 2539197 h 3385291"/>
                <a:gd name="connsiteX2" fmla="*/ 2502349 w 3937662"/>
                <a:gd name="connsiteY2" fmla="*/ 2539197 h 3385291"/>
                <a:gd name="connsiteX3" fmla="*/ 1279878 w 3937662"/>
                <a:gd name="connsiteY3" fmla="*/ 915 h 3385291"/>
                <a:gd name="connsiteX4" fmla="*/ 2458317 w 3937662"/>
                <a:gd name="connsiteY4" fmla="*/ 915 h 3385291"/>
                <a:gd name="connsiteX5" fmla="*/ 3680788 w 3937662"/>
                <a:gd name="connsiteY5" fmla="*/ 2539197 h 3385291"/>
                <a:gd name="connsiteX6" fmla="*/ 3937662 w 3937662"/>
                <a:gd name="connsiteY6" fmla="*/ 2539197 h 3385291"/>
                <a:gd name="connsiteX7" fmla="*/ 3131660 w 3937662"/>
                <a:gd name="connsiteY7" fmla="*/ 3385291 h 3385291"/>
                <a:gd name="connsiteX0" fmla="*/ 1869097 w 3937662"/>
                <a:gd name="connsiteY0" fmla="*/ 392070 h 3385291"/>
                <a:gd name="connsiteX1" fmla="*/ 1195754 w 3937662"/>
                <a:gd name="connsiteY1" fmla="*/ 3385291 h 3385291"/>
                <a:gd name="connsiteX2" fmla="*/ 17314 w 3937662"/>
                <a:gd name="connsiteY2" fmla="*/ 3385291 h 3385291"/>
                <a:gd name="connsiteX3" fmla="*/ 130095 w 3937662"/>
                <a:gd name="connsiteY3" fmla="*/ 1987108 h 3385291"/>
                <a:gd name="connsiteX4" fmla="*/ 1869096 w 3937662"/>
                <a:gd name="connsiteY4" fmla="*/ 392070 h 3385291"/>
                <a:gd name="connsiteX5" fmla="*/ 1869097 w 3937662"/>
                <a:gd name="connsiteY5" fmla="*/ 392070 h 3385291"/>
                <a:gd name="connsiteX0" fmla="*/ 1869097 w 3937662"/>
                <a:gd name="connsiteY0" fmla="*/ 392070 h 3385291"/>
                <a:gd name="connsiteX1" fmla="*/ 0 w 3937662"/>
                <a:gd name="connsiteY1" fmla="*/ 3385291 h 3385291"/>
                <a:gd name="connsiteX2" fmla="*/ 17314 w 3937662"/>
                <a:gd name="connsiteY2" fmla="*/ 3385291 h 3385291"/>
                <a:gd name="connsiteX3" fmla="*/ 1279877 w 3937662"/>
                <a:gd name="connsiteY3" fmla="*/ 915 h 3385291"/>
                <a:gd name="connsiteX4" fmla="*/ 2458317 w 3937662"/>
                <a:gd name="connsiteY4" fmla="*/ 915 h 3385291"/>
                <a:gd name="connsiteX5" fmla="*/ 3680788 w 3937662"/>
                <a:gd name="connsiteY5" fmla="*/ 2539197 h 3385291"/>
                <a:gd name="connsiteX6" fmla="*/ 3937662 w 3937662"/>
                <a:gd name="connsiteY6" fmla="*/ 2539197 h 3385291"/>
                <a:gd name="connsiteX7" fmla="*/ 3131660 w 3937662"/>
                <a:gd name="connsiteY7" fmla="*/ 3385291 h 3385291"/>
                <a:gd name="connsiteX8" fmla="*/ 2245474 w 3937662"/>
                <a:gd name="connsiteY8" fmla="*/ 2539197 h 3385291"/>
                <a:gd name="connsiteX9" fmla="*/ 2502349 w 3937662"/>
                <a:gd name="connsiteY9" fmla="*/ 2539197 h 3385291"/>
                <a:gd name="connsiteX10" fmla="*/ 1279878 w 3937662"/>
                <a:gd name="connsiteY10" fmla="*/ 915 h 3385291"/>
                <a:gd name="connsiteX0" fmla="*/ 3145728 w 3951730"/>
                <a:gd name="connsiteY0" fmla="*/ 3385291 h 3385291"/>
                <a:gd name="connsiteX1" fmla="*/ 2259542 w 3951730"/>
                <a:gd name="connsiteY1" fmla="*/ 2539197 h 3385291"/>
                <a:gd name="connsiteX2" fmla="*/ 2516417 w 3951730"/>
                <a:gd name="connsiteY2" fmla="*/ 2539197 h 3385291"/>
                <a:gd name="connsiteX3" fmla="*/ 1293946 w 3951730"/>
                <a:gd name="connsiteY3" fmla="*/ 915 h 3385291"/>
                <a:gd name="connsiteX4" fmla="*/ 2472385 w 3951730"/>
                <a:gd name="connsiteY4" fmla="*/ 915 h 3385291"/>
                <a:gd name="connsiteX5" fmla="*/ 3694856 w 3951730"/>
                <a:gd name="connsiteY5" fmla="*/ 2539197 h 3385291"/>
                <a:gd name="connsiteX6" fmla="*/ 3951730 w 3951730"/>
                <a:gd name="connsiteY6" fmla="*/ 2539197 h 3385291"/>
                <a:gd name="connsiteX7" fmla="*/ 3145728 w 3951730"/>
                <a:gd name="connsiteY7" fmla="*/ 3385291 h 3385291"/>
                <a:gd name="connsiteX0" fmla="*/ 1883165 w 3951730"/>
                <a:gd name="connsiteY0" fmla="*/ 392070 h 3385291"/>
                <a:gd name="connsiteX1" fmla="*/ 0 w 3951730"/>
                <a:gd name="connsiteY1" fmla="*/ 3343088 h 3385291"/>
                <a:gd name="connsiteX2" fmla="*/ 31382 w 3951730"/>
                <a:gd name="connsiteY2" fmla="*/ 3385291 h 3385291"/>
                <a:gd name="connsiteX3" fmla="*/ 144163 w 3951730"/>
                <a:gd name="connsiteY3" fmla="*/ 1987108 h 3385291"/>
                <a:gd name="connsiteX4" fmla="*/ 1883164 w 3951730"/>
                <a:gd name="connsiteY4" fmla="*/ 392070 h 3385291"/>
                <a:gd name="connsiteX5" fmla="*/ 1883165 w 3951730"/>
                <a:gd name="connsiteY5" fmla="*/ 392070 h 3385291"/>
                <a:gd name="connsiteX0" fmla="*/ 1883165 w 3951730"/>
                <a:gd name="connsiteY0" fmla="*/ 392070 h 3385291"/>
                <a:gd name="connsiteX1" fmla="*/ 14068 w 3951730"/>
                <a:gd name="connsiteY1" fmla="*/ 3385291 h 3385291"/>
                <a:gd name="connsiteX2" fmla="*/ 31382 w 3951730"/>
                <a:gd name="connsiteY2" fmla="*/ 3385291 h 3385291"/>
                <a:gd name="connsiteX3" fmla="*/ 1293945 w 3951730"/>
                <a:gd name="connsiteY3" fmla="*/ 915 h 3385291"/>
                <a:gd name="connsiteX4" fmla="*/ 2472385 w 3951730"/>
                <a:gd name="connsiteY4" fmla="*/ 915 h 3385291"/>
                <a:gd name="connsiteX5" fmla="*/ 3694856 w 3951730"/>
                <a:gd name="connsiteY5" fmla="*/ 2539197 h 3385291"/>
                <a:gd name="connsiteX6" fmla="*/ 3951730 w 3951730"/>
                <a:gd name="connsiteY6" fmla="*/ 2539197 h 3385291"/>
                <a:gd name="connsiteX7" fmla="*/ 3145728 w 3951730"/>
                <a:gd name="connsiteY7" fmla="*/ 3385291 h 3385291"/>
                <a:gd name="connsiteX8" fmla="*/ 2259542 w 3951730"/>
                <a:gd name="connsiteY8" fmla="*/ 2539197 h 3385291"/>
                <a:gd name="connsiteX9" fmla="*/ 2516417 w 3951730"/>
                <a:gd name="connsiteY9" fmla="*/ 2539197 h 3385291"/>
                <a:gd name="connsiteX10" fmla="*/ 1293946 w 3951730"/>
                <a:gd name="connsiteY10" fmla="*/ 915 h 3385291"/>
                <a:gd name="connsiteX0" fmla="*/ 3145728 w 3951730"/>
                <a:gd name="connsiteY0" fmla="*/ 3385291 h 3385291"/>
                <a:gd name="connsiteX1" fmla="*/ 2259542 w 3951730"/>
                <a:gd name="connsiteY1" fmla="*/ 2539197 h 3385291"/>
                <a:gd name="connsiteX2" fmla="*/ 2516417 w 3951730"/>
                <a:gd name="connsiteY2" fmla="*/ 2539197 h 3385291"/>
                <a:gd name="connsiteX3" fmla="*/ 1293946 w 3951730"/>
                <a:gd name="connsiteY3" fmla="*/ 915 h 3385291"/>
                <a:gd name="connsiteX4" fmla="*/ 2472385 w 3951730"/>
                <a:gd name="connsiteY4" fmla="*/ 915 h 3385291"/>
                <a:gd name="connsiteX5" fmla="*/ 3694856 w 3951730"/>
                <a:gd name="connsiteY5" fmla="*/ 2539197 h 3385291"/>
                <a:gd name="connsiteX6" fmla="*/ 3951730 w 3951730"/>
                <a:gd name="connsiteY6" fmla="*/ 2539197 h 3385291"/>
                <a:gd name="connsiteX7" fmla="*/ 3145728 w 3951730"/>
                <a:gd name="connsiteY7" fmla="*/ 3385291 h 3385291"/>
                <a:gd name="connsiteX0" fmla="*/ 1883165 w 3951730"/>
                <a:gd name="connsiteY0" fmla="*/ 392070 h 3385291"/>
                <a:gd name="connsiteX1" fmla="*/ 0 w 3951730"/>
                <a:gd name="connsiteY1" fmla="*/ 3343088 h 3385291"/>
                <a:gd name="connsiteX2" fmla="*/ 31382 w 3951730"/>
                <a:gd name="connsiteY2" fmla="*/ 3385291 h 3385291"/>
                <a:gd name="connsiteX3" fmla="*/ 144163 w 3951730"/>
                <a:gd name="connsiteY3" fmla="*/ 1987108 h 3385291"/>
                <a:gd name="connsiteX4" fmla="*/ 1883164 w 3951730"/>
                <a:gd name="connsiteY4" fmla="*/ 392070 h 3385291"/>
                <a:gd name="connsiteX5" fmla="*/ 1883165 w 3951730"/>
                <a:gd name="connsiteY5" fmla="*/ 392070 h 3385291"/>
                <a:gd name="connsiteX0" fmla="*/ 1883165 w 3951730"/>
                <a:gd name="connsiteY0" fmla="*/ 392070 h 3385291"/>
                <a:gd name="connsiteX1" fmla="*/ 14068 w 3951730"/>
                <a:gd name="connsiteY1" fmla="*/ 3385291 h 3385291"/>
                <a:gd name="connsiteX2" fmla="*/ 31382 w 3951730"/>
                <a:gd name="connsiteY2" fmla="*/ 3385291 h 3385291"/>
                <a:gd name="connsiteX3" fmla="*/ 1293945 w 3951730"/>
                <a:gd name="connsiteY3" fmla="*/ 915 h 3385291"/>
                <a:gd name="connsiteX4" fmla="*/ 2472385 w 3951730"/>
                <a:gd name="connsiteY4" fmla="*/ 915 h 3385291"/>
                <a:gd name="connsiteX5" fmla="*/ 3694856 w 3951730"/>
                <a:gd name="connsiteY5" fmla="*/ 2539197 h 3385291"/>
                <a:gd name="connsiteX6" fmla="*/ 3951730 w 3951730"/>
                <a:gd name="connsiteY6" fmla="*/ 2539197 h 3385291"/>
                <a:gd name="connsiteX7" fmla="*/ 3145728 w 3951730"/>
                <a:gd name="connsiteY7" fmla="*/ 3385291 h 3385291"/>
                <a:gd name="connsiteX8" fmla="*/ 2259542 w 3951730"/>
                <a:gd name="connsiteY8" fmla="*/ 2539197 h 3385291"/>
                <a:gd name="connsiteX9" fmla="*/ 2516417 w 3951730"/>
                <a:gd name="connsiteY9" fmla="*/ 2539197 h 3385291"/>
                <a:gd name="connsiteX10" fmla="*/ 1293946 w 3951730"/>
                <a:gd name="connsiteY10" fmla="*/ 915 h 3385291"/>
                <a:gd name="connsiteX0" fmla="*/ 3145728 w 3951730"/>
                <a:gd name="connsiteY0" fmla="*/ 3385291 h 3385291"/>
                <a:gd name="connsiteX1" fmla="*/ 2259542 w 3951730"/>
                <a:gd name="connsiteY1" fmla="*/ 2539197 h 3385291"/>
                <a:gd name="connsiteX2" fmla="*/ 2516417 w 3951730"/>
                <a:gd name="connsiteY2" fmla="*/ 2539197 h 3385291"/>
                <a:gd name="connsiteX3" fmla="*/ 1293946 w 3951730"/>
                <a:gd name="connsiteY3" fmla="*/ 915 h 3385291"/>
                <a:gd name="connsiteX4" fmla="*/ 2472385 w 3951730"/>
                <a:gd name="connsiteY4" fmla="*/ 915 h 3385291"/>
                <a:gd name="connsiteX5" fmla="*/ 3694856 w 3951730"/>
                <a:gd name="connsiteY5" fmla="*/ 2539197 h 3385291"/>
                <a:gd name="connsiteX6" fmla="*/ 3951730 w 3951730"/>
                <a:gd name="connsiteY6" fmla="*/ 2539197 h 3385291"/>
                <a:gd name="connsiteX7" fmla="*/ 3145728 w 3951730"/>
                <a:gd name="connsiteY7" fmla="*/ 3385291 h 3385291"/>
                <a:gd name="connsiteX0" fmla="*/ 1883165 w 3951730"/>
                <a:gd name="connsiteY0" fmla="*/ 392070 h 3385291"/>
                <a:gd name="connsiteX1" fmla="*/ 0 w 3951730"/>
                <a:gd name="connsiteY1" fmla="*/ 3343088 h 3385291"/>
                <a:gd name="connsiteX2" fmla="*/ 31382 w 3951730"/>
                <a:gd name="connsiteY2" fmla="*/ 3385291 h 3385291"/>
                <a:gd name="connsiteX3" fmla="*/ 144163 w 3951730"/>
                <a:gd name="connsiteY3" fmla="*/ 1987108 h 3385291"/>
                <a:gd name="connsiteX4" fmla="*/ 1883164 w 3951730"/>
                <a:gd name="connsiteY4" fmla="*/ 392070 h 3385291"/>
                <a:gd name="connsiteX5" fmla="*/ 1883165 w 3951730"/>
                <a:gd name="connsiteY5" fmla="*/ 392070 h 3385291"/>
                <a:gd name="connsiteX0" fmla="*/ 1883165 w 3951730"/>
                <a:gd name="connsiteY0" fmla="*/ 392070 h 3385291"/>
                <a:gd name="connsiteX1" fmla="*/ 14068 w 3951730"/>
                <a:gd name="connsiteY1" fmla="*/ 3385291 h 3385291"/>
                <a:gd name="connsiteX2" fmla="*/ 31382 w 3951730"/>
                <a:gd name="connsiteY2" fmla="*/ 3385291 h 3385291"/>
                <a:gd name="connsiteX3" fmla="*/ 1293945 w 3951730"/>
                <a:gd name="connsiteY3" fmla="*/ 915 h 3385291"/>
                <a:gd name="connsiteX4" fmla="*/ 2472385 w 3951730"/>
                <a:gd name="connsiteY4" fmla="*/ 915 h 3385291"/>
                <a:gd name="connsiteX5" fmla="*/ 3694856 w 3951730"/>
                <a:gd name="connsiteY5" fmla="*/ 2539197 h 3385291"/>
                <a:gd name="connsiteX6" fmla="*/ 3951730 w 3951730"/>
                <a:gd name="connsiteY6" fmla="*/ 2539197 h 3385291"/>
                <a:gd name="connsiteX7" fmla="*/ 3145728 w 3951730"/>
                <a:gd name="connsiteY7" fmla="*/ 3385291 h 3385291"/>
                <a:gd name="connsiteX8" fmla="*/ 2259542 w 3951730"/>
                <a:gd name="connsiteY8" fmla="*/ 2539197 h 3385291"/>
                <a:gd name="connsiteX9" fmla="*/ 2516417 w 3951730"/>
                <a:gd name="connsiteY9" fmla="*/ 2539197 h 3385291"/>
                <a:gd name="connsiteX10" fmla="*/ 1293946 w 3951730"/>
                <a:gd name="connsiteY10" fmla="*/ 915 h 3385291"/>
                <a:gd name="connsiteX0" fmla="*/ 3145728 w 3951730"/>
                <a:gd name="connsiteY0" fmla="*/ 3385291 h 3385291"/>
                <a:gd name="connsiteX1" fmla="*/ 2259542 w 3951730"/>
                <a:gd name="connsiteY1" fmla="*/ 2539197 h 3385291"/>
                <a:gd name="connsiteX2" fmla="*/ 2516417 w 3951730"/>
                <a:gd name="connsiteY2" fmla="*/ 2539197 h 3385291"/>
                <a:gd name="connsiteX3" fmla="*/ 1293946 w 3951730"/>
                <a:gd name="connsiteY3" fmla="*/ 915 h 3385291"/>
                <a:gd name="connsiteX4" fmla="*/ 2472385 w 3951730"/>
                <a:gd name="connsiteY4" fmla="*/ 915 h 3385291"/>
                <a:gd name="connsiteX5" fmla="*/ 3694856 w 3951730"/>
                <a:gd name="connsiteY5" fmla="*/ 2539197 h 3385291"/>
                <a:gd name="connsiteX6" fmla="*/ 3951730 w 3951730"/>
                <a:gd name="connsiteY6" fmla="*/ 2539197 h 3385291"/>
                <a:gd name="connsiteX7" fmla="*/ 3145728 w 3951730"/>
                <a:gd name="connsiteY7" fmla="*/ 3385291 h 3385291"/>
                <a:gd name="connsiteX0" fmla="*/ 1883165 w 3951730"/>
                <a:gd name="connsiteY0" fmla="*/ 392070 h 3385291"/>
                <a:gd name="connsiteX1" fmla="*/ 0 w 3951730"/>
                <a:gd name="connsiteY1" fmla="*/ 3343088 h 3385291"/>
                <a:gd name="connsiteX2" fmla="*/ 31382 w 3951730"/>
                <a:gd name="connsiteY2" fmla="*/ 3385291 h 3385291"/>
                <a:gd name="connsiteX3" fmla="*/ 144163 w 3951730"/>
                <a:gd name="connsiteY3" fmla="*/ 1987108 h 3385291"/>
                <a:gd name="connsiteX4" fmla="*/ 1883164 w 3951730"/>
                <a:gd name="connsiteY4" fmla="*/ 392070 h 3385291"/>
                <a:gd name="connsiteX5" fmla="*/ 1883165 w 3951730"/>
                <a:gd name="connsiteY5" fmla="*/ 392070 h 3385291"/>
                <a:gd name="connsiteX0" fmla="*/ 1883165 w 3951730"/>
                <a:gd name="connsiteY0" fmla="*/ 392070 h 3385291"/>
                <a:gd name="connsiteX1" fmla="*/ 14068 w 3951730"/>
                <a:gd name="connsiteY1" fmla="*/ 3385291 h 3385291"/>
                <a:gd name="connsiteX2" fmla="*/ 31382 w 3951730"/>
                <a:gd name="connsiteY2" fmla="*/ 3385291 h 3385291"/>
                <a:gd name="connsiteX3" fmla="*/ 1293945 w 3951730"/>
                <a:gd name="connsiteY3" fmla="*/ 915 h 3385291"/>
                <a:gd name="connsiteX4" fmla="*/ 2472385 w 3951730"/>
                <a:gd name="connsiteY4" fmla="*/ 915 h 3385291"/>
                <a:gd name="connsiteX5" fmla="*/ 3694856 w 3951730"/>
                <a:gd name="connsiteY5" fmla="*/ 2539197 h 3385291"/>
                <a:gd name="connsiteX6" fmla="*/ 3951730 w 3951730"/>
                <a:gd name="connsiteY6" fmla="*/ 2539197 h 3385291"/>
                <a:gd name="connsiteX7" fmla="*/ 3145728 w 3951730"/>
                <a:gd name="connsiteY7" fmla="*/ 3385291 h 3385291"/>
                <a:gd name="connsiteX8" fmla="*/ 2259542 w 3951730"/>
                <a:gd name="connsiteY8" fmla="*/ 2539197 h 3385291"/>
                <a:gd name="connsiteX9" fmla="*/ 2516417 w 3951730"/>
                <a:gd name="connsiteY9" fmla="*/ 2539197 h 3385291"/>
                <a:gd name="connsiteX10" fmla="*/ 1293946 w 3951730"/>
                <a:gd name="connsiteY10" fmla="*/ 915 h 3385291"/>
                <a:gd name="connsiteX0" fmla="*/ 3145728 w 3951730"/>
                <a:gd name="connsiteY0" fmla="*/ 3385291 h 3385291"/>
                <a:gd name="connsiteX1" fmla="*/ 2259542 w 3951730"/>
                <a:gd name="connsiteY1" fmla="*/ 2539197 h 3385291"/>
                <a:gd name="connsiteX2" fmla="*/ 2516417 w 3951730"/>
                <a:gd name="connsiteY2" fmla="*/ 2539197 h 3385291"/>
                <a:gd name="connsiteX3" fmla="*/ 1293946 w 3951730"/>
                <a:gd name="connsiteY3" fmla="*/ 915 h 3385291"/>
                <a:gd name="connsiteX4" fmla="*/ 2472385 w 3951730"/>
                <a:gd name="connsiteY4" fmla="*/ 915 h 3385291"/>
                <a:gd name="connsiteX5" fmla="*/ 3694856 w 3951730"/>
                <a:gd name="connsiteY5" fmla="*/ 2539197 h 3385291"/>
                <a:gd name="connsiteX6" fmla="*/ 3951730 w 3951730"/>
                <a:gd name="connsiteY6" fmla="*/ 2539197 h 3385291"/>
                <a:gd name="connsiteX7" fmla="*/ 3145728 w 3951730"/>
                <a:gd name="connsiteY7" fmla="*/ 3385291 h 3385291"/>
                <a:gd name="connsiteX0" fmla="*/ 1883165 w 3951730"/>
                <a:gd name="connsiteY0" fmla="*/ 392070 h 3385291"/>
                <a:gd name="connsiteX1" fmla="*/ 0 w 3951730"/>
                <a:gd name="connsiteY1" fmla="*/ 3343088 h 3385291"/>
                <a:gd name="connsiteX2" fmla="*/ 31382 w 3951730"/>
                <a:gd name="connsiteY2" fmla="*/ 3385291 h 3385291"/>
                <a:gd name="connsiteX3" fmla="*/ 144163 w 3951730"/>
                <a:gd name="connsiteY3" fmla="*/ 1987108 h 3385291"/>
                <a:gd name="connsiteX4" fmla="*/ 1883164 w 3951730"/>
                <a:gd name="connsiteY4" fmla="*/ 392070 h 3385291"/>
                <a:gd name="connsiteX5" fmla="*/ 1883165 w 3951730"/>
                <a:gd name="connsiteY5" fmla="*/ 392070 h 3385291"/>
                <a:gd name="connsiteX0" fmla="*/ 1883165 w 3951730"/>
                <a:gd name="connsiteY0" fmla="*/ 392070 h 3385291"/>
                <a:gd name="connsiteX1" fmla="*/ 14068 w 3951730"/>
                <a:gd name="connsiteY1" fmla="*/ 3385291 h 3385291"/>
                <a:gd name="connsiteX2" fmla="*/ 45450 w 3951730"/>
                <a:gd name="connsiteY2" fmla="*/ 2794448 h 3385291"/>
                <a:gd name="connsiteX3" fmla="*/ 1293945 w 3951730"/>
                <a:gd name="connsiteY3" fmla="*/ 915 h 3385291"/>
                <a:gd name="connsiteX4" fmla="*/ 2472385 w 3951730"/>
                <a:gd name="connsiteY4" fmla="*/ 915 h 3385291"/>
                <a:gd name="connsiteX5" fmla="*/ 3694856 w 3951730"/>
                <a:gd name="connsiteY5" fmla="*/ 2539197 h 3385291"/>
                <a:gd name="connsiteX6" fmla="*/ 3951730 w 3951730"/>
                <a:gd name="connsiteY6" fmla="*/ 2539197 h 3385291"/>
                <a:gd name="connsiteX7" fmla="*/ 3145728 w 3951730"/>
                <a:gd name="connsiteY7" fmla="*/ 3385291 h 3385291"/>
                <a:gd name="connsiteX8" fmla="*/ 2259542 w 3951730"/>
                <a:gd name="connsiteY8" fmla="*/ 2539197 h 3385291"/>
                <a:gd name="connsiteX9" fmla="*/ 2516417 w 3951730"/>
                <a:gd name="connsiteY9" fmla="*/ 2539197 h 3385291"/>
                <a:gd name="connsiteX10" fmla="*/ 1293946 w 3951730"/>
                <a:gd name="connsiteY10" fmla="*/ 915 h 3385291"/>
                <a:gd name="connsiteX0" fmla="*/ 3145728 w 3951730"/>
                <a:gd name="connsiteY0" fmla="*/ 3385291 h 3385291"/>
                <a:gd name="connsiteX1" fmla="*/ 2259542 w 3951730"/>
                <a:gd name="connsiteY1" fmla="*/ 2539197 h 3385291"/>
                <a:gd name="connsiteX2" fmla="*/ 2516417 w 3951730"/>
                <a:gd name="connsiteY2" fmla="*/ 2539197 h 3385291"/>
                <a:gd name="connsiteX3" fmla="*/ 1293946 w 3951730"/>
                <a:gd name="connsiteY3" fmla="*/ 915 h 3385291"/>
                <a:gd name="connsiteX4" fmla="*/ 2472385 w 3951730"/>
                <a:gd name="connsiteY4" fmla="*/ 915 h 3385291"/>
                <a:gd name="connsiteX5" fmla="*/ 3694856 w 3951730"/>
                <a:gd name="connsiteY5" fmla="*/ 2539197 h 3385291"/>
                <a:gd name="connsiteX6" fmla="*/ 3951730 w 3951730"/>
                <a:gd name="connsiteY6" fmla="*/ 2539197 h 3385291"/>
                <a:gd name="connsiteX7" fmla="*/ 3145728 w 3951730"/>
                <a:gd name="connsiteY7" fmla="*/ 3385291 h 3385291"/>
                <a:gd name="connsiteX0" fmla="*/ 1883165 w 3951730"/>
                <a:gd name="connsiteY0" fmla="*/ 392070 h 3385291"/>
                <a:gd name="connsiteX1" fmla="*/ 0 w 3951730"/>
                <a:gd name="connsiteY1" fmla="*/ 3343088 h 3385291"/>
                <a:gd name="connsiteX2" fmla="*/ 31382 w 3951730"/>
                <a:gd name="connsiteY2" fmla="*/ 3385291 h 3385291"/>
                <a:gd name="connsiteX3" fmla="*/ 144163 w 3951730"/>
                <a:gd name="connsiteY3" fmla="*/ 1987108 h 3385291"/>
                <a:gd name="connsiteX4" fmla="*/ 1883164 w 3951730"/>
                <a:gd name="connsiteY4" fmla="*/ 392070 h 3385291"/>
                <a:gd name="connsiteX5" fmla="*/ 1883165 w 3951730"/>
                <a:gd name="connsiteY5" fmla="*/ 392070 h 3385291"/>
                <a:gd name="connsiteX0" fmla="*/ 1883165 w 3951730"/>
                <a:gd name="connsiteY0" fmla="*/ 392070 h 3385291"/>
                <a:gd name="connsiteX1" fmla="*/ 14068 w 3951730"/>
                <a:gd name="connsiteY1" fmla="*/ 3385291 h 3385291"/>
                <a:gd name="connsiteX2" fmla="*/ 45450 w 3951730"/>
                <a:gd name="connsiteY2" fmla="*/ 2794448 h 3385291"/>
                <a:gd name="connsiteX3" fmla="*/ 1293945 w 3951730"/>
                <a:gd name="connsiteY3" fmla="*/ 915 h 3385291"/>
                <a:gd name="connsiteX4" fmla="*/ 2472385 w 3951730"/>
                <a:gd name="connsiteY4" fmla="*/ 915 h 3385291"/>
                <a:gd name="connsiteX5" fmla="*/ 3694856 w 3951730"/>
                <a:gd name="connsiteY5" fmla="*/ 2539197 h 3385291"/>
                <a:gd name="connsiteX6" fmla="*/ 3951730 w 3951730"/>
                <a:gd name="connsiteY6" fmla="*/ 2539197 h 3385291"/>
                <a:gd name="connsiteX7" fmla="*/ 3145728 w 3951730"/>
                <a:gd name="connsiteY7" fmla="*/ 3385291 h 3385291"/>
                <a:gd name="connsiteX8" fmla="*/ 2259542 w 3951730"/>
                <a:gd name="connsiteY8" fmla="*/ 2539197 h 3385291"/>
                <a:gd name="connsiteX9" fmla="*/ 2516417 w 3951730"/>
                <a:gd name="connsiteY9" fmla="*/ 2539197 h 3385291"/>
                <a:gd name="connsiteX10" fmla="*/ 1293946 w 3951730"/>
                <a:gd name="connsiteY10" fmla="*/ 915 h 3385291"/>
                <a:gd name="connsiteX0" fmla="*/ 3145728 w 3951730"/>
                <a:gd name="connsiteY0" fmla="*/ 3385291 h 3693794"/>
                <a:gd name="connsiteX1" fmla="*/ 2259542 w 3951730"/>
                <a:gd name="connsiteY1" fmla="*/ 2539197 h 3693794"/>
                <a:gd name="connsiteX2" fmla="*/ 2516417 w 3951730"/>
                <a:gd name="connsiteY2" fmla="*/ 2539197 h 3693794"/>
                <a:gd name="connsiteX3" fmla="*/ 1293946 w 3951730"/>
                <a:gd name="connsiteY3" fmla="*/ 915 h 3693794"/>
                <a:gd name="connsiteX4" fmla="*/ 2472385 w 3951730"/>
                <a:gd name="connsiteY4" fmla="*/ 915 h 3693794"/>
                <a:gd name="connsiteX5" fmla="*/ 3694856 w 3951730"/>
                <a:gd name="connsiteY5" fmla="*/ 2539197 h 3693794"/>
                <a:gd name="connsiteX6" fmla="*/ 3951730 w 3951730"/>
                <a:gd name="connsiteY6" fmla="*/ 2539197 h 3693794"/>
                <a:gd name="connsiteX7" fmla="*/ 3145728 w 3951730"/>
                <a:gd name="connsiteY7" fmla="*/ 3385291 h 3693794"/>
                <a:gd name="connsiteX0" fmla="*/ 1883165 w 3951730"/>
                <a:gd name="connsiteY0" fmla="*/ 392070 h 3693794"/>
                <a:gd name="connsiteX1" fmla="*/ 0 w 3951730"/>
                <a:gd name="connsiteY1" fmla="*/ 3343088 h 3693794"/>
                <a:gd name="connsiteX2" fmla="*/ 31382 w 3951730"/>
                <a:gd name="connsiteY2" fmla="*/ 3385291 h 3693794"/>
                <a:gd name="connsiteX3" fmla="*/ 144163 w 3951730"/>
                <a:gd name="connsiteY3" fmla="*/ 1987108 h 3693794"/>
                <a:gd name="connsiteX4" fmla="*/ 1883164 w 3951730"/>
                <a:gd name="connsiteY4" fmla="*/ 392070 h 3693794"/>
                <a:gd name="connsiteX5" fmla="*/ 1883165 w 3951730"/>
                <a:gd name="connsiteY5" fmla="*/ 392070 h 3693794"/>
                <a:gd name="connsiteX0" fmla="*/ 1883165 w 3951730"/>
                <a:gd name="connsiteY0" fmla="*/ 392070 h 3693794"/>
                <a:gd name="connsiteX1" fmla="*/ 14068 w 3951730"/>
                <a:gd name="connsiteY1" fmla="*/ 3385291 h 3693794"/>
                <a:gd name="connsiteX2" fmla="*/ 45450 w 3951730"/>
                <a:gd name="connsiteY2" fmla="*/ 2794448 h 3693794"/>
                <a:gd name="connsiteX3" fmla="*/ 1293945 w 3951730"/>
                <a:gd name="connsiteY3" fmla="*/ 915 h 3693794"/>
                <a:gd name="connsiteX4" fmla="*/ 2472385 w 3951730"/>
                <a:gd name="connsiteY4" fmla="*/ 915 h 3693794"/>
                <a:gd name="connsiteX5" fmla="*/ 3694856 w 3951730"/>
                <a:gd name="connsiteY5" fmla="*/ 2539197 h 3693794"/>
                <a:gd name="connsiteX6" fmla="*/ 3951730 w 3951730"/>
                <a:gd name="connsiteY6" fmla="*/ 2539197 h 3693794"/>
                <a:gd name="connsiteX7" fmla="*/ 3101657 w 3951730"/>
                <a:gd name="connsiteY7" fmla="*/ 3693794 h 3693794"/>
                <a:gd name="connsiteX8" fmla="*/ 2259542 w 3951730"/>
                <a:gd name="connsiteY8" fmla="*/ 2539197 h 3693794"/>
                <a:gd name="connsiteX9" fmla="*/ 2516417 w 3951730"/>
                <a:gd name="connsiteY9" fmla="*/ 2539197 h 3693794"/>
                <a:gd name="connsiteX10" fmla="*/ 1293946 w 3951730"/>
                <a:gd name="connsiteY10" fmla="*/ 915 h 3693794"/>
                <a:gd name="connsiteX0" fmla="*/ 3101657 w 3951730"/>
                <a:gd name="connsiteY0" fmla="*/ 3715832 h 3715832"/>
                <a:gd name="connsiteX1" fmla="*/ 2259542 w 3951730"/>
                <a:gd name="connsiteY1" fmla="*/ 2539197 h 3715832"/>
                <a:gd name="connsiteX2" fmla="*/ 2516417 w 3951730"/>
                <a:gd name="connsiteY2" fmla="*/ 2539197 h 3715832"/>
                <a:gd name="connsiteX3" fmla="*/ 1293946 w 3951730"/>
                <a:gd name="connsiteY3" fmla="*/ 915 h 3715832"/>
                <a:gd name="connsiteX4" fmla="*/ 2472385 w 3951730"/>
                <a:gd name="connsiteY4" fmla="*/ 915 h 3715832"/>
                <a:gd name="connsiteX5" fmla="*/ 3694856 w 3951730"/>
                <a:gd name="connsiteY5" fmla="*/ 2539197 h 3715832"/>
                <a:gd name="connsiteX6" fmla="*/ 3951730 w 3951730"/>
                <a:gd name="connsiteY6" fmla="*/ 2539197 h 3715832"/>
                <a:gd name="connsiteX7" fmla="*/ 3101657 w 3951730"/>
                <a:gd name="connsiteY7" fmla="*/ 3715832 h 3715832"/>
                <a:gd name="connsiteX0" fmla="*/ 1883165 w 3951730"/>
                <a:gd name="connsiteY0" fmla="*/ 392070 h 3715832"/>
                <a:gd name="connsiteX1" fmla="*/ 0 w 3951730"/>
                <a:gd name="connsiteY1" fmla="*/ 3343088 h 3715832"/>
                <a:gd name="connsiteX2" fmla="*/ 31382 w 3951730"/>
                <a:gd name="connsiteY2" fmla="*/ 3385291 h 3715832"/>
                <a:gd name="connsiteX3" fmla="*/ 144163 w 3951730"/>
                <a:gd name="connsiteY3" fmla="*/ 1987108 h 3715832"/>
                <a:gd name="connsiteX4" fmla="*/ 1883164 w 3951730"/>
                <a:gd name="connsiteY4" fmla="*/ 392070 h 3715832"/>
                <a:gd name="connsiteX5" fmla="*/ 1883165 w 3951730"/>
                <a:gd name="connsiteY5" fmla="*/ 392070 h 3715832"/>
                <a:gd name="connsiteX0" fmla="*/ 1883165 w 3951730"/>
                <a:gd name="connsiteY0" fmla="*/ 392070 h 3715832"/>
                <a:gd name="connsiteX1" fmla="*/ 14068 w 3951730"/>
                <a:gd name="connsiteY1" fmla="*/ 3385291 h 3715832"/>
                <a:gd name="connsiteX2" fmla="*/ 45450 w 3951730"/>
                <a:gd name="connsiteY2" fmla="*/ 2794448 h 3715832"/>
                <a:gd name="connsiteX3" fmla="*/ 1293945 w 3951730"/>
                <a:gd name="connsiteY3" fmla="*/ 915 h 3715832"/>
                <a:gd name="connsiteX4" fmla="*/ 2472385 w 3951730"/>
                <a:gd name="connsiteY4" fmla="*/ 915 h 3715832"/>
                <a:gd name="connsiteX5" fmla="*/ 3694856 w 3951730"/>
                <a:gd name="connsiteY5" fmla="*/ 2539197 h 3715832"/>
                <a:gd name="connsiteX6" fmla="*/ 3951730 w 3951730"/>
                <a:gd name="connsiteY6" fmla="*/ 2539197 h 3715832"/>
                <a:gd name="connsiteX7" fmla="*/ 3101657 w 3951730"/>
                <a:gd name="connsiteY7" fmla="*/ 3693794 h 3715832"/>
                <a:gd name="connsiteX8" fmla="*/ 2259542 w 3951730"/>
                <a:gd name="connsiteY8" fmla="*/ 2539197 h 3715832"/>
                <a:gd name="connsiteX9" fmla="*/ 2516417 w 3951730"/>
                <a:gd name="connsiteY9" fmla="*/ 2539197 h 3715832"/>
                <a:gd name="connsiteX10" fmla="*/ 1293946 w 3951730"/>
                <a:gd name="connsiteY10" fmla="*/ 915 h 3715832"/>
                <a:gd name="connsiteX0" fmla="*/ 3101657 w 3951730"/>
                <a:gd name="connsiteY0" fmla="*/ 3715832 h 3715832"/>
                <a:gd name="connsiteX1" fmla="*/ 2259542 w 3951730"/>
                <a:gd name="connsiteY1" fmla="*/ 2539197 h 3715832"/>
                <a:gd name="connsiteX2" fmla="*/ 2516417 w 3951730"/>
                <a:gd name="connsiteY2" fmla="*/ 2539197 h 3715832"/>
                <a:gd name="connsiteX3" fmla="*/ 1293946 w 3951730"/>
                <a:gd name="connsiteY3" fmla="*/ 915 h 3715832"/>
                <a:gd name="connsiteX4" fmla="*/ 2472385 w 3951730"/>
                <a:gd name="connsiteY4" fmla="*/ 915 h 3715832"/>
                <a:gd name="connsiteX5" fmla="*/ 3694856 w 3951730"/>
                <a:gd name="connsiteY5" fmla="*/ 2539197 h 3715832"/>
                <a:gd name="connsiteX6" fmla="*/ 3951730 w 3951730"/>
                <a:gd name="connsiteY6" fmla="*/ 2539197 h 3715832"/>
                <a:gd name="connsiteX7" fmla="*/ 3101657 w 3951730"/>
                <a:gd name="connsiteY7" fmla="*/ 3715832 h 3715832"/>
                <a:gd name="connsiteX0" fmla="*/ 1883165 w 3951730"/>
                <a:gd name="connsiteY0" fmla="*/ 392070 h 3715832"/>
                <a:gd name="connsiteX1" fmla="*/ 0 w 3951730"/>
                <a:gd name="connsiteY1" fmla="*/ 3343088 h 3715832"/>
                <a:gd name="connsiteX2" fmla="*/ 31382 w 3951730"/>
                <a:gd name="connsiteY2" fmla="*/ 3385291 h 3715832"/>
                <a:gd name="connsiteX3" fmla="*/ 144163 w 3951730"/>
                <a:gd name="connsiteY3" fmla="*/ 1987108 h 3715832"/>
                <a:gd name="connsiteX4" fmla="*/ 1883164 w 3951730"/>
                <a:gd name="connsiteY4" fmla="*/ 392070 h 3715832"/>
                <a:gd name="connsiteX5" fmla="*/ 1883165 w 3951730"/>
                <a:gd name="connsiteY5" fmla="*/ 392070 h 3715832"/>
                <a:gd name="connsiteX0" fmla="*/ 1883165 w 3951730"/>
                <a:gd name="connsiteY0" fmla="*/ 392070 h 3715832"/>
                <a:gd name="connsiteX1" fmla="*/ 14068 w 3951730"/>
                <a:gd name="connsiteY1" fmla="*/ 3385291 h 3715832"/>
                <a:gd name="connsiteX2" fmla="*/ 45450 w 3951730"/>
                <a:gd name="connsiteY2" fmla="*/ 2794448 h 3715832"/>
                <a:gd name="connsiteX3" fmla="*/ 1293945 w 3951730"/>
                <a:gd name="connsiteY3" fmla="*/ 915 h 3715832"/>
                <a:gd name="connsiteX4" fmla="*/ 2472385 w 3951730"/>
                <a:gd name="connsiteY4" fmla="*/ 915 h 3715832"/>
                <a:gd name="connsiteX5" fmla="*/ 3694856 w 3951730"/>
                <a:gd name="connsiteY5" fmla="*/ 2539197 h 3715832"/>
                <a:gd name="connsiteX6" fmla="*/ 3951730 w 3951730"/>
                <a:gd name="connsiteY6" fmla="*/ 2539197 h 3715832"/>
                <a:gd name="connsiteX7" fmla="*/ 3101657 w 3951730"/>
                <a:gd name="connsiteY7" fmla="*/ 3693794 h 3715832"/>
                <a:gd name="connsiteX8" fmla="*/ 2259542 w 3951730"/>
                <a:gd name="connsiteY8" fmla="*/ 2539197 h 3715832"/>
                <a:gd name="connsiteX9" fmla="*/ 2516417 w 3951730"/>
                <a:gd name="connsiteY9" fmla="*/ 2539197 h 3715832"/>
                <a:gd name="connsiteX10" fmla="*/ 1293946 w 3951730"/>
                <a:gd name="connsiteY10" fmla="*/ 915 h 3715832"/>
                <a:gd name="connsiteX0" fmla="*/ 3101657 w 3951730"/>
                <a:gd name="connsiteY0" fmla="*/ 3715832 h 3715832"/>
                <a:gd name="connsiteX1" fmla="*/ 2259542 w 3951730"/>
                <a:gd name="connsiteY1" fmla="*/ 2539197 h 3715832"/>
                <a:gd name="connsiteX2" fmla="*/ 2516417 w 3951730"/>
                <a:gd name="connsiteY2" fmla="*/ 2539197 h 3715832"/>
                <a:gd name="connsiteX3" fmla="*/ 1293946 w 3951730"/>
                <a:gd name="connsiteY3" fmla="*/ 915 h 3715832"/>
                <a:gd name="connsiteX4" fmla="*/ 2472385 w 3951730"/>
                <a:gd name="connsiteY4" fmla="*/ 915 h 3715832"/>
                <a:gd name="connsiteX5" fmla="*/ 3694856 w 3951730"/>
                <a:gd name="connsiteY5" fmla="*/ 2539197 h 3715832"/>
                <a:gd name="connsiteX6" fmla="*/ 3951730 w 3951730"/>
                <a:gd name="connsiteY6" fmla="*/ 2539197 h 3715832"/>
                <a:gd name="connsiteX7" fmla="*/ 3101657 w 3951730"/>
                <a:gd name="connsiteY7" fmla="*/ 3715832 h 3715832"/>
                <a:gd name="connsiteX0" fmla="*/ 1883165 w 3951730"/>
                <a:gd name="connsiteY0" fmla="*/ 392070 h 3715832"/>
                <a:gd name="connsiteX1" fmla="*/ 0 w 3951730"/>
                <a:gd name="connsiteY1" fmla="*/ 3343088 h 3715832"/>
                <a:gd name="connsiteX2" fmla="*/ 31382 w 3951730"/>
                <a:gd name="connsiteY2" fmla="*/ 3385291 h 3715832"/>
                <a:gd name="connsiteX3" fmla="*/ 144163 w 3951730"/>
                <a:gd name="connsiteY3" fmla="*/ 1987108 h 3715832"/>
                <a:gd name="connsiteX4" fmla="*/ 1883164 w 3951730"/>
                <a:gd name="connsiteY4" fmla="*/ 392070 h 3715832"/>
                <a:gd name="connsiteX5" fmla="*/ 1883165 w 3951730"/>
                <a:gd name="connsiteY5" fmla="*/ 392070 h 3715832"/>
                <a:gd name="connsiteX0" fmla="*/ 14068 w 3951730"/>
                <a:gd name="connsiteY0" fmla="*/ 3385291 h 3715832"/>
                <a:gd name="connsiteX1" fmla="*/ 45450 w 3951730"/>
                <a:gd name="connsiteY1" fmla="*/ 2794448 h 3715832"/>
                <a:gd name="connsiteX2" fmla="*/ 1293945 w 3951730"/>
                <a:gd name="connsiteY2" fmla="*/ 915 h 3715832"/>
                <a:gd name="connsiteX3" fmla="*/ 2472385 w 3951730"/>
                <a:gd name="connsiteY3" fmla="*/ 915 h 3715832"/>
                <a:gd name="connsiteX4" fmla="*/ 3694856 w 3951730"/>
                <a:gd name="connsiteY4" fmla="*/ 2539197 h 3715832"/>
                <a:gd name="connsiteX5" fmla="*/ 3951730 w 3951730"/>
                <a:gd name="connsiteY5" fmla="*/ 2539197 h 3715832"/>
                <a:gd name="connsiteX6" fmla="*/ 3101657 w 3951730"/>
                <a:gd name="connsiteY6" fmla="*/ 3693794 h 3715832"/>
                <a:gd name="connsiteX7" fmla="*/ 2259542 w 3951730"/>
                <a:gd name="connsiteY7" fmla="*/ 2539197 h 3715832"/>
                <a:gd name="connsiteX8" fmla="*/ 2516417 w 3951730"/>
                <a:gd name="connsiteY8" fmla="*/ 2539197 h 3715832"/>
                <a:gd name="connsiteX9" fmla="*/ 1293946 w 3951730"/>
                <a:gd name="connsiteY9" fmla="*/ 915 h 3715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951730" h="3715832" stroke="0" extrusionOk="0">
                  <a:moveTo>
                    <a:pt x="3101657" y="3715832"/>
                  </a:moveTo>
                  <a:lnTo>
                    <a:pt x="2259542" y="2539197"/>
                  </a:lnTo>
                  <a:lnTo>
                    <a:pt x="2516417" y="2539197"/>
                  </a:lnTo>
                  <a:cubicBezTo>
                    <a:pt x="2372485" y="1044932"/>
                    <a:pt x="1869672" y="915"/>
                    <a:pt x="1293946" y="915"/>
                  </a:cubicBezTo>
                  <a:lnTo>
                    <a:pt x="2472385" y="915"/>
                  </a:lnTo>
                  <a:cubicBezTo>
                    <a:pt x="3048112" y="915"/>
                    <a:pt x="3550925" y="1044933"/>
                    <a:pt x="3694856" y="2539197"/>
                  </a:cubicBezTo>
                  <a:lnTo>
                    <a:pt x="3951730" y="2539197"/>
                  </a:lnTo>
                  <a:lnTo>
                    <a:pt x="3101657" y="3715832"/>
                  </a:lnTo>
                  <a:close/>
                </a:path>
                <a:path w="3951730" h="3715832" fill="darkenLess" stroke="0" extrusionOk="0">
                  <a:moveTo>
                    <a:pt x="1883165" y="392070"/>
                  </a:moveTo>
                  <a:cubicBezTo>
                    <a:pt x="848992" y="390133"/>
                    <a:pt x="0" y="2087830"/>
                    <a:pt x="0" y="3343088"/>
                  </a:cubicBezTo>
                  <a:lnTo>
                    <a:pt x="31382" y="3385291"/>
                  </a:lnTo>
                  <a:cubicBezTo>
                    <a:pt x="31382" y="2903013"/>
                    <a:pt x="69835" y="2426305"/>
                    <a:pt x="144163" y="1987108"/>
                  </a:cubicBezTo>
                  <a:cubicBezTo>
                    <a:pt x="444463" y="212684"/>
                    <a:pt x="1240285" y="-517256"/>
                    <a:pt x="1883164" y="392070"/>
                  </a:cubicBezTo>
                  <a:lnTo>
                    <a:pt x="1883165" y="392070"/>
                  </a:lnTo>
                  <a:close/>
                </a:path>
                <a:path w="3951730" h="3715832" fill="none" extrusionOk="0">
                  <a:moveTo>
                    <a:pt x="14068" y="3385291"/>
                  </a:moveTo>
                  <a:lnTo>
                    <a:pt x="45450" y="2794448"/>
                  </a:lnTo>
                  <a:cubicBezTo>
                    <a:pt x="45450" y="1938183"/>
                    <a:pt x="596651" y="915"/>
                    <a:pt x="1293945" y="915"/>
                  </a:cubicBezTo>
                  <a:lnTo>
                    <a:pt x="2472385" y="915"/>
                  </a:lnTo>
                  <a:cubicBezTo>
                    <a:pt x="3048112" y="915"/>
                    <a:pt x="3550925" y="1044933"/>
                    <a:pt x="3694856" y="2539197"/>
                  </a:cubicBezTo>
                  <a:lnTo>
                    <a:pt x="3951730" y="2539197"/>
                  </a:lnTo>
                  <a:lnTo>
                    <a:pt x="3101657" y="3693794"/>
                  </a:lnTo>
                  <a:lnTo>
                    <a:pt x="2259542" y="2539197"/>
                  </a:lnTo>
                  <a:lnTo>
                    <a:pt x="2516417" y="2539197"/>
                  </a:lnTo>
                  <a:cubicBezTo>
                    <a:pt x="2372485" y="1044932"/>
                    <a:pt x="1869672" y="915"/>
                    <a:pt x="1293946" y="915"/>
                  </a:cubicBezTo>
                </a:path>
              </a:pathLst>
            </a:custGeom>
            <a:grpFill/>
            <a:ln w="3175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" name="TextBox 13"/>
            <p:cNvSpPr txBox="1">
              <a:spLocks noChangeArrowheads="1"/>
            </p:cNvSpPr>
            <p:nvPr/>
          </p:nvSpPr>
          <p:spPr bwMode="auto">
            <a:xfrm rot="2635062">
              <a:off x="5459859" y="4386103"/>
              <a:ext cx="1279124" cy="41858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新的目标</a:t>
              </a:r>
            </a:p>
          </p:txBody>
        </p:sp>
      </p:grpSp>
      <p:sp>
        <p:nvSpPr>
          <p:cNvPr id="9" name="TextBox 15"/>
          <p:cNvSpPr txBox="1"/>
          <p:nvPr/>
        </p:nvSpPr>
        <p:spPr bwMode="auto">
          <a:xfrm>
            <a:off x="571168" y="1153285"/>
            <a:ext cx="1537398" cy="1448285"/>
          </a:xfrm>
          <a:prstGeom prst="rect">
            <a:avLst/>
          </a:prstGeom>
          <a:noFill/>
        </p:spPr>
        <p:txBody>
          <a:bodyPr wrap="square" lIns="86402" tIns="43201" rIns="86402" bIns="43201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  <a:defRPr/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通过对绩效结果的反馈，总结绩效达成的经验，找出绩效未能有效达成的原因，为以后更好地完成工作打下基础。</a:t>
            </a:r>
            <a:endParaRPr lang="en-US" altLang="zh-CN" sz="11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0" name="组合 27"/>
          <p:cNvGrpSpPr/>
          <p:nvPr/>
        </p:nvGrpSpPr>
        <p:grpSpPr>
          <a:xfrm>
            <a:off x="4536240" y="1059582"/>
            <a:ext cx="1823090" cy="1940778"/>
            <a:chOff x="5451959" y="1532245"/>
            <a:chExt cx="1929267" cy="2295231"/>
          </a:xfrm>
        </p:grpSpPr>
        <p:sp>
          <p:nvSpPr>
            <p:cNvPr id="11" name="上弧形箭头 2"/>
            <p:cNvSpPr/>
            <p:nvPr/>
          </p:nvSpPr>
          <p:spPr bwMode="auto">
            <a:xfrm rot="1770200" flipH="1">
              <a:off x="5451959" y="1806525"/>
              <a:ext cx="1929267" cy="2020951"/>
            </a:xfrm>
            <a:custGeom>
              <a:avLst/>
              <a:gdLst>
                <a:gd name="connsiteX0" fmla="*/ 3114346 w 3960440"/>
                <a:gd name="connsiteY0" fmla="*/ 3384376 h 3384376"/>
                <a:gd name="connsiteX1" fmla="*/ 2228160 w 3960440"/>
                <a:gd name="connsiteY1" fmla="*/ 2538282 h 3384376"/>
                <a:gd name="connsiteX2" fmla="*/ 2485035 w 3960440"/>
                <a:gd name="connsiteY2" fmla="*/ 2538282 h 3384376"/>
                <a:gd name="connsiteX3" fmla="*/ 1262564 w 3960440"/>
                <a:gd name="connsiteY3" fmla="*/ 0 h 3384376"/>
                <a:gd name="connsiteX4" fmla="*/ 2441003 w 3960440"/>
                <a:gd name="connsiteY4" fmla="*/ 0 h 3384376"/>
                <a:gd name="connsiteX5" fmla="*/ 3663474 w 3960440"/>
                <a:gd name="connsiteY5" fmla="*/ 2538282 h 3384376"/>
                <a:gd name="connsiteX6" fmla="*/ 3920348 w 3960440"/>
                <a:gd name="connsiteY6" fmla="*/ 2538282 h 3384376"/>
                <a:gd name="connsiteX7" fmla="*/ 3114346 w 3960440"/>
                <a:gd name="connsiteY7" fmla="*/ 3384376 h 3384376"/>
                <a:gd name="connsiteX0" fmla="*/ 1851783 w 3960440"/>
                <a:gd name="connsiteY0" fmla="*/ 391155 h 3384376"/>
                <a:gd name="connsiteX1" fmla="*/ 1178440 w 3960440"/>
                <a:gd name="connsiteY1" fmla="*/ 3384376 h 3384376"/>
                <a:gd name="connsiteX2" fmla="*/ 0 w 3960440"/>
                <a:gd name="connsiteY2" fmla="*/ 3384376 h 3384376"/>
                <a:gd name="connsiteX3" fmla="*/ 112781 w 3960440"/>
                <a:gd name="connsiteY3" fmla="*/ 1986193 h 3384376"/>
                <a:gd name="connsiteX4" fmla="*/ 1851782 w 3960440"/>
                <a:gd name="connsiteY4" fmla="*/ 391155 h 3384376"/>
                <a:gd name="connsiteX5" fmla="*/ 1851783 w 3960440"/>
                <a:gd name="connsiteY5" fmla="*/ 391155 h 3384376"/>
                <a:gd name="connsiteX0" fmla="*/ 1851783 w 3960440"/>
                <a:gd name="connsiteY0" fmla="*/ 391155 h 3384376"/>
                <a:gd name="connsiteX1" fmla="*/ 1178440 w 3960440"/>
                <a:gd name="connsiteY1" fmla="*/ 3384376 h 3384376"/>
                <a:gd name="connsiteX2" fmla="*/ 0 w 3960440"/>
                <a:gd name="connsiteY2" fmla="*/ 3384376 h 3384376"/>
                <a:gd name="connsiteX3" fmla="*/ 1262563 w 3960440"/>
                <a:gd name="connsiteY3" fmla="*/ 0 h 3384376"/>
                <a:gd name="connsiteX4" fmla="*/ 2441003 w 3960440"/>
                <a:gd name="connsiteY4" fmla="*/ 0 h 3384376"/>
                <a:gd name="connsiteX5" fmla="*/ 3663474 w 3960440"/>
                <a:gd name="connsiteY5" fmla="*/ 2538282 h 3384376"/>
                <a:gd name="connsiteX6" fmla="*/ 3920348 w 3960440"/>
                <a:gd name="connsiteY6" fmla="*/ 2538282 h 3384376"/>
                <a:gd name="connsiteX7" fmla="*/ 3114346 w 3960440"/>
                <a:gd name="connsiteY7" fmla="*/ 3384376 h 3384376"/>
                <a:gd name="connsiteX8" fmla="*/ 2228160 w 3960440"/>
                <a:gd name="connsiteY8" fmla="*/ 2538282 h 3384376"/>
                <a:gd name="connsiteX9" fmla="*/ 2485035 w 3960440"/>
                <a:gd name="connsiteY9" fmla="*/ 2538282 h 3384376"/>
                <a:gd name="connsiteX10" fmla="*/ 1262564 w 3960440"/>
                <a:gd name="connsiteY10" fmla="*/ 0 h 3384376"/>
                <a:gd name="connsiteX0" fmla="*/ 3131660 w 3937662"/>
                <a:gd name="connsiteY0" fmla="*/ 3385291 h 3385291"/>
                <a:gd name="connsiteX1" fmla="*/ 2245474 w 3937662"/>
                <a:gd name="connsiteY1" fmla="*/ 2539197 h 3385291"/>
                <a:gd name="connsiteX2" fmla="*/ 2502349 w 3937662"/>
                <a:gd name="connsiteY2" fmla="*/ 2539197 h 3385291"/>
                <a:gd name="connsiteX3" fmla="*/ 1279878 w 3937662"/>
                <a:gd name="connsiteY3" fmla="*/ 915 h 3385291"/>
                <a:gd name="connsiteX4" fmla="*/ 2458317 w 3937662"/>
                <a:gd name="connsiteY4" fmla="*/ 915 h 3385291"/>
                <a:gd name="connsiteX5" fmla="*/ 3680788 w 3937662"/>
                <a:gd name="connsiteY5" fmla="*/ 2539197 h 3385291"/>
                <a:gd name="connsiteX6" fmla="*/ 3937662 w 3937662"/>
                <a:gd name="connsiteY6" fmla="*/ 2539197 h 3385291"/>
                <a:gd name="connsiteX7" fmla="*/ 3131660 w 3937662"/>
                <a:gd name="connsiteY7" fmla="*/ 3385291 h 3385291"/>
                <a:gd name="connsiteX0" fmla="*/ 1869097 w 3937662"/>
                <a:gd name="connsiteY0" fmla="*/ 392070 h 3385291"/>
                <a:gd name="connsiteX1" fmla="*/ 1195754 w 3937662"/>
                <a:gd name="connsiteY1" fmla="*/ 3385291 h 3385291"/>
                <a:gd name="connsiteX2" fmla="*/ 17314 w 3937662"/>
                <a:gd name="connsiteY2" fmla="*/ 3385291 h 3385291"/>
                <a:gd name="connsiteX3" fmla="*/ 130095 w 3937662"/>
                <a:gd name="connsiteY3" fmla="*/ 1987108 h 3385291"/>
                <a:gd name="connsiteX4" fmla="*/ 1869096 w 3937662"/>
                <a:gd name="connsiteY4" fmla="*/ 392070 h 3385291"/>
                <a:gd name="connsiteX5" fmla="*/ 1869097 w 3937662"/>
                <a:gd name="connsiteY5" fmla="*/ 392070 h 3385291"/>
                <a:gd name="connsiteX0" fmla="*/ 1869097 w 3937662"/>
                <a:gd name="connsiteY0" fmla="*/ 392070 h 3385291"/>
                <a:gd name="connsiteX1" fmla="*/ 0 w 3937662"/>
                <a:gd name="connsiteY1" fmla="*/ 3385291 h 3385291"/>
                <a:gd name="connsiteX2" fmla="*/ 17314 w 3937662"/>
                <a:gd name="connsiteY2" fmla="*/ 3385291 h 3385291"/>
                <a:gd name="connsiteX3" fmla="*/ 1279877 w 3937662"/>
                <a:gd name="connsiteY3" fmla="*/ 915 h 3385291"/>
                <a:gd name="connsiteX4" fmla="*/ 2458317 w 3937662"/>
                <a:gd name="connsiteY4" fmla="*/ 915 h 3385291"/>
                <a:gd name="connsiteX5" fmla="*/ 3680788 w 3937662"/>
                <a:gd name="connsiteY5" fmla="*/ 2539197 h 3385291"/>
                <a:gd name="connsiteX6" fmla="*/ 3937662 w 3937662"/>
                <a:gd name="connsiteY6" fmla="*/ 2539197 h 3385291"/>
                <a:gd name="connsiteX7" fmla="*/ 3131660 w 3937662"/>
                <a:gd name="connsiteY7" fmla="*/ 3385291 h 3385291"/>
                <a:gd name="connsiteX8" fmla="*/ 2245474 w 3937662"/>
                <a:gd name="connsiteY8" fmla="*/ 2539197 h 3385291"/>
                <a:gd name="connsiteX9" fmla="*/ 2502349 w 3937662"/>
                <a:gd name="connsiteY9" fmla="*/ 2539197 h 3385291"/>
                <a:gd name="connsiteX10" fmla="*/ 1279878 w 3937662"/>
                <a:gd name="connsiteY10" fmla="*/ 915 h 3385291"/>
                <a:gd name="connsiteX0" fmla="*/ 3145728 w 3951730"/>
                <a:gd name="connsiteY0" fmla="*/ 3385291 h 3385291"/>
                <a:gd name="connsiteX1" fmla="*/ 2259542 w 3951730"/>
                <a:gd name="connsiteY1" fmla="*/ 2539197 h 3385291"/>
                <a:gd name="connsiteX2" fmla="*/ 2516417 w 3951730"/>
                <a:gd name="connsiteY2" fmla="*/ 2539197 h 3385291"/>
                <a:gd name="connsiteX3" fmla="*/ 1293946 w 3951730"/>
                <a:gd name="connsiteY3" fmla="*/ 915 h 3385291"/>
                <a:gd name="connsiteX4" fmla="*/ 2472385 w 3951730"/>
                <a:gd name="connsiteY4" fmla="*/ 915 h 3385291"/>
                <a:gd name="connsiteX5" fmla="*/ 3694856 w 3951730"/>
                <a:gd name="connsiteY5" fmla="*/ 2539197 h 3385291"/>
                <a:gd name="connsiteX6" fmla="*/ 3951730 w 3951730"/>
                <a:gd name="connsiteY6" fmla="*/ 2539197 h 3385291"/>
                <a:gd name="connsiteX7" fmla="*/ 3145728 w 3951730"/>
                <a:gd name="connsiteY7" fmla="*/ 3385291 h 3385291"/>
                <a:gd name="connsiteX0" fmla="*/ 1883165 w 3951730"/>
                <a:gd name="connsiteY0" fmla="*/ 392070 h 3385291"/>
                <a:gd name="connsiteX1" fmla="*/ 0 w 3951730"/>
                <a:gd name="connsiteY1" fmla="*/ 3343088 h 3385291"/>
                <a:gd name="connsiteX2" fmla="*/ 31382 w 3951730"/>
                <a:gd name="connsiteY2" fmla="*/ 3385291 h 3385291"/>
                <a:gd name="connsiteX3" fmla="*/ 144163 w 3951730"/>
                <a:gd name="connsiteY3" fmla="*/ 1987108 h 3385291"/>
                <a:gd name="connsiteX4" fmla="*/ 1883164 w 3951730"/>
                <a:gd name="connsiteY4" fmla="*/ 392070 h 3385291"/>
                <a:gd name="connsiteX5" fmla="*/ 1883165 w 3951730"/>
                <a:gd name="connsiteY5" fmla="*/ 392070 h 3385291"/>
                <a:gd name="connsiteX0" fmla="*/ 1883165 w 3951730"/>
                <a:gd name="connsiteY0" fmla="*/ 392070 h 3385291"/>
                <a:gd name="connsiteX1" fmla="*/ 14068 w 3951730"/>
                <a:gd name="connsiteY1" fmla="*/ 3385291 h 3385291"/>
                <a:gd name="connsiteX2" fmla="*/ 31382 w 3951730"/>
                <a:gd name="connsiteY2" fmla="*/ 3385291 h 3385291"/>
                <a:gd name="connsiteX3" fmla="*/ 1293945 w 3951730"/>
                <a:gd name="connsiteY3" fmla="*/ 915 h 3385291"/>
                <a:gd name="connsiteX4" fmla="*/ 2472385 w 3951730"/>
                <a:gd name="connsiteY4" fmla="*/ 915 h 3385291"/>
                <a:gd name="connsiteX5" fmla="*/ 3694856 w 3951730"/>
                <a:gd name="connsiteY5" fmla="*/ 2539197 h 3385291"/>
                <a:gd name="connsiteX6" fmla="*/ 3951730 w 3951730"/>
                <a:gd name="connsiteY6" fmla="*/ 2539197 h 3385291"/>
                <a:gd name="connsiteX7" fmla="*/ 3145728 w 3951730"/>
                <a:gd name="connsiteY7" fmla="*/ 3385291 h 3385291"/>
                <a:gd name="connsiteX8" fmla="*/ 2259542 w 3951730"/>
                <a:gd name="connsiteY8" fmla="*/ 2539197 h 3385291"/>
                <a:gd name="connsiteX9" fmla="*/ 2516417 w 3951730"/>
                <a:gd name="connsiteY9" fmla="*/ 2539197 h 3385291"/>
                <a:gd name="connsiteX10" fmla="*/ 1293946 w 3951730"/>
                <a:gd name="connsiteY10" fmla="*/ 915 h 3385291"/>
                <a:gd name="connsiteX0" fmla="*/ 3145728 w 3951730"/>
                <a:gd name="connsiteY0" fmla="*/ 3385291 h 3385291"/>
                <a:gd name="connsiteX1" fmla="*/ 2259542 w 3951730"/>
                <a:gd name="connsiteY1" fmla="*/ 2539197 h 3385291"/>
                <a:gd name="connsiteX2" fmla="*/ 2516417 w 3951730"/>
                <a:gd name="connsiteY2" fmla="*/ 2539197 h 3385291"/>
                <a:gd name="connsiteX3" fmla="*/ 1293946 w 3951730"/>
                <a:gd name="connsiteY3" fmla="*/ 915 h 3385291"/>
                <a:gd name="connsiteX4" fmla="*/ 2472385 w 3951730"/>
                <a:gd name="connsiteY4" fmla="*/ 915 h 3385291"/>
                <a:gd name="connsiteX5" fmla="*/ 3694856 w 3951730"/>
                <a:gd name="connsiteY5" fmla="*/ 2539197 h 3385291"/>
                <a:gd name="connsiteX6" fmla="*/ 3951730 w 3951730"/>
                <a:gd name="connsiteY6" fmla="*/ 2539197 h 3385291"/>
                <a:gd name="connsiteX7" fmla="*/ 3145728 w 3951730"/>
                <a:gd name="connsiteY7" fmla="*/ 3385291 h 3385291"/>
                <a:gd name="connsiteX0" fmla="*/ 1883165 w 3951730"/>
                <a:gd name="connsiteY0" fmla="*/ 392070 h 3385291"/>
                <a:gd name="connsiteX1" fmla="*/ 0 w 3951730"/>
                <a:gd name="connsiteY1" fmla="*/ 3343088 h 3385291"/>
                <a:gd name="connsiteX2" fmla="*/ 31382 w 3951730"/>
                <a:gd name="connsiteY2" fmla="*/ 3385291 h 3385291"/>
                <a:gd name="connsiteX3" fmla="*/ 144163 w 3951730"/>
                <a:gd name="connsiteY3" fmla="*/ 1987108 h 3385291"/>
                <a:gd name="connsiteX4" fmla="*/ 1883164 w 3951730"/>
                <a:gd name="connsiteY4" fmla="*/ 392070 h 3385291"/>
                <a:gd name="connsiteX5" fmla="*/ 1883165 w 3951730"/>
                <a:gd name="connsiteY5" fmla="*/ 392070 h 3385291"/>
                <a:gd name="connsiteX0" fmla="*/ 1883165 w 3951730"/>
                <a:gd name="connsiteY0" fmla="*/ 392070 h 3385291"/>
                <a:gd name="connsiteX1" fmla="*/ 14068 w 3951730"/>
                <a:gd name="connsiteY1" fmla="*/ 3385291 h 3385291"/>
                <a:gd name="connsiteX2" fmla="*/ 31382 w 3951730"/>
                <a:gd name="connsiteY2" fmla="*/ 3385291 h 3385291"/>
                <a:gd name="connsiteX3" fmla="*/ 1293945 w 3951730"/>
                <a:gd name="connsiteY3" fmla="*/ 915 h 3385291"/>
                <a:gd name="connsiteX4" fmla="*/ 2472385 w 3951730"/>
                <a:gd name="connsiteY4" fmla="*/ 915 h 3385291"/>
                <a:gd name="connsiteX5" fmla="*/ 3694856 w 3951730"/>
                <a:gd name="connsiteY5" fmla="*/ 2539197 h 3385291"/>
                <a:gd name="connsiteX6" fmla="*/ 3951730 w 3951730"/>
                <a:gd name="connsiteY6" fmla="*/ 2539197 h 3385291"/>
                <a:gd name="connsiteX7" fmla="*/ 3145728 w 3951730"/>
                <a:gd name="connsiteY7" fmla="*/ 3385291 h 3385291"/>
                <a:gd name="connsiteX8" fmla="*/ 2259542 w 3951730"/>
                <a:gd name="connsiteY8" fmla="*/ 2539197 h 3385291"/>
                <a:gd name="connsiteX9" fmla="*/ 2516417 w 3951730"/>
                <a:gd name="connsiteY9" fmla="*/ 2539197 h 3385291"/>
                <a:gd name="connsiteX10" fmla="*/ 1293946 w 3951730"/>
                <a:gd name="connsiteY10" fmla="*/ 915 h 3385291"/>
                <a:gd name="connsiteX0" fmla="*/ 3145728 w 3951730"/>
                <a:gd name="connsiteY0" fmla="*/ 3385291 h 3385291"/>
                <a:gd name="connsiteX1" fmla="*/ 2259542 w 3951730"/>
                <a:gd name="connsiteY1" fmla="*/ 2539197 h 3385291"/>
                <a:gd name="connsiteX2" fmla="*/ 2516417 w 3951730"/>
                <a:gd name="connsiteY2" fmla="*/ 2539197 h 3385291"/>
                <a:gd name="connsiteX3" fmla="*/ 1293946 w 3951730"/>
                <a:gd name="connsiteY3" fmla="*/ 915 h 3385291"/>
                <a:gd name="connsiteX4" fmla="*/ 2472385 w 3951730"/>
                <a:gd name="connsiteY4" fmla="*/ 915 h 3385291"/>
                <a:gd name="connsiteX5" fmla="*/ 3694856 w 3951730"/>
                <a:gd name="connsiteY5" fmla="*/ 2539197 h 3385291"/>
                <a:gd name="connsiteX6" fmla="*/ 3951730 w 3951730"/>
                <a:gd name="connsiteY6" fmla="*/ 2539197 h 3385291"/>
                <a:gd name="connsiteX7" fmla="*/ 3145728 w 3951730"/>
                <a:gd name="connsiteY7" fmla="*/ 3385291 h 3385291"/>
                <a:gd name="connsiteX0" fmla="*/ 1883165 w 3951730"/>
                <a:gd name="connsiteY0" fmla="*/ 392070 h 3385291"/>
                <a:gd name="connsiteX1" fmla="*/ 0 w 3951730"/>
                <a:gd name="connsiteY1" fmla="*/ 3343088 h 3385291"/>
                <a:gd name="connsiteX2" fmla="*/ 31382 w 3951730"/>
                <a:gd name="connsiteY2" fmla="*/ 3385291 h 3385291"/>
                <a:gd name="connsiteX3" fmla="*/ 144163 w 3951730"/>
                <a:gd name="connsiteY3" fmla="*/ 1987108 h 3385291"/>
                <a:gd name="connsiteX4" fmla="*/ 1883164 w 3951730"/>
                <a:gd name="connsiteY4" fmla="*/ 392070 h 3385291"/>
                <a:gd name="connsiteX5" fmla="*/ 1883165 w 3951730"/>
                <a:gd name="connsiteY5" fmla="*/ 392070 h 3385291"/>
                <a:gd name="connsiteX0" fmla="*/ 1883165 w 3951730"/>
                <a:gd name="connsiteY0" fmla="*/ 392070 h 3385291"/>
                <a:gd name="connsiteX1" fmla="*/ 14068 w 3951730"/>
                <a:gd name="connsiteY1" fmla="*/ 3385291 h 3385291"/>
                <a:gd name="connsiteX2" fmla="*/ 31382 w 3951730"/>
                <a:gd name="connsiteY2" fmla="*/ 3385291 h 3385291"/>
                <a:gd name="connsiteX3" fmla="*/ 1293945 w 3951730"/>
                <a:gd name="connsiteY3" fmla="*/ 915 h 3385291"/>
                <a:gd name="connsiteX4" fmla="*/ 2472385 w 3951730"/>
                <a:gd name="connsiteY4" fmla="*/ 915 h 3385291"/>
                <a:gd name="connsiteX5" fmla="*/ 3694856 w 3951730"/>
                <a:gd name="connsiteY5" fmla="*/ 2539197 h 3385291"/>
                <a:gd name="connsiteX6" fmla="*/ 3951730 w 3951730"/>
                <a:gd name="connsiteY6" fmla="*/ 2539197 h 3385291"/>
                <a:gd name="connsiteX7" fmla="*/ 3145728 w 3951730"/>
                <a:gd name="connsiteY7" fmla="*/ 3385291 h 3385291"/>
                <a:gd name="connsiteX8" fmla="*/ 2259542 w 3951730"/>
                <a:gd name="connsiteY8" fmla="*/ 2539197 h 3385291"/>
                <a:gd name="connsiteX9" fmla="*/ 2516417 w 3951730"/>
                <a:gd name="connsiteY9" fmla="*/ 2539197 h 3385291"/>
                <a:gd name="connsiteX10" fmla="*/ 1293946 w 3951730"/>
                <a:gd name="connsiteY10" fmla="*/ 915 h 3385291"/>
                <a:gd name="connsiteX0" fmla="*/ 3145728 w 3951730"/>
                <a:gd name="connsiteY0" fmla="*/ 3385291 h 3385291"/>
                <a:gd name="connsiteX1" fmla="*/ 2259542 w 3951730"/>
                <a:gd name="connsiteY1" fmla="*/ 2539197 h 3385291"/>
                <a:gd name="connsiteX2" fmla="*/ 2516417 w 3951730"/>
                <a:gd name="connsiteY2" fmla="*/ 2539197 h 3385291"/>
                <a:gd name="connsiteX3" fmla="*/ 1293946 w 3951730"/>
                <a:gd name="connsiteY3" fmla="*/ 915 h 3385291"/>
                <a:gd name="connsiteX4" fmla="*/ 2472385 w 3951730"/>
                <a:gd name="connsiteY4" fmla="*/ 915 h 3385291"/>
                <a:gd name="connsiteX5" fmla="*/ 3694856 w 3951730"/>
                <a:gd name="connsiteY5" fmla="*/ 2539197 h 3385291"/>
                <a:gd name="connsiteX6" fmla="*/ 3951730 w 3951730"/>
                <a:gd name="connsiteY6" fmla="*/ 2539197 h 3385291"/>
                <a:gd name="connsiteX7" fmla="*/ 3145728 w 3951730"/>
                <a:gd name="connsiteY7" fmla="*/ 3385291 h 3385291"/>
                <a:gd name="connsiteX0" fmla="*/ 1883165 w 3951730"/>
                <a:gd name="connsiteY0" fmla="*/ 392070 h 3385291"/>
                <a:gd name="connsiteX1" fmla="*/ 0 w 3951730"/>
                <a:gd name="connsiteY1" fmla="*/ 3343088 h 3385291"/>
                <a:gd name="connsiteX2" fmla="*/ 31382 w 3951730"/>
                <a:gd name="connsiteY2" fmla="*/ 3385291 h 3385291"/>
                <a:gd name="connsiteX3" fmla="*/ 144163 w 3951730"/>
                <a:gd name="connsiteY3" fmla="*/ 1987108 h 3385291"/>
                <a:gd name="connsiteX4" fmla="*/ 1883164 w 3951730"/>
                <a:gd name="connsiteY4" fmla="*/ 392070 h 3385291"/>
                <a:gd name="connsiteX5" fmla="*/ 1883165 w 3951730"/>
                <a:gd name="connsiteY5" fmla="*/ 392070 h 3385291"/>
                <a:gd name="connsiteX0" fmla="*/ 1883165 w 3951730"/>
                <a:gd name="connsiteY0" fmla="*/ 392070 h 3385291"/>
                <a:gd name="connsiteX1" fmla="*/ 14068 w 3951730"/>
                <a:gd name="connsiteY1" fmla="*/ 3385291 h 3385291"/>
                <a:gd name="connsiteX2" fmla="*/ 31382 w 3951730"/>
                <a:gd name="connsiteY2" fmla="*/ 3385291 h 3385291"/>
                <a:gd name="connsiteX3" fmla="*/ 1293945 w 3951730"/>
                <a:gd name="connsiteY3" fmla="*/ 915 h 3385291"/>
                <a:gd name="connsiteX4" fmla="*/ 2472385 w 3951730"/>
                <a:gd name="connsiteY4" fmla="*/ 915 h 3385291"/>
                <a:gd name="connsiteX5" fmla="*/ 3694856 w 3951730"/>
                <a:gd name="connsiteY5" fmla="*/ 2539197 h 3385291"/>
                <a:gd name="connsiteX6" fmla="*/ 3951730 w 3951730"/>
                <a:gd name="connsiteY6" fmla="*/ 2539197 h 3385291"/>
                <a:gd name="connsiteX7" fmla="*/ 3145728 w 3951730"/>
                <a:gd name="connsiteY7" fmla="*/ 3385291 h 3385291"/>
                <a:gd name="connsiteX8" fmla="*/ 2259542 w 3951730"/>
                <a:gd name="connsiteY8" fmla="*/ 2539197 h 3385291"/>
                <a:gd name="connsiteX9" fmla="*/ 2516417 w 3951730"/>
                <a:gd name="connsiteY9" fmla="*/ 2539197 h 3385291"/>
                <a:gd name="connsiteX10" fmla="*/ 1293946 w 3951730"/>
                <a:gd name="connsiteY10" fmla="*/ 915 h 3385291"/>
                <a:gd name="connsiteX0" fmla="*/ 3145728 w 3951730"/>
                <a:gd name="connsiteY0" fmla="*/ 3385291 h 3385291"/>
                <a:gd name="connsiteX1" fmla="*/ 2259542 w 3951730"/>
                <a:gd name="connsiteY1" fmla="*/ 2539197 h 3385291"/>
                <a:gd name="connsiteX2" fmla="*/ 2516417 w 3951730"/>
                <a:gd name="connsiteY2" fmla="*/ 2539197 h 3385291"/>
                <a:gd name="connsiteX3" fmla="*/ 1293946 w 3951730"/>
                <a:gd name="connsiteY3" fmla="*/ 915 h 3385291"/>
                <a:gd name="connsiteX4" fmla="*/ 2472385 w 3951730"/>
                <a:gd name="connsiteY4" fmla="*/ 915 h 3385291"/>
                <a:gd name="connsiteX5" fmla="*/ 3694856 w 3951730"/>
                <a:gd name="connsiteY5" fmla="*/ 2539197 h 3385291"/>
                <a:gd name="connsiteX6" fmla="*/ 3951730 w 3951730"/>
                <a:gd name="connsiteY6" fmla="*/ 2539197 h 3385291"/>
                <a:gd name="connsiteX7" fmla="*/ 3145728 w 3951730"/>
                <a:gd name="connsiteY7" fmla="*/ 3385291 h 3385291"/>
                <a:gd name="connsiteX0" fmla="*/ 1883165 w 3951730"/>
                <a:gd name="connsiteY0" fmla="*/ 392070 h 3385291"/>
                <a:gd name="connsiteX1" fmla="*/ 0 w 3951730"/>
                <a:gd name="connsiteY1" fmla="*/ 3343088 h 3385291"/>
                <a:gd name="connsiteX2" fmla="*/ 31382 w 3951730"/>
                <a:gd name="connsiteY2" fmla="*/ 3385291 h 3385291"/>
                <a:gd name="connsiteX3" fmla="*/ 144163 w 3951730"/>
                <a:gd name="connsiteY3" fmla="*/ 1987108 h 3385291"/>
                <a:gd name="connsiteX4" fmla="*/ 1883164 w 3951730"/>
                <a:gd name="connsiteY4" fmla="*/ 392070 h 3385291"/>
                <a:gd name="connsiteX5" fmla="*/ 1883165 w 3951730"/>
                <a:gd name="connsiteY5" fmla="*/ 392070 h 3385291"/>
                <a:gd name="connsiteX0" fmla="*/ 1883165 w 3951730"/>
                <a:gd name="connsiteY0" fmla="*/ 392070 h 3385291"/>
                <a:gd name="connsiteX1" fmla="*/ 14068 w 3951730"/>
                <a:gd name="connsiteY1" fmla="*/ 3385291 h 3385291"/>
                <a:gd name="connsiteX2" fmla="*/ 45450 w 3951730"/>
                <a:gd name="connsiteY2" fmla="*/ 2794448 h 3385291"/>
                <a:gd name="connsiteX3" fmla="*/ 1293945 w 3951730"/>
                <a:gd name="connsiteY3" fmla="*/ 915 h 3385291"/>
                <a:gd name="connsiteX4" fmla="*/ 2472385 w 3951730"/>
                <a:gd name="connsiteY4" fmla="*/ 915 h 3385291"/>
                <a:gd name="connsiteX5" fmla="*/ 3694856 w 3951730"/>
                <a:gd name="connsiteY5" fmla="*/ 2539197 h 3385291"/>
                <a:gd name="connsiteX6" fmla="*/ 3951730 w 3951730"/>
                <a:gd name="connsiteY6" fmla="*/ 2539197 h 3385291"/>
                <a:gd name="connsiteX7" fmla="*/ 3145728 w 3951730"/>
                <a:gd name="connsiteY7" fmla="*/ 3385291 h 3385291"/>
                <a:gd name="connsiteX8" fmla="*/ 2259542 w 3951730"/>
                <a:gd name="connsiteY8" fmla="*/ 2539197 h 3385291"/>
                <a:gd name="connsiteX9" fmla="*/ 2516417 w 3951730"/>
                <a:gd name="connsiteY9" fmla="*/ 2539197 h 3385291"/>
                <a:gd name="connsiteX10" fmla="*/ 1293946 w 3951730"/>
                <a:gd name="connsiteY10" fmla="*/ 915 h 3385291"/>
                <a:gd name="connsiteX0" fmla="*/ 3145728 w 3951730"/>
                <a:gd name="connsiteY0" fmla="*/ 3385291 h 3385291"/>
                <a:gd name="connsiteX1" fmla="*/ 2259542 w 3951730"/>
                <a:gd name="connsiteY1" fmla="*/ 2539197 h 3385291"/>
                <a:gd name="connsiteX2" fmla="*/ 2516417 w 3951730"/>
                <a:gd name="connsiteY2" fmla="*/ 2539197 h 3385291"/>
                <a:gd name="connsiteX3" fmla="*/ 1293946 w 3951730"/>
                <a:gd name="connsiteY3" fmla="*/ 915 h 3385291"/>
                <a:gd name="connsiteX4" fmla="*/ 2472385 w 3951730"/>
                <a:gd name="connsiteY4" fmla="*/ 915 h 3385291"/>
                <a:gd name="connsiteX5" fmla="*/ 3694856 w 3951730"/>
                <a:gd name="connsiteY5" fmla="*/ 2539197 h 3385291"/>
                <a:gd name="connsiteX6" fmla="*/ 3951730 w 3951730"/>
                <a:gd name="connsiteY6" fmla="*/ 2539197 h 3385291"/>
                <a:gd name="connsiteX7" fmla="*/ 3145728 w 3951730"/>
                <a:gd name="connsiteY7" fmla="*/ 3385291 h 3385291"/>
                <a:gd name="connsiteX0" fmla="*/ 1883165 w 3951730"/>
                <a:gd name="connsiteY0" fmla="*/ 392070 h 3385291"/>
                <a:gd name="connsiteX1" fmla="*/ 0 w 3951730"/>
                <a:gd name="connsiteY1" fmla="*/ 3343088 h 3385291"/>
                <a:gd name="connsiteX2" fmla="*/ 31382 w 3951730"/>
                <a:gd name="connsiteY2" fmla="*/ 3385291 h 3385291"/>
                <a:gd name="connsiteX3" fmla="*/ 144163 w 3951730"/>
                <a:gd name="connsiteY3" fmla="*/ 1987108 h 3385291"/>
                <a:gd name="connsiteX4" fmla="*/ 1883164 w 3951730"/>
                <a:gd name="connsiteY4" fmla="*/ 392070 h 3385291"/>
                <a:gd name="connsiteX5" fmla="*/ 1883165 w 3951730"/>
                <a:gd name="connsiteY5" fmla="*/ 392070 h 3385291"/>
                <a:gd name="connsiteX0" fmla="*/ 1883165 w 3951730"/>
                <a:gd name="connsiteY0" fmla="*/ 392070 h 3385291"/>
                <a:gd name="connsiteX1" fmla="*/ 14068 w 3951730"/>
                <a:gd name="connsiteY1" fmla="*/ 3385291 h 3385291"/>
                <a:gd name="connsiteX2" fmla="*/ 45450 w 3951730"/>
                <a:gd name="connsiteY2" fmla="*/ 2794448 h 3385291"/>
                <a:gd name="connsiteX3" fmla="*/ 1293945 w 3951730"/>
                <a:gd name="connsiteY3" fmla="*/ 915 h 3385291"/>
                <a:gd name="connsiteX4" fmla="*/ 2472385 w 3951730"/>
                <a:gd name="connsiteY4" fmla="*/ 915 h 3385291"/>
                <a:gd name="connsiteX5" fmla="*/ 3694856 w 3951730"/>
                <a:gd name="connsiteY5" fmla="*/ 2539197 h 3385291"/>
                <a:gd name="connsiteX6" fmla="*/ 3951730 w 3951730"/>
                <a:gd name="connsiteY6" fmla="*/ 2539197 h 3385291"/>
                <a:gd name="connsiteX7" fmla="*/ 3145728 w 3951730"/>
                <a:gd name="connsiteY7" fmla="*/ 3385291 h 3385291"/>
                <a:gd name="connsiteX8" fmla="*/ 2259542 w 3951730"/>
                <a:gd name="connsiteY8" fmla="*/ 2539197 h 3385291"/>
                <a:gd name="connsiteX9" fmla="*/ 2516417 w 3951730"/>
                <a:gd name="connsiteY9" fmla="*/ 2539197 h 3385291"/>
                <a:gd name="connsiteX10" fmla="*/ 1293946 w 3951730"/>
                <a:gd name="connsiteY10" fmla="*/ 915 h 3385291"/>
                <a:gd name="connsiteX0" fmla="*/ 3145728 w 3951730"/>
                <a:gd name="connsiteY0" fmla="*/ 3385291 h 3693794"/>
                <a:gd name="connsiteX1" fmla="*/ 2259542 w 3951730"/>
                <a:gd name="connsiteY1" fmla="*/ 2539197 h 3693794"/>
                <a:gd name="connsiteX2" fmla="*/ 2516417 w 3951730"/>
                <a:gd name="connsiteY2" fmla="*/ 2539197 h 3693794"/>
                <a:gd name="connsiteX3" fmla="*/ 1293946 w 3951730"/>
                <a:gd name="connsiteY3" fmla="*/ 915 h 3693794"/>
                <a:gd name="connsiteX4" fmla="*/ 2472385 w 3951730"/>
                <a:gd name="connsiteY4" fmla="*/ 915 h 3693794"/>
                <a:gd name="connsiteX5" fmla="*/ 3694856 w 3951730"/>
                <a:gd name="connsiteY5" fmla="*/ 2539197 h 3693794"/>
                <a:gd name="connsiteX6" fmla="*/ 3951730 w 3951730"/>
                <a:gd name="connsiteY6" fmla="*/ 2539197 h 3693794"/>
                <a:gd name="connsiteX7" fmla="*/ 3145728 w 3951730"/>
                <a:gd name="connsiteY7" fmla="*/ 3385291 h 3693794"/>
                <a:gd name="connsiteX0" fmla="*/ 1883165 w 3951730"/>
                <a:gd name="connsiteY0" fmla="*/ 392070 h 3693794"/>
                <a:gd name="connsiteX1" fmla="*/ 0 w 3951730"/>
                <a:gd name="connsiteY1" fmla="*/ 3343088 h 3693794"/>
                <a:gd name="connsiteX2" fmla="*/ 31382 w 3951730"/>
                <a:gd name="connsiteY2" fmla="*/ 3385291 h 3693794"/>
                <a:gd name="connsiteX3" fmla="*/ 144163 w 3951730"/>
                <a:gd name="connsiteY3" fmla="*/ 1987108 h 3693794"/>
                <a:gd name="connsiteX4" fmla="*/ 1883164 w 3951730"/>
                <a:gd name="connsiteY4" fmla="*/ 392070 h 3693794"/>
                <a:gd name="connsiteX5" fmla="*/ 1883165 w 3951730"/>
                <a:gd name="connsiteY5" fmla="*/ 392070 h 3693794"/>
                <a:gd name="connsiteX0" fmla="*/ 1883165 w 3951730"/>
                <a:gd name="connsiteY0" fmla="*/ 392070 h 3693794"/>
                <a:gd name="connsiteX1" fmla="*/ 14068 w 3951730"/>
                <a:gd name="connsiteY1" fmla="*/ 3385291 h 3693794"/>
                <a:gd name="connsiteX2" fmla="*/ 45450 w 3951730"/>
                <a:gd name="connsiteY2" fmla="*/ 2794448 h 3693794"/>
                <a:gd name="connsiteX3" fmla="*/ 1293945 w 3951730"/>
                <a:gd name="connsiteY3" fmla="*/ 915 h 3693794"/>
                <a:gd name="connsiteX4" fmla="*/ 2472385 w 3951730"/>
                <a:gd name="connsiteY4" fmla="*/ 915 h 3693794"/>
                <a:gd name="connsiteX5" fmla="*/ 3694856 w 3951730"/>
                <a:gd name="connsiteY5" fmla="*/ 2539197 h 3693794"/>
                <a:gd name="connsiteX6" fmla="*/ 3951730 w 3951730"/>
                <a:gd name="connsiteY6" fmla="*/ 2539197 h 3693794"/>
                <a:gd name="connsiteX7" fmla="*/ 3101657 w 3951730"/>
                <a:gd name="connsiteY7" fmla="*/ 3693794 h 3693794"/>
                <a:gd name="connsiteX8" fmla="*/ 2259542 w 3951730"/>
                <a:gd name="connsiteY8" fmla="*/ 2539197 h 3693794"/>
                <a:gd name="connsiteX9" fmla="*/ 2516417 w 3951730"/>
                <a:gd name="connsiteY9" fmla="*/ 2539197 h 3693794"/>
                <a:gd name="connsiteX10" fmla="*/ 1293946 w 3951730"/>
                <a:gd name="connsiteY10" fmla="*/ 915 h 3693794"/>
                <a:gd name="connsiteX0" fmla="*/ 3101657 w 3951730"/>
                <a:gd name="connsiteY0" fmla="*/ 3715832 h 3715832"/>
                <a:gd name="connsiteX1" fmla="*/ 2259542 w 3951730"/>
                <a:gd name="connsiteY1" fmla="*/ 2539197 h 3715832"/>
                <a:gd name="connsiteX2" fmla="*/ 2516417 w 3951730"/>
                <a:gd name="connsiteY2" fmla="*/ 2539197 h 3715832"/>
                <a:gd name="connsiteX3" fmla="*/ 1293946 w 3951730"/>
                <a:gd name="connsiteY3" fmla="*/ 915 h 3715832"/>
                <a:gd name="connsiteX4" fmla="*/ 2472385 w 3951730"/>
                <a:gd name="connsiteY4" fmla="*/ 915 h 3715832"/>
                <a:gd name="connsiteX5" fmla="*/ 3694856 w 3951730"/>
                <a:gd name="connsiteY5" fmla="*/ 2539197 h 3715832"/>
                <a:gd name="connsiteX6" fmla="*/ 3951730 w 3951730"/>
                <a:gd name="connsiteY6" fmla="*/ 2539197 h 3715832"/>
                <a:gd name="connsiteX7" fmla="*/ 3101657 w 3951730"/>
                <a:gd name="connsiteY7" fmla="*/ 3715832 h 3715832"/>
                <a:gd name="connsiteX0" fmla="*/ 1883165 w 3951730"/>
                <a:gd name="connsiteY0" fmla="*/ 392070 h 3715832"/>
                <a:gd name="connsiteX1" fmla="*/ 0 w 3951730"/>
                <a:gd name="connsiteY1" fmla="*/ 3343088 h 3715832"/>
                <a:gd name="connsiteX2" fmla="*/ 31382 w 3951730"/>
                <a:gd name="connsiteY2" fmla="*/ 3385291 h 3715832"/>
                <a:gd name="connsiteX3" fmla="*/ 144163 w 3951730"/>
                <a:gd name="connsiteY3" fmla="*/ 1987108 h 3715832"/>
                <a:gd name="connsiteX4" fmla="*/ 1883164 w 3951730"/>
                <a:gd name="connsiteY4" fmla="*/ 392070 h 3715832"/>
                <a:gd name="connsiteX5" fmla="*/ 1883165 w 3951730"/>
                <a:gd name="connsiteY5" fmla="*/ 392070 h 3715832"/>
                <a:gd name="connsiteX0" fmla="*/ 1883165 w 3951730"/>
                <a:gd name="connsiteY0" fmla="*/ 392070 h 3715832"/>
                <a:gd name="connsiteX1" fmla="*/ 14068 w 3951730"/>
                <a:gd name="connsiteY1" fmla="*/ 3385291 h 3715832"/>
                <a:gd name="connsiteX2" fmla="*/ 45450 w 3951730"/>
                <a:gd name="connsiteY2" fmla="*/ 2794448 h 3715832"/>
                <a:gd name="connsiteX3" fmla="*/ 1293945 w 3951730"/>
                <a:gd name="connsiteY3" fmla="*/ 915 h 3715832"/>
                <a:gd name="connsiteX4" fmla="*/ 2472385 w 3951730"/>
                <a:gd name="connsiteY4" fmla="*/ 915 h 3715832"/>
                <a:gd name="connsiteX5" fmla="*/ 3694856 w 3951730"/>
                <a:gd name="connsiteY5" fmla="*/ 2539197 h 3715832"/>
                <a:gd name="connsiteX6" fmla="*/ 3951730 w 3951730"/>
                <a:gd name="connsiteY6" fmla="*/ 2539197 h 3715832"/>
                <a:gd name="connsiteX7" fmla="*/ 3101657 w 3951730"/>
                <a:gd name="connsiteY7" fmla="*/ 3693794 h 3715832"/>
                <a:gd name="connsiteX8" fmla="*/ 2259542 w 3951730"/>
                <a:gd name="connsiteY8" fmla="*/ 2539197 h 3715832"/>
                <a:gd name="connsiteX9" fmla="*/ 2516417 w 3951730"/>
                <a:gd name="connsiteY9" fmla="*/ 2539197 h 3715832"/>
                <a:gd name="connsiteX10" fmla="*/ 1293946 w 3951730"/>
                <a:gd name="connsiteY10" fmla="*/ 915 h 3715832"/>
                <a:gd name="connsiteX0" fmla="*/ 3101657 w 3951730"/>
                <a:gd name="connsiteY0" fmla="*/ 3715832 h 3715832"/>
                <a:gd name="connsiteX1" fmla="*/ 2259542 w 3951730"/>
                <a:gd name="connsiteY1" fmla="*/ 2539197 h 3715832"/>
                <a:gd name="connsiteX2" fmla="*/ 2516417 w 3951730"/>
                <a:gd name="connsiteY2" fmla="*/ 2539197 h 3715832"/>
                <a:gd name="connsiteX3" fmla="*/ 1293946 w 3951730"/>
                <a:gd name="connsiteY3" fmla="*/ 915 h 3715832"/>
                <a:gd name="connsiteX4" fmla="*/ 2472385 w 3951730"/>
                <a:gd name="connsiteY4" fmla="*/ 915 h 3715832"/>
                <a:gd name="connsiteX5" fmla="*/ 3694856 w 3951730"/>
                <a:gd name="connsiteY5" fmla="*/ 2539197 h 3715832"/>
                <a:gd name="connsiteX6" fmla="*/ 3951730 w 3951730"/>
                <a:gd name="connsiteY6" fmla="*/ 2539197 h 3715832"/>
                <a:gd name="connsiteX7" fmla="*/ 3101657 w 3951730"/>
                <a:gd name="connsiteY7" fmla="*/ 3715832 h 3715832"/>
                <a:gd name="connsiteX0" fmla="*/ 1883165 w 3951730"/>
                <a:gd name="connsiteY0" fmla="*/ 392070 h 3715832"/>
                <a:gd name="connsiteX1" fmla="*/ 0 w 3951730"/>
                <a:gd name="connsiteY1" fmla="*/ 3343088 h 3715832"/>
                <a:gd name="connsiteX2" fmla="*/ 31382 w 3951730"/>
                <a:gd name="connsiteY2" fmla="*/ 3385291 h 3715832"/>
                <a:gd name="connsiteX3" fmla="*/ 144163 w 3951730"/>
                <a:gd name="connsiteY3" fmla="*/ 1987108 h 3715832"/>
                <a:gd name="connsiteX4" fmla="*/ 1883164 w 3951730"/>
                <a:gd name="connsiteY4" fmla="*/ 392070 h 3715832"/>
                <a:gd name="connsiteX5" fmla="*/ 1883165 w 3951730"/>
                <a:gd name="connsiteY5" fmla="*/ 392070 h 3715832"/>
                <a:gd name="connsiteX0" fmla="*/ 1883165 w 3951730"/>
                <a:gd name="connsiteY0" fmla="*/ 392070 h 3715832"/>
                <a:gd name="connsiteX1" fmla="*/ 14068 w 3951730"/>
                <a:gd name="connsiteY1" fmla="*/ 3385291 h 3715832"/>
                <a:gd name="connsiteX2" fmla="*/ 45450 w 3951730"/>
                <a:gd name="connsiteY2" fmla="*/ 2794448 h 3715832"/>
                <a:gd name="connsiteX3" fmla="*/ 1293945 w 3951730"/>
                <a:gd name="connsiteY3" fmla="*/ 915 h 3715832"/>
                <a:gd name="connsiteX4" fmla="*/ 2472385 w 3951730"/>
                <a:gd name="connsiteY4" fmla="*/ 915 h 3715832"/>
                <a:gd name="connsiteX5" fmla="*/ 3694856 w 3951730"/>
                <a:gd name="connsiteY5" fmla="*/ 2539197 h 3715832"/>
                <a:gd name="connsiteX6" fmla="*/ 3951730 w 3951730"/>
                <a:gd name="connsiteY6" fmla="*/ 2539197 h 3715832"/>
                <a:gd name="connsiteX7" fmla="*/ 3101657 w 3951730"/>
                <a:gd name="connsiteY7" fmla="*/ 3693794 h 3715832"/>
                <a:gd name="connsiteX8" fmla="*/ 2259542 w 3951730"/>
                <a:gd name="connsiteY8" fmla="*/ 2539197 h 3715832"/>
                <a:gd name="connsiteX9" fmla="*/ 2516417 w 3951730"/>
                <a:gd name="connsiteY9" fmla="*/ 2539197 h 3715832"/>
                <a:gd name="connsiteX10" fmla="*/ 1293946 w 3951730"/>
                <a:gd name="connsiteY10" fmla="*/ 915 h 3715832"/>
                <a:gd name="connsiteX0" fmla="*/ 3101657 w 3951730"/>
                <a:gd name="connsiteY0" fmla="*/ 3715832 h 3715832"/>
                <a:gd name="connsiteX1" fmla="*/ 2259542 w 3951730"/>
                <a:gd name="connsiteY1" fmla="*/ 2539197 h 3715832"/>
                <a:gd name="connsiteX2" fmla="*/ 2516417 w 3951730"/>
                <a:gd name="connsiteY2" fmla="*/ 2539197 h 3715832"/>
                <a:gd name="connsiteX3" fmla="*/ 1293946 w 3951730"/>
                <a:gd name="connsiteY3" fmla="*/ 915 h 3715832"/>
                <a:gd name="connsiteX4" fmla="*/ 2472385 w 3951730"/>
                <a:gd name="connsiteY4" fmla="*/ 915 h 3715832"/>
                <a:gd name="connsiteX5" fmla="*/ 3694856 w 3951730"/>
                <a:gd name="connsiteY5" fmla="*/ 2539197 h 3715832"/>
                <a:gd name="connsiteX6" fmla="*/ 3951730 w 3951730"/>
                <a:gd name="connsiteY6" fmla="*/ 2539197 h 3715832"/>
                <a:gd name="connsiteX7" fmla="*/ 3101657 w 3951730"/>
                <a:gd name="connsiteY7" fmla="*/ 3715832 h 3715832"/>
                <a:gd name="connsiteX0" fmla="*/ 1883165 w 3951730"/>
                <a:gd name="connsiteY0" fmla="*/ 392070 h 3715832"/>
                <a:gd name="connsiteX1" fmla="*/ 0 w 3951730"/>
                <a:gd name="connsiteY1" fmla="*/ 3343088 h 3715832"/>
                <a:gd name="connsiteX2" fmla="*/ 31382 w 3951730"/>
                <a:gd name="connsiteY2" fmla="*/ 3385291 h 3715832"/>
                <a:gd name="connsiteX3" fmla="*/ 144163 w 3951730"/>
                <a:gd name="connsiteY3" fmla="*/ 1987108 h 3715832"/>
                <a:gd name="connsiteX4" fmla="*/ 1883164 w 3951730"/>
                <a:gd name="connsiteY4" fmla="*/ 392070 h 3715832"/>
                <a:gd name="connsiteX5" fmla="*/ 1883165 w 3951730"/>
                <a:gd name="connsiteY5" fmla="*/ 392070 h 3715832"/>
                <a:gd name="connsiteX0" fmla="*/ 14068 w 3951730"/>
                <a:gd name="connsiteY0" fmla="*/ 3385291 h 3715832"/>
                <a:gd name="connsiteX1" fmla="*/ 45450 w 3951730"/>
                <a:gd name="connsiteY1" fmla="*/ 2794448 h 3715832"/>
                <a:gd name="connsiteX2" fmla="*/ 1293945 w 3951730"/>
                <a:gd name="connsiteY2" fmla="*/ 915 h 3715832"/>
                <a:gd name="connsiteX3" fmla="*/ 2472385 w 3951730"/>
                <a:gd name="connsiteY3" fmla="*/ 915 h 3715832"/>
                <a:gd name="connsiteX4" fmla="*/ 3694856 w 3951730"/>
                <a:gd name="connsiteY4" fmla="*/ 2539197 h 3715832"/>
                <a:gd name="connsiteX5" fmla="*/ 3951730 w 3951730"/>
                <a:gd name="connsiteY5" fmla="*/ 2539197 h 3715832"/>
                <a:gd name="connsiteX6" fmla="*/ 3101657 w 3951730"/>
                <a:gd name="connsiteY6" fmla="*/ 3693794 h 3715832"/>
                <a:gd name="connsiteX7" fmla="*/ 2259542 w 3951730"/>
                <a:gd name="connsiteY7" fmla="*/ 2539197 h 3715832"/>
                <a:gd name="connsiteX8" fmla="*/ 2516417 w 3951730"/>
                <a:gd name="connsiteY8" fmla="*/ 2539197 h 3715832"/>
                <a:gd name="connsiteX9" fmla="*/ 1293946 w 3951730"/>
                <a:gd name="connsiteY9" fmla="*/ 915 h 3715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951730" h="3715832" stroke="0" extrusionOk="0">
                  <a:moveTo>
                    <a:pt x="3101657" y="3715832"/>
                  </a:moveTo>
                  <a:lnTo>
                    <a:pt x="2259542" y="2539197"/>
                  </a:lnTo>
                  <a:lnTo>
                    <a:pt x="2516417" y="2539197"/>
                  </a:lnTo>
                  <a:cubicBezTo>
                    <a:pt x="2372485" y="1044932"/>
                    <a:pt x="1869672" y="915"/>
                    <a:pt x="1293946" y="915"/>
                  </a:cubicBezTo>
                  <a:lnTo>
                    <a:pt x="2472385" y="915"/>
                  </a:lnTo>
                  <a:cubicBezTo>
                    <a:pt x="3048112" y="915"/>
                    <a:pt x="3550925" y="1044933"/>
                    <a:pt x="3694856" y="2539197"/>
                  </a:cubicBezTo>
                  <a:lnTo>
                    <a:pt x="3951730" y="2539197"/>
                  </a:lnTo>
                  <a:lnTo>
                    <a:pt x="3101657" y="3715832"/>
                  </a:lnTo>
                  <a:close/>
                </a:path>
                <a:path w="3951730" h="3715832" fill="darkenLess" stroke="0" extrusionOk="0">
                  <a:moveTo>
                    <a:pt x="1883165" y="392070"/>
                  </a:moveTo>
                  <a:cubicBezTo>
                    <a:pt x="848992" y="390133"/>
                    <a:pt x="0" y="2087830"/>
                    <a:pt x="0" y="3343088"/>
                  </a:cubicBezTo>
                  <a:lnTo>
                    <a:pt x="31382" y="3385291"/>
                  </a:lnTo>
                  <a:cubicBezTo>
                    <a:pt x="31382" y="2903013"/>
                    <a:pt x="69835" y="2426305"/>
                    <a:pt x="144163" y="1987108"/>
                  </a:cubicBezTo>
                  <a:cubicBezTo>
                    <a:pt x="444463" y="212684"/>
                    <a:pt x="1240285" y="-517256"/>
                    <a:pt x="1883164" y="392070"/>
                  </a:cubicBezTo>
                  <a:lnTo>
                    <a:pt x="1883165" y="392070"/>
                  </a:lnTo>
                  <a:close/>
                </a:path>
                <a:path w="3951730" h="3715832" fill="none" extrusionOk="0">
                  <a:moveTo>
                    <a:pt x="14068" y="3385291"/>
                  </a:moveTo>
                  <a:lnTo>
                    <a:pt x="45450" y="2794448"/>
                  </a:lnTo>
                  <a:cubicBezTo>
                    <a:pt x="45450" y="1938183"/>
                    <a:pt x="596651" y="915"/>
                    <a:pt x="1293945" y="915"/>
                  </a:cubicBezTo>
                  <a:lnTo>
                    <a:pt x="2472385" y="915"/>
                  </a:lnTo>
                  <a:cubicBezTo>
                    <a:pt x="3048112" y="915"/>
                    <a:pt x="3550925" y="1044933"/>
                    <a:pt x="3694856" y="2539197"/>
                  </a:cubicBezTo>
                  <a:lnTo>
                    <a:pt x="3951730" y="2539197"/>
                  </a:lnTo>
                  <a:lnTo>
                    <a:pt x="3101657" y="3693794"/>
                  </a:lnTo>
                  <a:lnTo>
                    <a:pt x="2259542" y="2539197"/>
                  </a:lnTo>
                  <a:lnTo>
                    <a:pt x="2516417" y="2539197"/>
                  </a:lnTo>
                  <a:cubicBezTo>
                    <a:pt x="2372485" y="1044932"/>
                    <a:pt x="1869672" y="915"/>
                    <a:pt x="1293946" y="915"/>
                  </a:cubicBezTo>
                </a:path>
              </a:pathLst>
            </a:custGeom>
            <a:solidFill>
              <a:schemeClr val="accent1"/>
            </a:solidFill>
            <a:ln w="3175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2" name="TextBox 11"/>
            <p:cNvSpPr txBox="1">
              <a:spLocks noChangeArrowheads="1"/>
            </p:cNvSpPr>
            <p:nvPr/>
          </p:nvSpPr>
          <p:spPr bwMode="auto">
            <a:xfrm rot="18759385">
              <a:off x="5428899" y="2105805"/>
              <a:ext cx="1521678" cy="3745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改进措施</a:t>
              </a:r>
            </a:p>
          </p:txBody>
        </p:sp>
      </p:grpSp>
      <p:cxnSp>
        <p:nvCxnSpPr>
          <p:cNvPr id="13" name="直接连接符 12"/>
          <p:cNvCxnSpPr/>
          <p:nvPr/>
        </p:nvCxnSpPr>
        <p:spPr bwMode="auto">
          <a:xfrm>
            <a:off x="5782393" y="1396249"/>
            <a:ext cx="817572" cy="0"/>
          </a:xfrm>
          <a:prstGeom prst="line">
            <a:avLst/>
          </a:prstGeom>
          <a:ln w="28575">
            <a:solidFill>
              <a:schemeClr val="accent1"/>
            </a:solidFill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8"/>
          <p:cNvSpPr txBox="1"/>
          <p:nvPr/>
        </p:nvSpPr>
        <p:spPr bwMode="auto">
          <a:xfrm>
            <a:off x="6638969" y="1153285"/>
            <a:ext cx="1893471" cy="1653012"/>
          </a:xfrm>
          <a:prstGeom prst="rect">
            <a:avLst/>
          </a:prstGeom>
          <a:noFill/>
        </p:spPr>
        <p:txBody>
          <a:bodyPr wrap="square" lIns="86402" tIns="43201" rIns="86402" bIns="43201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  <a:defRPr/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绩效管理的最终目的是改善绩效。在面谈过程中，针对下属未能有效完成的绩效计划，主管应该和下属一起分析绩效不佳的原因，并设法帮助下属提出具体的绩效改进措施。</a:t>
            </a:r>
            <a:endParaRPr lang="en-US" altLang="zh-CN" sz="11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5" name="直接连接符 14"/>
          <p:cNvCxnSpPr/>
          <p:nvPr/>
        </p:nvCxnSpPr>
        <p:spPr bwMode="auto">
          <a:xfrm>
            <a:off x="5701386" y="4137313"/>
            <a:ext cx="817572" cy="0"/>
          </a:xfrm>
          <a:prstGeom prst="line">
            <a:avLst/>
          </a:prstGeom>
          <a:ln w="28575">
            <a:solidFill>
              <a:schemeClr val="tx2"/>
            </a:solidFill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20"/>
          <p:cNvSpPr txBox="1"/>
          <p:nvPr/>
        </p:nvSpPr>
        <p:spPr bwMode="auto">
          <a:xfrm>
            <a:off x="6599964" y="3338450"/>
            <a:ext cx="1796387" cy="1675125"/>
          </a:xfrm>
          <a:prstGeom prst="rect">
            <a:avLst/>
          </a:prstGeom>
          <a:noFill/>
        </p:spPr>
        <p:txBody>
          <a:bodyPr wrap="square" lIns="86402" tIns="43201" rIns="86402" bIns="43201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  <a:defRPr/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结合上一绩效周期的绩效计划完成情况，并结合下属新的工作任务，和下属一起提出下一绩效周期中的新的工作目标和工作标准，这实际上是帮助下属一起制定新的绩效计划。</a:t>
            </a:r>
            <a:endParaRPr lang="en-US" altLang="zh-CN" sz="11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7" name="组合 34"/>
          <p:cNvGrpSpPr/>
          <p:nvPr/>
        </p:nvGrpSpPr>
        <p:grpSpPr>
          <a:xfrm>
            <a:off x="2380330" y="2501851"/>
            <a:ext cx="1823090" cy="1708856"/>
            <a:chOff x="3170489" y="3237922"/>
            <a:chExt cx="1929267" cy="2020951"/>
          </a:xfrm>
          <a:solidFill>
            <a:schemeClr val="accent1"/>
          </a:solidFill>
        </p:grpSpPr>
        <p:sp>
          <p:nvSpPr>
            <p:cNvPr id="18" name="上弧形箭头 2"/>
            <p:cNvSpPr/>
            <p:nvPr/>
          </p:nvSpPr>
          <p:spPr bwMode="auto">
            <a:xfrm rot="1770200" flipV="1">
              <a:off x="3170489" y="3237922"/>
              <a:ext cx="1929267" cy="2020951"/>
            </a:xfrm>
            <a:custGeom>
              <a:avLst/>
              <a:gdLst>
                <a:gd name="connsiteX0" fmla="*/ 3114346 w 3960440"/>
                <a:gd name="connsiteY0" fmla="*/ 3384376 h 3384376"/>
                <a:gd name="connsiteX1" fmla="*/ 2228160 w 3960440"/>
                <a:gd name="connsiteY1" fmla="*/ 2538282 h 3384376"/>
                <a:gd name="connsiteX2" fmla="*/ 2485035 w 3960440"/>
                <a:gd name="connsiteY2" fmla="*/ 2538282 h 3384376"/>
                <a:gd name="connsiteX3" fmla="*/ 1262564 w 3960440"/>
                <a:gd name="connsiteY3" fmla="*/ 0 h 3384376"/>
                <a:gd name="connsiteX4" fmla="*/ 2441003 w 3960440"/>
                <a:gd name="connsiteY4" fmla="*/ 0 h 3384376"/>
                <a:gd name="connsiteX5" fmla="*/ 3663474 w 3960440"/>
                <a:gd name="connsiteY5" fmla="*/ 2538282 h 3384376"/>
                <a:gd name="connsiteX6" fmla="*/ 3920348 w 3960440"/>
                <a:gd name="connsiteY6" fmla="*/ 2538282 h 3384376"/>
                <a:gd name="connsiteX7" fmla="*/ 3114346 w 3960440"/>
                <a:gd name="connsiteY7" fmla="*/ 3384376 h 3384376"/>
                <a:gd name="connsiteX0" fmla="*/ 1851783 w 3960440"/>
                <a:gd name="connsiteY0" fmla="*/ 391155 h 3384376"/>
                <a:gd name="connsiteX1" fmla="*/ 1178440 w 3960440"/>
                <a:gd name="connsiteY1" fmla="*/ 3384376 h 3384376"/>
                <a:gd name="connsiteX2" fmla="*/ 0 w 3960440"/>
                <a:gd name="connsiteY2" fmla="*/ 3384376 h 3384376"/>
                <a:gd name="connsiteX3" fmla="*/ 112781 w 3960440"/>
                <a:gd name="connsiteY3" fmla="*/ 1986193 h 3384376"/>
                <a:gd name="connsiteX4" fmla="*/ 1851782 w 3960440"/>
                <a:gd name="connsiteY4" fmla="*/ 391155 h 3384376"/>
                <a:gd name="connsiteX5" fmla="*/ 1851783 w 3960440"/>
                <a:gd name="connsiteY5" fmla="*/ 391155 h 3384376"/>
                <a:gd name="connsiteX0" fmla="*/ 1851783 w 3960440"/>
                <a:gd name="connsiteY0" fmla="*/ 391155 h 3384376"/>
                <a:gd name="connsiteX1" fmla="*/ 1178440 w 3960440"/>
                <a:gd name="connsiteY1" fmla="*/ 3384376 h 3384376"/>
                <a:gd name="connsiteX2" fmla="*/ 0 w 3960440"/>
                <a:gd name="connsiteY2" fmla="*/ 3384376 h 3384376"/>
                <a:gd name="connsiteX3" fmla="*/ 1262563 w 3960440"/>
                <a:gd name="connsiteY3" fmla="*/ 0 h 3384376"/>
                <a:gd name="connsiteX4" fmla="*/ 2441003 w 3960440"/>
                <a:gd name="connsiteY4" fmla="*/ 0 h 3384376"/>
                <a:gd name="connsiteX5" fmla="*/ 3663474 w 3960440"/>
                <a:gd name="connsiteY5" fmla="*/ 2538282 h 3384376"/>
                <a:gd name="connsiteX6" fmla="*/ 3920348 w 3960440"/>
                <a:gd name="connsiteY6" fmla="*/ 2538282 h 3384376"/>
                <a:gd name="connsiteX7" fmla="*/ 3114346 w 3960440"/>
                <a:gd name="connsiteY7" fmla="*/ 3384376 h 3384376"/>
                <a:gd name="connsiteX8" fmla="*/ 2228160 w 3960440"/>
                <a:gd name="connsiteY8" fmla="*/ 2538282 h 3384376"/>
                <a:gd name="connsiteX9" fmla="*/ 2485035 w 3960440"/>
                <a:gd name="connsiteY9" fmla="*/ 2538282 h 3384376"/>
                <a:gd name="connsiteX10" fmla="*/ 1262564 w 3960440"/>
                <a:gd name="connsiteY10" fmla="*/ 0 h 3384376"/>
                <a:gd name="connsiteX0" fmla="*/ 3131660 w 3937662"/>
                <a:gd name="connsiteY0" fmla="*/ 3385291 h 3385291"/>
                <a:gd name="connsiteX1" fmla="*/ 2245474 w 3937662"/>
                <a:gd name="connsiteY1" fmla="*/ 2539197 h 3385291"/>
                <a:gd name="connsiteX2" fmla="*/ 2502349 w 3937662"/>
                <a:gd name="connsiteY2" fmla="*/ 2539197 h 3385291"/>
                <a:gd name="connsiteX3" fmla="*/ 1279878 w 3937662"/>
                <a:gd name="connsiteY3" fmla="*/ 915 h 3385291"/>
                <a:gd name="connsiteX4" fmla="*/ 2458317 w 3937662"/>
                <a:gd name="connsiteY4" fmla="*/ 915 h 3385291"/>
                <a:gd name="connsiteX5" fmla="*/ 3680788 w 3937662"/>
                <a:gd name="connsiteY5" fmla="*/ 2539197 h 3385291"/>
                <a:gd name="connsiteX6" fmla="*/ 3937662 w 3937662"/>
                <a:gd name="connsiteY6" fmla="*/ 2539197 h 3385291"/>
                <a:gd name="connsiteX7" fmla="*/ 3131660 w 3937662"/>
                <a:gd name="connsiteY7" fmla="*/ 3385291 h 3385291"/>
                <a:gd name="connsiteX0" fmla="*/ 1869097 w 3937662"/>
                <a:gd name="connsiteY0" fmla="*/ 392070 h 3385291"/>
                <a:gd name="connsiteX1" fmla="*/ 1195754 w 3937662"/>
                <a:gd name="connsiteY1" fmla="*/ 3385291 h 3385291"/>
                <a:gd name="connsiteX2" fmla="*/ 17314 w 3937662"/>
                <a:gd name="connsiteY2" fmla="*/ 3385291 h 3385291"/>
                <a:gd name="connsiteX3" fmla="*/ 130095 w 3937662"/>
                <a:gd name="connsiteY3" fmla="*/ 1987108 h 3385291"/>
                <a:gd name="connsiteX4" fmla="*/ 1869096 w 3937662"/>
                <a:gd name="connsiteY4" fmla="*/ 392070 h 3385291"/>
                <a:gd name="connsiteX5" fmla="*/ 1869097 w 3937662"/>
                <a:gd name="connsiteY5" fmla="*/ 392070 h 3385291"/>
                <a:gd name="connsiteX0" fmla="*/ 1869097 w 3937662"/>
                <a:gd name="connsiteY0" fmla="*/ 392070 h 3385291"/>
                <a:gd name="connsiteX1" fmla="*/ 0 w 3937662"/>
                <a:gd name="connsiteY1" fmla="*/ 3385291 h 3385291"/>
                <a:gd name="connsiteX2" fmla="*/ 17314 w 3937662"/>
                <a:gd name="connsiteY2" fmla="*/ 3385291 h 3385291"/>
                <a:gd name="connsiteX3" fmla="*/ 1279877 w 3937662"/>
                <a:gd name="connsiteY3" fmla="*/ 915 h 3385291"/>
                <a:gd name="connsiteX4" fmla="*/ 2458317 w 3937662"/>
                <a:gd name="connsiteY4" fmla="*/ 915 h 3385291"/>
                <a:gd name="connsiteX5" fmla="*/ 3680788 w 3937662"/>
                <a:gd name="connsiteY5" fmla="*/ 2539197 h 3385291"/>
                <a:gd name="connsiteX6" fmla="*/ 3937662 w 3937662"/>
                <a:gd name="connsiteY6" fmla="*/ 2539197 h 3385291"/>
                <a:gd name="connsiteX7" fmla="*/ 3131660 w 3937662"/>
                <a:gd name="connsiteY7" fmla="*/ 3385291 h 3385291"/>
                <a:gd name="connsiteX8" fmla="*/ 2245474 w 3937662"/>
                <a:gd name="connsiteY8" fmla="*/ 2539197 h 3385291"/>
                <a:gd name="connsiteX9" fmla="*/ 2502349 w 3937662"/>
                <a:gd name="connsiteY9" fmla="*/ 2539197 h 3385291"/>
                <a:gd name="connsiteX10" fmla="*/ 1279878 w 3937662"/>
                <a:gd name="connsiteY10" fmla="*/ 915 h 3385291"/>
                <a:gd name="connsiteX0" fmla="*/ 3145728 w 3951730"/>
                <a:gd name="connsiteY0" fmla="*/ 3385291 h 3385291"/>
                <a:gd name="connsiteX1" fmla="*/ 2259542 w 3951730"/>
                <a:gd name="connsiteY1" fmla="*/ 2539197 h 3385291"/>
                <a:gd name="connsiteX2" fmla="*/ 2516417 w 3951730"/>
                <a:gd name="connsiteY2" fmla="*/ 2539197 h 3385291"/>
                <a:gd name="connsiteX3" fmla="*/ 1293946 w 3951730"/>
                <a:gd name="connsiteY3" fmla="*/ 915 h 3385291"/>
                <a:gd name="connsiteX4" fmla="*/ 2472385 w 3951730"/>
                <a:gd name="connsiteY4" fmla="*/ 915 h 3385291"/>
                <a:gd name="connsiteX5" fmla="*/ 3694856 w 3951730"/>
                <a:gd name="connsiteY5" fmla="*/ 2539197 h 3385291"/>
                <a:gd name="connsiteX6" fmla="*/ 3951730 w 3951730"/>
                <a:gd name="connsiteY6" fmla="*/ 2539197 h 3385291"/>
                <a:gd name="connsiteX7" fmla="*/ 3145728 w 3951730"/>
                <a:gd name="connsiteY7" fmla="*/ 3385291 h 3385291"/>
                <a:gd name="connsiteX0" fmla="*/ 1883165 w 3951730"/>
                <a:gd name="connsiteY0" fmla="*/ 392070 h 3385291"/>
                <a:gd name="connsiteX1" fmla="*/ 0 w 3951730"/>
                <a:gd name="connsiteY1" fmla="*/ 3343088 h 3385291"/>
                <a:gd name="connsiteX2" fmla="*/ 31382 w 3951730"/>
                <a:gd name="connsiteY2" fmla="*/ 3385291 h 3385291"/>
                <a:gd name="connsiteX3" fmla="*/ 144163 w 3951730"/>
                <a:gd name="connsiteY3" fmla="*/ 1987108 h 3385291"/>
                <a:gd name="connsiteX4" fmla="*/ 1883164 w 3951730"/>
                <a:gd name="connsiteY4" fmla="*/ 392070 h 3385291"/>
                <a:gd name="connsiteX5" fmla="*/ 1883165 w 3951730"/>
                <a:gd name="connsiteY5" fmla="*/ 392070 h 3385291"/>
                <a:gd name="connsiteX0" fmla="*/ 1883165 w 3951730"/>
                <a:gd name="connsiteY0" fmla="*/ 392070 h 3385291"/>
                <a:gd name="connsiteX1" fmla="*/ 14068 w 3951730"/>
                <a:gd name="connsiteY1" fmla="*/ 3385291 h 3385291"/>
                <a:gd name="connsiteX2" fmla="*/ 31382 w 3951730"/>
                <a:gd name="connsiteY2" fmla="*/ 3385291 h 3385291"/>
                <a:gd name="connsiteX3" fmla="*/ 1293945 w 3951730"/>
                <a:gd name="connsiteY3" fmla="*/ 915 h 3385291"/>
                <a:gd name="connsiteX4" fmla="*/ 2472385 w 3951730"/>
                <a:gd name="connsiteY4" fmla="*/ 915 h 3385291"/>
                <a:gd name="connsiteX5" fmla="*/ 3694856 w 3951730"/>
                <a:gd name="connsiteY5" fmla="*/ 2539197 h 3385291"/>
                <a:gd name="connsiteX6" fmla="*/ 3951730 w 3951730"/>
                <a:gd name="connsiteY6" fmla="*/ 2539197 h 3385291"/>
                <a:gd name="connsiteX7" fmla="*/ 3145728 w 3951730"/>
                <a:gd name="connsiteY7" fmla="*/ 3385291 h 3385291"/>
                <a:gd name="connsiteX8" fmla="*/ 2259542 w 3951730"/>
                <a:gd name="connsiteY8" fmla="*/ 2539197 h 3385291"/>
                <a:gd name="connsiteX9" fmla="*/ 2516417 w 3951730"/>
                <a:gd name="connsiteY9" fmla="*/ 2539197 h 3385291"/>
                <a:gd name="connsiteX10" fmla="*/ 1293946 w 3951730"/>
                <a:gd name="connsiteY10" fmla="*/ 915 h 3385291"/>
                <a:gd name="connsiteX0" fmla="*/ 3145728 w 3951730"/>
                <a:gd name="connsiteY0" fmla="*/ 3385291 h 3385291"/>
                <a:gd name="connsiteX1" fmla="*/ 2259542 w 3951730"/>
                <a:gd name="connsiteY1" fmla="*/ 2539197 h 3385291"/>
                <a:gd name="connsiteX2" fmla="*/ 2516417 w 3951730"/>
                <a:gd name="connsiteY2" fmla="*/ 2539197 h 3385291"/>
                <a:gd name="connsiteX3" fmla="*/ 1293946 w 3951730"/>
                <a:gd name="connsiteY3" fmla="*/ 915 h 3385291"/>
                <a:gd name="connsiteX4" fmla="*/ 2472385 w 3951730"/>
                <a:gd name="connsiteY4" fmla="*/ 915 h 3385291"/>
                <a:gd name="connsiteX5" fmla="*/ 3694856 w 3951730"/>
                <a:gd name="connsiteY5" fmla="*/ 2539197 h 3385291"/>
                <a:gd name="connsiteX6" fmla="*/ 3951730 w 3951730"/>
                <a:gd name="connsiteY6" fmla="*/ 2539197 h 3385291"/>
                <a:gd name="connsiteX7" fmla="*/ 3145728 w 3951730"/>
                <a:gd name="connsiteY7" fmla="*/ 3385291 h 3385291"/>
                <a:gd name="connsiteX0" fmla="*/ 1883165 w 3951730"/>
                <a:gd name="connsiteY0" fmla="*/ 392070 h 3385291"/>
                <a:gd name="connsiteX1" fmla="*/ 0 w 3951730"/>
                <a:gd name="connsiteY1" fmla="*/ 3343088 h 3385291"/>
                <a:gd name="connsiteX2" fmla="*/ 31382 w 3951730"/>
                <a:gd name="connsiteY2" fmla="*/ 3385291 h 3385291"/>
                <a:gd name="connsiteX3" fmla="*/ 144163 w 3951730"/>
                <a:gd name="connsiteY3" fmla="*/ 1987108 h 3385291"/>
                <a:gd name="connsiteX4" fmla="*/ 1883164 w 3951730"/>
                <a:gd name="connsiteY4" fmla="*/ 392070 h 3385291"/>
                <a:gd name="connsiteX5" fmla="*/ 1883165 w 3951730"/>
                <a:gd name="connsiteY5" fmla="*/ 392070 h 3385291"/>
                <a:gd name="connsiteX0" fmla="*/ 1883165 w 3951730"/>
                <a:gd name="connsiteY0" fmla="*/ 392070 h 3385291"/>
                <a:gd name="connsiteX1" fmla="*/ 14068 w 3951730"/>
                <a:gd name="connsiteY1" fmla="*/ 3385291 h 3385291"/>
                <a:gd name="connsiteX2" fmla="*/ 31382 w 3951730"/>
                <a:gd name="connsiteY2" fmla="*/ 3385291 h 3385291"/>
                <a:gd name="connsiteX3" fmla="*/ 1293945 w 3951730"/>
                <a:gd name="connsiteY3" fmla="*/ 915 h 3385291"/>
                <a:gd name="connsiteX4" fmla="*/ 2472385 w 3951730"/>
                <a:gd name="connsiteY4" fmla="*/ 915 h 3385291"/>
                <a:gd name="connsiteX5" fmla="*/ 3694856 w 3951730"/>
                <a:gd name="connsiteY5" fmla="*/ 2539197 h 3385291"/>
                <a:gd name="connsiteX6" fmla="*/ 3951730 w 3951730"/>
                <a:gd name="connsiteY6" fmla="*/ 2539197 h 3385291"/>
                <a:gd name="connsiteX7" fmla="*/ 3145728 w 3951730"/>
                <a:gd name="connsiteY7" fmla="*/ 3385291 h 3385291"/>
                <a:gd name="connsiteX8" fmla="*/ 2259542 w 3951730"/>
                <a:gd name="connsiteY8" fmla="*/ 2539197 h 3385291"/>
                <a:gd name="connsiteX9" fmla="*/ 2516417 w 3951730"/>
                <a:gd name="connsiteY9" fmla="*/ 2539197 h 3385291"/>
                <a:gd name="connsiteX10" fmla="*/ 1293946 w 3951730"/>
                <a:gd name="connsiteY10" fmla="*/ 915 h 3385291"/>
                <a:gd name="connsiteX0" fmla="*/ 3145728 w 3951730"/>
                <a:gd name="connsiteY0" fmla="*/ 3385291 h 3385291"/>
                <a:gd name="connsiteX1" fmla="*/ 2259542 w 3951730"/>
                <a:gd name="connsiteY1" fmla="*/ 2539197 h 3385291"/>
                <a:gd name="connsiteX2" fmla="*/ 2516417 w 3951730"/>
                <a:gd name="connsiteY2" fmla="*/ 2539197 h 3385291"/>
                <a:gd name="connsiteX3" fmla="*/ 1293946 w 3951730"/>
                <a:gd name="connsiteY3" fmla="*/ 915 h 3385291"/>
                <a:gd name="connsiteX4" fmla="*/ 2472385 w 3951730"/>
                <a:gd name="connsiteY4" fmla="*/ 915 h 3385291"/>
                <a:gd name="connsiteX5" fmla="*/ 3694856 w 3951730"/>
                <a:gd name="connsiteY5" fmla="*/ 2539197 h 3385291"/>
                <a:gd name="connsiteX6" fmla="*/ 3951730 w 3951730"/>
                <a:gd name="connsiteY6" fmla="*/ 2539197 h 3385291"/>
                <a:gd name="connsiteX7" fmla="*/ 3145728 w 3951730"/>
                <a:gd name="connsiteY7" fmla="*/ 3385291 h 3385291"/>
                <a:gd name="connsiteX0" fmla="*/ 1883165 w 3951730"/>
                <a:gd name="connsiteY0" fmla="*/ 392070 h 3385291"/>
                <a:gd name="connsiteX1" fmla="*/ 0 w 3951730"/>
                <a:gd name="connsiteY1" fmla="*/ 3343088 h 3385291"/>
                <a:gd name="connsiteX2" fmla="*/ 31382 w 3951730"/>
                <a:gd name="connsiteY2" fmla="*/ 3385291 h 3385291"/>
                <a:gd name="connsiteX3" fmla="*/ 144163 w 3951730"/>
                <a:gd name="connsiteY3" fmla="*/ 1987108 h 3385291"/>
                <a:gd name="connsiteX4" fmla="*/ 1883164 w 3951730"/>
                <a:gd name="connsiteY4" fmla="*/ 392070 h 3385291"/>
                <a:gd name="connsiteX5" fmla="*/ 1883165 w 3951730"/>
                <a:gd name="connsiteY5" fmla="*/ 392070 h 3385291"/>
                <a:gd name="connsiteX0" fmla="*/ 1883165 w 3951730"/>
                <a:gd name="connsiteY0" fmla="*/ 392070 h 3385291"/>
                <a:gd name="connsiteX1" fmla="*/ 14068 w 3951730"/>
                <a:gd name="connsiteY1" fmla="*/ 3385291 h 3385291"/>
                <a:gd name="connsiteX2" fmla="*/ 31382 w 3951730"/>
                <a:gd name="connsiteY2" fmla="*/ 3385291 h 3385291"/>
                <a:gd name="connsiteX3" fmla="*/ 1293945 w 3951730"/>
                <a:gd name="connsiteY3" fmla="*/ 915 h 3385291"/>
                <a:gd name="connsiteX4" fmla="*/ 2472385 w 3951730"/>
                <a:gd name="connsiteY4" fmla="*/ 915 h 3385291"/>
                <a:gd name="connsiteX5" fmla="*/ 3694856 w 3951730"/>
                <a:gd name="connsiteY5" fmla="*/ 2539197 h 3385291"/>
                <a:gd name="connsiteX6" fmla="*/ 3951730 w 3951730"/>
                <a:gd name="connsiteY6" fmla="*/ 2539197 h 3385291"/>
                <a:gd name="connsiteX7" fmla="*/ 3145728 w 3951730"/>
                <a:gd name="connsiteY7" fmla="*/ 3385291 h 3385291"/>
                <a:gd name="connsiteX8" fmla="*/ 2259542 w 3951730"/>
                <a:gd name="connsiteY8" fmla="*/ 2539197 h 3385291"/>
                <a:gd name="connsiteX9" fmla="*/ 2516417 w 3951730"/>
                <a:gd name="connsiteY9" fmla="*/ 2539197 h 3385291"/>
                <a:gd name="connsiteX10" fmla="*/ 1293946 w 3951730"/>
                <a:gd name="connsiteY10" fmla="*/ 915 h 3385291"/>
                <a:gd name="connsiteX0" fmla="*/ 3145728 w 3951730"/>
                <a:gd name="connsiteY0" fmla="*/ 3385291 h 3385291"/>
                <a:gd name="connsiteX1" fmla="*/ 2259542 w 3951730"/>
                <a:gd name="connsiteY1" fmla="*/ 2539197 h 3385291"/>
                <a:gd name="connsiteX2" fmla="*/ 2516417 w 3951730"/>
                <a:gd name="connsiteY2" fmla="*/ 2539197 h 3385291"/>
                <a:gd name="connsiteX3" fmla="*/ 1293946 w 3951730"/>
                <a:gd name="connsiteY3" fmla="*/ 915 h 3385291"/>
                <a:gd name="connsiteX4" fmla="*/ 2472385 w 3951730"/>
                <a:gd name="connsiteY4" fmla="*/ 915 h 3385291"/>
                <a:gd name="connsiteX5" fmla="*/ 3694856 w 3951730"/>
                <a:gd name="connsiteY5" fmla="*/ 2539197 h 3385291"/>
                <a:gd name="connsiteX6" fmla="*/ 3951730 w 3951730"/>
                <a:gd name="connsiteY6" fmla="*/ 2539197 h 3385291"/>
                <a:gd name="connsiteX7" fmla="*/ 3145728 w 3951730"/>
                <a:gd name="connsiteY7" fmla="*/ 3385291 h 3385291"/>
                <a:gd name="connsiteX0" fmla="*/ 1883165 w 3951730"/>
                <a:gd name="connsiteY0" fmla="*/ 392070 h 3385291"/>
                <a:gd name="connsiteX1" fmla="*/ 0 w 3951730"/>
                <a:gd name="connsiteY1" fmla="*/ 3343088 h 3385291"/>
                <a:gd name="connsiteX2" fmla="*/ 31382 w 3951730"/>
                <a:gd name="connsiteY2" fmla="*/ 3385291 h 3385291"/>
                <a:gd name="connsiteX3" fmla="*/ 144163 w 3951730"/>
                <a:gd name="connsiteY3" fmla="*/ 1987108 h 3385291"/>
                <a:gd name="connsiteX4" fmla="*/ 1883164 w 3951730"/>
                <a:gd name="connsiteY4" fmla="*/ 392070 h 3385291"/>
                <a:gd name="connsiteX5" fmla="*/ 1883165 w 3951730"/>
                <a:gd name="connsiteY5" fmla="*/ 392070 h 3385291"/>
                <a:gd name="connsiteX0" fmla="*/ 1883165 w 3951730"/>
                <a:gd name="connsiteY0" fmla="*/ 392070 h 3385291"/>
                <a:gd name="connsiteX1" fmla="*/ 14068 w 3951730"/>
                <a:gd name="connsiteY1" fmla="*/ 3385291 h 3385291"/>
                <a:gd name="connsiteX2" fmla="*/ 31382 w 3951730"/>
                <a:gd name="connsiteY2" fmla="*/ 3385291 h 3385291"/>
                <a:gd name="connsiteX3" fmla="*/ 1293945 w 3951730"/>
                <a:gd name="connsiteY3" fmla="*/ 915 h 3385291"/>
                <a:gd name="connsiteX4" fmla="*/ 2472385 w 3951730"/>
                <a:gd name="connsiteY4" fmla="*/ 915 h 3385291"/>
                <a:gd name="connsiteX5" fmla="*/ 3694856 w 3951730"/>
                <a:gd name="connsiteY5" fmla="*/ 2539197 h 3385291"/>
                <a:gd name="connsiteX6" fmla="*/ 3951730 w 3951730"/>
                <a:gd name="connsiteY6" fmla="*/ 2539197 h 3385291"/>
                <a:gd name="connsiteX7" fmla="*/ 3145728 w 3951730"/>
                <a:gd name="connsiteY7" fmla="*/ 3385291 h 3385291"/>
                <a:gd name="connsiteX8" fmla="*/ 2259542 w 3951730"/>
                <a:gd name="connsiteY8" fmla="*/ 2539197 h 3385291"/>
                <a:gd name="connsiteX9" fmla="*/ 2516417 w 3951730"/>
                <a:gd name="connsiteY9" fmla="*/ 2539197 h 3385291"/>
                <a:gd name="connsiteX10" fmla="*/ 1293946 w 3951730"/>
                <a:gd name="connsiteY10" fmla="*/ 915 h 3385291"/>
                <a:gd name="connsiteX0" fmla="*/ 3145728 w 3951730"/>
                <a:gd name="connsiteY0" fmla="*/ 3385291 h 3385291"/>
                <a:gd name="connsiteX1" fmla="*/ 2259542 w 3951730"/>
                <a:gd name="connsiteY1" fmla="*/ 2539197 h 3385291"/>
                <a:gd name="connsiteX2" fmla="*/ 2516417 w 3951730"/>
                <a:gd name="connsiteY2" fmla="*/ 2539197 h 3385291"/>
                <a:gd name="connsiteX3" fmla="*/ 1293946 w 3951730"/>
                <a:gd name="connsiteY3" fmla="*/ 915 h 3385291"/>
                <a:gd name="connsiteX4" fmla="*/ 2472385 w 3951730"/>
                <a:gd name="connsiteY4" fmla="*/ 915 h 3385291"/>
                <a:gd name="connsiteX5" fmla="*/ 3694856 w 3951730"/>
                <a:gd name="connsiteY5" fmla="*/ 2539197 h 3385291"/>
                <a:gd name="connsiteX6" fmla="*/ 3951730 w 3951730"/>
                <a:gd name="connsiteY6" fmla="*/ 2539197 h 3385291"/>
                <a:gd name="connsiteX7" fmla="*/ 3145728 w 3951730"/>
                <a:gd name="connsiteY7" fmla="*/ 3385291 h 3385291"/>
                <a:gd name="connsiteX0" fmla="*/ 1883165 w 3951730"/>
                <a:gd name="connsiteY0" fmla="*/ 392070 h 3385291"/>
                <a:gd name="connsiteX1" fmla="*/ 0 w 3951730"/>
                <a:gd name="connsiteY1" fmla="*/ 3343088 h 3385291"/>
                <a:gd name="connsiteX2" fmla="*/ 31382 w 3951730"/>
                <a:gd name="connsiteY2" fmla="*/ 3385291 h 3385291"/>
                <a:gd name="connsiteX3" fmla="*/ 144163 w 3951730"/>
                <a:gd name="connsiteY3" fmla="*/ 1987108 h 3385291"/>
                <a:gd name="connsiteX4" fmla="*/ 1883164 w 3951730"/>
                <a:gd name="connsiteY4" fmla="*/ 392070 h 3385291"/>
                <a:gd name="connsiteX5" fmla="*/ 1883165 w 3951730"/>
                <a:gd name="connsiteY5" fmla="*/ 392070 h 3385291"/>
                <a:gd name="connsiteX0" fmla="*/ 1883165 w 3951730"/>
                <a:gd name="connsiteY0" fmla="*/ 392070 h 3385291"/>
                <a:gd name="connsiteX1" fmla="*/ 14068 w 3951730"/>
                <a:gd name="connsiteY1" fmla="*/ 3385291 h 3385291"/>
                <a:gd name="connsiteX2" fmla="*/ 45450 w 3951730"/>
                <a:gd name="connsiteY2" fmla="*/ 2794448 h 3385291"/>
                <a:gd name="connsiteX3" fmla="*/ 1293945 w 3951730"/>
                <a:gd name="connsiteY3" fmla="*/ 915 h 3385291"/>
                <a:gd name="connsiteX4" fmla="*/ 2472385 w 3951730"/>
                <a:gd name="connsiteY4" fmla="*/ 915 h 3385291"/>
                <a:gd name="connsiteX5" fmla="*/ 3694856 w 3951730"/>
                <a:gd name="connsiteY5" fmla="*/ 2539197 h 3385291"/>
                <a:gd name="connsiteX6" fmla="*/ 3951730 w 3951730"/>
                <a:gd name="connsiteY6" fmla="*/ 2539197 h 3385291"/>
                <a:gd name="connsiteX7" fmla="*/ 3145728 w 3951730"/>
                <a:gd name="connsiteY7" fmla="*/ 3385291 h 3385291"/>
                <a:gd name="connsiteX8" fmla="*/ 2259542 w 3951730"/>
                <a:gd name="connsiteY8" fmla="*/ 2539197 h 3385291"/>
                <a:gd name="connsiteX9" fmla="*/ 2516417 w 3951730"/>
                <a:gd name="connsiteY9" fmla="*/ 2539197 h 3385291"/>
                <a:gd name="connsiteX10" fmla="*/ 1293946 w 3951730"/>
                <a:gd name="connsiteY10" fmla="*/ 915 h 3385291"/>
                <a:gd name="connsiteX0" fmla="*/ 3145728 w 3951730"/>
                <a:gd name="connsiteY0" fmla="*/ 3385291 h 3385291"/>
                <a:gd name="connsiteX1" fmla="*/ 2259542 w 3951730"/>
                <a:gd name="connsiteY1" fmla="*/ 2539197 h 3385291"/>
                <a:gd name="connsiteX2" fmla="*/ 2516417 w 3951730"/>
                <a:gd name="connsiteY2" fmla="*/ 2539197 h 3385291"/>
                <a:gd name="connsiteX3" fmla="*/ 1293946 w 3951730"/>
                <a:gd name="connsiteY3" fmla="*/ 915 h 3385291"/>
                <a:gd name="connsiteX4" fmla="*/ 2472385 w 3951730"/>
                <a:gd name="connsiteY4" fmla="*/ 915 h 3385291"/>
                <a:gd name="connsiteX5" fmla="*/ 3694856 w 3951730"/>
                <a:gd name="connsiteY5" fmla="*/ 2539197 h 3385291"/>
                <a:gd name="connsiteX6" fmla="*/ 3951730 w 3951730"/>
                <a:gd name="connsiteY6" fmla="*/ 2539197 h 3385291"/>
                <a:gd name="connsiteX7" fmla="*/ 3145728 w 3951730"/>
                <a:gd name="connsiteY7" fmla="*/ 3385291 h 3385291"/>
                <a:gd name="connsiteX0" fmla="*/ 1883165 w 3951730"/>
                <a:gd name="connsiteY0" fmla="*/ 392070 h 3385291"/>
                <a:gd name="connsiteX1" fmla="*/ 0 w 3951730"/>
                <a:gd name="connsiteY1" fmla="*/ 3343088 h 3385291"/>
                <a:gd name="connsiteX2" fmla="*/ 31382 w 3951730"/>
                <a:gd name="connsiteY2" fmla="*/ 3385291 h 3385291"/>
                <a:gd name="connsiteX3" fmla="*/ 144163 w 3951730"/>
                <a:gd name="connsiteY3" fmla="*/ 1987108 h 3385291"/>
                <a:gd name="connsiteX4" fmla="*/ 1883164 w 3951730"/>
                <a:gd name="connsiteY4" fmla="*/ 392070 h 3385291"/>
                <a:gd name="connsiteX5" fmla="*/ 1883165 w 3951730"/>
                <a:gd name="connsiteY5" fmla="*/ 392070 h 3385291"/>
                <a:gd name="connsiteX0" fmla="*/ 1883165 w 3951730"/>
                <a:gd name="connsiteY0" fmla="*/ 392070 h 3385291"/>
                <a:gd name="connsiteX1" fmla="*/ 14068 w 3951730"/>
                <a:gd name="connsiteY1" fmla="*/ 3385291 h 3385291"/>
                <a:gd name="connsiteX2" fmla="*/ 45450 w 3951730"/>
                <a:gd name="connsiteY2" fmla="*/ 2794448 h 3385291"/>
                <a:gd name="connsiteX3" fmla="*/ 1293945 w 3951730"/>
                <a:gd name="connsiteY3" fmla="*/ 915 h 3385291"/>
                <a:gd name="connsiteX4" fmla="*/ 2472385 w 3951730"/>
                <a:gd name="connsiteY4" fmla="*/ 915 h 3385291"/>
                <a:gd name="connsiteX5" fmla="*/ 3694856 w 3951730"/>
                <a:gd name="connsiteY5" fmla="*/ 2539197 h 3385291"/>
                <a:gd name="connsiteX6" fmla="*/ 3951730 w 3951730"/>
                <a:gd name="connsiteY6" fmla="*/ 2539197 h 3385291"/>
                <a:gd name="connsiteX7" fmla="*/ 3145728 w 3951730"/>
                <a:gd name="connsiteY7" fmla="*/ 3385291 h 3385291"/>
                <a:gd name="connsiteX8" fmla="*/ 2259542 w 3951730"/>
                <a:gd name="connsiteY8" fmla="*/ 2539197 h 3385291"/>
                <a:gd name="connsiteX9" fmla="*/ 2516417 w 3951730"/>
                <a:gd name="connsiteY9" fmla="*/ 2539197 h 3385291"/>
                <a:gd name="connsiteX10" fmla="*/ 1293946 w 3951730"/>
                <a:gd name="connsiteY10" fmla="*/ 915 h 3385291"/>
                <a:gd name="connsiteX0" fmla="*/ 3145728 w 3951730"/>
                <a:gd name="connsiteY0" fmla="*/ 3385291 h 3693794"/>
                <a:gd name="connsiteX1" fmla="*/ 2259542 w 3951730"/>
                <a:gd name="connsiteY1" fmla="*/ 2539197 h 3693794"/>
                <a:gd name="connsiteX2" fmla="*/ 2516417 w 3951730"/>
                <a:gd name="connsiteY2" fmla="*/ 2539197 h 3693794"/>
                <a:gd name="connsiteX3" fmla="*/ 1293946 w 3951730"/>
                <a:gd name="connsiteY3" fmla="*/ 915 h 3693794"/>
                <a:gd name="connsiteX4" fmla="*/ 2472385 w 3951730"/>
                <a:gd name="connsiteY4" fmla="*/ 915 h 3693794"/>
                <a:gd name="connsiteX5" fmla="*/ 3694856 w 3951730"/>
                <a:gd name="connsiteY5" fmla="*/ 2539197 h 3693794"/>
                <a:gd name="connsiteX6" fmla="*/ 3951730 w 3951730"/>
                <a:gd name="connsiteY6" fmla="*/ 2539197 h 3693794"/>
                <a:gd name="connsiteX7" fmla="*/ 3145728 w 3951730"/>
                <a:gd name="connsiteY7" fmla="*/ 3385291 h 3693794"/>
                <a:gd name="connsiteX0" fmla="*/ 1883165 w 3951730"/>
                <a:gd name="connsiteY0" fmla="*/ 392070 h 3693794"/>
                <a:gd name="connsiteX1" fmla="*/ 0 w 3951730"/>
                <a:gd name="connsiteY1" fmla="*/ 3343088 h 3693794"/>
                <a:gd name="connsiteX2" fmla="*/ 31382 w 3951730"/>
                <a:gd name="connsiteY2" fmla="*/ 3385291 h 3693794"/>
                <a:gd name="connsiteX3" fmla="*/ 144163 w 3951730"/>
                <a:gd name="connsiteY3" fmla="*/ 1987108 h 3693794"/>
                <a:gd name="connsiteX4" fmla="*/ 1883164 w 3951730"/>
                <a:gd name="connsiteY4" fmla="*/ 392070 h 3693794"/>
                <a:gd name="connsiteX5" fmla="*/ 1883165 w 3951730"/>
                <a:gd name="connsiteY5" fmla="*/ 392070 h 3693794"/>
                <a:gd name="connsiteX0" fmla="*/ 1883165 w 3951730"/>
                <a:gd name="connsiteY0" fmla="*/ 392070 h 3693794"/>
                <a:gd name="connsiteX1" fmla="*/ 14068 w 3951730"/>
                <a:gd name="connsiteY1" fmla="*/ 3385291 h 3693794"/>
                <a:gd name="connsiteX2" fmla="*/ 45450 w 3951730"/>
                <a:gd name="connsiteY2" fmla="*/ 2794448 h 3693794"/>
                <a:gd name="connsiteX3" fmla="*/ 1293945 w 3951730"/>
                <a:gd name="connsiteY3" fmla="*/ 915 h 3693794"/>
                <a:gd name="connsiteX4" fmla="*/ 2472385 w 3951730"/>
                <a:gd name="connsiteY4" fmla="*/ 915 h 3693794"/>
                <a:gd name="connsiteX5" fmla="*/ 3694856 w 3951730"/>
                <a:gd name="connsiteY5" fmla="*/ 2539197 h 3693794"/>
                <a:gd name="connsiteX6" fmla="*/ 3951730 w 3951730"/>
                <a:gd name="connsiteY6" fmla="*/ 2539197 h 3693794"/>
                <a:gd name="connsiteX7" fmla="*/ 3101657 w 3951730"/>
                <a:gd name="connsiteY7" fmla="*/ 3693794 h 3693794"/>
                <a:gd name="connsiteX8" fmla="*/ 2259542 w 3951730"/>
                <a:gd name="connsiteY8" fmla="*/ 2539197 h 3693794"/>
                <a:gd name="connsiteX9" fmla="*/ 2516417 w 3951730"/>
                <a:gd name="connsiteY9" fmla="*/ 2539197 h 3693794"/>
                <a:gd name="connsiteX10" fmla="*/ 1293946 w 3951730"/>
                <a:gd name="connsiteY10" fmla="*/ 915 h 3693794"/>
                <a:gd name="connsiteX0" fmla="*/ 3101657 w 3951730"/>
                <a:gd name="connsiteY0" fmla="*/ 3715832 h 3715832"/>
                <a:gd name="connsiteX1" fmla="*/ 2259542 w 3951730"/>
                <a:gd name="connsiteY1" fmla="*/ 2539197 h 3715832"/>
                <a:gd name="connsiteX2" fmla="*/ 2516417 w 3951730"/>
                <a:gd name="connsiteY2" fmla="*/ 2539197 h 3715832"/>
                <a:gd name="connsiteX3" fmla="*/ 1293946 w 3951730"/>
                <a:gd name="connsiteY3" fmla="*/ 915 h 3715832"/>
                <a:gd name="connsiteX4" fmla="*/ 2472385 w 3951730"/>
                <a:gd name="connsiteY4" fmla="*/ 915 h 3715832"/>
                <a:gd name="connsiteX5" fmla="*/ 3694856 w 3951730"/>
                <a:gd name="connsiteY5" fmla="*/ 2539197 h 3715832"/>
                <a:gd name="connsiteX6" fmla="*/ 3951730 w 3951730"/>
                <a:gd name="connsiteY6" fmla="*/ 2539197 h 3715832"/>
                <a:gd name="connsiteX7" fmla="*/ 3101657 w 3951730"/>
                <a:gd name="connsiteY7" fmla="*/ 3715832 h 3715832"/>
                <a:gd name="connsiteX0" fmla="*/ 1883165 w 3951730"/>
                <a:gd name="connsiteY0" fmla="*/ 392070 h 3715832"/>
                <a:gd name="connsiteX1" fmla="*/ 0 w 3951730"/>
                <a:gd name="connsiteY1" fmla="*/ 3343088 h 3715832"/>
                <a:gd name="connsiteX2" fmla="*/ 31382 w 3951730"/>
                <a:gd name="connsiteY2" fmla="*/ 3385291 h 3715832"/>
                <a:gd name="connsiteX3" fmla="*/ 144163 w 3951730"/>
                <a:gd name="connsiteY3" fmla="*/ 1987108 h 3715832"/>
                <a:gd name="connsiteX4" fmla="*/ 1883164 w 3951730"/>
                <a:gd name="connsiteY4" fmla="*/ 392070 h 3715832"/>
                <a:gd name="connsiteX5" fmla="*/ 1883165 w 3951730"/>
                <a:gd name="connsiteY5" fmla="*/ 392070 h 3715832"/>
                <a:gd name="connsiteX0" fmla="*/ 1883165 w 3951730"/>
                <a:gd name="connsiteY0" fmla="*/ 392070 h 3715832"/>
                <a:gd name="connsiteX1" fmla="*/ 14068 w 3951730"/>
                <a:gd name="connsiteY1" fmla="*/ 3385291 h 3715832"/>
                <a:gd name="connsiteX2" fmla="*/ 45450 w 3951730"/>
                <a:gd name="connsiteY2" fmla="*/ 2794448 h 3715832"/>
                <a:gd name="connsiteX3" fmla="*/ 1293945 w 3951730"/>
                <a:gd name="connsiteY3" fmla="*/ 915 h 3715832"/>
                <a:gd name="connsiteX4" fmla="*/ 2472385 w 3951730"/>
                <a:gd name="connsiteY4" fmla="*/ 915 h 3715832"/>
                <a:gd name="connsiteX5" fmla="*/ 3694856 w 3951730"/>
                <a:gd name="connsiteY5" fmla="*/ 2539197 h 3715832"/>
                <a:gd name="connsiteX6" fmla="*/ 3951730 w 3951730"/>
                <a:gd name="connsiteY6" fmla="*/ 2539197 h 3715832"/>
                <a:gd name="connsiteX7" fmla="*/ 3101657 w 3951730"/>
                <a:gd name="connsiteY7" fmla="*/ 3693794 h 3715832"/>
                <a:gd name="connsiteX8" fmla="*/ 2259542 w 3951730"/>
                <a:gd name="connsiteY8" fmla="*/ 2539197 h 3715832"/>
                <a:gd name="connsiteX9" fmla="*/ 2516417 w 3951730"/>
                <a:gd name="connsiteY9" fmla="*/ 2539197 h 3715832"/>
                <a:gd name="connsiteX10" fmla="*/ 1293946 w 3951730"/>
                <a:gd name="connsiteY10" fmla="*/ 915 h 3715832"/>
                <a:gd name="connsiteX0" fmla="*/ 3101657 w 3951730"/>
                <a:gd name="connsiteY0" fmla="*/ 3715832 h 3715832"/>
                <a:gd name="connsiteX1" fmla="*/ 2259542 w 3951730"/>
                <a:gd name="connsiteY1" fmla="*/ 2539197 h 3715832"/>
                <a:gd name="connsiteX2" fmla="*/ 2516417 w 3951730"/>
                <a:gd name="connsiteY2" fmla="*/ 2539197 h 3715832"/>
                <a:gd name="connsiteX3" fmla="*/ 1293946 w 3951730"/>
                <a:gd name="connsiteY3" fmla="*/ 915 h 3715832"/>
                <a:gd name="connsiteX4" fmla="*/ 2472385 w 3951730"/>
                <a:gd name="connsiteY4" fmla="*/ 915 h 3715832"/>
                <a:gd name="connsiteX5" fmla="*/ 3694856 w 3951730"/>
                <a:gd name="connsiteY5" fmla="*/ 2539197 h 3715832"/>
                <a:gd name="connsiteX6" fmla="*/ 3951730 w 3951730"/>
                <a:gd name="connsiteY6" fmla="*/ 2539197 h 3715832"/>
                <a:gd name="connsiteX7" fmla="*/ 3101657 w 3951730"/>
                <a:gd name="connsiteY7" fmla="*/ 3715832 h 3715832"/>
                <a:gd name="connsiteX0" fmla="*/ 1883165 w 3951730"/>
                <a:gd name="connsiteY0" fmla="*/ 392070 h 3715832"/>
                <a:gd name="connsiteX1" fmla="*/ 0 w 3951730"/>
                <a:gd name="connsiteY1" fmla="*/ 3343088 h 3715832"/>
                <a:gd name="connsiteX2" fmla="*/ 31382 w 3951730"/>
                <a:gd name="connsiteY2" fmla="*/ 3385291 h 3715832"/>
                <a:gd name="connsiteX3" fmla="*/ 144163 w 3951730"/>
                <a:gd name="connsiteY3" fmla="*/ 1987108 h 3715832"/>
                <a:gd name="connsiteX4" fmla="*/ 1883164 w 3951730"/>
                <a:gd name="connsiteY4" fmla="*/ 392070 h 3715832"/>
                <a:gd name="connsiteX5" fmla="*/ 1883165 w 3951730"/>
                <a:gd name="connsiteY5" fmla="*/ 392070 h 3715832"/>
                <a:gd name="connsiteX0" fmla="*/ 1883165 w 3951730"/>
                <a:gd name="connsiteY0" fmla="*/ 392070 h 3715832"/>
                <a:gd name="connsiteX1" fmla="*/ 14068 w 3951730"/>
                <a:gd name="connsiteY1" fmla="*/ 3385291 h 3715832"/>
                <a:gd name="connsiteX2" fmla="*/ 45450 w 3951730"/>
                <a:gd name="connsiteY2" fmla="*/ 2794448 h 3715832"/>
                <a:gd name="connsiteX3" fmla="*/ 1293945 w 3951730"/>
                <a:gd name="connsiteY3" fmla="*/ 915 h 3715832"/>
                <a:gd name="connsiteX4" fmla="*/ 2472385 w 3951730"/>
                <a:gd name="connsiteY4" fmla="*/ 915 h 3715832"/>
                <a:gd name="connsiteX5" fmla="*/ 3694856 w 3951730"/>
                <a:gd name="connsiteY5" fmla="*/ 2539197 h 3715832"/>
                <a:gd name="connsiteX6" fmla="*/ 3951730 w 3951730"/>
                <a:gd name="connsiteY6" fmla="*/ 2539197 h 3715832"/>
                <a:gd name="connsiteX7" fmla="*/ 3101657 w 3951730"/>
                <a:gd name="connsiteY7" fmla="*/ 3693794 h 3715832"/>
                <a:gd name="connsiteX8" fmla="*/ 2259542 w 3951730"/>
                <a:gd name="connsiteY8" fmla="*/ 2539197 h 3715832"/>
                <a:gd name="connsiteX9" fmla="*/ 2516417 w 3951730"/>
                <a:gd name="connsiteY9" fmla="*/ 2539197 h 3715832"/>
                <a:gd name="connsiteX10" fmla="*/ 1293946 w 3951730"/>
                <a:gd name="connsiteY10" fmla="*/ 915 h 3715832"/>
                <a:gd name="connsiteX0" fmla="*/ 3101657 w 3951730"/>
                <a:gd name="connsiteY0" fmla="*/ 3715832 h 3715832"/>
                <a:gd name="connsiteX1" fmla="*/ 2259542 w 3951730"/>
                <a:gd name="connsiteY1" fmla="*/ 2539197 h 3715832"/>
                <a:gd name="connsiteX2" fmla="*/ 2516417 w 3951730"/>
                <a:gd name="connsiteY2" fmla="*/ 2539197 h 3715832"/>
                <a:gd name="connsiteX3" fmla="*/ 1293946 w 3951730"/>
                <a:gd name="connsiteY3" fmla="*/ 915 h 3715832"/>
                <a:gd name="connsiteX4" fmla="*/ 2472385 w 3951730"/>
                <a:gd name="connsiteY4" fmla="*/ 915 h 3715832"/>
                <a:gd name="connsiteX5" fmla="*/ 3694856 w 3951730"/>
                <a:gd name="connsiteY5" fmla="*/ 2539197 h 3715832"/>
                <a:gd name="connsiteX6" fmla="*/ 3951730 w 3951730"/>
                <a:gd name="connsiteY6" fmla="*/ 2539197 h 3715832"/>
                <a:gd name="connsiteX7" fmla="*/ 3101657 w 3951730"/>
                <a:gd name="connsiteY7" fmla="*/ 3715832 h 3715832"/>
                <a:gd name="connsiteX0" fmla="*/ 1883165 w 3951730"/>
                <a:gd name="connsiteY0" fmla="*/ 392070 h 3715832"/>
                <a:gd name="connsiteX1" fmla="*/ 0 w 3951730"/>
                <a:gd name="connsiteY1" fmla="*/ 3343088 h 3715832"/>
                <a:gd name="connsiteX2" fmla="*/ 31382 w 3951730"/>
                <a:gd name="connsiteY2" fmla="*/ 3385291 h 3715832"/>
                <a:gd name="connsiteX3" fmla="*/ 144163 w 3951730"/>
                <a:gd name="connsiteY3" fmla="*/ 1987108 h 3715832"/>
                <a:gd name="connsiteX4" fmla="*/ 1883164 w 3951730"/>
                <a:gd name="connsiteY4" fmla="*/ 392070 h 3715832"/>
                <a:gd name="connsiteX5" fmla="*/ 1883165 w 3951730"/>
                <a:gd name="connsiteY5" fmla="*/ 392070 h 3715832"/>
                <a:gd name="connsiteX0" fmla="*/ 14068 w 3951730"/>
                <a:gd name="connsiteY0" fmla="*/ 3385291 h 3715832"/>
                <a:gd name="connsiteX1" fmla="*/ 45450 w 3951730"/>
                <a:gd name="connsiteY1" fmla="*/ 2794448 h 3715832"/>
                <a:gd name="connsiteX2" fmla="*/ 1293945 w 3951730"/>
                <a:gd name="connsiteY2" fmla="*/ 915 h 3715832"/>
                <a:gd name="connsiteX3" fmla="*/ 2472385 w 3951730"/>
                <a:gd name="connsiteY3" fmla="*/ 915 h 3715832"/>
                <a:gd name="connsiteX4" fmla="*/ 3694856 w 3951730"/>
                <a:gd name="connsiteY4" fmla="*/ 2539197 h 3715832"/>
                <a:gd name="connsiteX5" fmla="*/ 3951730 w 3951730"/>
                <a:gd name="connsiteY5" fmla="*/ 2539197 h 3715832"/>
                <a:gd name="connsiteX6" fmla="*/ 3101657 w 3951730"/>
                <a:gd name="connsiteY6" fmla="*/ 3693794 h 3715832"/>
                <a:gd name="connsiteX7" fmla="*/ 2259542 w 3951730"/>
                <a:gd name="connsiteY7" fmla="*/ 2539197 h 3715832"/>
                <a:gd name="connsiteX8" fmla="*/ 2516417 w 3951730"/>
                <a:gd name="connsiteY8" fmla="*/ 2539197 h 3715832"/>
                <a:gd name="connsiteX9" fmla="*/ 1293946 w 3951730"/>
                <a:gd name="connsiteY9" fmla="*/ 915 h 3715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951730" h="3715832" stroke="0" extrusionOk="0">
                  <a:moveTo>
                    <a:pt x="3101657" y="3715832"/>
                  </a:moveTo>
                  <a:lnTo>
                    <a:pt x="2259542" y="2539197"/>
                  </a:lnTo>
                  <a:lnTo>
                    <a:pt x="2516417" y="2539197"/>
                  </a:lnTo>
                  <a:cubicBezTo>
                    <a:pt x="2372485" y="1044932"/>
                    <a:pt x="1869672" y="915"/>
                    <a:pt x="1293946" y="915"/>
                  </a:cubicBezTo>
                  <a:lnTo>
                    <a:pt x="2472385" y="915"/>
                  </a:lnTo>
                  <a:cubicBezTo>
                    <a:pt x="3048112" y="915"/>
                    <a:pt x="3550925" y="1044933"/>
                    <a:pt x="3694856" y="2539197"/>
                  </a:cubicBezTo>
                  <a:lnTo>
                    <a:pt x="3951730" y="2539197"/>
                  </a:lnTo>
                  <a:lnTo>
                    <a:pt x="3101657" y="3715832"/>
                  </a:lnTo>
                  <a:close/>
                </a:path>
                <a:path w="3951730" h="3715832" fill="darkenLess" stroke="0" extrusionOk="0">
                  <a:moveTo>
                    <a:pt x="1883165" y="392070"/>
                  </a:moveTo>
                  <a:cubicBezTo>
                    <a:pt x="848992" y="390133"/>
                    <a:pt x="0" y="2087830"/>
                    <a:pt x="0" y="3343088"/>
                  </a:cubicBezTo>
                  <a:lnTo>
                    <a:pt x="31382" y="3385291"/>
                  </a:lnTo>
                  <a:cubicBezTo>
                    <a:pt x="31382" y="2903013"/>
                    <a:pt x="69835" y="2426305"/>
                    <a:pt x="144163" y="1987108"/>
                  </a:cubicBezTo>
                  <a:cubicBezTo>
                    <a:pt x="444463" y="212684"/>
                    <a:pt x="1240285" y="-517256"/>
                    <a:pt x="1883164" y="392070"/>
                  </a:cubicBezTo>
                  <a:lnTo>
                    <a:pt x="1883165" y="392070"/>
                  </a:lnTo>
                  <a:close/>
                </a:path>
                <a:path w="3951730" h="3715832" fill="none" extrusionOk="0">
                  <a:moveTo>
                    <a:pt x="14068" y="3385291"/>
                  </a:moveTo>
                  <a:lnTo>
                    <a:pt x="45450" y="2794448"/>
                  </a:lnTo>
                  <a:cubicBezTo>
                    <a:pt x="45450" y="1938183"/>
                    <a:pt x="596651" y="915"/>
                    <a:pt x="1293945" y="915"/>
                  </a:cubicBezTo>
                  <a:lnTo>
                    <a:pt x="2472385" y="915"/>
                  </a:lnTo>
                  <a:cubicBezTo>
                    <a:pt x="3048112" y="915"/>
                    <a:pt x="3550925" y="1044933"/>
                    <a:pt x="3694856" y="2539197"/>
                  </a:cubicBezTo>
                  <a:lnTo>
                    <a:pt x="3951730" y="2539197"/>
                  </a:lnTo>
                  <a:lnTo>
                    <a:pt x="3101657" y="3693794"/>
                  </a:lnTo>
                  <a:lnTo>
                    <a:pt x="2259542" y="2539197"/>
                  </a:lnTo>
                  <a:lnTo>
                    <a:pt x="2516417" y="2539197"/>
                  </a:lnTo>
                  <a:cubicBezTo>
                    <a:pt x="2372485" y="1044932"/>
                    <a:pt x="1869672" y="915"/>
                    <a:pt x="1293946" y="915"/>
                  </a:cubicBezTo>
                </a:path>
              </a:pathLst>
            </a:custGeom>
            <a:grpFill/>
            <a:ln w="3175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9" name="TextBox 14"/>
            <p:cNvSpPr txBox="1">
              <a:spLocks noChangeArrowheads="1"/>
            </p:cNvSpPr>
            <p:nvPr/>
          </p:nvSpPr>
          <p:spPr bwMode="auto">
            <a:xfrm rot="18835100">
              <a:off x="3825935" y="4325130"/>
              <a:ext cx="1475504" cy="37455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行为表现</a:t>
              </a:r>
            </a:p>
          </p:txBody>
        </p:sp>
      </p:grpSp>
      <p:cxnSp>
        <p:nvCxnSpPr>
          <p:cNvPr id="20" name="直接连接符 19"/>
          <p:cNvCxnSpPr/>
          <p:nvPr/>
        </p:nvCxnSpPr>
        <p:spPr bwMode="auto">
          <a:xfrm>
            <a:off x="2278081" y="4146710"/>
            <a:ext cx="816072" cy="0"/>
          </a:xfrm>
          <a:prstGeom prst="line">
            <a:avLst/>
          </a:prstGeom>
          <a:ln w="28575">
            <a:solidFill>
              <a:schemeClr val="accent1"/>
            </a:solidFill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2"/>
          <p:cNvSpPr txBox="1"/>
          <p:nvPr/>
        </p:nvSpPr>
        <p:spPr bwMode="auto">
          <a:xfrm>
            <a:off x="571168" y="3171133"/>
            <a:ext cx="1672412" cy="1675125"/>
          </a:xfrm>
          <a:prstGeom prst="rect">
            <a:avLst/>
          </a:prstGeom>
          <a:noFill/>
        </p:spPr>
        <p:txBody>
          <a:bodyPr wrap="square" lIns="86402" tIns="43201" rIns="86402" bIns="43201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  <a:defRPr/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行为表现，比如工作态度、工作能力等，对工作态度和工作能力的关注可以帮助下属更好地完善自己，并提高员工的技能，也有助于帮助员工进行职业生涯规划。</a:t>
            </a:r>
            <a:endParaRPr lang="en-US" altLang="zh-CN" sz="11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22" name="直接连接符 21"/>
          <p:cNvCxnSpPr/>
          <p:nvPr/>
        </p:nvCxnSpPr>
        <p:spPr bwMode="auto">
          <a:xfrm>
            <a:off x="2176072" y="1396249"/>
            <a:ext cx="816072" cy="0"/>
          </a:xfrm>
          <a:prstGeom prst="line">
            <a:avLst/>
          </a:prstGeom>
          <a:ln w="28575">
            <a:solidFill>
              <a:schemeClr val="tx2"/>
            </a:solidFill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5059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5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5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5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5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5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4" grpId="0"/>
      <p:bldP spid="16" grpId="0"/>
      <p:bldP spid="2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点击此处添加标题</a:t>
            </a:r>
            <a:endParaRPr lang="zh-CN" altLang="en-US" dirty="0"/>
          </a:p>
        </p:txBody>
      </p:sp>
      <p:grpSp>
        <p:nvGrpSpPr>
          <p:cNvPr id="3" name="组合 2"/>
          <p:cNvGrpSpPr/>
          <p:nvPr/>
        </p:nvGrpSpPr>
        <p:grpSpPr>
          <a:xfrm>
            <a:off x="901774" y="1346473"/>
            <a:ext cx="3598862" cy="2571750"/>
            <a:chOff x="901774" y="944587"/>
            <a:chExt cx="3598862" cy="2571750"/>
          </a:xfrm>
        </p:grpSpPr>
        <p:grpSp>
          <p:nvGrpSpPr>
            <p:cNvPr id="4" name="组合 3"/>
            <p:cNvGrpSpPr/>
            <p:nvPr/>
          </p:nvGrpSpPr>
          <p:grpSpPr>
            <a:xfrm>
              <a:off x="901774" y="944587"/>
              <a:ext cx="3598862" cy="2571750"/>
              <a:chOff x="901774" y="944587"/>
              <a:chExt cx="3598862" cy="2571750"/>
            </a:xfrm>
          </p:grpSpPr>
          <p:sp>
            <p:nvSpPr>
              <p:cNvPr id="6" name="Freeform 107"/>
              <p:cNvSpPr>
                <a:spLocks noEditPoints="1"/>
              </p:cNvSpPr>
              <p:nvPr/>
            </p:nvSpPr>
            <p:spPr bwMode="auto">
              <a:xfrm>
                <a:off x="901774" y="944587"/>
                <a:ext cx="3598862" cy="2571750"/>
              </a:xfrm>
              <a:custGeom>
                <a:avLst/>
                <a:gdLst>
                  <a:gd name="T0" fmla="*/ 2512 w 2622"/>
                  <a:gd name="T1" fmla="*/ 1152 h 2622"/>
                  <a:gd name="T2" fmla="*/ 2460 w 2622"/>
                  <a:gd name="T3" fmla="*/ 930 h 2622"/>
                  <a:gd name="T4" fmla="*/ 2412 w 2622"/>
                  <a:gd name="T5" fmla="*/ 594 h 2622"/>
                  <a:gd name="T6" fmla="*/ 2216 w 2622"/>
                  <a:gd name="T7" fmla="*/ 508 h 2622"/>
                  <a:gd name="T8" fmla="*/ 2048 w 2622"/>
                  <a:gd name="T9" fmla="*/ 352 h 2622"/>
                  <a:gd name="T10" fmla="*/ 1854 w 2622"/>
                  <a:gd name="T11" fmla="*/ 230 h 2622"/>
                  <a:gd name="T12" fmla="*/ 1582 w 2622"/>
                  <a:gd name="T13" fmla="*/ 26 h 2622"/>
                  <a:gd name="T14" fmla="*/ 1382 w 2622"/>
                  <a:gd name="T15" fmla="*/ 104 h 2622"/>
                  <a:gd name="T16" fmla="*/ 1154 w 2622"/>
                  <a:gd name="T17" fmla="*/ 112 h 2622"/>
                  <a:gd name="T18" fmla="*/ 930 w 2622"/>
                  <a:gd name="T19" fmla="*/ 162 h 2622"/>
                  <a:gd name="T20" fmla="*/ 594 w 2622"/>
                  <a:gd name="T21" fmla="*/ 212 h 2622"/>
                  <a:gd name="T22" fmla="*/ 508 w 2622"/>
                  <a:gd name="T23" fmla="*/ 406 h 2622"/>
                  <a:gd name="T24" fmla="*/ 352 w 2622"/>
                  <a:gd name="T25" fmla="*/ 574 h 2622"/>
                  <a:gd name="T26" fmla="*/ 230 w 2622"/>
                  <a:gd name="T27" fmla="*/ 768 h 2622"/>
                  <a:gd name="T28" fmla="*/ 26 w 2622"/>
                  <a:gd name="T29" fmla="*/ 1040 h 2622"/>
                  <a:gd name="T30" fmla="*/ 104 w 2622"/>
                  <a:gd name="T31" fmla="*/ 1240 h 2622"/>
                  <a:gd name="T32" fmla="*/ 112 w 2622"/>
                  <a:gd name="T33" fmla="*/ 1470 h 2622"/>
                  <a:gd name="T34" fmla="*/ 164 w 2622"/>
                  <a:gd name="T35" fmla="*/ 1692 h 2622"/>
                  <a:gd name="T36" fmla="*/ 212 w 2622"/>
                  <a:gd name="T37" fmla="*/ 2028 h 2622"/>
                  <a:gd name="T38" fmla="*/ 408 w 2622"/>
                  <a:gd name="T39" fmla="*/ 2116 h 2622"/>
                  <a:gd name="T40" fmla="*/ 576 w 2622"/>
                  <a:gd name="T41" fmla="*/ 2272 h 2622"/>
                  <a:gd name="T42" fmla="*/ 770 w 2622"/>
                  <a:gd name="T43" fmla="*/ 2394 h 2622"/>
                  <a:gd name="T44" fmla="*/ 1042 w 2622"/>
                  <a:gd name="T45" fmla="*/ 2596 h 2622"/>
                  <a:gd name="T46" fmla="*/ 1240 w 2622"/>
                  <a:gd name="T47" fmla="*/ 2520 h 2622"/>
                  <a:gd name="T48" fmla="*/ 1470 w 2622"/>
                  <a:gd name="T49" fmla="*/ 2512 h 2622"/>
                  <a:gd name="T50" fmla="*/ 1694 w 2622"/>
                  <a:gd name="T51" fmla="*/ 2460 h 2622"/>
                  <a:gd name="T52" fmla="*/ 2028 w 2622"/>
                  <a:gd name="T53" fmla="*/ 2412 h 2622"/>
                  <a:gd name="T54" fmla="*/ 2116 w 2622"/>
                  <a:gd name="T55" fmla="*/ 2216 h 2622"/>
                  <a:gd name="T56" fmla="*/ 2272 w 2622"/>
                  <a:gd name="T57" fmla="*/ 2048 h 2622"/>
                  <a:gd name="T58" fmla="*/ 2394 w 2622"/>
                  <a:gd name="T59" fmla="*/ 1854 h 2622"/>
                  <a:gd name="T60" fmla="*/ 2596 w 2622"/>
                  <a:gd name="T61" fmla="*/ 1582 h 2622"/>
                  <a:gd name="T62" fmla="*/ 2520 w 2622"/>
                  <a:gd name="T63" fmla="*/ 1382 h 2622"/>
                  <a:gd name="T64" fmla="*/ 1142 w 2622"/>
                  <a:gd name="T65" fmla="*/ 2408 h 2622"/>
                  <a:gd name="T66" fmla="*/ 830 w 2622"/>
                  <a:gd name="T67" fmla="*/ 2312 h 2622"/>
                  <a:gd name="T68" fmla="*/ 566 w 2622"/>
                  <a:gd name="T69" fmla="*/ 2132 h 2622"/>
                  <a:gd name="T70" fmla="*/ 362 w 2622"/>
                  <a:gd name="T71" fmla="*/ 1886 h 2622"/>
                  <a:gd name="T72" fmla="*/ 238 w 2622"/>
                  <a:gd name="T73" fmla="*/ 1588 h 2622"/>
                  <a:gd name="T74" fmla="*/ 202 w 2622"/>
                  <a:gd name="T75" fmla="*/ 1312 h 2622"/>
                  <a:gd name="T76" fmla="*/ 252 w 2622"/>
                  <a:gd name="T77" fmla="*/ 982 h 2622"/>
                  <a:gd name="T78" fmla="*/ 392 w 2622"/>
                  <a:gd name="T79" fmla="*/ 692 h 2622"/>
                  <a:gd name="T80" fmla="*/ 606 w 2622"/>
                  <a:gd name="T81" fmla="*/ 456 h 2622"/>
                  <a:gd name="T82" fmla="*/ 880 w 2622"/>
                  <a:gd name="T83" fmla="*/ 290 h 2622"/>
                  <a:gd name="T84" fmla="*/ 1198 w 2622"/>
                  <a:gd name="T85" fmla="*/ 208 h 2622"/>
                  <a:gd name="T86" fmla="*/ 1480 w 2622"/>
                  <a:gd name="T87" fmla="*/ 214 h 2622"/>
                  <a:gd name="T88" fmla="*/ 1792 w 2622"/>
                  <a:gd name="T89" fmla="*/ 312 h 2622"/>
                  <a:gd name="T90" fmla="*/ 2058 w 2622"/>
                  <a:gd name="T91" fmla="*/ 490 h 2622"/>
                  <a:gd name="T92" fmla="*/ 2260 w 2622"/>
                  <a:gd name="T93" fmla="*/ 736 h 2622"/>
                  <a:gd name="T94" fmla="*/ 2386 w 2622"/>
                  <a:gd name="T95" fmla="*/ 1034 h 2622"/>
                  <a:gd name="T96" fmla="*/ 2422 w 2622"/>
                  <a:gd name="T97" fmla="*/ 1312 h 2622"/>
                  <a:gd name="T98" fmla="*/ 2372 w 2622"/>
                  <a:gd name="T99" fmla="*/ 1642 h 2622"/>
                  <a:gd name="T100" fmla="*/ 2232 w 2622"/>
                  <a:gd name="T101" fmla="*/ 1932 h 2622"/>
                  <a:gd name="T102" fmla="*/ 2018 w 2622"/>
                  <a:gd name="T103" fmla="*/ 2168 h 2622"/>
                  <a:gd name="T104" fmla="*/ 1744 w 2622"/>
                  <a:gd name="T105" fmla="*/ 2334 h 2622"/>
                  <a:gd name="T106" fmla="*/ 1426 w 2622"/>
                  <a:gd name="T107" fmla="*/ 2416 h 26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622" h="2622">
                    <a:moveTo>
                      <a:pt x="2622" y="1382"/>
                    </a:moveTo>
                    <a:lnTo>
                      <a:pt x="2622" y="1240"/>
                    </a:lnTo>
                    <a:lnTo>
                      <a:pt x="2520" y="1240"/>
                    </a:lnTo>
                    <a:lnTo>
                      <a:pt x="2520" y="1240"/>
                    </a:lnTo>
                    <a:lnTo>
                      <a:pt x="2516" y="1196"/>
                    </a:lnTo>
                    <a:lnTo>
                      <a:pt x="2512" y="1152"/>
                    </a:lnTo>
                    <a:lnTo>
                      <a:pt x="2506" y="1110"/>
                    </a:lnTo>
                    <a:lnTo>
                      <a:pt x="2498" y="1068"/>
                    </a:lnTo>
                    <a:lnTo>
                      <a:pt x="2596" y="1040"/>
                    </a:lnTo>
                    <a:lnTo>
                      <a:pt x="2560" y="904"/>
                    </a:lnTo>
                    <a:lnTo>
                      <a:pt x="2460" y="930"/>
                    </a:lnTo>
                    <a:lnTo>
                      <a:pt x="2460" y="930"/>
                    </a:lnTo>
                    <a:lnTo>
                      <a:pt x="2446" y="888"/>
                    </a:lnTo>
                    <a:lnTo>
                      <a:pt x="2430" y="848"/>
                    </a:lnTo>
                    <a:lnTo>
                      <a:pt x="2412" y="808"/>
                    </a:lnTo>
                    <a:lnTo>
                      <a:pt x="2394" y="768"/>
                    </a:lnTo>
                    <a:lnTo>
                      <a:pt x="2482" y="718"/>
                    </a:lnTo>
                    <a:lnTo>
                      <a:pt x="2412" y="594"/>
                    </a:lnTo>
                    <a:lnTo>
                      <a:pt x="2322" y="646"/>
                    </a:lnTo>
                    <a:lnTo>
                      <a:pt x="2322" y="646"/>
                    </a:lnTo>
                    <a:lnTo>
                      <a:pt x="2298" y="610"/>
                    </a:lnTo>
                    <a:lnTo>
                      <a:pt x="2272" y="574"/>
                    </a:lnTo>
                    <a:lnTo>
                      <a:pt x="2244" y="540"/>
                    </a:lnTo>
                    <a:lnTo>
                      <a:pt x="2216" y="508"/>
                    </a:lnTo>
                    <a:lnTo>
                      <a:pt x="2290" y="434"/>
                    </a:lnTo>
                    <a:lnTo>
                      <a:pt x="2188" y="334"/>
                    </a:lnTo>
                    <a:lnTo>
                      <a:pt x="2116" y="406"/>
                    </a:lnTo>
                    <a:lnTo>
                      <a:pt x="2116" y="406"/>
                    </a:lnTo>
                    <a:lnTo>
                      <a:pt x="2082" y="378"/>
                    </a:lnTo>
                    <a:lnTo>
                      <a:pt x="2048" y="352"/>
                    </a:lnTo>
                    <a:lnTo>
                      <a:pt x="2014" y="326"/>
                    </a:lnTo>
                    <a:lnTo>
                      <a:pt x="1978" y="300"/>
                    </a:lnTo>
                    <a:lnTo>
                      <a:pt x="2028" y="212"/>
                    </a:lnTo>
                    <a:lnTo>
                      <a:pt x="1906" y="140"/>
                    </a:lnTo>
                    <a:lnTo>
                      <a:pt x="1854" y="230"/>
                    </a:lnTo>
                    <a:lnTo>
                      <a:pt x="1854" y="230"/>
                    </a:lnTo>
                    <a:lnTo>
                      <a:pt x="1816" y="210"/>
                    </a:lnTo>
                    <a:lnTo>
                      <a:pt x="1776" y="194"/>
                    </a:lnTo>
                    <a:lnTo>
                      <a:pt x="1734" y="178"/>
                    </a:lnTo>
                    <a:lnTo>
                      <a:pt x="1694" y="162"/>
                    </a:lnTo>
                    <a:lnTo>
                      <a:pt x="1720" y="64"/>
                    </a:lnTo>
                    <a:lnTo>
                      <a:pt x="1582" y="26"/>
                    </a:lnTo>
                    <a:lnTo>
                      <a:pt x="1556" y="126"/>
                    </a:lnTo>
                    <a:lnTo>
                      <a:pt x="1556" y="126"/>
                    </a:lnTo>
                    <a:lnTo>
                      <a:pt x="1514" y="118"/>
                    </a:lnTo>
                    <a:lnTo>
                      <a:pt x="1470" y="112"/>
                    </a:lnTo>
                    <a:lnTo>
                      <a:pt x="1426" y="106"/>
                    </a:lnTo>
                    <a:lnTo>
                      <a:pt x="1382" y="104"/>
                    </a:lnTo>
                    <a:lnTo>
                      <a:pt x="1382" y="0"/>
                    </a:lnTo>
                    <a:lnTo>
                      <a:pt x="1240" y="0"/>
                    </a:lnTo>
                    <a:lnTo>
                      <a:pt x="1240" y="104"/>
                    </a:lnTo>
                    <a:lnTo>
                      <a:pt x="1240" y="104"/>
                    </a:lnTo>
                    <a:lnTo>
                      <a:pt x="1196" y="106"/>
                    </a:lnTo>
                    <a:lnTo>
                      <a:pt x="1154" y="112"/>
                    </a:lnTo>
                    <a:lnTo>
                      <a:pt x="1110" y="118"/>
                    </a:lnTo>
                    <a:lnTo>
                      <a:pt x="1068" y="126"/>
                    </a:lnTo>
                    <a:lnTo>
                      <a:pt x="1042" y="26"/>
                    </a:lnTo>
                    <a:lnTo>
                      <a:pt x="904" y="64"/>
                    </a:lnTo>
                    <a:lnTo>
                      <a:pt x="930" y="162"/>
                    </a:lnTo>
                    <a:lnTo>
                      <a:pt x="930" y="162"/>
                    </a:lnTo>
                    <a:lnTo>
                      <a:pt x="890" y="178"/>
                    </a:lnTo>
                    <a:lnTo>
                      <a:pt x="848" y="194"/>
                    </a:lnTo>
                    <a:lnTo>
                      <a:pt x="808" y="210"/>
                    </a:lnTo>
                    <a:lnTo>
                      <a:pt x="770" y="230"/>
                    </a:lnTo>
                    <a:lnTo>
                      <a:pt x="718" y="140"/>
                    </a:lnTo>
                    <a:lnTo>
                      <a:pt x="594" y="212"/>
                    </a:lnTo>
                    <a:lnTo>
                      <a:pt x="646" y="300"/>
                    </a:lnTo>
                    <a:lnTo>
                      <a:pt x="646" y="300"/>
                    </a:lnTo>
                    <a:lnTo>
                      <a:pt x="610" y="326"/>
                    </a:lnTo>
                    <a:lnTo>
                      <a:pt x="576" y="352"/>
                    </a:lnTo>
                    <a:lnTo>
                      <a:pt x="542" y="378"/>
                    </a:lnTo>
                    <a:lnTo>
                      <a:pt x="508" y="406"/>
                    </a:lnTo>
                    <a:lnTo>
                      <a:pt x="436" y="334"/>
                    </a:lnTo>
                    <a:lnTo>
                      <a:pt x="334" y="434"/>
                    </a:lnTo>
                    <a:lnTo>
                      <a:pt x="408" y="508"/>
                    </a:lnTo>
                    <a:lnTo>
                      <a:pt x="408" y="508"/>
                    </a:lnTo>
                    <a:lnTo>
                      <a:pt x="378" y="540"/>
                    </a:lnTo>
                    <a:lnTo>
                      <a:pt x="352" y="574"/>
                    </a:lnTo>
                    <a:lnTo>
                      <a:pt x="326" y="610"/>
                    </a:lnTo>
                    <a:lnTo>
                      <a:pt x="302" y="646"/>
                    </a:lnTo>
                    <a:lnTo>
                      <a:pt x="212" y="594"/>
                    </a:lnTo>
                    <a:lnTo>
                      <a:pt x="140" y="718"/>
                    </a:lnTo>
                    <a:lnTo>
                      <a:pt x="230" y="768"/>
                    </a:lnTo>
                    <a:lnTo>
                      <a:pt x="230" y="768"/>
                    </a:lnTo>
                    <a:lnTo>
                      <a:pt x="212" y="808"/>
                    </a:lnTo>
                    <a:lnTo>
                      <a:pt x="194" y="848"/>
                    </a:lnTo>
                    <a:lnTo>
                      <a:pt x="178" y="888"/>
                    </a:lnTo>
                    <a:lnTo>
                      <a:pt x="164" y="930"/>
                    </a:lnTo>
                    <a:lnTo>
                      <a:pt x="64" y="904"/>
                    </a:lnTo>
                    <a:lnTo>
                      <a:pt x="26" y="1040"/>
                    </a:lnTo>
                    <a:lnTo>
                      <a:pt x="126" y="1068"/>
                    </a:lnTo>
                    <a:lnTo>
                      <a:pt x="126" y="1068"/>
                    </a:lnTo>
                    <a:lnTo>
                      <a:pt x="118" y="1110"/>
                    </a:lnTo>
                    <a:lnTo>
                      <a:pt x="112" y="1152"/>
                    </a:lnTo>
                    <a:lnTo>
                      <a:pt x="108" y="1196"/>
                    </a:lnTo>
                    <a:lnTo>
                      <a:pt x="104" y="1240"/>
                    </a:lnTo>
                    <a:lnTo>
                      <a:pt x="0" y="1240"/>
                    </a:lnTo>
                    <a:lnTo>
                      <a:pt x="0" y="1382"/>
                    </a:lnTo>
                    <a:lnTo>
                      <a:pt x="104" y="1382"/>
                    </a:lnTo>
                    <a:lnTo>
                      <a:pt x="104" y="1382"/>
                    </a:lnTo>
                    <a:lnTo>
                      <a:pt x="108" y="1426"/>
                    </a:lnTo>
                    <a:lnTo>
                      <a:pt x="112" y="1470"/>
                    </a:lnTo>
                    <a:lnTo>
                      <a:pt x="118" y="1512"/>
                    </a:lnTo>
                    <a:lnTo>
                      <a:pt x="126" y="1556"/>
                    </a:lnTo>
                    <a:lnTo>
                      <a:pt x="26" y="1582"/>
                    </a:lnTo>
                    <a:lnTo>
                      <a:pt x="64" y="1720"/>
                    </a:lnTo>
                    <a:lnTo>
                      <a:pt x="164" y="1692"/>
                    </a:lnTo>
                    <a:lnTo>
                      <a:pt x="164" y="1692"/>
                    </a:lnTo>
                    <a:lnTo>
                      <a:pt x="178" y="1734"/>
                    </a:lnTo>
                    <a:lnTo>
                      <a:pt x="194" y="1774"/>
                    </a:lnTo>
                    <a:lnTo>
                      <a:pt x="212" y="1814"/>
                    </a:lnTo>
                    <a:lnTo>
                      <a:pt x="230" y="1854"/>
                    </a:lnTo>
                    <a:lnTo>
                      <a:pt x="140" y="1906"/>
                    </a:lnTo>
                    <a:lnTo>
                      <a:pt x="212" y="2028"/>
                    </a:lnTo>
                    <a:lnTo>
                      <a:pt x="302" y="1978"/>
                    </a:lnTo>
                    <a:lnTo>
                      <a:pt x="302" y="1978"/>
                    </a:lnTo>
                    <a:lnTo>
                      <a:pt x="326" y="2014"/>
                    </a:lnTo>
                    <a:lnTo>
                      <a:pt x="352" y="2048"/>
                    </a:lnTo>
                    <a:lnTo>
                      <a:pt x="378" y="2082"/>
                    </a:lnTo>
                    <a:lnTo>
                      <a:pt x="408" y="2116"/>
                    </a:lnTo>
                    <a:lnTo>
                      <a:pt x="334" y="2188"/>
                    </a:lnTo>
                    <a:lnTo>
                      <a:pt x="436" y="2288"/>
                    </a:lnTo>
                    <a:lnTo>
                      <a:pt x="508" y="2216"/>
                    </a:lnTo>
                    <a:lnTo>
                      <a:pt x="508" y="2216"/>
                    </a:lnTo>
                    <a:lnTo>
                      <a:pt x="542" y="2244"/>
                    </a:lnTo>
                    <a:lnTo>
                      <a:pt x="576" y="2272"/>
                    </a:lnTo>
                    <a:lnTo>
                      <a:pt x="610" y="2298"/>
                    </a:lnTo>
                    <a:lnTo>
                      <a:pt x="646" y="2322"/>
                    </a:lnTo>
                    <a:lnTo>
                      <a:pt x="594" y="2412"/>
                    </a:lnTo>
                    <a:lnTo>
                      <a:pt x="718" y="2482"/>
                    </a:lnTo>
                    <a:lnTo>
                      <a:pt x="770" y="2394"/>
                    </a:lnTo>
                    <a:lnTo>
                      <a:pt x="770" y="2394"/>
                    </a:lnTo>
                    <a:lnTo>
                      <a:pt x="808" y="2412"/>
                    </a:lnTo>
                    <a:lnTo>
                      <a:pt x="848" y="2430"/>
                    </a:lnTo>
                    <a:lnTo>
                      <a:pt x="890" y="2446"/>
                    </a:lnTo>
                    <a:lnTo>
                      <a:pt x="930" y="2460"/>
                    </a:lnTo>
                    <a:lnTo>
                      <a:pt x="904" y="2560"/>
                    </a:lnTo>
                    <a:lnTo>
                      <a:pt x="1042" y="2596"/>
                    </a:lnTo>
                    <a:lnTo>
                      <a:pt x="1068" y="2498"/>
                    </a:lnTo>
                    <a:lnTo>
                      <a:pt x="1068" y="2498"/>
                    </a:lnTo>
                    <a:lnTo>
                      <a:pt x="1110" y="2504"/>
                    </a:lnTo>
                    <a:lnTo>
                      <a:pt x="1154" y="2512"/>
                    </a:lnTo>
                    <a:lnTo>
                      <a:pt x="1196" y="2516"/>
                    </a:lnTo>
                    <a:lnTo>
                      <a:pt x="1240" y="2520"/>
                    </a:lnTo>
                    <a:lnTo>
                      <a:pt x="1240" y="2622"/>
                    </a:lnTo>
                    <a:lnTo>
                      <a:pt x="1382" y="2622"/>
                    </a:lnTo>
                    <a:lnTo>
                      <a:pt x="1382" y="2520"/>
                    </a:lnTo>
                    <a:lnTo>
                      <a:pt x="1382" y="2520"/>
                    </a:lnTo>
                    <a:lnTo>
                      <a:pt x="1426" y="2516"/>
                    </a:lnTo>
                    <a:lnTo>
                      <a:pt x="1470" y="2512"/>
                    </a:lnTo>
                    <a:lnTo>
                      <a:pt x="1514" y="2504"/>
                    </a:lnTo>
                    <a:lnTo>
                      <a:pt x="1556" y="2498"/>
                    </a:lnTo>
                    <a:lnTo>
                      <a:pt x="1582" y="2596"/>
                    </a:lnTo>
                    <a:lnTo>
                      <a:pt x="1720" y="2560"/>
                    </a:lnTo>
                    <a:lnTo>
                      <a:pt x="1694" y="2460"/>
                    </a:lnTo>
                    <a:lnTo>
                      <a:pt x="1694" y="2460"/>
                    </a:lnTo>
                    <a:lnTo>
                      <a:pt x="1734" y="2446"/>
                    </a:lnTo>
                    <a:lnTo>
                      <a:pt x="1776" y="2430"/>
                    </a:lnTo>
                    <a:lnTo>
                      <a:pt x="1816" y="2412"/>
                    </a:lnTo>
                    <a:lnTo>
                      <a:pt x="1854" y="2394"/>
                    </a:lnTo>
                    <a:lnTo>
                      <a:pt x="1906" y="2482"/>
                    </a:lnTo>
                    <a:lnTo>
                      <a:pt x="2028" y="2412"/>
                    </a:lnTo>
                    <a:lnTo>
                      <a:pt x="1978" y="2322"/>
                    </a:lnTo>
                    <a:lnTo>
                      <a:pt x="1978" y="2322"/>
                    </a:lnTo>
                    <a:lnTo>
                      <a:pt x="2014" y="2298"/>
                    </a:lnTo>
                    <a:lnTo>
                      <a:pt x="2048" y="2272"/>
                    </a:lnTo>
                    <a:lnTo>
                      <a:pt x="2082" y="2244"/>
                    </a:lnTo>
                    <a:lnTo>
                      <a:pt x="2116" y="2216"/>
                    </a:lnTo>
                    <a:lnTo>
                      <a:pt x="2188" y="2288"/>
                    </a:lnTo>
                    <a:lnTo>
                      <a:pt x="2290" y="2188"/>
                    </a:lnTo>
                    <a:lnTo>
                      <a:pt x="2216" y="2116"/>
                    </a:lnTo>
                    <a:lnTo>
                      <a:pt x="2216" y="2116"/>
                    </a:lnTo>
                    <a:lnTo>
                      <a:pt x="2244" y="2082"/>
                    </a:lnTo>
                    <a:lnTo>
                      <a:pt x="2272" y="2048"/>
                    </a:lnTo>
                    <a:lnTo>
                      <a:pt x="2298" y="2014"/>
                    </a:lnTo>
                    <a:lnTo>
                      <a:pt x="2322" y="1978"/>
                    </a:lnTo>
                    <a:lnTo>
                      <a:pt x="2412" y="2028"/>
                    </a:lnTo>
                    <a:lnTo>
                      <a:pt x="2482" y="1906"/>
                    </a:lnTo>
                    <a:lnTo>
                      <a:pt x="2394" y="1854"/>
                    </a:lnTo>
                    <a:lnTo>
                      <a:pt x="2394" y="1854"/>
                    </a:lnTo>
                    <a:lnTo>
                      <a:pt x="2412" y="1814"/>
                    </a:lnTo>
                    <a:lnTo>
                      <a:pt x="2430" y="1774"/>
                    </a:lnTo>
                    <a:lnTo>
                      <a:pt x="2446" y="1734"/>
                    </a:lnTo>
                    <a:lnTo>
                      <a:pt x="2460" y="1692"/>
                    </a:lnTo>
                    <a:lnTo>
                      <a:pt x="2560" y="1720"/>
                    </a:lnTo>
                    <a:lnTo>
                      <a:pt x="2596" y="1582"/>
                    </a:lnTo>
                    <a:lnTo>
                      <a:pt x="2498" y="1556"/>
                    </a:lnTo>
                    <a:lnTo>
                      <a:pt x="2498" y="1556"/>
                    </a:lnTo>
                    <a:lnTo>
                      <a:pt x="2506" y="1512"/>
                    </a:lnTo>
                    <a:lnTo>
                      <a:pt x="2512" y="1470"/>
                    </a:lnTo>
                    <a:lnTo>
                      <a:pt x="2516" y="1426"/>
                    </a:lnTo>
                    <a:lnTo>
                      <a:pt x="2520" y="1382"/>
                    </a:lnTo>
                    <a:lnTo>
                      <a:pt x="2622" y="1382"/>
                    </a:lnTo>
                    <a:close/>
                    <a:moveTo>
                      <a:pt x="1312" y="2420"/>
                    </a:moveTo>
                    <a:lnTo>
                      <a:pt x="1312" y="2420"/>
                    </a:lnTo>
                    <a:lnTo>
                      <a:pt x="1254" y="2420"/>
                    </a:lnTo>
                    <a:lnTo>
                      <a:pt x="1198" y="2416"/>
                    </a:lnTo>
                    <a:lnTo>
                      <a:pt x="1142" y="2408"/>
                    </a:lnTo>
                    <a:lnTo>
                      <a:pt x="1088" y="2398"/>
                    </a:lnTo>
                    <a:lnTo>
                      <a:pt x="1034" y="2386"/>
                    </a:lnTo>
                    <a:lnTo>
                      <a:pt x="982" y="2370"/>
                    </a:lnTo>
                    <a:lnTo>
                      <a:pt x="930" y="2354"/>
                    </a:lnTo>
                    <a:lnTo>
                      <a:pt x="880" y="2334"/>
                    </a:lnTo>
                    <a:lnTo>
                      <a:pt x="830" y="2312"/>
                    </a:lnTo>
                    <a:lnTo>
                      <a:pt x="782" y="2286"/>
                    </a:lnTo>
                    <a:lnTo>
                      <a:pt x="736" y="2260"/>
                    </a:lnTo>
                    <a:lnTo>
                      <a:pt x="692" y="2232"/>
                    </a:lnTo>
                    <a:lnTo>
                      <a:pt x="648" y="2200"/>
                    </a:lnTo>
                    <a:lnTo>
                      <a:pt x="606" y="2168"/>
                    </a:lnTo>
                    <a:lnTo>
                      <a:pt x="566" y="2132"/>
                    </a:lnTo>
                    <a:lnTo>
                      <a:pt x="528" y="2096"/>
                    </a:lnTo>
                    <a:lnTo>
                      <a:pt x="490" y="2058"/>
                    </a:lnTo>
                    <a:lnTo>
                      <a:pt x="456" y="2018"/>
                    </a:lnTo>
                    <a:lnTo>
                      <a:pt x="422" y="1976"/>
                    </a:lnTo>
                    <a:lnTo>
                      <a:pt x="392" y="1932"/>
                    </a:lnTo>
                    <a:lnTo>
                      <a:pt x="362" y="1886"/>
                    </a:lnTo>
                    <a:lnTo>
                      <a:pt x="336" y="1840"/>
                    </a:lnTo>
                    <a:lnTo>
                      <a:pt x="312" y="1792"/>
                    </a:lnTo>
                    <a:lnTo>
                      <a:pt x="290" y="1744"/>
                    </a:lnTo>
                    <a:lnTo>
                      <a:pt x="270" y="1692"/>
                    </a:lnTo>
                    <a:lnTo>
                      <a:pt x="252" y="1642"/>
                    </a:lnTo>
                    <a:lnTo>
                      <a:pt x="238" y="1588"/>
                    </a:lnTo>
                    <a:lnTo>
                      <a:pt x="224" y="1534"/>
                    </a:lnTo>
                    <a:lnTo>
                      <a:pt x="216" y="1480"/>
                    </a:lnTo>
                    <a:lnTo>
                      <a:pt x="208" y="1424"/>
                    </a:lnTo>
                    <a:lnTo>
                      <a:pt x="204" y="1368"/>
                    </a:lnTo>
                    <a:lnTo>
                      <a:pt x="202" y="1312"/>
                    </a:lnTo>
                    <a:lnTo>
                      <a:pt x="202" y="1312"/>
                    </a:lnTo>
                    <a:lnTo>
                      <a:pt x="204" y="1254"/>
                    </a:lnTo>
                    <a:lnTo>
                      <a:pt x="208" y="1198"/>
                    </a:lnTo>
                    <a:lnTo>
                      <a:pt x="216" y="1142"/>
                    </a:lnTo>
                    <a:lnTo>
                      <a:pt x="224" y="1088"/>
                    </a:lnTo>
                    <a:lnTo>
                      <a:pt x="238" y="1034"/>
                    </a:lnTo>
                    <a:lnTo>
                      <a:pt x="252" y="982"/>
                    </a:lnTo>
                    <a:lnTo>
                      <a:pt x="270" y="930"/>
                    </a:lnTo>
                    <a:lnTo>
                      <a:pt x="290" y="880"/>
                    </a:lnTo>
                    <a:lnTo>
                      <a:pt x="312" y="830"/>
                    </a:lnTo>
                    <a:lnTo>
                      <a:pt x="336" y="782"/>
                    </a:lnTo>
                    <a:lnTo>
                      <a:pt x="362" y="736"/>
                    </a:lnTo>
                    <a:lnTo>
                      <a:pt x="392" y="692"/>
                    </a:lnTo>
                    <a:lnTo>
                      <a:pt x="422" y="648"/>
                    </a:lnTo>
                    <a:lnTo>
                      <a:pt x="456" y="606"/>
                    </a:lnTo>
                    <a:lnTo>
                      <a:pt x="490" y="566"/>
                    </a:lnTo>
                    <a:lnTo>
                      <a:pt x="528" y="526"/>
                    </a:lnTo>
                    <a:lnTo>
                      <a:pt x="566" y="490"/>
                    </a:lnTo>
                    <a:lnTo>
                      <a:pt x="606" y="456"/>
                    </a:lnTo>
                    <a:lnTo>
                      <a:pt x="648" y="422"/>
                    </a:lnTo>
                    <a:lnTo>
                      <a:pt x="692" y="392"/>
                    </a:lnTo>
                    <a:lnTo>
                      <a:pt x="736" y="362"/>
                    </a:lnTo>
                    <a:lnTo>
                      <a:pt x="782" y="336"/>
                    </a:lnTo>
                    <a:lnTo>
                      <a:pt x="830" y="312"/>
                    </a:lnTo>
                    <a:lnTo>
                      <a:pt x="880" y="290"/>
                    </a:lnTo>
                    <a:lnTo>
                      <a:pt x="930" y="270"/>
                    </a:lnTo>
                    <a:lnTo>
                      <a:pt x="982" y="252"/>
                    </a:lnTo>
                    <a:lnTo>
                      <a:pt x="1034" y="236"/>
                    </a:lnTo>
                    <a:lnTo>
                      <a:pt x="1088" y="224"/>
                    </a:lnTo>
                    <a:lnTo>
                      <a:pt x="1142" y="214"/>
                    </a:lnTo>
                    <a:lnTo>
                      <a:pt x="1198" y="208"/>
                    </a:lnTo>
                    <a:lnTo>
                      <a:pt x="1254" y="204"/>
                    </a:lnTo>
                    <a:lnTo>
                      <a:pt x="1312" y="202"/>
                    </a:lnTo>
                    <a:lnTo>
                      <a:pt x="1312" y="202"/>
                    </a:lnTo>
                    <a:lnTo>
                      <a:pt x="1368" y="204"/>
                    </a:lnTo>
                    <a:lnTo>
                      <a:pt x="1426" y="208"/>
                    </a:lnTo>
                    <a:lnTo>
                      <a:pt x="1480" y="214"/>
                    </a:lnTo>
                    <a:lnTo>
                      <a:pt x="1536" y="224"/>
                    </a:lnTo>
                    <a:lnTo>
                      <a:pt x="1588" y="236"/>
                    </a:lnTo>
                    <a:lnTo>
                      <a:pt x="1642" y="252"/>
                    </a:lnTo>
                    <a:lnTo>
                      <a:pt x="1694" y="270"/>
                    </a:lnTo>
                    <a:lnTo>
                      <a:pt x="1744" y="290"/>
                    </a:lnTo>
                    <a:lnTo>
                      <a:pt x="1792" y="312"/>
                    </a:lnTo>
                    <a:lnTo>
                      <a:pt x="1840" y="336"/>
                    </a:lnTo>
                    <a:lnTo>
                      <a:pt x="1886" y="362"/>
                    </a:lnTo>
                    <a:lnTo>
                      <a:pt x="1932" y="392"/>
                    </a:lnTo>
                    <a:lnTo>
                      <a:pt x="1976" y="422"/>
                    </a:lnTo>
                    <a:lnTo>
                      <a:pt x="2018" y="456"/>
                    </a:lnTo>
                    <a:lnTo>
                      <a:pt x="2058" y="490"/>
                    </a:lnTo>
                    <a:lnTo>
                      <a:pt x="2096" y="526"/>
                    </a:lnTo>
                    <a:lnTo>
                      <a:pt x="2132" y="566"/>
                    </a:lnTo>
                    <a:lnTo>
                      <a:pt x="2168" y="606"/>
                    </a:lnTo>
                    <a:lnTo>
                      <a:pt x="2200" y="648"/>
                    </a:lnTo>
                    <a:lnTo>
                      <a:pt x="2232" y="692"/>
                    </a:lnTo>
                    <a:lnTo>
                      <a:pt x="2260" y="736"/>
                    </a:lnTo>
                    <a:lnTo>
                      <a:pt x="2288" y="782"/>
                    </a:lnTo>
                    <a:lnTo>
                      <a:pt x="2312" y="830"/>
                    </a:lnTo>
                    <a:lnTo>
                      <a:pt x="2334" y="880"/>
                    </a:lnTo>
                    <a:lnTo>
                      <a:pt x="2354" y="930"/>
                    </a:lnTo>
                    <a:lnTo>
                      <a:pt x="2372" y="982"/>
                    </a:lnTo>
                    <a:lnTo>
                      <a:pt x="2386" y="1034"/>
                    </a:lnTo>
                    <a:lnTo>
                      <a:pt x="2398" y="1088"/>
                    </a:lnTo>
                    <a:lnTo>
                      <a:pt x="2408" y="1142"/>
                    </a:lnTo>
                    <a:lnTo>
                      <a:pt x="2416" y="1198"/>
                    </a:lnTo>
                    <a:lnTo>
                      <a:pt x="2420" y="1254"/>
                    </a:lnTo>
                    <a:lnTo>
                      <a:pt x="2422" y="1312"/>
                    </a:lnTo>
                    <a:lnTo>
                      <a:pt x="2422" y="1312"/>
                    </a:lnTo>
                    <a:lnTo>
                      <a:pt x="2420" y="1368"/>
                    </a:lnTo>
                    <a:lnTo>
                      <a:pt x="2416" y="1424"/>
                    </a:lnTo>
                    <a:lnTo>
                      <a:pt x="2408" y="1480"/>
                    </a:lnTo>
                    <a:lnTo>
                      <a:pt x="2398" y="1534"/>
                    </a:lnTo>
                    <a:lnTo>
                      <a:pt x="2386" y="1588"/>
                    </a:lnTo>
                    <a:lnTo>
                      <a:pt x="2372" y="1642"/>
                    </a:lnTo>
                    <a:lnTo>
                      <a:pt x="2354" y="1692"/>
                    </a:lnTo>
                    <a:lnTo>
                      <a:pt x="2334" y="1744"/>
                    </a:lnTo>
                    <a:lnTo>
                      <a:pt x="2312" y="1792"/>
                    </a:lnTo>
                    <a:lnTo>
                      <a:pt x="2288" y="1840"/>
                    </a:lnTo>
                    <a:lnTo>
                      <a:pt x="2260" y="1886"/>
                    </a:lnTo>
                    <a:lnTo>
                      <a:pt x="2232" y="1932"/>
                    </a:lnTo>
                    <a:lnTo>
                      <a:pt x="2200" y="1976"/>
                    </a:lnTo>
                    <a:lnTo>
                      <a:pt x="2168" y="2018"/>
                    </a:lnTo>
                    <a:lnTo>
                      <a:pt x="2132" y="2058"/>
                    </a:lnTo>
                    <a:lnTo>
                      <a:pt x="2096" y="2096"/>
                    </a:lnTo>
                    <a:lnTo>
                      <a:pt x="2058" y="2132"/>
                    </a:lnTo>
                    <a:lnTo>
                      <a:pt x="2018" y="2168"/>
                    </a:lnTo>
                    <a:lnTo>
                      <a:pt x="1976" y="2200"/>
                    </a:lnTo>
                    <a:lnTo>
                      <a:pt x="1932" y="2232"/>
                    </a:lnTo>
                    <a:lnTo>
                      <a:pt x="1886" y="2260"/>
                    </a:lnTo>
                    <a:lnTo>
                      <a:pt x="1840" y="2286"/>
                    </a:lnTo>
                    <a:lnTo>
                      <a:pt x="1792" y="2312"/>
                    </a:lnTo>
                    <a:lnTo>
                      <a:pt x="1744" y="2334"/>
                    </a:lnTo>
                    <a:lnTo>
                      <a:pt x="1694" y="2354"/>
                    </a:lnTo>
                    <a:lnTo>
                      <a:pt x="1642" y="2370"/>
                    </a:lnTo>
                    <a:lnTo>
                      <a:pt x="1588" y="2386"/>
                    </a:lnTo>
                    <a:lnTo>
                      <a:pt x="1536" y="2398"/>
                    </a:lnTo>
                    <a:lnTo>
                      <a:pt x="1480" y="2408"/>
                    </a:lnTo>
                    <a:lnTo>
                      <a:pt x="1426" y="2416"/>
                    </a:lnTo>
                    <a:lnTo>
                      <a:pt x="1368" y="2420"/>
                    </a:lnTo>
                    <a:lnTo>
                      <a:pt x="1312" y="2420"/>
                    </a:lnTo>
                    <a:lnTo>
                      <a:pt x="1312" y="242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gamma/>
                      <a:shade val="66667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scene3d>
                <a:camera prst="legacyObliqueBottom"/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B2B2B2"/>
                </a:extrusionClr>
              </a:sp3d>
              <a:extLst>
                <a:ext uri="{91240B29-F687-4F45-9708-019B960494DF}">
                  <a14:hiddenLine xmlns:a14="http://schemas.microsoft.com/office/drawing/2010/main" w="19050" cap="rnd">
                    <a:noFill/>
                    <a:prstDash val="sysDot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tx1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zh-CN" altLang="en-US">
                  <a:solidFill>
                    <a:schemeClr val="bg2">
                      <a:lumMod val="10000"/>
                    </a:schemeClr>
                  </a:solidFill>
                </a:endParaRPr>
              </a:p>
            </p:txBody>
          </p:sp>
          <p:grpSp>
            <p:nvGrpSpPr>
              <p:cNvPr id="7" name="Group 108"/>
              <p:cNvGrpSpPr>
                <a:grpSpLocks/>
              </p:cNvGrpSpPr>
              <p:nvPr/>
            </p:nvGrpSpPr>
            <p:grpSpPr bwMode="auto">
              <a:xfrm>
                <a:off x="1225624" y="1160487"/>
                <a:ext cx="2952750" cy="2124075"/>
                <a:chOff x="793" y="1298"/>
                <a:chExt cx="1860" cy="1338"/>
              </a:xfrm>
            </p:grpSpPr>
            <p:sp>
              <p:nvSpPr>
                <p:cNvPr id="8" name="Oval 109"/>
                <p:cNvSpPr>
                  <a:spLocks noChangeArrowheads="1"/>
                </p:cNvSpPr>
                <p:nvPr/>
              </p:nvSpPr>
              <p:spPr bwMode="auto">
                <a:xfrm>
                  <a:off x="793" y="1298"/>
                  <a:ext cx="1860" cy="1338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646464">
                            <a:alpha val="50000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>
                    <a:solidFill>
                      <a:schemeClr val="bg2">
                        <a:lumMod val="10000"/>
                      </a:schemeClr>
                    </a:solidFill>
                  </a:endParaRPr>
                </a:p>
              </p:txBody>
            </p:sp>
            <p:sp>
              <p:nvSpPr>
                <p:cNvPr id="9" name="Freeform 110"/>
                <p:cNvSpPr>
                  <a:spLocks/>
                </p:cNvSpPr>
                <p:nvPr/>
              </p:nvSpPr>
              <p:spPr bwMode="auto">
                <a:xfrm>
                  <a:off x="839" y="1321"/>
                  <a:ext cx="1769" cy="624"/>
                </a:xfrm>
                <a:custGeom>
                  <a:avLst/>
                  <a:gdLst>
                    <a:gd name="T0" fmla="*/ 0 w 3456"/>
                    <a:gd name="T1" fmla="*/ 1728 h 1728"/>
                    <a:gd name="T2" fmla="*/ 10 w 3456"/>
                    <a:gd name="T3" fmla="*/ 1552 h 1728"/>
                    <a:gd name="T4" fmla="*/ 36 w 3456"/>
                    <a:gd name="T5" fmla="*/ 1380 h 1728"/>
                    <a:gd name="T6" fmla="*/ 78 w 3456"/>
                    <a:gd name="T7" fmla="*/ 1214 h 1728"/>
                    <a:gd name="T8" fmla="*/ 136 w 3456"/>
                    <a:gd name="T9" fmla="*/ 1056 h 1728"/>
                    <a:gd name="T10" fmla="*/ 208 w 3456"/>
                    <a:gd name="T11" fmla="*/ 904 h 1728"/>
                    <a:gd name="T12" fmla="*/ 296 w 3456"/>
                    <a:gd name="T13" fmla="*/ 762 h 1728"/>
                    <a:gd name="T14" fmla="*/ 394 w 3456"/>
                    <a:gd name="T15" fmla="*/ 628 h 1728"/>
                    <a:gd name="T16" fmla="*/ 506 w 3456"/>
                    <a:gd name="T17" fmla="*/ 506 h 1728"/>
                    <a:gd name="T18" fmla="*/ 630 w 3456"/>
                    <a:gd name="T19" fmla="*/ 394 h 1728"/>
                    <a:gd name="T20" fmla="*/ 762 w 3456"/>
                    <a:gd name="T21" fmla="*/ 296 h 1728"/>
                    <a:gd name="T22" fmla="*/ 904 w 3456"/>
                    <a:gd name="T23" fmla="*/ 208 h 1728"/>
                    <a:gd name="T24" fmla="*/ 1056 w 3456"/>
                    <a:gd name="T25" fmla="*/ 136 h 1728"/>
                    <a:gd name="T26" fmla="*/ 1214 w 3456"/>
                    <a:gd name="T27" fmla="*/ 78 h 1728"/>
                    <a:gd name="T28" fmla="*/ 1380 w 3456"/>
                    <a:gd name="T29" fmla="*/ 36 h 1728"/>
                    <a:gd name="T30" fmla="*/ 1552 w 3456"/>
                    <a:gd name="T31" fmla="*/ 10 h 1728"/>
                    <a:gd name="T32" fmla="*/ 1728 w 3456"/>
                    <a:gd name="T33" fmla="*/ 0 h 1728"/>
                    <a:gd name="T34" fmla="*/ 1816 w 3456"/>
                    <a:gd name="T35" fmla="*/ 2 h 1728"/>
                    <a:gd name="T36" fmla="*/ 1992 w 3456"/>
                    <a:gd name="T37" fmla="*/ 20 h 1728"/>
                    <a:gd name="T38" fmla="*/ 2160 w 3456"/>
                    <a:gd name="T39" fmla="*/ 54 h 1728"/>
                    <a:gd name="T40" fmla="*/ 2322 w 3456"/>
                    <a:gd name="T41" fmla="*/ 106 h 1728"/>
                    <a:gd name="T42" fmla="*/ 2478 w 3456"/>
                    <a:gd name="T43" fmla="*/ 170 h 1728"/>
                    <a:gd name="T44" fmla="*/ 2624 w 3456"/>
                    <a:gd name="T45" fmla="*/ 250 h 1728"/>
                    <a:gd name="T46" fmla="*/ 2762 w 3456"/>
                    <a:gd name="T47" fmla="*/ 344 h 1728"/>
                    <a:gd name="T48" fmla="*/ 2890 w 3456"/>
                    <a:gd name="T49" fmla="*/ 448 h 1728"/>
                    <a:gd name="T50" fmla="*/ 3006 w 3456"/>
                    <a:gd name="T51" fmla="*/ 566 h 1728"/>
                    <a:gd name="T52" fmla="*/ 3112 w 3456"/>
                    <a:gd name="T53" fmla="*/ 694 h 1728"/>
                    <a:gd name="T54" fmla="*/ 3206 w 3456"/>
                    <a:gd name="T55" fmla="*/ 832 h 1728"/>
                    <a:gd name="T56" fmla="*/ 3286 w 3456"/>
                    <a:gd name="T57" fmla="*/ 978 h 1728"/>
                    <a:gd name="T58" fmla="*/ 3350 w 3456"/>
                    <a:gd name="T59" fmla="*/ 1134 h 1728"/>
                    <a:gd name="T60" fmla="*/ 3402 w 3456"/>
                    <a:gd name="T61" fmla="*/ 1296 h 1728"/>
                    <a:gd name="T62" fmla="*/ 3436 w 3456"/>
                    <a:gd name="T63" fmla="*/ 1464 h 1728"/>
                    <a:gd name="T64" fmla="*/ 3454 w 3456"/>
                    <a:gd name="T65" fmla="*/ 1638 h 1728"/>
                    <a:gd name="T66" fmla="*/ 0 w 3456"/>
                    <a:gd name="T67" fmla="*/ 1728 h 17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3456" h="1728">
                      <a:moveTo>
                        <a:pt x="0" y="1728"/>
                      </a:moveTo>
                      <a:lnTo>
                        <a:pt x="0" y="1728"/>
                      </a:lnTo>
                      <a:lnTo>
                        <a:pt x="2" y="1638"/>
                      </a:lnTo>
                      <a:lnTo>
                        <a:pt x="10" y="1552"/>
                      </a:lnTo>
                      <a:lnTo>
                        <a:pt x="20" y="1464"/>
                      </a:lnTo>
                      <a:lnTo>
                        <a:pt x="36" y="1380"/>
                      </a:lnTo>
                      <a:lnTo>
                        <a:pt x="54" y="1296"/>
                      </a:lnTo>
                      <a:lnTo>
                        <a:pt x="78" y="1214"/>
                      </a:lnTo>
                      <a:lnTo>
                        <a:pt x="106" y="1134"/>
                      </a:lnTo>
                      <a:lnTo>
                        <a:pt x="136" y="1056"/>
                      </a:lnTo>
                      <a:lnTo>
                        <a:pt x="170" y="978"/>
                      </a:lnTo>
                      <a:lnTo>
                        <a:pt x="208" y="904"/>
                      </a:lnTo>
                      <a:lnTo>
                        <a:pt x="250" y="832"/>
                      </a:lnTo>
                      <a:lnTo>
                        <a:pt x="296" y="762"/>
                      </a:lnTo>
                      <a:lnTo>
                        <a:pt x="344" y="694"/>
                      </a:lnTo>
                      <a:lnTo>
                        <a:pt x="394" y="628"/>
                      </a:lnTo>
                      <a:lnTo>
                        <a:pt x="450" y="566"/>
                      </a:lnTo>
                      <a:lnTo>
                        <a:pt x="506" y="506"/>
                      </a:lnTo>
                      <a:lnTo>
                        <a:pt x="566" y="448"/>
                      </a:lnTo>
                      <a:lnTo>
                        <a:pt x="630" y="394"/>
                      </a:lnTo>
                      <a:lnTo>
                        <a:pt x="694" y="344"/>
                      </a:lnTo>
                      <a:lnTo>
                        <a:pt x="762" y="296"/>
                      </a:lnTo>
                      <a:lnTo>
                        <a:pt x="832" y="250"/>
                      </a:lnTo>
                      <a:lnTo>
                        <a:pt x="904" y="208"/>
                      </a:lnTo>
                      <a:lnTo>
                        <a:pt x="978" y="170"/>
                      </a:lnTo>
                      <a:lnTo>
                        <a:pt x="1056" y="136"/>
                      </a:lnTo>
                      <a:lnTo>
                        <a:pt x="1134" y="106"/>
                      </a:lnTo>
                      <a:lnTo>
                        <a:pt x="1214" y="78"/>
                      </a:lnTo>
                      <a:lnTo>
                        <a:pt x="1296" y="54"/>
                      </a:lnTo>
                      <a:lnTo>
                        <a:pt x="1380" y="36"/>
                      </a:lnTo>
                      <a:lnTo>
                        <a:pt x="1464" y="20"/>
                      </a:lnTo>
                      <a:lnTo>
                        <a:pt x="1552" y="10"/>
                      </a:lnTo>
                      <a:lnTo>
                        <a:pt x="1640" y="2"/>
                      </a:lnTo>
                      <a:lnTo>
                        <a:pt x="1728" y="0"/>
                      </a:lnTo>
                      <a:lnTo>
                        <a:pt x="1728" y="0"/>
                      </a:lnTo>
                      <a:lnTo>
                        <a:pt x="1816" y="2"/>
                      </a:lnTo>
                      <a:lnTo>
                        <a:pt x="1904" y="10"/>
                      </a:lnTo>
                      <a:lnTo>
                        <a:pt x="1992" y="20"/>
                      </a:lnTo>
                      <a:lnTo>
                        <a:pt x="2076" y="36"/>
                      </a:lnTo>
                      <a:lnTo>
                        <a:pt x="2160" y="54"/>
                      </a:lnTo>
                      <a:lnTo>
                        <a:pt x="2242" y="78"/>
                      </a:lnTo>
                      <a:lnTo>
                        <a:pt x="2322" y="106"/>
                      </a:lnTo>
                      <a:lnTo>
                        <a:pt x="2400" y="136"/>
                      </a:lnTo>
                      <a:lnTo>
                        <a:pt x="2478" y="170"/>
                      </a:lnTo>
                      <a:lnTo>
                        <a:pt x="2552" y="208"/>
                      </a:lnTo>
                      <a:lnTo>
                        <a:pt x="2624" y="250"/>
                      </a:lnTo>
                      <a:lnTo>
                        <a:pt x="2694" y="296"/>
                      </a:lnTo>
                      <a:lnTo>
                        <a:pt x="2762" y="344"/>
                      </a:lnTo>
                      <a:lnTo>
                        <a:pt x="2826" y="394"/>
                      </a:lnTo>
                      <a:lnTo>
                        <a:pt x="2890" y="448"/>
                      </a:lnTo>
                      <a:lnTo>
                        <a:pt x="2950" y="506"/>
                      </a:lnTo>
                      <a:lnTo>
                        <a:pt x="3006" y="566"/>
                      </a:lnTo>
                      <a:lnTo>
                        <a:pt x="3062" y="628"/>
                      </a:lnTo>
                      <a:lnTo>
                        <a:pt x="3112" y="694"/>
                      </a:lnTo>
                      <a:lnTo>
                        <a:pt x="3160" y="762"/>
                      </a:lnTo>
                      <a:lnTo>
                        <a:pt x="3206" y="832"/>
                      </a:lnTo>
                      <a:lnTo>
                        <a:pt x="3248" y="904"/>
                      </a:lnTo>
                      <a:lnTo>
                        <a:pt x="3286" y="978"/>
                      </a:lnTo>
                      <a:lnTo>
                        <a:pt x="3320" y="1056"/>
                      </a:lnTo>
                      <a:lnTo>
                        <a:pt x="3350" y="1134"/>
                      </a:lnTo>
                      <a:lnTo>
                        <a:pt x="3378" y="1214"/>
                      </a:lnTo>
                      <a:lnTo>
                        <a:pt x="3402" y="1296"/>
                      </a:lnTo>
                      <a:lnTo>
                        <a:pt x="3420" y="1380"/>
                      </a:lnTo>
                      <a:lnTo>
                        <a:pt x="3436" y="1464"/>
                      </a:lnTo>
                      <a:lnTo>
                        <a:pt x="3446" y="1552"/>
                      </a:lnTo>
                      <a:lnTo>
                        <a:pt x="3454" y="1638"/>
                      </a:lnTo>
                      <a:lnTo>
                        <a:pt x="3456" y="1728"/>
                      </a:lnTo>
                      <a:lnTo>
                        <a:pt x="0" y="1728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FFFF"/>
                    </a:gs>
                    <a:gs pos="100000">
                      <a:srgbClr val="FFFFFF">
                        <a:gamma/>
                        <a:shade val="46275"/>
                        <a:invGamma/>
                        <a:alpha val="0"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>
                    <a:solidFill>
                      <a:schemeClr val="bg2">
                        <a:lumMod val="10000"/>
                      </a:schemeClr>
                    </a:solidFill>
                  </a:endParaRPr>
                </a:p>
              </p:txBody>
            </p:sp>
          </p:grpSp>
        </p:grpSp>
        <p:sp>
          <p:nvSpPr>
            <p:cNvPr id="5" name="Text Box 111"/>
            <p:cNvSpPr txBox="1">
              <a:spLocks noChangeArrowheads="1"/>
            </p:cNvSpPr>
            <p:nvPr/>
          </p:nvSpPr>
          <p:spPr bwMode="auto">
            <a:xfrm>
              <a:off x="1272381" y="1944737"/>
              <a:ext cx="2879725" cy="4619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zh-CN" altLang="en-US" sz="24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填</a:t>
              </a:r>
              <a:r>
                <a:rPr lang="zh-CN" altLang="en-US" sz="2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加标题</a:t>
              </a:r>
              <a:endParaRPr lang="en-US" altLang="ko-KR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4212555" y="1203598"/>
            <a:ext cx="2879725" cy="1852612"/>
            <a:chOff x="4212555" y="801712"/>
            <a:chExt cx="2879725" cy="1852612"/>
          </a:xfrm>
        </p:grpSpPr>
        <p:grpSp>
          <p:nvGrpSpPr>
            <p:cNvPr id="11" name="Group 98"/>
            <p:cNvGrpSpPr>
              <a:grpSpLocks/>
            </p:cNvGrpSpPr>
            <p:nvPr/>
          </p:nvGrpSpPr>
          <p:grpSpPr bwMode="auto">
            <a:xfrm>
              <a:off x="4357762" y="801712"/>
              <a:ext cx="2590800" cy="1852612"/>
              <a:chOff x="2767" y="981"/>
              <a:chExt cx="1632" cy="1167"/>
            </a:xfrm>
          </p:grpSpPr>
          <p:sp>
            <p:nvSpPr>
              <p:cNvPr id="13" name="Freeform 100"/>
              <p:cNvSpPr>
                <a:spLocks noEditPoints="1"/>
              </p:cNvSpPr>
              <p:nvPr/>
            </p:nvSpPr>
            <p:spPr bwMode="auto">
              <a:xfrm>
                <a:off x="2767" y="981"/>
                <a:ext cx="1632" cy="1167"/>
              </a:xfrm>
              <a:custGeom>
                <a:avLst/>
                <a:gdLst>
                  <a:gd name="T0" fmla="*/ 1706 w 1816"/>
                  <a:gd name="T1" fmla="*/ 792 h 1816"/>
                  <a:gd name="T2" fmla="*/ 1718 w 1816"/>
                  <a:gd name="T3" fmla="*/ 494 h 1816"/>
                  <a:gd name="T4" fmla="*/ 1552 w 1816"/>
                  <a:gd name="T5" fmla="*/ 424 h 1816"/>
                  <a:gd name="T6" fmla="*/ 1426 w 1816"/>
                  <a:gd name="T7" fmla="*/ 290 h 1816"/>
                  <a:gd name="T8" fmla="*/ 1320 w 1816"/>
                  <a:gd name="T9" fmla="*/ 96 h 1816"/>
                  <a:gd name="T10" fmla="*/ 1066 w 1816"/>
                  <a:gd name="T11" fmla="*/ 116 h 1816"/>
                  <a:gd name="T12" fmla="*/ 836 w 1816"/>
                  <a:gd name="T13" fmla="*/ 104 h 1816"/>
                  <a:gd name="T14" fmla="*/ 666 w 1816"/>
                  <a:gd name="T15" fmla="*/ 138 h 1816"/>
                  <a:gd name="T16" fmla="*/ 496 w 1816"/>
                  <a:gd name="T17" fmla="*/ 214 h 1816"/>
                  <a:gd name="T18" fmla="*/ 216 w 1816"/>
                  <a:gd name="T19" fmla="*/ 316 h 1816"/>
                  <a:gd name="T20" fmla="*/ 214 w 1816"/>
                  <a:gd name="T21" fmla="*/ 496 h 1816"/>
                  <a:gd name="T22" fmla="*/ 138 w 1816"/>
                  <a:gd name="T23" fmla="*/ 666 h 1816"/>
                  <a:gd name="T24" fmla="*/ 0 w 1816"/>
                  <a:gd name="T25" fmla="*/ 836 h 1816"/>
                  <a:gd name="T26" fmla="*/ 116 w 1816"/>
                  <a:gd name="T27" fmla="*/ 1066 h 1816"/>
                  <a:gd name="T28" fmla="*/ 192 w 1816"/>
                  <a:gd name="T29" fmla="*/ 1280 h 1816"/>
                  <a:gd name="T30" fmla="*/ 288 w 1816"/>
                  <a:gd name="T31" fmla="*/ 1426 h 1816"/>
                  <a:gd name="T32" fmla="*/ 424 w 1816"/>
                  <a:gd name="T33" fmla="*/ 1554 h 1816"/>
                  <a:gd name="T34" fmla="*/ 626 w 1816"/>
                  <a:gd name="T35" fmla="*/ 1774 h 1816"/>
                  <a:gd name="T36" fmla="*/ 792 w 1816"/>
                  <a:gd name="T37" fmla="*/ 1706 h 1816"/>
                  <a:gd name="T38" fmla="*/ 978 w 1816"/>
                  <a:gd name="T39" fmla="*/ 1712 h 1816"/>
                  <a:gd name="T40" fmla="*/ 1188 w 1816"/>
                  <a:gd name="T41" fmla="*/ 1774 h 1816"/>
                  <a:gd name="T42" fmla="*/ 1356 w 1816"/>
                  <a:gd name="T43" fmla="*/ 1578 h 1816"/>
                  <a:gd name="T44" fmla="*/ 1526 w 1816"/>
                  <a:gd name="T45" fmla="*/ 1426 h 1816"/>
                  <a:gd name="T46" fmla="*/ 1622 w 1816"/>
                  <a:gd name="T47" fmla="*/ 1280 h 1816"/>
                  <a:gd name="T48" fmla="*/ 1688 w 1816"/>
                  <a:gd name="T49" fmla="*/ 1108 h 1816"/>
                  <a:gd name="T50" fmla="*/ 908 w 1816"/>
                  <a:gd name="T51" fmla="*/ 1614 h 1816"/>
                  <a:gd name="T52" fmla="*/ 766 w 1816"/>
                  <a:gd name="T53" fmla="*/ 1600 h 1816"/>
                  <a:gd name="T54" fmla="*/ 602 w 1816"/>
                  <a:gd name="T55" fmla="*/ 1544 h 1816"/>
                  <a:gd name="T56" fmla="*/ 458 w 1816"/>
                  <a:gd name="T57" fmla="*/ 1452 h 1816"/>
                  <a:gd name="T58" fmla="*/ 342 w 1816"/>
                  <a:gd name="T59" fmla="*/ 1330 h 1816"/>
                  <a:gd name="T60" fmla="*/ 256 w 1816"/>
                  <a:gd name="T61" fmla="*/ 1182 h 1816"/>
                  <a:gd name="T62" fmla="*/ 210 w 1816"/>
                  <a:gd name="T63" fmla="*/ 1016 h 1816"/>
                  <a:gd name="T64" fmla="*/ 202 w 1816"/>
                  <a:gd name="T65" fmla="*/ 872 h 1816"/>
                  <a:gd name="T66" fmla="*/ 234 w 1816"/>
                  <a:gd name="T67" fmla="*/ 698 h 1816"/>
                  <a:gd name="T68" fmla="*/ 304 w 1816"/>
                  <a:gd name="T69" fmla="*/ 542 h 1816"/>
                  <a:gd name="T70" fmla="*/ 408 w 1816"/>
                  <a:gd name="T71" fmla="*/ 408 h 1816"/>
                  <a:gd name="T72" fmla="*/ 542 w 1816"/>
                  <a:gd name="T73" fmla="*/ 304 h 1816"/>
                  <a:gd name="T74" fmla="*/ 698 w 1816"/>
                  <a:gd name="T75" fmla="*/ 234 h 1816"/>
                  <a:gd name="T76" fmla="*/ 872 w 1816"/>
                  <a:gd name="T77" fmla="*/ 202 h 1816"/>
                  <a:gd name="T78" fmla="*/ 1014 w 1816"/>
                  <a:gd name="T79" fmla="*/ 210 h 1816"/>
                  <a:gd name="T80" fmla="*/ 1182 w 1816"/>
                  <a:gd name="T81" fmla="*/ 258 h 1816"/>
                  <a:gd name="T82" fmla="*/ 1330 w 1816"/>
                  <a:gd name="T83" fmla="*/ 342 h 1816"/>
                  <a:gd name="T84" fmla="*/ 1452 w 1816"/>
                  <a:gd name="T85" fmla="*/ 458 h 1816"/>
                  <a:gd name="T86" fmla="*/ 1544 w 1816"/>
                  <a:gd name="T87" fmla="*/ 602 h 1816"/>
                  <a:gd name="T88" fmla="*/ 1598 w 1816"/>
                  <a:gd name="T89" fmla="*/ 766 h 1816"/>
                  <a:gd name="T90" fmla="*/ 1614 w 1816"/>
                  <a:gd name="T91" fmla="*/ 908 h 1816"/>
                  <a:gd name="T92" fmla="*/ 1592 w 1816"/>
                  <a:gd name="T93" fmla="*/ 1084 h 1816"/>
                  <a:gd name="T94" fmla="*/ 1528 w 1816"/>
                  <a:gd name="T95" fmla="*/ 1244 h 1816"/>
                  <a:gd name="T96" fmla="*/ 1430 w 1816"/>
                  <a:gd name="T97" fmla="*/ 1382 h 1816"/>
                  <a:gd name="T98" fmla="*/ 1302 w 1816"/>
                  <a:gd name="T99" fmla="*/ 1492 h 1816"/>
                  <a:gd name="T100" fmla="*/ 1150 w 1816"/>
                  <a:gd name="T101" fmla="*/ 1570 h 1816"/>
                  <a:gd name="T102" fmla="*/ 980 w 1816"/>
                  <a:gd name="T103" fmla="*/ 1610 h 18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816" h="1816">
                    <a:moveTo>
                      <a:pt x="1816" y="978"/>
                    </a:moveTo>
                    <a:lnTo>
                      <a:pt x="1816" y="836"/>
                    </a:lnTo>
                    <a:lnTo>
                      <a:pt x="1710" y="836"/>
                    </a:lnTo>
                    <a:lnTo>
                      <a:pt x="1710" y="836"/>
                    </a:lnTo>
                    <a:lnTo>
                      <a:pt x="1706" y="792"/>
                    </a:lnTo>
                    <a:lnTo>
                      <a:pt x="1698" y="750"/>
                    </a:lnTo>
                    <a:lnTo>
                      <a:pt x="1688" y="708"/>
                    </a:lnTo>
                    <a:lnTo>
                      <a:pt x="1678" y="666"/>
                    </a:lnTo>
                    <a:lnTo>
                      <a:pt x="1774" y="626"/>
                    </a:lnTo>
                    <a:lnTo>
                      <a:pt x="1718" y="494"/>
                    </a:lnTo>
                    <a:lnTo>
                      <a:pt x="1622" y="534"/>
                    </a:lnTo>
                    <a:lnTo>
                      <a:pt x="1622" y="534"/>
                    </a:lnTo>
                    <a:lnTo>
                      <a:pt x="1602" y="496"/>
                    </a:lnTo>
                    <a:lnTo>
                      <a:pt x="1578" y="460"/>
                    </a:lnTo>
                    <a:lnTo>
                      <a:pt x="1552" y="424"/>
                    </a:lnTo>
                    <a:lnTo>
                      <a:pt x="1526" y="390"/>
                    </a:lnTo>
                    <a:lnTo>
                      <a:pt x="1600" y="316"/>
                    </a:lnTo>
                    <a:lnTo>
                      <a:pt x="1498" y="216"/>
                    </a:lnTo>
                    <a:lnTo>
                      <a:pt x="1426" y="290"/>
                    </a:lnTo>
                    <a:lnTo>
                      <a:pt x="1426" y="290"/>
                    </a:lnTo>
                    <a:lnTo>
                      <a:pt x="1392" y="262"/>
                    </a:lnTo>
                    <a:lnTo>
                      <a:pt x="1356" y="236"/>
                    </a:lnTo>
                    <a:lnTo>
                      <a:pt x="1318" y="214"/>
                    </a:lnTo>
                    <a:lnTo>
                      <a:pt x="1280" y="192"/>
                    </a:lnTo>
                    <a:lnTo>
                      <a:pt x="1320" y="96"/>
                    </a:lnTo>
                    <a:lnTo>
                      <a:pt x="1188" y="42"/>
                    </a:lnTo>
                    <a:lnTo>
                      <a:pt x="1150" y="138"/>
                    </a:lnTo>
                    <a:lnTo>
                      <a:pt x="1150" y="138"/>
                    </a:lnTo>
                    <a:lnTo>
                      <a:pt x="1108" y="126"/>
                    </a:lnTo>
                    <a:lnTo>
                      <a:pt x="1066" y="116"/>
                    </a:lnTo>
                    <a:lnTo>
                      <a:pt x="1022" y="110"/>
                    </a:lnTo>
                    <a:lnTo>
                      <a:pt x="978" y="104"/>
                    </a:lnTo>
                    <a:lnTo>
                      <a:pt x="978" y="0"/>
                    </a:lnTo>
                    <a:lnTo>
                      <a:pt x="836" y="0"/>
                    </a:lnTo>
                    <a:lnTo>
                      <a:pt x="836" y="104"/>
                    </a:lnTo>
                    <a:lnTo>
                      <a:pt x="836" y="104"/>
                    </a:lnTo>
                    <a:lnTo>
                      <a:pt x="792" y="110"/>
                    </a:lnTo>
                    <a:lnTo>
                      <a:pt x="750" y="116"/>
                    </a:lnTo>
                    <a:lnTo>
                      <a:pt x="706" y="126"/>
                    </a:lnTo>
                    <a:lnTo>
                      <a:pt x="666" y="138"/>
                    </a:lnTo>
                    <a:lnTo>
                      <a:pt x="626" y="42"/>
                    </a:lnTo>
                    <a:lnTo>
                      <a:pt x="494" y="96"/>
                    </a:lnTo>
                    <a:lnTo>
                      <a:pt x="534" y="192"/>
                    </a:lnTo>
                    <a:lnTo>
                      <a:pt x="534" y="192"/>
                    </a:lnTo>
                    <a:lnTo>
                      <a:pt x="496" y="214"/>
                    </a:lnTo>
                    <a:lnTo>
                      <a:pt x="460" y="236"/>
                    </a:lnTo>
                    <a:lnTo>
                      <a:pt x="424" y="262"/>
                    </a:lnTo>
                    <a:lnTo>
                      <a:pt x="390" y="290"/>
                    </a:lnTo>
                    <a:lnTo>
                      <a:pt x="316" y="216"/>
                    </a:lnTo>
                    <a:lnTo>
                      <a:pt x="216" y="316"/>
                    </a:lnTo>
                    <a:lnTo>
                      <a:pt x="288" y="390"/>
                    </a:lnTo>
                    <a:lnTo>
                      <a:pt x="288" y="390"/>
                    </a:lnTo>
                    <a:lnTo>
                      <a:pt x="262" y="424"/>
                    </a:lnTo>
                    <a:lnTo>
                      <a:pt x="236" y="460"/>
                    </a:lnTo>
                    <a:lnTo>
                      <a:pt x="214" y="496"/>
                    </a:lnTo>
                    <a:lnTo>
                      <a:pt x="192" y="534"/>
                    </a:lnTo>
                    <a:lnTo>
                      <a:pt x="96" y="494"/>
                    </a:lnTo>
                    <a:lnTo>
                      <a:pt x="42" y="626"/>
                    </a:lnTo>
                    <a:lnTo>
                      <a:pt x="138" y="666"/>
                    </a:lnTo>
                    <a:lnTo>
                      <a:pt x="138" y="666"/>
                    </a:lnTo>
                    <a:lnTo>
                      <a:pt x="126" y="708"/>
                    </a:lnTo>
                    <a:lnTo>
                      <a:pt x="116" y="750"/>
                    </a:lnTo>
                    <a:lnTo>
                      <a:pt x="108" y="792"/>
                    </a:lnTo>
                    <a:lnTo>
                      <a:pt x="104" y="836"/>
                    </a:lnTo>
                    <a:lnTo>
                      <a:pt x="0" y="836"/>
                    </a:lnTo>
                    <a:lnTo>
                      <a:pt x="0" y="978"/>
                    </a:lnTo>
                    <a:lnTo>
                      <a:pt x="104" y="978"/>
                    </a:lnTo>
                    <a:lnTo>
                      <a:pt x="104" y="978"/>
                    </a:lnTo>
                    <a:lnTo>
                      <a:pt x="108" y="1022"/>
                    </a:lnTo>
                    <a:lnTo>
                      <a:pt x="116" y="1066"/>
                    </a:lnTo>
                    <a:lnTo>
                      <a:pt x="126" y="1108"/>
                    </a:lnTo>
                    <a:lnTo>
                      <a:pt x="138" y="1150"/>
                    </a:lnTo>
                    <a:lnTo>
                      <a:pt x="42" y="1190"/>
                    </a:lnTo>
                    <a:lnTo>
                      <a:pt x="96" y="1320"/>
                    </a:lnTo>
                    <a:lnTo>
                      <a:pt x="192" y="1280"/>
                    </a:lnTo>
                    <a:lnTo>
                      <a:pt x="192" y="1280"/>
                    </a:lnTo>
                    <a:lnTo>
                      <a:pt x="214" y="1320"/>
                    </a:lnTo>
                    <a:lnTo>
                      <a:pt x="236" y="1356"/>
                    </a:lnTo>
                    <a:lnTo>
                      <a:pt x="262" y="1392"/>
                    </a:lnTo>
                    <a:lnTo>
                      <a:pt x="288" y="1426"/>
                    </a:lnTo>
                    <a:lnTo>
                      <a:pt x="216" y="1500"/>
                    </a:lnTo>
                    <a:lnTo>
                      <a:pt x="316" y="1600"/>
                    </a:lnTo>
                    <a:lnTo>
                      <a:pt x="390" y="1526"/>
                    </a:lnTo>
                    <a:lnTo>
                      <a:pt x="390" y="1526"/>
                    </a:lnTo>
                    <a:lnTo>
                      <a:pt x="424" y="1554"/>
                    </a:lnTo>
                    <a:lnTo>
                      <a:pt x="460" y="1578"/>
                    </a:lnTo>
                    <a:lnTo>
                      <a:pt x="496" y="1602"/>
                    </a:lnTo>
                    <a:lnTo>
                      <a:pt x="534" y="1622"/>
                    </a:lnTo>
                    <a:lnTo>
                      <a:pt x="494" y="1718"/>
                    </a:lnTo>
                    <a:lnTo>
                      <a:pt x="626" y="1774"/>
                    </a:lnTo>
                    <a:lnTo>
                      <a:pt x="666" y="1678"/>
                    </a:lnTo>
                    <a:lnTo>
                      <a:pt x="666" y="1678"/>
                    </a:lnTo>
                    <a:lnTo>
                      <a:pt x="706" y="1690"/>
                    </a:lnTo>
                    <a:lnTo>
                      <a:pt x="750" y="1698"/>
                    </a:lnTo>
                    <a:lnTo>
                      <a:pt x="792" y="1706"/>
                    </a:lnTo>
                    <a:lnTo>
                      <a:pt x="836" y="1712"/>
                    </a:lnTo>
                    <a:lnTo>
                      <a:pt x="836" y="1816"/>
                    </a:lnTo>
                    <a:lnTo>
                      <a:pt x="978" y="1816"/>
                    </a:lnTo>
                    <a:lnTo>
                      <a:pt x="978" y="1712"/>
                    </a:lnTo>
                    <a:lnTo>
                      <a:pt x="978" y="1712"/>
                    </a:lnTo>
                    <a:lnTo>
                      <a:pt x="1022" y="1706"/>
                    </a:lnTo>
                    <a:lnTo>
                      <a:pt x="1066" y="1698"/>
                    </a:lnTo>
                    <a:lnTo>
                      <a:pt x="1108" y="1690"/>
                    </a:lnTo>
                    <a:lnTo>
                      <a:pt x="1150" y="1678"/>
                    </a:lnTo>
                    <a:lnTo>
                      <a:pt x="1188" y="1774"/>
                    </a:lnTo>
                    <a:lnTo>
                      <a:pt x="1320" y="1718"/>
                    </a:lnTo>
                    <a:lnTo>
                      <a:pt x="1280" y="1622"/>
                    </a:lnTo>
                    <a:lnTo>
                      <a:pt x="1280" y="1622"/>
                    </a:lnTo>
                    <a:lnTo>
                      <a:pt x="1318" y="1602"/>
                    </a:lnTo>
                    <a:lnTo>
                      <a:pt x="1356" y="1578"/>
                    </a:lnTo>
                    <a:lnTo>
                      <a:pt x="1392" y="1554"/>
                    </a:lnTo>
                    <a:lnTo>
                      <a:pt x="1426" y="1526"/>
                    </a:lnTo>
                    <a:lnTo>
                      <a:pt x="1498" y="1600"/>
                    </a:lnTo>
                    <a:lnTo>
                      <a:pt x="1600" y="1500"/>
                    </a:lnTo>
                    <a:lnTo>
                      <a:pt x="1526" y="1426"/>
                    </a:lnTo>
                    <a:lnTo>
                      <a:pt x="1526" y="1426"/>
                    </a:lnTo>
                    <a:lnTo>
                      <a:pt x="1552" y="1392"/>
                    </a:lnTo>
                    <a:lnTo>
                      <a:pt x="1578" y="1356"/>
                    </a:lnTo>
                    <a:lnTo>
                      <a:pt x="1602" y="1320"/>
                    </a:lnTo>
                    <a:lnTo>
                      <a:pt x="1622" y="1280"/>
                    </a:lnTo>
                    <a:lnTo>
                      <a:pt x="1718" y="1320"/>
                    </a:lnTo>
                    <a:lnTo>
                      <a:pt x="1774" y="1190"/>
                    </a:lnTo>
                    <a:lnTo>
                      <a:pt x="1678" y="1150"/>
                    </a:lnTo>
                    <a:lnTo>
                      <a:pt x="1678" y="1150"/>
                    </a:lnTo>
                    <a:lnTo>
                      <a:pt x="1688" y="1108"/>
                    </a:lnTo>
                    <a:lnTo>
                      <a:pt x="1698" y="1066"/>
                    </a:lnTo>
                    <a:lnTo>
                      <a:pt x="1706" y="1022"/>
                    </a:lnTo>
                    <a:lnTo>
                      <a:pt x="1710" y="978"/>
                    </a:lnTo>
                    <a:lnTo>
                      <a:pt x="1816" y="978"/>
                    </a:lnTo>
                    <a:close/>
                    <a:moveTo>
                      <a:pt x="908" y="1614"/>
                    </a:moveTo>
                    <a:lnTo>
                      <a:pt x="908" y="1614"/>
                    </a:lnTo>
                    <a:lnTo>
                      <a:pt x="872" y="1612"/>
                    </a:lnTo>
                    <a:lnTo>
                      <a:pt x="836" y="1610"/>
                    </a:lnTo>
                    <a:lnTo>
                      <a:pt x="800" y="1606"/>
                    </a:lnTo>
                    <a:lnTo>
                      <a:pt x="766" y="1600"/>
                    </a:lnTo>
                    <a:lnTo>
                      <a:pt x="730" y="1592"/>
                    </a:lnTo>
                    <a:lnTo>
                      <a:pt x="698" y="1582"/>
                    </a:lnTo>
                    <a:lnTo>
                      <a:pt x="664" y="1570"/>
                    </a:lnTo>
                    <a:lnTo>
                      <a:pt x="632" y="1558"/>
                    </a:lnTo>
                    <a:lnTo>
                      <a:pt x="602" y="1544"/>
                    </a:lnTo>
                    <a:lnTo>
                      <a:pt x="570" y="1528"/>
                    </a:lnTo>
                    <a:lnTo>
                      <a:pt x="542" y="1512"/>
                    </a:lnTo>
                    <a:lnTo>
                      <a:pt x="512" y="1492"/>
                    </a:lnTo>
                    <a:lnTo>
                      <a:pt x="484" y="1474"/>
                    </a:lnTo>
                    <a:lnTo>
                      <a:pt x="458" y="1452"/>
                    </a:lnTo>
                    <a:lnTo>
                      <a:pt x="432" y="1430"/>
                    </a:lnTo>
                    <a:lnTo>
                      <a:pt x="408" y="1406"/>
                    </a:lnTo>
                    <a:lnTo>
                      <a:pt x="384" y="1382"/>
                    </a:lnTo>
                    <a:lnTo>
                      <a:pt x="362" y="1356"/>
                    </a:lnTo>
                    <a:lnTo>
                      <a:pt x="342" y="1330"/>
                    </a:lnTo>
                    <a:lnTo>
                      <a:pt x="322" y="1302"/>
                    </a:lnTo>
                    <a:lnTo>
                      <a:pt x="304" y="1274"/>
                    </a:lnTo>
                    <a:lnTo>
                      <a:pt x="286" y="1244"/>
                    </a:lnTo>
                    <a:lnTo>
                      <a:pt x="272" y="1214"/>
                    </a:lnTo>
                    <a:lnTo>
                      <a:pt x="256" y="1182"/>
                    </a:lnTo>
                    <a:lnTo>
                      <a:pt x="244" y="1150"/>
                    </a:lnTo>
                    <a:lnTo>
                      <a:pt x="234" y="1118"/>
                    </a:lnTo>
                    <a:lnTo>
                      <a:pt x="224" y="1084"/>
                    </a:lnTo>
                    <a:lnTo>
                      <a:pt x="216" y="1050"/>
                    </a:lnTo>
                    <a:lnTo>
                      <a:pt x="210" y="1016"/>
                    </a:lnTo>
                    <a:lnTo>
                      <a:pt x="206" y="980"/>
                    </a:lnTo>
                    <a:lnTo>
                      <a:pt x="202" y="944"/>
                    </a:lnTo>
                    <a:lnTo>
                      <a:pt x="202" y="908"/>
                    </a:lnTo>
                    <a:lnTo>
                      <a:pt x="202" y="908"/>
                    </a:lnTo>
                    <a:lnTo>
                      <a:pt x="202" y="872"/>
                    </a:lnTo>
                    <a:lnTo>
                      <a:pt x="206" y="836"/>
                    </a:lnTo>
                    <a:lnTo>
                      <a:pt x="210" y="800"/>
                    </a:lnTo>
                    <a:lnTo>
                      <a:pt x="216" y="766"/>
                    </a:lnTo>
                    <a:lnTo>
                      <a:pt x="224" y="732"/>
                    </a:lnTo>
                    <a:lnTo>
                      <a:pt x="234" y="698"/>
                    </a:lnTo>
                    <a:lnTo>
                      <a:pt x="244" y="664"/>
                    </a:lnTo>
                    <a:lnTo>
                      <a:pt x="256" y="632"/>
                    </a:lnTo>
                    <a:lnTo>
                      <a:pt x="272" y="602"/>
                    </a:lnTo>
                    <a:lnTo>
                      <a:pt x="286" y="572"/>
                    </a:lnTo>
                    <a:lnTo>
                      <a:pt x="304" y="542"/>
                    </a:lnTo>
                    <a:lnTo>
                      <a:pt x="322" y="512"/>
                    </a:lnTo>
                    <a:lnTo>
                      <a:pt x="342" y="486"/>
                    </a:lnTo>
                    <a:lnTo>
                      <a:pt x="362" y="458"/>
                    </a:lnTo>
                    <a:lnTo>
                      <a:pt x="384" y="432"/>
                    </a:lnTo>
                    <a:lnTo>
                      <a:pt x="408" y="408"/>
                    </a:lnTo>
                    <a:lnTo>
                      <a:pt x="432" y="386"/>
                    </a:lnTo>
                    <a:lnTo>
                      <a:pt x="458" y="362"/>
                    </a:lnTo>
                    <a:lnTo>
                      <a:pt x="484" y="342"/>
                    </a:lnTo>
                    <a:lnTo>
                      <a:pt x="512" y="322"/>
                    </a:lnTo>
                    <a:lnTo>
                      <a:pt x="542" y="304"/>
                    </a:lnTo>
                    <a:lnTo>
                      <a:pt x="570" y="286"/>
                    </a:lnTo>
                    <a:lnTo>
                      <a:pt x="602" y="272"/>
                    </a:lnTo>
                    <a:lnTo>
                      <a:pt x="632" y="258"/>
                    </a:lnTo>
                    <a:lnTo>
                      <a:pt x="664" y="244"/>
                    </a:lnTo>
                    <a:lnTo>
                      <a:pt x="698" y="234"/>
                    </a:lnTo>
                    <a:lnTo>
                      <a:pt x="730" y="224"/>
                    </a:lnTo>
                    <a:lnTo>
                      <a:pt x="766" y="216"/>
                    </a:lnTo>
                    <a:lnTo>
                      <a:pt x="800" y="210"/>
                    </a:lnTo>
                    <a:lnTo>
                      <a:pt x="836" y="206"/>
                    </a:lnTo>
                    <a:lnTo>
                      <a:pt x="872" y="202"/>
                    </a:lnTo>
                    <a:lnTo>
                      <a:pt x="908" y="202"/>
                    </a:lnTo>
                    <a:lnTo>
                      <a:pt x="908" y="202"/>
                    </a:lnTo>
                    <a:lnTo>
                      <a:pt x="944" y="202"/>
                    </a:lnTo>
                    <a:lnTo>
                      <a:pt x="980" y="206"/>
                    </a:lnTo>
                    <a:lnTo>
                      <a:pt x="1014" y="210"/>
                    </a:lnTo>
                    <a:lnTo>
                      <a:pt x="1050" y="216"/>
                    </a:lnTo>
                    <a:lnTo>
                      <a:pt x="1084" y="224"/>
                    </a:lnTo>
                    <a:lnTo>
                      <a:pt x="1118" y="234"/>
                    </a:lnTo>
                    <a:lnTo>
                      <a:pt x="1150" y="244"/>
                    </a:lnTo>
                    <a:lnTo>
                      <a:pt x="1182" y="258"/>
                    </a:lnTo>
                    <a:lnTo>
                      <a:pt x="1214" y="272"/>
                    </a:lnTo>
                    <a:lnTo>
                      <a:pt x="1244" y="286"/>
                    </a:lnTo>
                    <a:lnTo>
                      <a:pt x="1274" y="304"/>
                    </a:lnTo>
                    <a:lnTo>
                      <a:pt x="1302" y="322"/>
                    </a:lnTo>
                    <a:lnTo>
                      <a:pt x="1330" y="342"/>
                    </a:lnTo>
                    <a:lnTo>
                      <a:pt x="1356" y="362"/>
                    </a:lnTo>
                    <a:lnTo>
                      <a:pt x="1382" y="386"/>
                    </a:lnTo>
                    <a:lnTo>
                      <a:pt x="1406" y="408"/>
                    </a:lnTo>
                    <a:lnTo>
                      <a:pt x="1430" y="432"/>
                    </a:lnTo>
                    <a:lnTo>
                      <a:pt x="1452" y="458"/>
                    </a:lnTo>
                    <a:lnTo>
                      <a:pt x="1474" y="486"/>
                    </a:lnTo>
                    <a:lnTo>
                      <a:pt x="1492" y="512"/>
                    </a:lnTo>
                    <a:lnTo>
                      <a:pt x="1512" y="542"/>
                    </a:lnTo>
                    <a:lnTo>
                      <a:pt x="1528" y="572"/>
                    </a:lnTo>
                    <a:lnTo>
                      <a:pt x="1544" y="602"/>
                    </a:lnTo>
                    <a:lnTo>
                      <a:pt x="1558" y="632"/>
                    </a:lnTo>
                    <a:lnTo>
                      <a:pt x="1570" y="664"/>
                    </a:lnTo>
                    <a:lnTo>
                      <a:pt x="1582" y="698"/>
                    </a:lnTo>
                    <a:lnTo>
                      <a:pt x="1592" y="732"/>
                    </a:lnTo>
                    <a:lnTo>
                      <a:pt x="1598" y="766"/>
                    </a:lnTo>
                    <a:lnTo>
                      <a:pt x="1606" y="800"/>
                    </a:lnTo>
                    <a:lnTo>
                      <a:pt x="1610" y="836"/>
                    </a:lnTo>
                    <a:lnTo>
                      <a:pt x="1612" y="872"/>
                    </a:lnTo>
                    <a:lnTo>
                      <a:pt x="1614" y="908"/>
                    </a:lnTo>
                    <a:lnTo>
                      <a:pt x="1614" y="908"/>
                    </a:lnTo>
                    <a:lnTo>
                      <a:pt x="1612" y="944"/>
                    </a:lnTo>
                    <a:lnTo>
                      <a:pt x="1610" y="980"/>
                    </a:lnTo>
                    <a:lnTo>
                      <a:pt x="1606" y="1016"/>
                    </a:lnTo>
                    <a:lnTo>
                      <a:pt x="1598" y="1050"/>
                    </a:lnTo>
                    <a:lnTo>
                      <a:pt x="1592" y="1084"/>
                    </a:lnTo>
                    <a:lnTo>
                      <a:pt x="1582" y="1118"/>
                    </a:lnTo>
                    <a:lnTo>
                      <a:pt x="1570" y="1150"/>
                    </a:lnTo>
                    <a:lnTo>
                      <a:pt x="1558" y="1182"/>
                    </a:lnTo>
                    <a:lnTo>
                      <a:pt x="1544" y="1214"/>
                    </a:lnTo>
                    <a:lnTo>
                      <a:pt x="1528" y="1244"/>
                    </a:lnTo>
                    <a:lnTo>
                      <a:pt x="1512" y="1274"/>
                    </a:lnTo>
                    <a:lnTo>
                      <a:pt x="1492" y="1302"/>
                    </a:lnTo>
                    <a:lnTo>
                      <a:pt x="1474" y="1330"/>
                    </a:lnTo>
                    <a:lnTo>
                      <a:pt x="1452" y="1356"/>
                    </a:lnTo>
                    <a:lnTo>
                      <a:pt x="1430" y="1382"/>
                    </a:lnTo>
                    <a:lnTo>
                      <a:pt x="1406" y="1406"/>
                    </a:lnTo>
                    <a:lnTo>
                      <a:pt x="1382" y="1430"/>
                    </a:lnTo>
                    <a:lnTo>
                      <a:pt x="1356" y="1452"/>
                    </a:lnTo>
                    <a:lnTo>
                      <a:pt x="1330" y="1474"/>
                    </a:lnTo>
                    <a:lnTo>
                      <a:pt x="1302" y="1492"/>
                    </a:lnTo>
                    <a:lnTo>
                      <a:pt x="1274" y="1512"/>
                    </a:lnTo>
                    <a:lnTo>
                      <a:pt x="1244" y="1528"/>
                    </a:lnTo>
                    <a:lnTo>
                      <a:pt x="1214" y="1544"/>
                    </a:lnTo>
                    <a:lnTo>
                      <a:pt x="1182" y="1558"/>
                    </a:lnTo>
                    <a:lnTo>
                      <a:pt x="1150" y="1570"/>
                    </a:lnTo>
                    <a:lnTo>
                      <a:pt x="1118" y="1582"/>
                    </a:lnTo>
                    <a:lnTo>
                      <a:pt x="1084" y="1592"/>
                    </a:lnTo>
                    <a:lnTo>
                      <a:pt x="1050" y="1600"/>
                    </a:lnTo>
                    <a:lnTo>
                      <a:pt x="1014" y="1606"/>
                    </a:lnTo>
                    <a:lnTo>
                      <a:pt x="980" y="1610"/>
                    </a:lnTo>
                    <a:lnTo>
                      <a:pt x="944" y="1612"/>
                    </a:lnTo>
                    <a:lnTo>
                      <a:pt x="908" y="1614"/>
                    </a:lnTo>
                    <a:lnTo>
                      <a:pt x="908" y="1614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gamma/>
                      <a:shade val="66667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scene3d>
                <a:camera prst="legacyObliqueBottom"/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B2B2B2"/>
                </a:extrusionClr>
              </a:sp3d>
              <a:extLst>
                <a:ext uri="{91240B29-F687-4F45-9708-019B960494DF}">
                  <a14:hiddenLine xmlns:a14="http://schemas.microsoft.com/office/drawing/2010/main" w="19050" cap="rnd">
                    <a:noFill/>
                    <a:prstDash val="sysDot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tx1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zh-CN" altLang="en-US">
                  <a:solidFill>
                    <a:schemeClr val="bg2">
                      <a:lumMod val="10000"/>
                    </a:schemeClr>
                  </a:solidFill>
                </a:endParaRPr>
              </a:p>
            </p:txBody>
          </p:sp>
          <p:grpSp>
            <p:nvGrpSpPr>
              <p:cNvPr id="14" name="Group 101"/>
              <p:cNvGrpSpPr>
                <a:grpSpLocks/>
              </p:cNvGrpSpPr>
              <p:nvPr/>
            </p:nvGrpSpPr>
            <p:grpSpPr bwMode="auto">
              <a:xfrm>
                <a:off x="2971" y="1117"/>
                <a:ext cx="1224" cy="885"/>
                <a:chOff x="793" y="1298"/>
                <a:chExt cx="1860" cy="1338"/>
              </a:xfrm>
            </p:grpSpPr>
            <p:sp>
              <p:nvSpPr>
                <p:cNvPr id="15" name="Oval 102"/>
                <p:cNvSpPr>
                  <a:spLocks noChangeArrowheads="1"/>
                </p:cNvSpPr>
                <p:nvPr/>
              </p:nvSpPr>
              <p:spPr bwMode="auto">
                <a:xfrm>
                  <a:off x="793" y="1298"/>
                  <a:ext cx="1860" cy="1338"/>
                </a:xfrm>
                <a:prstGeom prst="ellipse">
                  <a:avLst/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>
                    <a:solidFill>
                      <a:schemeClr val="bg2">
                        <a:lumMod val="10000"/>
                      </a:schemeClr>
                    </a:solidFill>
                  </a:endParaRPr>
                </a:p>
              </p:txBody>
            </p:sp>
            <p:sp>
              <p:nvSpPr>
                <p:cNvPr id="16" name="Freeform 103"/>
                <p:cNvSpPr>
                  <a:spLocks/>
                </p:cNvSpPr>
                <p:nvPr/>
              </p:nvSpPr>
              <p:spPr bwMode="auto">
                <a:xfrm>
                  <a:off x="839" y="1321"/>
                  <a:ext cx="1769" cy="624"/>
                </a:xfrm>
                <a:custGeom>
                  <a:avLst/>
                  <a:gdLst>
                    <a:gd name="T0" fmla="*/ 0 w 3456"/>
                    <a:gd name="T1" fmla="*/ 1728 h 1728"/>
                    <a:gd name="T2" fmla="*/ 10 w 3456"/>
                    <a:gd name="T3" fmla="*/ 1552 h 1728"/>
                    <a:gd name="T4" fmla="*/ 36 w 3456"/>
                    <a:gd name="T5" fmla="*/ 1380 h 1728"/>
                    <a:gd name="T6" fmla="*/ 78 w 3456"/>
                    <a:gd name="T7" fmla="*/ 1214 h 1728"/>
                    <a:gd name="T8" fmla="*/ 136 w 3456"/>
                    <a:gd name="T9" fmla="*/ 1056 h 1728"/>
                    <a:gd name="T10" fmla="*/ 208 w 3456"/>
                    <a:gd name="T11" fmla="*/ 904 h 1728"/>
                    <a:gd name="T12" fmla="*/ 296 w 3456"/>
                    <a:gd name="T13" fmla="*/ 762 h 1728"/>
                    <a:gd name="T14" fmla="*/ 394 w 3456"/>
                    <a:gd name="T15" fmla="*/ 628 h 1728"/>
                    <a:gd name="T16" fmla="*/ 506 w 3456"/>
                    <a:gd name="T17" fmla="*/ 506 h 1728"/>
                    <a:gd name="T18" fmla="*/ 630 w 3456"/>
                    <a:gd name="T19" fmla="*/ 394 h 1728"/>
                    <a:gd name="T20" fmla="*/ 762 w 3456"/>
                    <a:gd name="T21" fmla="*/ 296 h 1728"/>
                    <a:gd name="T22" fmla="*/ 904 w 3456"/>
                    <a:gd name="T23" fmla="*/ 208 h 1728"/>
                    <a:gd name="T24" fmla="*/ 1056 w 3456"/>
                    <a:gd name="T25" fmla="*/ 136 h 1728"/>
                    <a:gd name="T26" fmla="*/ 1214 w 3456"/>
                    <a:gd name="T27" fmla="*/ 78 h 1728"/>
                    <a:gd name="T28" fmla="*/ 1380 w 3456"/>
                    <a:gd name="T29" fmla="*/ 36 h 1728"/>
                    <a:gd name="T30" fmla="*/ 1552 w 3456"/>
                    <a:gd name="T31" fmla="*/ 10 h 1728"/>
                    <a:gd name="T32" fmla="*/ 1728 w 3456"/>
                    <a:gd name="T33" fmla="*/ 0 h 1728"/>
                    <a:gd name="T34" fmla="*/ 1816 w 3456"/>
                    <a:gd name="T35" fmla="*/ 2 h 1728"/>
                    <a:gd name="T36" fmla="*/ 1992 w 3456"/>
                    <a:gd name="T37" fmla="*/ 20 h 1728"/>
                    <a:gd name="T38" fmla="*/ 2160 w 3456"/>
                    <a:gd name="T39" fmla="*/ 54 h 1728"/>
                    <a:gd name="T40" fmla="*/ 2322 w 3456"/>
                    <a:gd name="T41" fmla="*/ 106 h 1728"/>
                    <a:gd name="T42" fmla="*/ 2478 w 3456"/>
                    <a:gd name="T43" fmla="*/ 170 h 1728"/>
                    <a:gd name="T44" fmla="*/ 2624 w 3456"/>
                    <a:gd name="T45" fmla="*/ 250 h 1728"/>
                    <a:gd name="T46" fmla="*/ 2762 w 3456"/>
                    <a:gd name="T47" fmla="*/ 344 h 1728"/>
                    <a:gd name="T48" fmla="*/ 2890 w 3456"/>
                    <a:gd name="T49" fmla="*/ 448 h 1728"/>
                    <a:gd name="T50" fmla="*/ 3006 w 3456"/>
                    <a:gd name="T51" fmla="*/ 566 h 1728"/>
                    <a:gd name="T52" fmla="*/ 3112 w 3456"/>
                    <a:gd name="T53" fmla="*/ 694 h 1728"/>
                    <a:gd name="T54" fmla="*/ 3206 w 3456"/>
                    <a:gd name="T55" fmla="*/ 832 h 1728"/>
                    <a:gd name="T56" fmla="*/ 3286 w 3456"/>
                    <a:gd name="T57" fmla="*/ 978 h 1728"/>
                    <a:gd name="T58" fmla="*/ 3350 w 3456"/>
                    <a:gd name="T59" fmla="*/ 1134 h 1728"/>
                    <a:gd name="T60" fmla="*/ 3402 w 3456"/>
                    <a:gd name="T61" fmla="*/ 1296 h 1728"/>
                    <a:gd name="T62" fmla="*/ 3436 w 3456"/>
                    <a:gd name="T63" fmla="*/ 1464 h 1728"/>
                    <a:gd name="T64" fmla="*/ 3454 w 3456"/>
                    <a:gd name="T65" fmla="*/ 1638 h 1728"/>
                    <a:gd name="T66" fmla="*/ 0 w 3456"/>
                    <a:gd name="T67" fmla="*/ 1728 h 17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3456" h="1728">
                      <a:moveTo>
                        <a:pt x="0" y="1728"/>
                      </a:moveTo>
                      <a:lnTo>
                        <a:pt x="0" y="1728"/>
                      </a:lnTo>
                      <a:lnTo>
                        <a:pt x="2" y="1638"/>
                      </a:lnTo>
                      <a:lnTo>
                        <a:pt x="10" y="1552"/>
                      </a:lnTo>
                      <a:lnTo>
                        <a:pt x="20" y="1464"/>
                      </a:lnTo>
                      <a:lnTo>
                        <a:pt x="36" y="1380"/>
                      </a:lnTo>
                      <a:lnTo>
                        <a:pt x="54" y="1296"/>
                      </a:lnTo>
                      <a:lnTo>
                        <a:pt x="78" y="1214"/>
                      </a:lnTo>
                      <a:lnTo>
                        <a:pt x="106" y="1134"/>
                      </a:lnTo>
                      <a:lnTo>
                        <a:pt x="136" y="1056"/>
                      </a:lnTo>
                      <a:lnTo>
                        <a:pt x="170" y="978"/>
                      </a:lnTo>
                      <a:lnTo>
                        <a:pt x="208" y="904"/>
                      </a:lnTo>
                      <a:lnTo>
                        <a:pt x="250" y="832"/>
                      </a:lnTo>
                      <a:lnTo>
                        <a:pt x="296" y="762"/>
                      </a:lnTo>
                      <a:lnTo>
                        <a:pt x="344" y="694"/>
                      </a:lnTo>
                      <a:lnTo>
                        <a:pt x="394" y="628"/>
                      </a:lnTo>
                      <a:lnTo>
                        <a:pt x="450" y="566"/>
                      </a:lnTo>
                      <a:lnTo>
                        <a:pt x="506" y="506"/>
                      </a:lnTo>
                      <a:lnTo>
                        <a:pt x="566" y="448"/>
                      </a:lnTo>
                      <a:lnTo>
                        <a:pt x="630" y="394"/>
                      </a:lnTo>
                      <a:lnTo>
                        <a:pt x="694" y="344"/>
                      </a:lnTo>
                      <a:lnTo>
                        <a:pt x="762" y="296"/>
                      </a:lnTo>
                      <a:lnTo>
                        <a:pt x="832" y="250"/>
                      </a:lnTo>
                      <a:lnTo>
                        <a:pt x="904" y="208"/>
                      </a:lnTo>
                      <a:lnTo>
                        <a:pt x="978" y="170"/>
                      </a:lnTo>
                      <a:lnTo>
                        <a:pt x="1056" y="136"/>
                      </a:lnTo>
                      <a:lnTo>
                        <a:pt x="1134" y="106"/>
                      </a:lnTo>
                      <a:lnTo>
                        <a:pt x="1214" y="78"/>
                      </a:lnTo>
                      <a:lnTo>
                        <a:pt x="1296" y="54"/>
                      </a:lnTo>
                      <a:lnTo>
                        <a:pt x="1380" y="36"/>
                      </a:lnTo>
                      <a:lnTo>
                        <a:pt x="1464" y="20"/>
                      </a:lnTo>
                      <a:lnTo>
                        <a:pt x="1552" y="10"/>
                      </a:lnTo>
                      <a:lnTo>
                        <a:pt x="1640" y="2"/>
                      </a:lnTo>
                      <a:lnTo>
                        <a:pt x="1728" y="0"/>
                      </a:lnTo>
                      <a:lnTo>
                        <a:pt x="1728" y="0"/>
                      </a:lnTo>
                      <a:lnTo>
                        <a:pt x="1816" y="2"/>
                      </a:lnTo>
                      <a:lnTo>
                        <a:pt x="1904" y="10"/>
                      </a:lnTo>
                      <a:lnTo>
                        <a:pt x="1992" y="20"/>
                      </a:lnTo>
                      <a:lnTo>
                        <a:pt x="2076" y="36"/>
                      </a:lnTo>
                      <a:lnTo>
                        <a:pt x="2160" y="54"/>
                      </a:lnTo>
                      <a:lnTo>
                        <a:pt x="2242" y="78"/>
                      </a:lnTo>
                      <a:lnTo>
                        <a:pt x="2322" y="106"/>
                      </a:lnTo>
                      <a:lnTo>
                        <a:pt x="2400" y="136"/>
                      </a:lnTo>
                      <a:lnTo>
                        <a:pt x="2478" y="170"/>
                      </a:lnTo>
                      <a:lnTo>
                        <a:pt x="2552" y="208"/>
                      </a:lnTo>
                      <a:lnTo>
                        <a:pt x="2624" y="250"/>
                      </a:lnTo>
                      <a:lnTo>
                        <a:pt x="2694" y="296"/>
                      </a:lnTo>
                      <a:lnTo>
                        <a:pt x="2762" y="344"/>
                      </a:lnTo>
                      <a:lnTo>
                        <a:pt x="2826" y="394"/>
                      </a:lnTo>
                      <a:lnTo>
                        <a:pt x="2890" y="448"/>
                      </a:lnTo>
                      <a:lnTo>
                        <a:pt x="2950" y="506"/>
                      </a:lnTo>
                      <a:lnTo>
                        <a:pt x="3006" y="566"/>
                      </a:lnTo>
                      <a:lnTo>
                        <a:pt x="3062" y="628"/>
                      </a:lnTo>
                      <a:lnTo>
                        <a:pt x="3112" y="694"/>
                      </a:lnTo>
                      <a:lnTo>
                        <a:pt x="3160" y="762"/>
                      </a:lnTo>
                      <a:lnTo>
                        <a:pt x="3206" y="832"/>
                      </a:lnTo>
                      <a:lnTo>
                        <a:pt x="3248" y="904"/>
                      </a:lnTo>
                      <a:lnTo>
                        <a:pt x="3286" y="978"/>
                      </a:lnTo>
                      <a:lnTo>
                        <a:pt x="3320" y="1056"/>
                      </a:lnTo>
                      <a:lnTo>
                        <a:pt x="3350" y="1134"/>
                      </a:lnTo>
                      <a:lnTo>
                        <a:pt x="3378" y="1214"/>
                      </a:lnTo>
                      <a:lnTo>
                        <a:pt x="3402" y="1296"/>
                      </a:lnTo>
                      <a:lnTo>
                        <a:pt x="3420" y="1380"/>
                      </a:lnTo>
                      <a:lnTo>
                        <a:pt x="3436" y="1464"/>
                      </a:lnTo>
                      <a:lnTo>
                        <a:pt x="3446" y="1552"/>
                      </a:lnTo>
                      <a:lnTo>
                        <a:pt x="3454" y="1638"/>
                      </a:lnTo>
                      <a:lnTo>
                        <a:pt x="3456" y="1728"/>
                      </a:lnTo>
                      <a:lnTo>
                        <a:pt x="0" y="1728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FFFF"/>
                    </a:gs>
                    <a:gs pos="100000">
                      <a:srgbClr val="FFFFFF">
                        <a:gamma/>
                        <a:shade val="46275"/>
                        <a:invGamma/>
                        <a:alpha val="0"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>
                    <a:solidFill>
                      <a:schemeClr val="bg2">
                        <a:lumMod val="10000"/>
                      </a:schemeClr>
                    </a:solidFill>
                  </a:endParaRPr>
                </a:p>
              </p:txBody>
            </p:sp>
          </p:grpSp>
        </p:grpSp>
        <p:sp>
          <p:nvSpPr>
            <p:cNvPr id="12" name="Text Box 111"/>
            <p:cNvSpPr txBox="1">
              <a:spLocks noChangeArrowheads="1"/>
            </p:cNvSpPr>
            <p:nvPr/>
          </p:nvSpPr>
          <p:spPr bwMode="auto">
            <a:xfrm>
              <a:off x="4212555" y="1491630"/>
              <a:ext cx="2879725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填</a:t>
              </a:r>
              <a:r>
                <a:rPr lang="zh-CN" altLang="en-US" sz="20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加标题</a:t>
              </a:r>
              <a:endParaRPr lang="en-US" altLang="ko-KR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3457068" y="2910161"/>
            <a:ext cx="2879725" cy="1028700"/>
            <a:chOff x="3457068" y="2508275"/>
            <a:chExt cx="2879725" cy="1028700"/>
          </a:xfrm>
        </p:grpSpPr>
        <p:grpSp>
          <p:nvGrpSpPr>
            <p:cNvPr id="18" name="Group 112"/>
            <p:cNvGrpSpPr>
              <a:grpSpLocks/>
            </p:cNvGrpSpPr>
            <p:nvPr/>
          </p:nvGrpSpPr>
          <p:grpSpPr bwMode="auto">
            <a:xfrm>
              <a:off x="4176787" y="2508275"/>
              <a:ext cx="1439862" cy="1028700"/>
              <a:chOff x="4264" y="1564"/>
              <a:chExt cx="907" cy="648"/>
            </a:xfrm>
          </p:grpSpPr>
          <p:sp>
            <p:nvSpPr>
              <p:cNvPr id="20" name="Freeform 114"/>
              <p:cNvSpPr>
                <a:spLocks noEditPoints="1"/>
              </p:cNvSpPr>
              <p:nvPr/>
            </p:nvSpPr>
            <p:spPr bwMode="auto">
              <a:xfrm>
                <a:off x="4264" y="1564"/>
                <a:ext cx="907" cy="648"/>
              </a:xfrm>
              <a:custGeom>
                <a:avLst/>
                <a:gdLst>
                  <a:gd name="T0" fmla="*/ 902 w 1010"/>
                  <a:gd name="T1" fmla="*/ 432 h 1008"/>
                  <a:gd name="T2" fmla="*/ 892 w 1010"/>
                  <a:gd name="T3" fmla="*/ 390 h 1008"/>
                  <a:gd name="T4" fmla="*/ 836 w 1010"/>
                  <a:gd name="T5" fmla="*/ 274 h 1008"/>
                  <a:gd name="T6" fmla="*/ 736 w 1010"/>
                  <a:gd name="T7" fmla="*/ 172 h 1008"/>
                  <a:gd name="T8" fmla="*/ 660 w 1010"/>
                  <a:gd name="T9" fmla="*/ 132 h 1008"/>
                  <a:gd name="T10" fmla="*/ 576 w 1010"/>
                  <a:gd name="T11" fmla="*/ 106 h 1008"/>
                  <a:gd name="T12" fmla="*/ 434 w 1010"/>
                  <a:gd name="T13" fmla="*/ 106 h 1008"/>
                  <a:gd name="T14" fmla="*/ 390 w 1010"/>
                  <a:gd name="T15" fmla="*/ 116 h 1008"/>
                  <a:gd name="T16" fmla="*/ 274 w 1010"/>
                  <a:gd name="T17" fmla="*/ 172 h 1008"/>
                  <a:gd name="T18" fmla="*/ 174 w 1010"/>
                  <a:gd name="T19" fmla="*/ 274 h 1008"/>
                  <a:gd name="T20" fmla="*/ 132 w 1010"/>
                  <a:gd name="T21" fmla="*/ 348 h 1008"/>
                  <a:gd name="T22" fmla="*/ 108 w 1010"/>
                  <a:gd name="T23" fmla="*/ 432 h 1008"/>
                  <a:gd name="T24" fmla="*/ 108 w 1010"/>
                  <a:gd name="T25" fmla="*/ 574 h 1008"/>
                  <a:gd name="T26" fmla="*/ 118 w 1010"/>
                  <a:gd name="T27" fmla="*/ 618 h 1008"/>
                  <a:gd name="T28" fmla="*/ 174 w 1010"/>
                  <a:gd name="T29" fmla="*/ 734 h 1008"/>
                  <a:gd name="T30" fmla="*/ 274 w 1010"/>
                  <a:gd name="T31" fmla="*/ 834 h 1008"/>
                  <a:gd name="T32" fmla="*/ 350 w 1010"/>
                  <a:gd name="T33" fmla="*/ 876 h 1008"/>
                  <a:gd name="T34" fmla="*/ 434 w 1010"/>
                  <a:gd name="T35" fmla="*/ 900 h 1008"/>
                  <a:gd name="T36" fmla="*/ 576 w 1010"/>
                  <a:gd name="T37" fmla="*/ 900 h 1008"/>
                  <a:gd name="T38" fmla="*/ 620 w 1010"/>
                  <a:gd name="T39" fmla="*/ 890 h 1008"/>
                  <a:gd name="T40" fmla="*/ 736 w 1010"/>
                  <a:gd name="T41" fmla="*/ 834 h 1008"/>
                  <a:gd name="T42" fmla="*/ 836 w 1010"/>
                  <a:gd name="T43" fmla="*/ 734 h 1008"/>
                  <a:gd name="T44" fmla="*/ 878 w 1010"/>
                  <a:gd name="T45" fmla="*/ 658 h 1008"/>
                  <a:gd name="T46" fmla="*/ 902 w 1010"/>
                  <a:gd name="T47" fmla="*/ 574 h 1008"/>
                  <a:gd name="T48" fmla="*/ 504 w 1010"/>
                  <a:gd name="T49" fmla="*/ 806 h 1008"/>
                  <a:gd name="T50" fmla="*/ 414 w 1010"/>
                  <a:gd name="T51" fmla="*/ 792 h 1008"/>
                  <a:gd name="T52" fmla="*/ 336 w 1010"/>
                  <a:gd name="T53" fmla="*/ 754 h 1008"/>
                  <a:gd name="T54" fmla="*/ 272 w 1010"/>
                  <a:gd name="T55" fmla="*/ 696 h 1008"/>
                  <a:gd name="T56" fmla="*/ 226 w 1010"/>
                  <a:gd name="T57" fmla="*/ 622 h 1008"/>
                  <a:gd name="T58" fmla="*/ 204 w 1010"/>
                  <a:gd name="T59" fmla="*/ 534 h 1008"/>
                  <a:gd name="T60" fmla="*/ 204 w 1010"/>
                  <a:gd name="T61" fmla="*/ 472 h 1008"/>
                  <a:gd name="T62" fmla="*/ 226 w 1010"/>
                  <a:gd name="T63" fmla="*/ 386 h 1008"/>
                  <a:gd name="T64" fmla="*/ 272 w 1010"/>
                  <a:gd name="T65" fmla="*/ 312 h 1008"/>
                  <a:gd name="T66" fmla="*/ 336 w 1010"/>
                  <a:gd name="T67" fmla="*/ 252 h 1008"/>
                  <a:gd name="T68" fmla="*/ 414 w 1010"/>
                  <a:gd name="T69" fmla="*/ 214 h 1008"/>
                  <a:gd name="T70" fmla="*/ 504 w 1010"/>
                  <a:gd name="T71" fmla="*/ 202 h 1008"/>
                  <a:gd name="T72" fmla="*/ 566 w 1010"/>
                  <a:gd name="T73" fmla="*/ 208 h 1008"/>
                  <a:gd name="T74" fmla="*/ 650 w 1010"/>
                  <a:gd name="T75" fmla="*/ 238 h 1008"/>
                  <a:gd name="T76" fmla="*/ 718 w 1010"/>
                  <a:gd name="T77" fmla="*/ 290 h 1008"/>
                  <a:gd name="T78" fmla="*/ 770 w 1010"/>
                  <a:gd name="T79" fmla="*/ 360 h 1008"/>
                  <a:gd name="T80" fmla="*/ 802 w 1010"/>
                  <a:gd name="T81" fmla="*/ 442 h 1008"/>
                  <a:gd name="T82" fmla="*/ 808 w 1010"/>
                  <a:gd name="T83" fmla="*/ 504 h 1008"/>
                  <a:gd name="T84" fmla="*/ 794 w 1010"/>
                  <a:gd name="T85" fmla="*/ 594 h 1008"/>
                  <a:gd name="T86" fmla="*/ 756 w 1010"/>
                  <a:gd name="T87" fmla="*/ 672 h 1008"/>
                  <a:gd name="T88" fmla="*/ 698 w 1010"/>
                  <a:gd name="T89" fmla="*/ 738 h 1008"/>
                  <a:gd name="T90" fmla="*/ 622 w 1010"/>
                  <a:gd name="T91" fmla="*/ 782 h 1008"/>
                  <a:gd name="T92" fmla="*/ 536 w 1010"/>
                  <a:gd name="T93" fmla="*/ 804 h 10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010" h="1008">
                    <a:moveTo>
                      <a:pt x="1010" y="574"/>
                    </a:moveTo>
                    <a:lnTo>
                      <a:pt x="1010" y="432"/>
                    </a:lnTo>
                    <a:lnTo>
                      <a:pt x="902" y="432"/>
                    </a:lnTo>
                    <a:lnTo>
                      <a:pt x="902" y="432"/>
                    </a:lnTo>
                    <a:lnTo>
                      <a:pt x="898" y="410"/>
                    </a:lnTo>
                    <a:lnTo>
                      <a:pt x="892" y="390"/>
                    </a:lnTo>
                    <a:lnTo>
                      <a:pt x="878" y="348"/>
                    </a:lnTo>
                    <a:lnTo>
                      <a:pt x="858" y="310"/>
                    </a:lnTo>
                    <a:lnTo>
                      <a:pt x="836" y="274"/>
                    </a:lnTo>
                    <a:lnTo>
                      <a:pt x="912" y="198"/>
                    </a:lnTo>
                    <a:lnTo>
                      <a:pt x="812" y="96"/>
                    </a:lnTo>
                    <a:lnTo>
                      <a:pt x="736" y="172"/>
                    </a:lnTo>
                    <a:lnTo>
                      <a:pt x="736" y="172"/>
                    </a:lnTo>
                    <a:lnTo>
                      <a:pt x="698" y="150"/>
                    </a:lnTo>
                    <a:lnTo>
                      <a:pt x="660" y="132"/>
                    </a:lnTo>
                    <a:lnTo>
                      <a:pt x="620" y="116"/>
                    </a:lnTo>
                    <a:lnTo>
                      <a:pt x="598" y="112"/>
                    </a:lnTo>
                    <a:lnTo>
                      <a:pt x="576" y="106"/>
                    </a:lnTo>
                    <a:lnTo>
                      <a:pt x="576" y="0"/>
                    </a:lnTo>
                    <a:lnTo>
                      <a:pt x="434" y="0"/>
                    </a:lnTo>
                    <a:lnTo>
                      <a:pt x="434" y="106"/>
                    </a:lnTo>
                    <a:lnTo>
                      <a:pt x="434" y="106"/>
                    </a:lnTo>
                    <a:lnTo>
                      <a:pt x="412" y="112"/>
                    </a:lnTo>
                    <a:lnTo>
                      <a:pt x="390" y="116"/>
                    </a:lnTo>
                    <a:lnTo>
                      <a:pt x="350" y="132"/>
                    </a:lnTo>
                    <a:lnTo>
                      <a:pt x="310" y="150"/>
                    </a:lnTo>
                    <a:lnTo>
                      <a:pt x="274" y="172"/>
                    </a:lnTo>
                    <a:lnTo>
                      <a:pt x="198" y="96"/>
                    </a:lnTo>
                    <a:lnTo>
                      <a:pt x="98" y="198"/>
                    </a:lnTo>
                    <a:lnTo>
                      <a:pt x="174" y="274"/>
                    </a:lnTo>
                    <a:lnTo>
                      <a:pt x="174" y="274"/>
                    </a:lnTo>
                    <a:lnTo>
                      <a:pt x="152" y="310"/>
                    </a:lnTo>
                    <a:lnTo>
                      <a:pt x="132" y="348"/>
                    </a:lnTo>
                    <a:lnTo>
                      <a:pt x="118" y="390"/>
                    </a:lnTo>
                    <a:lnTo>
                      <a:pt x="112" y="410"/>
                    </a:lnTo>
                    <a:lnTo>
                      <a:pt x="108" y="432"/>
                    </a:lnTo>
                    <a:lnTo>
                      <a:pt x="0" y="432"/>
                    </a:lnTo>
                    <a:lnTo>
                      <a:pt x="0" y="574"/>
                    </a:lnTo>
                    <a:lnTo>
                      <a:pt x="108" y="574"/>
                    </a:lnTo>
                    <a:lnTo>
                      <a:pt x="108" y="574"/>
                    </a:lnTo>
                    <a:lnTo>
                      <a:pt x="112" y="596"/>
                    </a:lnTo>
                    <a:lnTo>
                      <a:pt x="118" y="618"/>
                    </a:lnTo>
                    <a:lnTo>
                      <a:pt x="132" y="658"/>
                    </a:lnTo>
                    <a:lnTo>
                      <a:pt x="152" y="698"/>
                    </a:lnTo>
                    <a:lnTo>
                      <a:pt x="174" y="734"/>
                    </a:lnTo>
                    <a:lnTo>
                      <a:pt x="98" y="810"/>
                    </a:lnTo>
                    <a:lnTo>
                      <a:pt x="198" y="910"/>
                    </a:lnTo>
                    <a:lnTo>
                      <a:pt x="274" y="834"/>
                    </a:lnTo>
                    <a:lnTo>
                      <a:pt x="274" y="834"/>
                    </a:lnTo>
                    <a:lnTo>
                      <a:pt x="310" y="858"/>
                    </a:lnTo>
                    <a:lnTo>
                      <a:pt x="350" y="876"/>
                    </a:lnTo>
                    <a:lnTo>
                      <a:pt x="390" y="890"/>
                    </a:lnTo>
                    <a:lnTo>
                      <a:pt x="412" y="896"/>
                    </a:lnTo>
                    <a:lnTo>
                      <a:pt x="434" y="900"/>
                    </a:lnTo>
                    <a:lnTo>
                      <a:pt x="434" y="1008"/>
                    </a:lnTo>
                    <a:lnTo>
                      <a:pt x="576" y="1008"/>
                    </a:lnTo>
                    <a:lnTo>
                      <a:pt x="576" y="900"/>
                    </a:lnTo>
                    <a:lnTo>
                      <a:pt x="576" y="900"/>
                    </a:lnTo>
                    <a:lnTo>
                      <a:pt x="598" y="896"/>
                    </a:lnTo>
                    <a:lnTo>
                      <a:pt x="620" y="890"/>
                    </a:lnTo>
                    <a:lnTo>
                      <a:pt x="660" y="876"/>
                    </a:lnTo>
                    <a:lnTo>
                      <a:pt x="698" y="858"/>
                    </a:lnTo>
                    <a:lnTo>
                      <a:pt x="736" y="834"/>
                    </a:lnTo>
                    <a:lnTo>
                      <a:pt x="812" y="910"/>
                    </a:lnTo>
                    <a:lnTo>
                      <a:pt x="912" y="810"/>
                    </a:lnTo>
                    <a:lnTo>
                      <a:pt x="836" y="734"/>
                    </a:lnTo>
                    <a:lnTo>
                      <a:pt x="836" y="734"/>
                    </a:lnTo>
                    <a:lnTo>
                      <a:pt x="858" y="698"/>
                    </a:lnTo>
                    <a:lnTo>
                      <a:pt x="878" y="658"/>
                    </a:lnTo>
                    <a:lnTo>
                      <a:pt x="892" y="618"/>
                    </a:lnTo>
                    <a:lnTo>
                      <a:pt x="898" y="596"/>
                    </a:lnTo>
                    <a:lnTo>
                      <a:pt x="902" y="574"/>
                    </a:lnTo>
                    <a:lnTo>
                      <a:pt x="1010" y="574"/>
                    </a:lnTo>
                    <a:close/>
                    <a:moveTo>
                      <a:pt x="504" y="806"/>
                    </a:moveTo>
                    <a:lnTo>
                      <a:pt x="504" y="806"/>
                    </a:lnTo>
                    <a:lnTo>
                      <a:pt x="474" y="804"/>
                    </a:lnTo>
                    <a:lnTo>
                      <a:pt x="444" y="800"/>
                    </a:lnTo>
                    <a:lnTo>
                      <a:pt x="414" y="792"/>
                    </a:lnTo>
                    <a:lnTo>
                      <a:pt x="388" y="782"/>
                    </a:lnTo>
                    <a:lnTo>
                      <a:pt x="360" y="770"/>
                    </a:lnTo>
                    <a:lnTo>
                      <a:pt x="336" y="754"/>
                    </a:lnTo>
                    <a:lnTo>
                      <a:pt x="312" y="738"/>
                    </a:lnTo>
                    <a:lnTo>
                      <a:pt x="292" y="718"/>
                    </a:lnTo>
                    <a:lnTo>
                      <a:pt x="272" y="696"/>
                    </a:lnTo>
                    <a:lnTo>
                      <a:pt x="254" y="672"/>
                    </a:lnTo>
                    <a:lnTo>
                      <a:pt x="238" y="648"/>
                    </a:lnTo>
                    <a:lnTo>
                      <a:pt x="226" y="622"/>
                    </a:lnTo>
                    <a:lnTo>
                      <a:pt x="216" y="594"/>
                    </a:lnTo>
                    <a:lnTo>
                      <a:pt x="208" y="564"/>
                    </a:lnTo>
                    <a:lnTo>
                      <a:pt x="204" y="534"/>
                    </a:lnTo>
                    <a:lnTo>
                      <a:pt x="202" y="504"/>
                    </a:lnTo>
                    <a:lnTo>
                      <a:pt x="202" y="504"/>
                    </a:lnTo>
                    <a:lnTo>
                      <a:pt x="204" y="472"/>
                    </a:lnTo>
                    <a:lnTo>
                      <a:pt x="208" y="442"/>
                    </a:lnTo>
                    <a:lnTo>
                      <a:pt x="216" y="414"/>
                    </a:lnTo>
                    <a:lnTo>
                      <a:pt x="226" y="386"/>
                    </a:lnTo>
                    <a:lnTo>
                      <a:pt x="238" y="360"/>
                    </a:lnTo>
                    <a:lnTo>
                      <a:pt x="254" y="334"/>
                    </a:lnTo>
                    <a:lnTo>
                      <a:pt x="272" y="312"/>
                    </a:lnTo>
                    <a:lnTo>
                      <a:pt x="292" y="290"/>
                    </a:lnTo>
                    <a:lnTo>
                      <a:pt x="312" y="270"/>
                    </a:lnTo>
                    <a:lnTo>
                      <a:pt x="336" y="252"/>
                    </a:lnTo>
                    <a:lnTo>
                      <a:pt x="360" y="238"/>
                    </a:lnTo>
                    <a:lnTo>
                      <a:pt x="388" y="224"/>
                    </a:lnTo>
                    <a:lnTo>
                      <a:pt x="414" y="214"/>
                    </a:lnTo>
                    <a:lnTo>
                      <a:pt x="444" y="208"/>
                    </a:lnTo>
                    <a:lnTo>
                      <a:pt x="474" y="202"/>
                    </a:lnTo>
                    <a:lnTo>
                      <a:pt x="504" y="202"/>
                    </a:lnTo>
                    <a:lnTo>
                      <a:pt x="504" y="202"/>
                    </a:lnTo>
                    <a:lnTo>
                      <a:pt x="536" y="202"/>
                    </a:lnTo>
                    <a:lnTo>
                      <a:pt x="566" y="208"/>
                    </a:lnTo>
                    <a:lnTo>
                      <a:pt x="594" y="214"/>
                    </a:lnTo>
                    <a:lnTo>
                      <a:pt x="622" y="224"/>
                    </a:lnTo>
                    <a:lnTo>
                      <a:pt x="650" y="238"/>
                    </a:lnTo>
                    <a:lnTo>
                      <a:pt x="674" y="252"/>
                    </a:lnTo>
                    <a:lnTo>
                      <a:pt x="698" y="270"/>
                    </a:lnTo>
                    <a:lnTo>
                      <a:pt x="718" y="290"/>
                    </a:lnTo>
                    <a:lnTo>
                      <a:pt x="738" y="312"/>
                    </a:lnTo>
                    <a:lnTo>
                      <a:pt x="756" y="334"/>
                    </a:lnTo>
                    <a:lnTo>
                      <a:pt x="770" y="360"/>
                    </a:lnTo>
                    <a:lnTo>
                      <a:pt x="784" y="386"/>
                    </a:lnTo>
                    <a:lnTo>
                      <a:pt x="794" y="414"/>
                    </a:lnTo>
                    <a:lnTo>
                      <a:pt x="802" y="442"/>
                    </a:lnTo>
                    <a:lnTo>
                      <a:pt x="806" y="472"/>
                    </a:lnTo>
                    <a:lnTo>
                      <a:pt x="808" y="504"/>
                    </a:lnTo>
                    <a:lnTo>
                      <a:pt x="808" y="504"/>
                    </a:lnTo>
                    <a:lnTo>
                      <a:pt x="806" y="534"/>
                    </a:lnTo>
                    <a:lnTo>
                      <a:pt x="802" y="564"/>
                    </a:lnTo>
                    <a:lnTo>
                      <a:pt x="794" y="594"/>
                    </a:lnTo>
                    <a:lnTo>
                      <a:pt x="784" y="622"/>
                    </a:lnTo>
                    <a:lnTo>
                      <a:pt x="770" y="648"/>
                    </a:lnTo>
                    <a:lnTo>
                      <a:pt x="756" y="672"/>
                    </a:lnTo>
                    <a:lnTo>
                      <a:pt x="738" y="696"/>
                    </a:lnTo>
                    <a:lnTo>
                      <a:pt x="718" y="718"/>
                    </a:lnTo>
                    <a:lnTo>
                      <a:pt x="698" y="738"/>
                    </a:lnTo>
                    <a:lnTo>
                      <a:pt x="674" y="754"/>
                    </a:lnTo>
                    <a:lnTo>
                      <a:pt x="650" y="770"/>
                    </a:lnTo>
                    <a:lnTo>
                      <a:pt x="622" y="782"/>
                    </a:lnTo>
                    <a:lnTo>
                      <a:pt x="594" y="792"/>
                    </a:lnTo>
                    <a:lnTo>
                      <a:pt x="566" y="800"/>
                    </a:lnTo>
                    <a:lnTo>
                      <a:pt x="536" y="804"/>
                    </a:lnTo>
                    <a:lnTo>
                      <a:pt x="504" y="806"/>
                    </a:lnTo>
                    <a:lnTo>
                      <a:pt x="504" y="806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gamma/>
                      <a:shade val="66667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scene3d>
                <a:camera prst="legacyObliqueBottom"/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B2B2B2"/>
                </a:extrusionClr>
              </a:sp3d>
              <a:extLst>
                <a:ext uri="{91240B29-F687-4F45-9708-019B960494DF}">
                  <a14:hiddenLine xmlns:a14="http://schemas.microsoft.com/office/drawing/2010/main" w="19050" cap="rnd">
                    <a:noFill/>
                    <a:prstDash val="sysDot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tx1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zh-CN" altLang="en-US">
                  <a:solidFill>
                    <a:schemeClr val="bg2">
                      <a:lumMod val="10000"/>
                    </a:schemeClr>
                  </a:solidFill>
                </a:endParaRPr>
              </a:p>
            </p:txBody>
          </p:sp>
          <p:grpSp>
            <p:nvGrpSpPr>
              <p:cNvPr id="21" name="Group 115"/>
              <p:cNvGrpSpPr>
                <a:grpSpLocks/>
              </p:cNvGrpSpPr>
              <p:nvPr/>
            </p:nvGrpSpPr>
            <p:grpSpPr bwMode="auto">
              <a:xfrm>
                <a:off x="4468" y="1707"/>
                <a:ext cx="499" cy="363"/>
                <a:chOff x="793" y="1298"/>
                <a:chExt cx="1860" cy="1338"/>
              </a:xfrm>
            </p:grpSpPr>
            <p:sp>
              <p:nvSpPr>
                <p:cNvPr id="22" name="Oval 116"/>
                <p:cNvSpPr>
                  <a:spLocks noChangeArrowheads="1"/>
                </p:cNvSpPr>
                <p:nvPr/>
              </p:nvSpPr>
              <p:spPr bwMode="auto">
                <a:xfrm>
                  <a:off x="793" y="1298"/>
                  <a:ext cx="1860" cy="1338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646464">
                            <a:alpha val="50000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>
                    <a:solidFill>
                      <a:schemeClr val="bg2">
                        <a:lumMod val="10000"/>
                      </a:schemeClr>
                    </a:solidFill>
                  </a:endParaRPr>
                </a:p>
              </p:txBody>
            </p:sp>
            <p:sp>
              <p:nvSpPr>
                <p:cNvPr id="23" name="Freeform 117"/>
                <p:cNvSpPr>
                  <a:spLocks/>
                </p:cNvSpPr>
                <p:nvPr/>
              </p:nvSpPr>
              <p:spPr bwMode="auto">
                <a:xfrm>
                  <a:off x="839" y="1321"/>
                  <a:ext cx="1769" cy="624"/>
                </a:xfrm>
                <a:custGeom>
                  <a:avLst/>
                  <a:gdLst>
                    <a:gd name="T0" fmla="*/ 0 w 3456"/>
                    <a:gd name="T1" fmla="*/ 1728 h 1728"/>
                    <a:gd name="T2" fmla="*/ 10 w 3456"/>
                    <a:gd name="T3" fmla="*/ 1552 h 1728"/>
                    <a:gd name="T4" fmla="*/ 36 w 3456"/>
                    <a:gd name="T5" fmla="*/ 1380 h 1728"/>
                    <a:gd name="T6" fmla="*/ 78 w 3456"/>
                    <a:gd name="T7" fmla="*/ 1214 h 1728"/>
                    <a:gd name="T8" fmla="*/ 136 w 3456"/>
                    <a:gd name="T9" fmla="*/ 1056 h 1728"/>
                    <a:gd name="T10" fmla="*/ 208 w 3456"/>
                    <a:gd name="T11" fmla="*/ 904 h 1728"/>
                    <a:gd name="T12" fmla="*/ 296 w 3456"/>
                    <a:gd name="T13" fmla="*/ 762 h 1728"/>
                    <a:gd name="T14" fmla="*/ 394 w 3456"/>
                    <a:gd name="T15" fmla="*/ 628 h 1728"/>
                    <a:gd name="T16" fmla="*/ 506 w 3456"/>
                    <a:gd name="T17" fmla="*/ 506 h 1728"/>
                    <a:gd name="T18" fmla="*/ 630 w 3456"/>
                    <a:gd name="T19" fmla="*/ 394 h 1728"/>
                    <a:gd name="T20" fmla="*/ 762 w 3456"/>
                    <a:gd name="T21" fmla="*/ 296 h 1728"/>
                    <a:gd name="T22" fmla="*/ 904 w 3456"/>
                    <a:gd name="T23" fmla="*/ 208 h 1728"/>
                    <a:gd name="T24" fmla="*/ 1056 w 3456"/>
                    <a:gd name="T25" fmla="*/ 136 h 1728"/>
                    <a:gd name="T26" fmla="*/ 1214 w 3456"/>
                    <a:gd name="T27" fmla="*/ 78 h 1728"/>
                    <a:gd name="T28" fmla="*/ 1380 w 3456"/>
                    <a:gd name="T29" fmla="*/ 36 h 1728"/>
                    <a:gd name="T30" fmla="*/ 1552 w 3456"/>
                    <a:gd name="T31" fmla="*/ 10 h 1728"/>
                    <a:gd name="T32" fmla="*/ 1728 w 3456"/>
                    <a:gd name="T33" fmla="*/ 0 h 1728"/>
                    <a:gd name="T34" fmla="*/ 1816 w 3456"/>
                    <a:gd name="T35" fmla="*/ 2 h 1728"/>
                    <a:gd name="T36" fmla="*/ 1992 w 3456"/>
                    <a:gd name="T37" fmla="*/ 20 h 1728"/>
                    <a:gd name="T38" fmla="*/ 2160 w 3456"/>
                    <a:gd name="T39" fmla="*/ 54 h 1728"/>
                    <a:gd name="T40" fmla="*/ 2322 w 3456"/>
                    <a:gd name="T41" fmla="*/ 106 h 1728"/>
                    <a:gd name="T42" fmla="*/ 2478 w 3456"/>
                    <a:gd name="T43" fmla="*/ 170 h 1728"/>
                    <a:gd name="T44" fmla="*/ 2624 w 3456"/>
                    <a:gd name="T45" fmla="*/ 250 h 1728"/>
                    <a:gd name="T46" fmla="*/ 2762 w 3456"/>
                    <a:gd name="T47" fmla="*/ 344 h 1728"/>
                    <a:gd name="T48" fmla="*/ 2890 w 3456"/>
                    <a:gd name="T49" fmla="*/ 448 h 1728"/>
                    <a:gd name="T50" fmla="*/ 3006 w 3456"/>
                    <a:gd name="T51" fmla="*/ 566 h 1728"/>
                    <a:gd name="T52" fmla="*/ 3112 w 3456"/>
                    <a:gd name="T53" fmla="*/ 694 h 1728"/>
                    <a:gd name="T54" fmla="*/ 3206 w 3456"/>
                    <a:gd name="T55" fmla="*/ 832 h 1728"/>
                    <a:gd name="T56" fmla="*/ 3286 w 3456"/>
                    <a:gd name="T57" fmla="*/ 978 h 1728"/>
                    <a:gd name="T58" fmla="*/ 3350 w 3456"/>
                    <a:gd name="T59" fmla="*/ 1134 h 1728"/>
                    <a:gd name="T60" fmla="*/ 3402 w 3456"/>
                    <a:gd name="T61" fmla="*/ 1296 h 1728"/>
                    <a:gd name="T62" fmla="*/ 3436 w 3456"/>
                    <a:gd name="T63" fmla="*/ 1464 h 1728"/>
                    <a:gd name="T64" fmla="*/ 3454 w 3456"/>
                    <a:gd name="T65" fmla="*/ 1638 h 1728"/>
                    <a:gd name="T66" fmla="*/ 0 w 3456"/>
                    <a:gd name="T67" fmla="*/ 1728 h 17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3456" h="1728">
                      <a:moveTo>
                        <a:pt x="0" y="1728"/>
                      </a:moveTo>
                      <a:lnTo>
                        <a:pt x="0" y="1728"/>
                      </a:lnTo>
                      <a:lnTo>
                        <a:pt x="2" y="1638"/>
                      </a:lnTo>
                      <a:lnTo>
                        <a:pt x="10" y="1552"/>
                      </a:lnTo>
                      <a:lnTo>
                        <a:pt x="20" y="1464"/>
                      </a:lnTo>
                      <a:lnTo>
                        <a:pt x="36" y="1380"/>
                      </a:lnTo>
                      <a:lnTo>
                        <a:pt x="54" y="1296"/>
                      </a:lnTo>
                      <a:lnTo>
                        <a:pt x="78" y="1214"/>
                      </a:lnTo>
                      <a:lnTo>
                        <a:pt x="106" y="1134"/>
                      </a:lnTo>
                      <a:lnTo>
                        <a:pt x="136" y="1056"/>
                      </a:lnTo>
                      <a:lnTo>
                        <a:pt x="170" y="978"/>
                      </a:lnTo>
                      <a:lnTo>
                        <a:pt x="208" y="904"/>
                      </a:lnTo>
                      <a:lnTo>
                        <a:pt x="250" y="832"/>
                      </a:lnTo>
                      <a:lnTo>
                        <a:pt x="296" y="762"/>
                      </a:lnTo>
                      <a:lnTo>
                        <a:pt x="344" y="694"/>
                      </a:lnTo>
                      <a:lnTo>
                        <a:pt x="394" y="628"/>
                      </a:lnTo>
                      <a:lnTo>
                        <a:pt x="450" y="566"/>
                      </a:lnTo>
                      <a:lnTo>
                        <a:pt x="506" y="506"/>
                      </a:lnTo>
                      <a:lnTo>
                        <a:pt x="566" y="448"/>
                      </a:lnTo>
                      <a:lnTo>
                        <a:pt x="630" y="394"/>
                      </a:lnTo>
                      <a:lnTo>
                        <a:pt x="694" y="344"/>
                      </a:lnTo>
                      <a:lnTo>
                        <a:pt x="762" y="296"/>
                      </a:lnTo>
                      <a:lnTo>
                        <a:pt x="832" y="250"/>
                      </a:lnTo>
                      <a:lnTo>
                        <a:pt x="904" y="208"/>
                      </a:lnTo>
                      <a:lnTo>
                        <a:pt x="978" y="170"/>
                      </a:lnTo>
                      <a:lnTo>
                        <a:pt x="1056" y="136"/>
                      </a:lnTo>
                      <a:lnTo>
                        <a:pt x="1134" y="106"/>
                      </a:lnTo>
                      <a:lnTo>
                        <a:pt x="1214" y="78"/>
                      </a:lnTo>
                      <a:lnTo>
                        <a:pt x="1296" y="54"/>
                      </a:lnTo>
                      <a:lnTo>
                        <a:pt x="1380" y="36"/>
                      </a:lnTo>
                      <a:lnTo>
                        <a:pt x="1464" y="20"/>
                      </a:lnTo>
                      <a:lnTo>
                        <a:pt x="1552" y="10"/>
                      </a:lnTo>
                      <a:lnTo>
                        <a:pt x="1640" y="2"/>
                      </a:lnTo>
                      <a:lnTo>
                        <a:pt x="1728" y="0"/>
                      </a:lnTo>
                      <a:lnTo>
                        <a:pt x="1728" y="0"/>
                      </a:lnTo>
                      <a:lnTo>
                        <a:pt x="1816" y="2"/>
                      </a:lnTo>
                      <a:lnTo>
                        <a:pt x="1904" y="10"/>
                      </a:lnTo>
                      <a:lnTo>
                        <a:pt x="1992" y="20"/>
                      </a:lnTo>
                      <a:lnTo>
                        <a:pt x="2076" y="36"/>
                      </a:lnTo>
                      <a:lnTo>
                        <a:pt x="2160" y="54"/>
                      </a:lnTo>
                      <a:lnTo>
                        <a:pt x="2242" y="78"/>
                      </a:lnTo>
                      <a:lnTo>
                        <a:pt x="2322" y="106"/>
                      </a:lnTo>
                      <a:lnTo>
                        <a:pt x="2400" y="136"/>
                      </a:lnTo>
                      <a:lnTo>
                        <a:pt x="2478" y="170"/>
                      </a:lnTo>
                      <a:lnTo>
                        <a:pt x="2552" y="208"/>
                      </a:lnTo>
                      <a:lnTo>
                        <a:pt x="2624" y="250"/>
                      </a:lnTo>
                      <a:lnTo>
                        <a:pt x="2694" y="296"/>
                      </a:lnTo>
                      <a:lnTo>
                        <a:pt x="2762" y="344"/>
                      </a:lnTo>
                      <a:lnTo>
                        <a:pt x="2826" y="394"/>
                      </a:lnTo>
                      <a:lnTo>
                        <a:pt x="2890" y="448"/>
                      </a:lnTo>
                      <a:lnTo>
                        <a:pt x="2950" y="506"/>
                      </a:lnTo>
                      <a:lnTo>
                        <a:pt x="3006" y="566"/>
                      </a:lnTo>
                      <a:lnTo>
                        <a:pt x="3062" y="628"/>
                      </a:lnTo>
                      <a:lnTo>
                        <a:pt x="3112" y="694"/>
                      </a:lnTo>
                      <a:lnTo>
                        <a:pt x="3160" y="762"/>
                      </a:lnTo>
                      <a:lnTo>
                        <a:pt x="3206" y="832"/>
                      </a:lnTo>
                      <a:lnTo>
                        <a:pt x="3248" y="904"/>
                      </a:lnTo>
                      <a:lnTo>
                        <a:pt x="3286" y="978"/>
                      </a:lnTo>
                      <a:lnTo>
                        <a:pt x="3320" y="1056"/>
                      </a:lnTo>
                      <a:lnTo>
                        <a:pt x="3350" y="1134"/>
                      </a:lnTo>
                      <a:lnTo>
                        <a:pt x="3378" y="1214"/>
                      </a:lnTo>
                      <a:lnTo>
                        <a:pt x="3402" y="1296"/>
                      </a:lnTo>
                      <a:lnTo>
                        <a:pt x="3420" y="1380"/>
                      </a:lnTo>
                      <a:lnTo>
                        <a:pt x="3436" y="1464"/>
                      </a:lnTo>
                      <a:lnTo>
                        <a:pt x="3446" y="1552"/>
                      </a:lnTo>
                      <a:lnTo>
                        <a:pt x="3454" y="1638"/>
                      </a:lnTo>
                      <a:lnTo>
                        <a:pt x="3456" y="1728"/>
                      </a:lnTo>
                      <a:lnTo>
                        <a:pt x="0" y="1728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FFFF">
                        <a:alpha val="50000"/>
                      </a:srgbClr>
                    </a:gs>
                    <a:gs pos="100000">
                      <a:srgbClr val="FFFFFF">
                        <a:gamma/>
                        <a:shade val="46275"/>
                        <a:invGamma/>
                        <a:alpha val="0"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>
                    <a:solidFill>
                      <a:schemeClr val="bg2">
                        <a:lumMod val="10000"/>
                      </a:schemeClr>
                    </a:solidFill>
                  </a:endParaRPr>
                </a:p>
              </p:txBody>
            </p:sp>
          </p:grpSp>
        </p:grpSp>
        <p:sp>
          <p:nvSpPr>
            <p:cNvPr id="19" name="Text Box 111"/>
            <p:cNvSpPr txBox="1">
              <a:spLocks noChangeArrowheads="1"/>
            </p:cNvSpPr>
            <p:nvPr/>
          </p:nvSpPr>
          <p:spPr bwMode="auto">
            <a:xfrm>
              <a:off x="3457068" y="2852762"/>
              <a:ext cx="2879725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zh-CN" altLang="en-US" sz="12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填</a:t>
              </a:r>
              <a:r>
                <a:rPr lang="zh-CN" altLang="en-US" sz="12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加标题</a:t>
              </a:r>
              <a:endParaRPr lang="en-US" altLang="ko-KR" sz="1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4" name="Text Box 45"/>
          <p:cNvSpPr txBox="1">
            <a:spLocks noChangeArrowheads="1"/>
          </p:cNvSpPr>
          <p:nvPr/>
        </p:nvSpPr>
        <p:spPr bwMode="auto">
          <a:xfrm>
            <a:off x="7308304" y="1594918"/>
            <a:ext cx="1298326" cy="15227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zh-CN" altLang="en-US" sz="1400" b="1" dirty="0" smtClean="0">
                <a:solidFill>
                  <a:schemeClr val="bg2">
                    <a:lumMod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填加标题</a:t>
            </a:r>
            <a:endParaRPr lang="en-US" altLang="ko-KR" sz="1400" b="1" dirty="0">
              <a:solidFill>
                <a:schemeClr val="bg2">
                  <a:lumMod val="1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 smtClean="0">
                <a:ln w="11430"/>
                <a:solidFill>
                  <a:schemeClr val="bg2">
                    <a:lumMod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100" spc="50" dirty="0">
                <a:ln w="11430"/>
                <a:solidFill>
                  <a:schemeClr val="bg2">
                    <a:lumMod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</a:t>
            </a:r>
            <a:r>
              <a:rPr lang="zh-CN" altLang="en-US" sz="1100" spc="50" dirty="0" smtClean="0">
                <a:ln w="11430"/>
                <a:solidFill>
                  <a:schemeClr val="bg2">
                    <a:lumMod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endParaRPr lang="en-US" altLang="zh-CN" sz="1100" spc="50" dirty="0">
              <a:ln w="11430"/>
              <a:solidFill>
                <a:schemeClr val="bg2">
                  <a:lumMod val="1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 smtClean="0">
                <a:ln w="11430"/>
                <a:solidFill>
                  <a:schemeClr val="bg2">
                    <a:lumMod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100" spc="50" dirty="0">
                <a:ln w="11430"/>
                <a:solidFill>
                  <a:schemeClr val="bg2">
                    <a:lumMod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</a:t>
            </a:r>
            <a:r>
              <a:rPr lang="zh-CN" altLang="en-US" sz="1100" spc="50" dirty="0" smtClean="0">
                <a:ln w="11430"/>
                <a:solidFill>
                  <a:schemeClr val="bg2">
                    <a:lumMod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endParaRPr lang="en-US" altLang="zh-CN" sz="1100" spc="50" dirty="0" smtClean="0">
              <a:ln w="11430"/>
              <a:solidFill>
                <a:schemeClr val="bg2">
                  <a:lumMod val="1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 smtClean="0">
                <a:ln w="11430"/>
                <a:solidFill>
                  <a:schemeClr val="bg2">
                    <a:lumMod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100" spc="50" dirty="0">
                <a:ln w="11430"/>
                <a:solidFill>
                  <a:schemeClr val="bg2">
                    <a:lumMod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</a:t>
            </a:r>
            <a:r>
              <a:rPr lang="zh-CN" altLang="en-US" sz="1100" spc="50" dirty="0" smtClean="0">
                <a:ln w="11430"/>
                <a:solidFill>
                  <a:schemeClr val="bg2">
                    <a:lumMod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endParaRPr lang="en-US" altLang="zh-CN" sz="1100" spc="50" dirty="0" smtClean="0">
              <a:ln w="11430"/>
              <a:solidFill>
                <a:schemeClr val="bg2">
                  <a:lumMod val="1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>
                <a:ln w="11430"/>
                <a:solidFill>
                  <a:schemeClr val="bg2">
                    <a:lumMod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</a:t>
            </a:r>
            <a:r>
              <a:rPr lang="zh-CN" altLang="en-US" sz="1100" spc="50" dirty="0" smtClean="0">
                <a:ln w="11430"/>
                <a:solidFill>
                  <a:schemeClr val="bg2">
                    <a:lumMod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endParaRPr lang="en-US" altLang="zh-CN" sz="1100" spc="50" dirty="0" smtClean="0">
              <a:ln w="11430"/>
              <a:solidFill>
                <a:schemeClr val="bg2">
                  <a:lumMod val="1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 smtClean="0">
                <a:ln w="11430"/>
                <a:solidFill>
                  <a:schemeClr val="bg2">
                    <a:lumMod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100" spc="50" dirty="0">
                <a:ln w="11430"/>
                <a:solidFill>
                  <a:schemeClr val="bg2">
                    <a:lumMod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添加文本</a:t>
            </a:r>
            <a:endParaRPr lang="en-US" altLang="zh-CN" sz="1100" spc="50" dirty="0">
              <a:ln w="11430"/>
              <a:solidFill>
                <a:schemeClr val="bg2">
                  <a:lumMod val="1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>
                <a:ln w="11430"/>
                <a:solidFill>
                  <a:schemeClr val="bg2">
                    <a:lumMod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</a:t>
            </a:r>
            <a:r>
              <a:rPr lang="zh-CN" altLang="en-US" sz="1100" spc="50" dirty="0" smtClean="0">
                <a:ln w="11430"/>
                <a:solidFill>
                  <a:schemeClr val="bg2">
                    <a:lumMod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endParaRPr lang="en-US" altLang="zh-CN" sz="1100" spc="50" dirty="0" smtClean="0">
              <a:ln w="11430"/>
              <a:solidFill>
                <a:schemeClr val="bg2">
                  <a:lumMod val="1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endParaRPr lang="en-US" altLang="zh-CN" sz="1100" spc="50" dirty="0" smtClean="0">
              <a:ln w="11430"/>
              <a:solidFill>
                <a:schemeClr val="bg2">
                  <a:lumMod val="1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Text Box 45"/>
          <p:cNvSpPr txBox="1">
            <a:spLocks noChangeArrowheads="1"/>
          </p:cNvSpPr>
          <p:nvPr/>
        </p:nvSpPr>
        <p:spPr bwMode="auto">
          <a:xfrm>
            <a:off x="1403648" y="4254936"/>
            <a:ext cx="3528616" cy="477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zh-CN" altLang="en-US" sz="1400" b="1" dirty="0" smtClean="0">
                <a:solidFill>
                  <a:schemeClr val="bg2">
                    <a:lumMod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en-US" altLang="ko-KR" sz="1400" b="1" dirty="0">
              <a:solidFill>
                <a:schemeClr val="bg2">
                  <a:lumMod val="1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>
                <a:ln w="11430"/>
                <a:solidFill>
                  <a:schemeClr val="bg2">
                    <a:lumMod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点击添加文本点击添加</a:t>
            </a:r>
            <a:r>
              <a:rPr lang="zh-CN" altLang="en-US" sz="1100" spc="50" dirty="0" smtClean="0">
                <a:ln w="11430"/>
                <a:solidFill>
                  <a:schemeClr val="bg2">
                    <a:lumMod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r>
              <a:rPr lang="zh-CN" altLang="en-US" sz="1100" spc="50" dirty="0">
                <a:ln w="11430"/>
                <a:solidFill>
                  <a:schemeClr val="bg2">
                    <a:lumMod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en-US" altLang="zh-CN" sz="1100" spc="50" dirty="0">
              <a:ln w="11430"/>
              <a:solidFill>
                <a:schemeClr val="bg2">
                  <a:lumMod val="1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Text Box 45"/>
          <p:cNvSpPr txBox="1">
            <a:spLocks noChangeArrowheads="1"/>
          </p:cNvSpPr>
          <p:nvPr/>
        </p:nvSpPr>
        <p:spPr bwMode="auto">
          <a:xfrm>
            <a:off x="5630590" y="4011910"/>
            <a:ext cx="2109762" cy="815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zh-CN" altLang="en-US" sz="1400" b="1" dirty="0" smtClean="0">
                <a:solidFill>
                  <a:schemeClr val="bg2">
                    <a:lumMod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填加标题</a:t>
            </a:r>
            <a:endParaRPr lang="en-US" altLang="ko-KR" sz="1400" b="1" dirty="0">
              <a:solidFill>
                <a:schemeClr val="bg2">
                  <a:lumMod val="1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 smtClean="0">
                <a:ln w="11430"/>
                <a:solidFill>
                  <a:schemeClr val="bg2">
                    <a:lumMod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100" spc="50" dirty="0">
                <a:ln w="11430"/>
                <a:solidFill>
                  <a:schemeClr val="bg2">
                    <a:lumMod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</a:t>
            </a:r>
            <a:r>
              <a:rPr lang="zh-CN" altLang="en-US" sz="1100" spc="50" dirty="0" smtClean="0">
                <a:ln w="11430"/>
                <a:solidFill>
                  <a:schemeClr val="bg2">
                    <a:lumMod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文本点击</a:t>
            </a:r>
            <a:r>
              <a:rPr lang="zh-CN" altLang="en-US" sz="1100" spc="50" dirty="0">
                <a:ln w="11430"/>
                <a:solidFill>
                  <a:schemeClr val="bg2">
                    <a:lumMod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</a:t>
            </a:r>
            <a:r>
              <a:rPr lang="zh-CN" altLang="en-US" sz="1100" spc="50" dirty="0" smtClean="0">
                <a:ln w="11430"/>
                <a:solidFill>
                  <a:schemeClr val="bg2">
                    <a:lumMod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endParaRPr lang="en-US" altLang="zh-CN" sz="1100" spc="50" dirty="0" smtClean="0">
              <a:ln w="11430"/>
              <a:solidFill>
                <a:schemeClr val="bg2">
                  <a:lumMod val="1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 smtClean="0">
                <a:ln w="11430"/>
                <a:solidFill>
                  <a:schemeClr val="bg2">
                    <a:lumMod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100" spc="50" dirty="0">
                <a:ln w="11430"/>
                <a:solidFill>
                  <a:schemeClr val="bg2">
                    <a:lumMod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</a:t>
            </a:r>
            <a:r>
              <a:rPr lang="zh-CN" altLang="en-US" sz="1100" spc="50" dirty="0" smtClean="0">
                <a:ln w="11430"/>
                <a:solidFill>
                  <a:schemeClr val="bg2">
                    <a:lumMod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文本点击</a:t>
            </a:r>
            <a:r>
              <a:rPr lang="zh-CN" altLang="en-US" sz="1100" spc="50" dirty="0">
                <a:ln w="11430"/>
                <a:solidFill>
                  <a:schemeClr val="bg2">
                    <a:lumMod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</a:t>
            </a:r>
            <a:r>
              <a:rPr lang="zh-CN" altLang="en-US" sz="1100" spc="50" dirty="0" smtClean="0">
                <a:ln w="11430"/>
                <a:solidFill>
                  <a:schemeClr val="bg2">
                    <a:lumMod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endParaRPr lang="en-US" altLang="zh-CN" sz="1100" spc="50" dirty="0" smtClean="0">
              <a:ln w="11430"/>
              <a:solidFill>
                <a:schemeClr val="bg2">
                  <a:lumMod val="1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endParaRPr lang="en-US" altLang="zh-CN" sz="1100" spc="50" dirty="0" smtClean="0">
              <a:ln w="11430"/>
              <a:solidFill>
                <a:schemeClr val="bg2">
                  <a:lumMod val="1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55059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5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750"/>
                            </p:stCondLst>
                            <p:childTnLst>
                              <p:par>
                                <p:cTn id="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250"/>
                            </p:stCondLst>
                            <p:childTnLst>
                              <p:par>
                                <p:cTn id="3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4" y="0"/>
            <a:ext cx="9141291" cy="5143500"/>
          </a:xfrm>
          <a:prstGeom prst="rect">
            <a:avLst/>
          </a:prstGeom>
        </p:spPr>
      </p:pic>
      <p:sp>
        <p:nvSpPr>
          <p:cNvPr id="88" name="矩形 87"/>
          <p:cNvSpPr/>
          <p:nvPr/>
        </p:nvSpPr>
        <p:spPr>
          <a:xfrm>
            <a:off x="1355" y="3683679"/>
            <a:ext cx="9144001" cy="1520558"/>
          </a:xfrm>
          <a:prstGeom prst="rect">
            <a:avLst/>
          </a:prstGeom>
          <a:solidFill>
            <a:schemeClr val="accent6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spcCol="0"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133" name="Group 550"/>
          <p:cNvGrpSpPr>
            <a:grpSpLocks/>
          </p:cNvGrpSpPr>
          <p:nvPr/>
        </p:nvGrpSpPr>
        <p:grpSpPr bwMode="auto">
          <a:xfrm>
            <a:off x="4068933" y="1571995"/>
            <a:ext cx="1254616" cy="1253724"/>
            <a:chOff x="295" y="3475"/>
            <a:chExt cx="1407" cy="1407"/>
          </a:xfrm>
        </p:grpSpPr>
        <p:sp>
          <p:nvSpPr>
            <p:cNvPr id="134" name="Oval 551"/>
            <p:cNvSpPr>
              <a:spLocks noChangeArrowheads="1"/>
            </p:cNvSpPr>
            <p:nvPr/>
          </p:nvSpPr>
          <p:spPr bwMode="auto">
            <a:xfrm>
              <a:off x="295" y="3475"/>
              <a:ext cx="1407" cy="1407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bg1">
                    <a:gamma/>
                    <a:shade val="81961"/>
                    <a:invGamma/>
                    <a:alpha val="12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grpSp>
          <p:nvGrpSpPr>
            <p:cNvPr id="135" name="Group 552"/>
            <p:cNvGrpSpPr>
              <a:grpSpLocks/>
            </p:cNvGrpSpPr>
            <p:nvPr/>
          </p:nvGrpSpPr>
          <p:grpSpPr bwMode="auto">
            <a:xfrm>
              <a:off x="473" y="3657"/>
              <a:ext cx="1057" cy="1055"/>
              <a:chOff x="-6057" y="-2209"/>
              <a:chExt cx="2219" cy="2219"/>
            </a:xfrm>
          </p:grpSpPr>
          <p:sp>
            <p:nvSpPr>
              <p:cNvPr id="136" name="Oval 553"/>
              <p:cNvSpPr>
                <a:spLocks noChangeArrowheads="1"/>
              </p:cNvSpPr>
              <p:nvPr/>
            </p:nvSpPr>
            <p:spPr bwMode="auto">
              <a:xfrm>
                <a:off x="-6056" y="-2132"/>
                <a:ext cx="2132" cy="2132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tx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grpSp>
            <p:nvGrpSpPr>
              <p:cNvPr id="137" name="Group 554"/>
              <p:cNvGrpSpPr>
                <a:grpSpLocks/>
              </p:cNvGrpSpPr>
              <p:nvPr/>
            </p:nvGrpSpPr>
            <p:grpSpPr bwMode="auto">
              <a:xfrm>
                <a:off x="-6057" y="-2209"/>
                <a:ext cx="2219" cy="2219"/>
                <a:chOff x="-4061" y="-880"/>
                <a:chExt cx="2219" cy="2219"/>
              </a:xfrm>
            </p:grpSpPr>
            <p:grpSp>
              <p:nvGrpSpPr>
                <p:cNvPr id="138" name="Group 555"/>
                <p:cNvGrpSpPr>
                  <a:grpSpLocks/>
                </p:cNvGrpSpPr>
                <p:nvPr/>
              </p:nvGrpSpPr>
              <p:grpSpPr bwMode="auto">
                <a:xfrm>
                  <a:off x="-4061" y="-880"/>
                  <a:ext cx="2219" cy="2219"/>
                  <a:chOff x="-3925" y="-789"/>
                  <a:chExt cx="2219" cy="2219"/>
                </a:xfrm>
              </p:grpSpPr>
              <p:grpSp>
                <p:nvGrpSpPr>
                  <p:cNvPr id="154" name="Group 556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-3925" y="-788"/>
                    <a:ext cx="2219" cy="2202"/>
                    <a:chOff x="168" y="696"/>
                    <a:chExt cx="1429" cy="1429"/>
                  </a:xfrm>
                </p:grpSpPr>
                <p:grpSp>
                  <p:nvGrpSpPr>
                    <p:cNvPr id="162" name="Group 557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854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166" name="AutoShape 55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zh-CN" altLang="en-US">
                          <a:solidFill>
                            <a:prstClr val="black"/>
                          </a:solidFill>
                        </a:endParaRPr>
                      </a:p>
                    </p:txBody>
                  </p:sp>
                  <p:sp>
                    <p:nvSpPr>
                      <p:cNvPr id="167" name="AutoShape 55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zh-CN" altLang="en-US">
                          <a:solidFill>
                            <a:prstClr val="black"/>
                          </a:solidFill>
                        </a:endParaRPr>
                      </a:p>
                    </p:txBody>
                  </p:sp>
                </p:grpSp>
                <p:grpSp>
                  <p:nvGrpSpPr>
                    <p:cNvPr id="163" name="Group 560"/>
                    <p:cNvGrpSpPr>
                      <a:grpSpLocks noChangeAspect="1"/>
                    </p:cNvGrpSpPr>
                    <p:nvPr/>
                  </p:nvGrpSpPr>
                  <p:grpSpPr bwMode="auto">
                    <a:xfrm rot="5400000">
                      <a:off x="855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164" name="AutoShape 56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zh-CN" altLang="en-US">
                          <a:solidFill>
                            <a:prstClr val="black"/>
                          </a:solidFill>
                        </a:endParaRPr>
                      </a:p>
                    </p:txBody>
                  </p:sp>
                  <p:sp>
                    <p:nvSpPr>
                      <p:cNvPr id="165" name="AutoShape 56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zh-CN" altLang="en-US">
                          <a:solidFill>
                            <a:prstClr val="black"/>
                          </a:solidFill>
                        </a:endParaRPr>
                      </a:p>
                    </p:txBody>
                  </p:sp>
                </p:grpSp>
              </p:grpSp>
              <p:grpSp>
                <p:nvGrpSpPr>
                  <p:cNvPr id="155" name="Group 563"/>
                  <p:cNvGrpSpPr>
                    <a:grpSpLocks noChangeAspect="1"/>
                  </p:cNvGrpSpPr>
                  <p:nvPr/>
                </p:nvGrpSpPr>
                <p:grpSpPr bwMode="auto">
                  <a:xfrm rot="2700000">
                    <a:off x="-3928" y="-780"/>
                    <a:ext cx="2219" cy="2202"/>
                    <a:chOff x="168" y="696"/>
                    <a:chExt cx="1429" cy="1429"/>
                  </a:xfrm>
                </p:grpSpPr>
                <p:grpSp>
                  <p:nvGrpSpPr>
                    <p:cNvPr id="156" name="Group 564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854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160" name="AutoShape 56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zh-CN" altLang="en-US">
                          <a:solidFill>
                            <a:prstClr val="black"/>
                          </a:solidFill>
                        </a:endParaRPr>
                      </a:p>
                    </p:txBody>
                  </p:sp>
                  <p:sp>
                    <p:nvSpPr>
                      <p:cNvPr id="161" name="AutoShape 56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zh-CN" altLang="en-US">
                          <a:solidFill>
                            <a:prstClr val="black"/>
                          </a:solidFill>
                        </a:endParaRPr>
                      </a:p>
                    </p:txBody>
                  </p:sp>
                </p:grpSp>
                <p:grpSp>
                  <p:nvGrpSpPr>
                    <p:cNvPr id="157" name="Group 567"/>
                    <p:cNvGrpSpPr>
                      <a:grpSpLocks noChangeAspect="1"/>
                    </p:cNvGrpSpPr>
                    <p:nvPr/>
                  </p:nvGrpSpPr>
                  <p:grpSpPr bwMode="auto">
                    <a:xfrm rot="5400000">
                      <a:off x="855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158" name="AutoShape 56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zh-CN" altLang="en-US">
                          <a:solidFill>
                            <a:prstClr val="black"/>
                          </a:solidFill>
                        </a:endParaRPr>
                      </a:p>
                    </p:txBody>
                  </p:sp>
                  <p:sp>
                    <p:nvSpPr>
                      <p:cNvPr id="159" name="AutoShape 56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zh-CN" altLang="en-US">
                          <a:solidFill>
                            <a:prstClr val="black"/>
                          </a:solidFill>
                        </a:endParaRPr>
                      </a:p>
                    </p:txBody>
                  </p:sp>
                </p:grpSp>
              </p:grpSp>
            </p:grpSp>
            <p:grpSp>
              <p:nvGrpSpPr>
                <p:cNvPr id="139" name="Group 570"/>
                <p:cNvGrpSpPr>
                  <a:grpSpLocks/>
                </p:cNvGrpSpPr>
                <p:nvPr/>
              </p:nvGrpSpPr>
              <p:grpSpPr bwMode="auto">
                <a:xfrm rot="1320000">
                  <a:off x="-3746" y="-522"/>
                  <a:ext cx="1555" cy="1554"/>
                  <a:chOff x="-3925" y="-789"/>
                  <a:chExt cx="2219" cy="2219"/>
                </a:xfrm>
              </p:grpSpPr>
              <p:grpSp>
                <p:nvGrpSpPr>
                  <p:cNvPr id="140" name="Group 571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-3925" y="-788"/>
                    <a:ext cx="2219" cy="2202"/>
                    <a:chOff x="168" y="696"/>
                    <a:chExt cx="1429" cy="1429"/>
                  </a:xfrm>
                </p:grpSpPr>
                <p:grpSp>
                  <p:nvGrpSpPr>
                    <p:cNvPr id="148" name="Group 572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854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152" name="AutoShape 57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zh-CN" altLang="en-US">
                          <a:solidFill>
                            <a:prstClr val="black"/>
                          </a:solidFill>
                        </a:endParaRPr>
                      </a:p>
                    </p:txBody>
                  </p:sp>
                  <p:sp>
                    <p:nvSpPr>
                      <p:cNvPr id="153" name="AutoShape 57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zh-CN" altLang="en-US">
                          <a:solidFill>
                            <a:prstClr val="black"/>
                          </a:solidFill>
                        </a:endParaRPr>
                      </a:p>
                    </p:txBody>
                  </p:sp>
                </p:grpSp>
                <p:grpSp>
                  <p:nvGrpSpPr>
                    <p:cNvPr id="149" name="Group 575"/>
                    <p:cNvGrpSpPr>
                      <a:grpSpLocks noChangeAspect="1"/>
                    </p:cNvGrpSpPr>
                    <p:nvPr/>
                  </p:nvGrpSpPr>
                  <p:grpSpPr bwMode="auto">
                    <a:xfrm rot="5400000">
                      <a:off x="855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150" name="AutoShape 57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zh-CN" altLang="en-US">
                          <a:solidFill>
                            <a:prstClr val="black"/>
                          </a:solidFill>
                        </a:endParaRPr>
                      </a:p>
                    </p:txBody>
                  </p:sp>
                  <p:sp>
                    <p:nvSpPr>
                      <p:cNvPr id="151" name="AutoShape 57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zh-CN" altLang="en-US">
                          <a:solidFill>
                            <a:prstClr val="black"/>
                          </a:solidFill>
                        </a:endParaRPr>
                      </a:p>
                    </p:txBody>
                  </p:sp>
                </p:grpSp>
              </p:grpSp>
              <p:grpSp>
                <p:nvGrpSpPr>
                  <p:cNvPr id="141" name="Group 578"/>
                  <p:cNvGrpSpPr>
                    <a:grpSpLocks noChangeAspect="1"/>
                  </p:cNvGrpSpPr>
                  <p:nvPr/>
                </p:nvGrpSpPr>
                <p:grpSpPr bwMode="auto">
                  <a:xfrm rot="2700000">
                    <a:off x="-3928" y="-780"/>
                    <a:ext cx="2219" cy="2202"/>
                    <a:chOff x="168" y="696"/>
                    <a:chExt cx="1429" cy="1429"/>
                  </a:xfrm>
                </p:grpSpPr>
                <p:grpSp>
                  <p:nvGrpSpPr>
                    <p:cNvPr id="142" name="Group 579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854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146" name="AutoShape 58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zh-CN" altLang="en-US">
                          <a:solidFill>
                            <a:prstClr val="black"/>
                          </a:solidFill>
                        </a:endParaRPr>
                      </a:p>
                    </p:txBody>
                  </p:sp>
                  <p:sp>
                    <p:nvSpPr>
                      <p:cNvPr id="147" name="AutoShape 58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zh-CN" altLang="en-US">
                          <a:solidFill>
                            <a:prstClr val="black"/>
                          </a:solidFill>
                        </a:endParaRPr>
                      </a:p>
                    </p:txBody>
                  </p:sp>
                </p:grpSp>
                <p:grpSp>
                  <p:nvGrpSpPr>
                    <p:cNvPr id="143" name="Group 582"/>
                    <p:cNvGrpSpPr>
                      <a:grpSpLocks noChangeAspect="1"/>
                    </p:cNvGrpSpPr>
                    <p:nvPr/>
                  </p:nvGrpSpPr>
                  <p:grpSpPr bwMode="auto">
                    <a:xfrm rot="5400000">
                      <a:off x="855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144" name="AutoShape 58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zh-CN" altLang="en-US">
                          <a:solidFill>
                            <a:prstClr val="black"/>
                          </a:solidFill>
                        </a:endParaRPr>
                      </a:p>
                    </p:txBody>
                  </p:sp>
                  <p:sp>
                    <p:nvSpPr>
                      <p:cNvPr id="145" name="AutoShape 58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zh-CN" altLang="en-US">
                          <a:solidFill>
                            <a:prstClr val="black"/>
                          </a:solidFill>
                        </a:endParaRPr>
                      </a:p>
                    </p:txBody>
                  </p:sp>
                </p:grpSp>
              </p:grpSp>
            </p:grpSp>
          </p:grpSp>
        </p:grpSp>
      </p:grpSp>
      <p:sp>
        <p:nvSpPr>
          <p:cNvPr id="85" name="TextBox 84"/>
          <p:cNvSpPr txBox="1"/>
          <p:nvPr/>
        </p:nvSpPr>
        <p:spPr>
          <a:xfrm>
            <a:off x="2797056" y="2571750"/>
            <a:ext cx="364715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dirty="0" smtClean="0">
                <a:solidFill>
                  <a:srgbClr val="B13F9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谢谢观看！</a:t>
            </a:r>
            <a:endParaRPr lang="zh-CN" altLang="en-US" sz="5400" dirty="0">
              <a:solidFill>
                <a:srgbClr val="B13F9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1800" r="75995" b="5201"/>
          <a:stretch/>
        </p:blipFill>
        <p:spPr>
          <a:xfrm>
            <a:off x="1355" y="1635646"/>
            <a:ext cx="2194382" cy="324036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88224" y="1563638"/>
            <a:ext cx="2554421" cy="288032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19671" y="627534"/>
            <a:ext cx="1872209" cy="1224136"/>
          </a:xfrm>
          <a:prstGeom prst="rect">
            <a:avLst/>
          </a:prstGeom>
        </p:spPr>
      </p:pic>
      <p:pic>
        <p:nvPicPr>
          <p:cNvPr id="51" name="图片 50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634662">
            <a:off x="3926529" y="59232"/>
            <a:ext cx="900151" cy="588560"/>
          </a:xfrm>
          <a:prstGeom prst="rect">
            <a:avLst/>
          </a:prstGeom>
        </p:spPr>
      </p:pic>
      <p:pic>
        <p:nvPicPr>
          <p:cNvPr id="52" name="图片 51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634662">
            <a:off x="5470884" y="823370"/>
            <a:ext cx="900151" cy="58856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49411" y="1180308"/>
            <a:ext cx="1584177" cy="1224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1291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0">
        <p14:vortex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50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50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500"/>
                            </p:stCondLst>
                            <p:childTnLst>
                              <p:par>
                                <p:cTn id="3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5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6" presetClass="entr" presetSubtype="4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43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500"/>
                            </p:stCondLst>
                            <p:childTnLst>
                              <p:par>
                                <p:cTn id="4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6" dur="1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7" dur="3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8" dur="3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9" dur="3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0" dur="3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9000"/>
                            </p:stCondLst>
                            <p:childTnLst>
                              <p:par>
                                <p:cTn id="5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750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5" dur="7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5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550"/>
                            </p:stCondLst>
                            <p:childTnLst>
                              <p:par>
                                <p:cTn id="61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2" dur="750" fill="hold"/>
                                        <p:tgtEl>
                                          <p:spTgt spid="133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1300"/>
                            </p:stCondLst>
                            <p:childTnLst>
                              <p:par>
                                <p:cTn id="64" presetID="6" presetClass="emph" presetSubtype="0" autoRev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5" dur="2000" fill="hold"/>
                                        <p:tgtEl>
                                          <p:spTgt spid="133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  <p:par>
                                <p:cTn id="66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2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2499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42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70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 animBg="1"/>
      <p:bldP spid="85" grpId="0"/>
      <p:bldP spid="85" grpId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81897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点击此处添加标题</a:t>
            </a:r>
            <a:endParaRPr lang="zh-CN" altLang="en-US" dirty="0"/>
          </a:p>
        </p:txBody>
      </p:sp>
      <p:sp>
        <p:nvSpPr>
          <p:cNvPr id="81" name="Freeform 16"/>
          <p:cNvSpPr>
            <a:spLocks/>
          </p:cNvSpPr>
          <p:nvPr/>
        </p:nvSpPr>
        <p:spPr bwMode="auto">
          <a:xfrm>
            <a:off x="1619284" y="1860192"/>
            <a:ext cx="4560546" cy="45719"/>
          </a:xfrm>
          <a:custGeom>
            <a:avLst/>
            <a:gdLst>
              <a:gd name="T0" fmla="*/ 0 w 1117"/>
              <a:gd name="T1" fmla="*/ 11 h 13"/>
              <a:gd name="T2" fmla="*/ 1117 w 1117"/>
              <a:gd name="T3" fmla="*/ 13 h 13"/>
              <a:gd name="T4" fmla="*/ 0 w 1117"/>
              <a:gd name="T5" fmla="*/ 1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17" h="13">
                <a:moveTo>
                  <a:pt x="0" y="11"/>
                </a:moveTo>
                <a:cubicBezTo>
                  <a:pt x="372" y="12"/>
                  <a:pt x="744" y="12"/>
                  <a:pt x="1117" y="13"/>
                </a:cubicBezTo>
                <a:cubicBezTo>
                  <a:pt x="1117" y="13"/>
                  <a:pt x="299" y="0"/>
                  <a:pt x="0" y="11"/>
                </a:cubicBezTo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  <a:effectLst>
            <a:outerShdw dist="12700" dir="16200000" rotWithShape="0">
              <a:prstClr val="black">
                <a:alpha val="36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2" name="TextBox 81"/>
          <p:cNvSpPr txBox="1"/>
          <p:nvPr/>
        </p:nvSpPr>
        <p:spPr>
          <a:xfrm>
            <a:off x="2178617" y="1275606"/>
            <a:ext cx="788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目录</a:t>
            </a:r>
            <a:r>
              <a:rPr lang="en-US" altLang="zh-CN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2150362" y="1572930"/>
            <a:ext cx="23391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请在点击此处输入标题内容文本</a:t>
            </a:r>
            <a:endParaRPr lang="zh-CN" altLang="en-US" sz="12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2925793" y="2076986"/>
            <a:ext cx="788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目录</a:t>
            </a:r>
            <a:r>
              <a:rPr lang="en-US" altLang="zh-CN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endParaRPr lang="zh-CN" altLang="en-US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2897538" y="2374310"/>
            <a:ext cx="23391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请在点击此处输入标题内容文本</a:t>
            </a:r>
            <a:endParaRPr lang="zh-CN" altLang="en-US" sz="12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3748605" y="2865674"/>
            <a:ext cx="788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目录</a:t>
            </a:r>
            <a:r>
              <a:rPr lang="en-US" altLang="zh-CN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endParaRPr lang="zh-CN" altLang="en-US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3720350" y="3162998"/>
            <a:ext cx="23391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请在点击此处输入标题内容文本</a:t>
            </a:r>
            <a:endParaRPr lang="zh-CN" altLang="en-US" sz="12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4617237" y="3645179"/>
            <a:ext cx="788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目录</a:t>
            </a:r>
            <a:r>
              <a:rPr lang="en-US" altLang="zh-CN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endParaRPr lang="zh-CN" altLang="en-US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4588982" y="3942503"/>
            <a:ext cx="23391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请在点击此处输入标题内容文本</a:t>
            </a:r>
            <a:endParaRPr lang="zh-CN" altLang="en-US" sz="12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0" name="Freeform 16"/>
          <p:cNvSpPr>
            <a:spLocks/>
          </p:cNvSpPr>
          <p:nvPr/>
        </p:nvSpPr>
        <p:spPr bwMode="auto">
          <a:xfrm>
            <a:off x="2503510" y="2627676"/>
            <a:ext cx="4560546" cy="45719"/>
          </a:xfrm>
          <a:custGeom>
            <a:avLst/>
            <a:gdLst>
              <a:gd name="T0" fmla="*/ 0 w 1117"/>
              <a:gd name="T1" fmla="*/ 11 h 13"/>
              <a:gd name="T2" fmla="*/ 1117 w 1117"/>
              <a:gd name="T3" fmla="*/ 13 h 13"/>
              <a:gd name="T4" fmla="*/ 0 w 1117"/>
              <a:gd name="T5" fmla="*/ 1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17" h="13">
                <a:moveTo>
                  <a:pt x="0" y="11"/>
                </a:moveTo>
                <a:cubicBezTo>
                  <a:pt x="372" y="12"/>
                  <a:pt x="744" y="12"/>
                  <a:pt x="1117" y="13"/>
                </a:cubicBezTo>
                <a:cubicBezTo>
                  <a:pt x="1117" y="13"/>
                  <a:pt x="299" y="0"/>
                  <a:pt x="0" y="11"/>
                </a:cubicBezTo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  <a:effectLst>
            <a:outerShdw dist="12700" dir="16200000" rotWithShape="0">
              <a:prstClr val="black">
                <a:alpha val="36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1" name="Freeform 16"/>
          <p:cNvSpPr>
            <a:spLocks/>
          </p:cNvSpPr>
          <p:nvPr/>
        </p:nvSpPr>
        <p:spPr bwMode="auto">
          <a:xfrm>
            <a:off x="3352954" y="3403112"/>
            <a:ext cx="4560546" cy="45719"/>
          </a:xfrm>
          <a:custGeom>
            <a:avLst/>
            <a:gdLst>
              <a:gd name="T0" fmla="*/ 0 w 1117"/>
              <a:gd name="T1" fmla="*/ 11 h 13"/>
              <a:gd name="T2" fmla="*/ 1117 w 1117"/>
              <a:gd name="T3" fmla="*/ 13 h 13"/>
              <a:gd name="T4" fmla="*/ 0 w 1117"/>
              <a:gd name="T5" fmla="*/ 1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17" h="13">
                <a:moveTo>
                  <a:pt x="0" y="11"/>
                </a:moveTo>
                <a:cubicBezTo>
                  <a:pt x="372" y="12"/>
                  <a:pt x="744" y="12"/>
                  <a:pt x="1117" y="13"/>
                </a:cubicBezTo>
                <a:cubicBezTo>
                  <a:pt x="1117" y="13"/>
                  <a:pt x="299" y="0"/>
                  <a:pt x="0" y="11"/>
                </a:cubicBezTo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  <a:effectLst>
            <a:outerShdw dist="12700" dir="16200000" rotWithShape="0">
              <a:prstClr val="black">
                <a:alpha val="36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2" name="Freeform 16"/>
          <p:cNvSpPr>
            <a:spLocks/>
          </p:cNvSpPr>
          <p:nvPr/>
        </p:nvSpPr>
        <p:spPr bwMode="auto">
          <a:xfrm>
            <a:off x="4276763" y="4189576"/>
            <a:ext cx="4560546" cy="45719"/>
          </a:xfrm>
          <a:custGeom>
            <a:avLst/>
            <a:gdLst>
              <a:gd name="T0" fmla="*/ 0 w 1117"/>
              <a:gd name="T1" fmla="*/ 11 h 13"/>
              <a:gd name="T2" fmla="*/ 1117 w 1117"/>
              <a:gd name="T3" fmla="*/ 13 h 13"/>
              <a:gd name="T4" fmla="*/ 0 w 1117"/>
              <a:gd name="T5" fmla="*/ 1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17" h="13">
                <a:moveTo>
                  <a:pt x="0" y="11"/>
                </a:moveTo>
                <a:cubicBezTo>
                  <a:pt x="372" y="12"/>
                  <a:pt x="744" y="12"/>
                  <a:pt x="1117" y="13"/>
                </a:cubicBezTo>
                <a:cubicBezTo>
                  <a:pt x="1117" y="13"/>
                  <a:pt x="299" y="0"/>
                  <a:pt x="0" y="11"/>
                </a:cubicBezTo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  <a:effectLst>
            <a:outerShdw dist="12700" dir="16200000" rotWithShape="0">
              <a:prstClr val="black">
                <a:alpha val="36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3" name="Freeform 17"/>
          <p:cNvSpPr>
            <a:spLocks/>
          </p:cNvSpPr>
          <p:nvPr/>
        </p:nvSpPr>
        <p:spPr bwMode="auto">
          <a:xfrm>
            <a:off x="1683844" y="1330768"/>
            <a:ext cx="316001" cy="574804"/>
          </a:xfrm>
          <a:custGeom>
            <a:avLst/>
            <a:gdLst>
              <a:gd name="T0" fmla="*/ 0 w 93"/>
              <a:gd name="T1" fmla="*/ 169 h 169"/>
              <a:gd name="T2" fmla="*/ 93 w 93"/>
              <a:gd name="T3" fmla="*/ 0 h 169"/>
              <a:gd name="T4" fmla="*/ 93 w 93"/>
              <a:gd name="T5" fmla="*/ 169 h 169"/>
              <a:gd name="T6" fmla="*/ 0 w 93"/>
              <a:gd name="T7" fmla="*/ 169 h 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3" h="169">
                <a:moveTo>
                  <a:pt x="0" y="169"/>
                </a:moveTo>
                <a:lnTo>
                  <a:pt x="93" y="0"/>
                </a:lnTo>
                <a:lnTo>
                  <a:pt x="93" y="169"/>
                </a:lnTo>
                <a:lnTo>
                  <a:pt x="0" y="169"/>
                </a:lnTo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4" name="Freeform 19"/>
          <p:cNvSpPr>
            <a:spLocks/>
          </p:cNvSpPr>
          <p:nvPr/>
        </p:nvSpPr>
        <p:spPr bwMode="auto">
          <a:xfrm>
            <a:off x="2479726" y="2091911"/>
            <a:ext cx="316001" cy="574238"/>
          </a:xfrm>
          <a:custGeom>
            <a:avLst/>
            <a:gdLst>
              <a:gd name="T0" fmla="*/ 0 w 93"/>
              <a:gd name="T1" fmla="*/ 169 h 169"/>
              <a:gd name="T2" fmla="*/ 93 w 93"/>
              <a:gd name="T3" fmla="*/ 0 h 169"/>
              <a:gd name="T4" fmla="*/ 93 w 93"/>
              <a:gd name="T5" fmla="*/ 169 h 169"/>
              <a:gd name="T6" fmla="*/ 0 w 93"/>
              <a:gd name="T7" fmla="*/ 169 h 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3" h="169">
                <a:moveTo>
                  <a:pt x="0" y="169"/>
                </a:moveTo>
                <a:lnTo>
                  <a:pt x="93" y="0"/>
                </a:lnTo>
                <a:lnTo>
                  <a:pt x="93" y="169"/>
                </a:lnTo>
                <a:lnTo>
                  <a:pt x="0" y="169"/>
                </a:lnTo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5" name="Freeform 21"/>
          <p:cNvSpPr>
            <a:spLocks/>
          </p:cNvSpPr>
          <p:nvPr/>
        </p:nvSpPr>
        <p:spPr bwMode="auto">
          <a:xfrm>
            <a:off x="3320956" y="2871029"/>
            <a:ext cx="316001" cy="574804"/>
          </a:xfrm>
          <a:custGeom>
            <a:avLst/>
            <a:gdLst>
              <a:gd name="T0" fmla="*/ 0 w 93"/>
              <a:gd name="T1" fmla="*/ 169 h 169"/>
              <a:gd name="T2" fmla="*/ 93 w 93"/>
              <a:gd name="T3" fmla="*/ 0 h 169"/>
              <a:gd name="T4" fmla="*/ 93 w 93"/>
              <a:gd name="T5" fmla="*/ 169 h 169"/>
              <a:gd name="T6" fmla="*/ 0 w 93"/>
              <a:gd name="T7" fmla="*/ 169 h 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3" h="169">
                <a:moveTo>
                  <a:pt x="0" y="169"/>
                </a:moveTo>
                <a:lnTo>
                  <a:pt x="93" y="0"/>
                </a:lnTo>
                <a:lnTo>
                  <a:pt x="93" y="169"/>
                </a:lnTo>
                <a:lnTo>
                  <a:pt x="0" y="169"/>
                </a:lnTo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6" name="Freeform 26"/>
          <p:cNvSpPr>
            <a:spLocks/>
          </p:cNvSpPr>
          <p:nvPr/>
        </p:nvSpPr>
        <p:spPr bwMode="auto">
          <a:xfrm>
            <a:off x="4193419" y="3654417"/>
            <a:ext cx="316001" cy="574804"/>
          </a:xfrm>
          <a:custGeom>
            <a:avLst/>
            <a:gdLst>
              <a:gd name="T0" fmla="*/ 0 w 93"/>
              <a:gd name="T1" fmla="*/ 169 h 169"/>
              <a:gd name="T2" fmla="*/ 93 w 93"/>
              <a:gd name="T3" fmla="*/ 0 h 169"/>
              <a:gd name="T4" fmla="*/ 93 w 93"/>
              <a:gd name="T5" fmla="*/ 169 h 169"/>
              <a:gd name="T6" fmla="*/ 0 w 93"/>
              <a:gd name="T7" fmla="*/ 169 h 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3" h="169">
                <a:moveTo>
                  <a:pt x="0" y="169"/>
                </a:moveTo>
                <a:lnTo>
                  <a:pt x="93" y="0"/>
                </a:lnTo>
                <a:lnTo>
                  <a:pt x="93" y="169"/>
                </a:lnTo>
                <a:lnTo>
                  <a:pt x="0" y="169"/>
                </a:lnTo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7" name="Freeform 28"/>
          <p:cNvSpPr>
            <a:spLocks noEditPoints="1"/>
          </p:cNvSpPr>
          <p:nvPr/>
        </p:nvSpPr>
        <p:spPr bwMode="auto">
          <a:xfrm>
            <a:off x="827584" y="1330768"/>
            <a:ext cx="1172260" cy="921385"/>
          </a:xfrm>
          <a:custGeom>
            <a:avLst/>
            <a:gdLst>
              <a:gd name="T0" fmla="*/ 154 w 345"/>
              <a:gd name="T1" fmla="*/ 209 h 271"/>
              <a:gd name="T2" fmla="*/ 0 w 345"/>
              <a:gd name="T3" fmla="*/ 268 h 271"/>
              <a:gd name="T4" fmla="*/ 133 w 345"/>
              <a:gd name="T5" fmla="*/ 1 h 271"/>
              <a:gd name="T6" fmla="*/ 345 w 345"/>
              <a:gd name="T7" fmla="*/ 0 h 271"/>
              <a:gd name="T8" fmla="*/ 212 w 345"/>
              <a:gd name="T9" fmla="*/ 271 h 271"/>
              <a:gd name="T10" fmla="*/ 154 w 345"/>
              <a:gd name="T11" fmla="*/ 209 h 271"/>
              <a:gd name="T12" fmla="*/ 174 w 345"/>
              <a:gd name="T13" fmla="*/ 65 h 271"/>
              <a:gd name="T14" fmla="*/ 158 w 345"/>
              <a:gd name="T15" fmla="*/ 69 h 271"/>
              <a:gd name="T16" fmla="*/ 165 w 345"/>
              <a:gd name="T17" fmla="*/ 47 h 271"/>
              <a:gd name="T18" fmla="*/ 192 w 345"/>
              <a:gd name="T19" fmla="*/ 41 h 271"/>
              <a:gd name="T20" fmla="*/ 214 w 345"/>
              <a:gd name="T21" fmla="*/ 48 h 271"/>
              <a:gd name="T22" fmla="*/ 179 w 345"/>
              <a:gd name="T23" fmla="*/ 165 h 271"/>
              <a:gd name="T24" fmla="*/ 147 w 345"/>
              <a:gd name="T25" fmla="*/ 155 h 271"/>
              <a:gd name="T26" fmla="*/ 174 w 345"/>
              <a:gd name="T27" fmla="*/ 65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45" h="271">
                <a:moveTo>
                  <a:pt x="154" y="209"/>
                </a:moveTo>
                <a:lnTo>
                  <a:pt x="0" y="268"/>
                </a:lnTo>
                <a:lnTo>
                  <a:pt x="133" y="1"/>
                </a:lnTo>
                <a:lnTo>
                  <a:pt x="345" y="0"/>
                </a:lnTo>
                <a:lnTo>
                  <a:pt x="212" y="271"/>
                </a:lnTo>
                <a:lnTo>
                  <a:pt x="154" y="209"/>
                </a:lnTo>
                <a:moveTo>
                  <a:pt x="174" y="65"/>
                </a:moveTo>
                <a:lnTo>
                  <a:pt x="158" y="69"/>
                </a:lnTo>
                <a:lnTo>
                  <a:pt x="165" y="47"/>
                </a:lnTo>
                <a:lnTo>
                  <a:pt x="192" y="41"/>
                </a:lnTo>
                <a:lnTo>
                  <a:pt x="214" y="48"/>
                </a:lnTo>
                <a:lnTo>
                  <a:pt x="179" y="165"/>
                </a:lnTo>
                <a:lnTo>
                  <a:pt x="147" y="155"/>
                </a:lnTo>
                <a:lnTo>
                  <a:pt x="174" y="65"/>
                </a:lnTo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8" name="Freeform 29"/>
          <p:cNvSpPr>
            <a:spLocks noEditPoints="1"/>
          </p:cNvSpPr>
          <p:nvPr/>
        </p:nvSpPr>
        <p:spPr bwMode="auto">
          <a:xfrm>
            <a:off x="1623467" y="2091911"/>
            <a:ext cx="1172260" cy="921385"/>
          </a:xfrm>
          <a:custGeom>
            <a:avLst/>
            <a:gdLst>
              <a:gd name="T0" fmla="*/ 154 w 345"/>
              <a:gd name="T1" fmla="*/ 209 h 271"/>
              <a:gd name="T2" fmla="*/ 0 w 345"/>
              <a:gd name="T3" fmla="*/ 268 h 271"/>
              <a:gd name="T4" fmla="*/ 133 w 345"/>
              <a:gd name="T5" fmla="*/ 1 h 271"/>
              <a:gd name="T6" fmla="*/ 345 w 345"/>
              <a:gd name="T7" fmla="*/ 0 h 271"/>
              <a:gd name="T8" fmla="*/ 212 w 345"/>
              <a:gd name="T9" fmla="*/ 271 h 271"/>
              <a:gd name="T10" fmla="*/ 154 w 345"/>
              <a:gd name="T11" fmla="*/ 209 h 271"/>
              <a:gd name="T12" fmla="*/ 126 w 345"/>
              <a:gd name="T13" fmla="*/ 139 h 271"/>
              <a:gd name="T14" fmla="*/ 151 w 345"/>
              <a:gd name="T15" fmla="*/ 123 h 271"/>
              <a:gd name="T16" fmla="*/ 183 w 345"/>
              <a:gd name="T17" fmla="*/ 100 h 271"/>
              <a:gd name="T18" fmla="*/ 201 w 345"/>
              <a:gd name="T19" fmla="*/ 79 h 271"/>
              <a:gd name="T20" fmla="*/ 197 w 345"/>
              <a:gd name="T21" fmla="*/ 68 h 271"/>
              <a:gd name="T22" fmla="*/ 186 w 345"/>
              <a:gd name="T23" fmla="*/ 63 h 271"/>
              <a:gd name="T24" fmla="*/ 172 w 345"/>
              <a:gd name="T25" fmla="*/ 62 h 271"/>
              <a:gd name="T26" fmla="*/ 158 w 345"/>
              <a:gd name="T27" fmla="*/ 66 h 271"/>
              <a:gd name="T28" fmla="*/ 146 w 345"/>
              <a:gd name="T29" fmla="*/ 41 h 271"/>
              <a:gd name="T30" fmla="*/ 171 w 345"/>
              <a:gd name="T31" fmla="*/ 37 h 271"/>
              <a:gd name="T32" fmla="*/ 196 w 345"/>
              <a:gd name="T33" fmla="*/ 39 h 271"/>
              <a:gd name="T34" fmla="*/ 226 w 345"/>
              <a:gd name="T35" fmla="*/ 55 h 271"/>
              <a:gd name="T36" fmla="*/ 236 w 345"/>
              <a:gd name="T37" fmla="*/ 85 h 271"/>
              <a:gd name="T38" fmla="*/ 225 w 345"/>
              <a:gd name="T39" fmla="*/ 106 h 271"/>
              <a:gd name="T40" fmla="*/ 205 w 345"/>
              <a:gd name="T41" fmla="*/ 124 h 271"/>
              <a:gd name="T42" fmla="*/ 185 w 345"/>
              <a:gd name="T43" fmla="*/ 139 h 271"/>
              <a:gd name="T44" fmla="*/ 224 w 345"/>
              <a:gd name="T45" fmla="*/ 148 h 271"/>
              <a:gd name="T46" fmla="*/ 219 w 345"/>
              <a:gd name="T47" fmla="*/ 172 h 271"/>
              <a:gd name="T48" fmla="*/ 124 w 345"/>
              <a:gd name="T49" fmla="*/ 149 h 271"/>
              <a:gd name="T50" fmla="*/ 126 w 345"/>
              <a:gd name="T51" fmla="*/ 139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345" h="271">
                <a:moveTo>
                  <a:pt x="154" y="209"/>
                </a:moveTo>
                <a:lnTo>
                  <a:pt x="0" y="268"/>
                </a:lnTo>
                <a:lnTo>
                  <a:pt x="133" y="1"/>
                </a:lnTo>
                <a:lnTo>
                  <a:pt x="345" y="0"/>
                </a:lnTo>
                <a:lnTo>
                  <a:pt x="212" y="271"/>
                </a:lnTo>
                <a:lnTo>
                  <a:pt x="154" y="209"/>
                </a:lnTo>
                <a:moveTo>
                  <a:pt x="126" y="139"/>
                </a:moveTo>
                <a:cubicBezTo>
                  <a:pt x="134" y="133"/>
                  <a:pt x="143" y="128"/>
                  <a:pt x="151" y="123"/>
                </a:cubicBezTo>
                <a:cubicBezTo>
                  <a:pt x="165" y="113"/>
                  <a:pt x="176" y="106"/>
                  <a:pt x="183" y="100"/>
                </a:cubicBezTo>
                <a:cubicBezTo>
                  <a:pt x="194" y="91"/>
                  <a:pt x="199" y="84"/>
                  <a:pt x="201" y="79"/>
                </a:cubicBezTo>
                <a:cubicBezTo>
                  <a:pt x="202" y="75"/>
                  <a:pt x="200" y="71"/>
                  <a:pt x="197" y="68"/>
                </a:cubicBezTo>
                <a:cubicBezTo>
                  <a:pt x="194" y="65"/>
                  <a:pt x="191" y="64"/>
                  <a:pt x="186" y="63"/>
                </a:cubicBezTo>
                <a:cubicBezTo>
                  <a:pt x="182" y="62"/>
                  <a:pt x="177" y="61"/>
                  <a:pt x="172" y="62"/>
                </a:cubicBezTo>
                <a:cubicBezTo>
                  <a:pt x="168" y="63"/>
                  <a:pt x="164" y="64"/>
                  <a:pt x="158" y="66"/>
                </a:cubicBezTo>
                <a:lnTo>
                  <a:pt x="146" y="41"/>
                </a:lnTo>
                <a:cubicBezTo>
                  <a:pt x="154" y="39"/>
                  <a:pt x="163" y="37"/>
                  <a:pt x="171" y="37"/>
                </a:cubicBezTo>
                <a:cubicBezTo>
                  <a:pt x="179" y="37"/>
                  <a:pt x="187" y="37"/>
                  <a:pt x="196" y="39"/>
                </a:cubicBezTo>
                <a:cubicBezTo>
                  <a:pt x="208" y="42"/>
                  <a:pt x="218" y="47"/>
                  <a:pt x="226" y="55"/>
                </a:cubicBezTo>
                <a:cubicBezTo>
                  <a:pt x="236" y="63"/>
                  <a:pt x="239" y="73"/>
                  <a:pt x="236" y="85"/>
                </a:cubicBezTo>
                <a:cubicBezTo>
                  <a:pt x="235" y="92"/>
                  <a:pt x="231" y="98"/>
                  <a:pt x="225" y="106"/>
                </a:cubicBezTo>
                <a:cubicBezTo>
                  <a:pt x="219" y="112"/>
                  <a:pt x="213" y="118"/>
                  <a:pt x="205" y="124"/>
                </a:cubicBezTo>
                <a:cubicBezTo>
                  <a:pt x="198" y="129"/>
                  <a:pt x="192" y="134"/>
                  <a:pt x="185" y="139"/>
                </a:cubicBezTo>
                <a:lnTo>
                  <a:pt x="224" y="148"/>
                </a:lnTo>
                <a:lnTo>
                  <a:pt x="219" y="172"/>
                </a:lnTo>
                <a:lnTo>
                  <a:pt x="124" y="149"/>
                </a:lnTo>
                <a:lnTo>
                  <a:pt x="126" y="139"/>
                </a:lnTo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9" name="Freeform 30"/>
          <p:cNvSpPr>
            <a:spLocks noEditPoints="1"/>
          </p:cNvSpPr>
          <p:nvPr/>
        </p:nvSpPr>
        <p:spPr bwMode="auto">
          <a:xfrm>
            <a:off x="2464696" y="2871029"/>
            <a:ext cx="1172260" cy="921385"/>
          </a:xfrm>
          <a:custGeom>
            <a:avLst/>
            <a:gdLst>
              <a:gd name="T0" fmla="*/ 154 w 345"/>
              <a:gd name="T1" fmla="*/ 209 h 271"/>
              <a:gd name="T2" fmla="*/ 0 w 345"/>
              <a:gd name="T3" fmla="*/ 268 h 271"/>
              <a:gd name="T4" fmla="*/ 133 w 345"/>
              <a:gd name="T5" fmla="*/ 1 h 271"/>
              <a:gd name="T6" fmla="*/ 345 w 345"/>
              <a:gd name="T7" fmla="*/ 0 h 271"/>
              <a:gd name="T8" fmla="*/ 212 w 345"/>
              <a:gd name="T9" fmla="*/ 271 h 271"/>
              <a:gd name="T10" fmla="*/ 154 w 345"/>
              <a:gd name="T11" fmla="*/ 209 h 271"/>
              <a:gd name="T12" fmla="*/ 228 w 345"/>
              <a:gd name="T13" fmla="*/ 139 h 271"/>
              <a:gd name="T14" fmla="*/ 206 w 345"/>
              <a:gd name="T15" fmla="*/ 165 h 271"/>
              <a:gd name="T16" fmla="*/ 171 w 345"/>
              <a:gd name="T17" fmla="*/ 166 h 271"/>
              <a:gd name="T18" fmla="*/ 147 w 345"/>
              <a:gd name="T19" fmla="*/ 158 h 271"/>
              <a:gd name="T20" fmla="*/ 127 w 345"/>
              <a:gd name="T21" fmla="*/ 144 h 271"/>
              <a:gd name="T22" fmla="*/ 149 w 345"/>
              <a:gd name="T23" fmla="*/ 128 h 271"/>
              <a:gd name="T24" fmla="*/ 159 w 345"/>
              <a:gd name="T25" fmla="*/ 137 h 271"/>
              <a:gd name="T26" fmla="*/ 170 w 345"/>
              <a:gd name="T27" fmla="*/ 142 h 271"/>
              <a:gd name="T28" fmla="*/ 184 w 345"/>
              <a:gd name="T29" fmla="*/ 141 h 271"/>
              <a:gd name="T30" fmla="*/ 193 w 345"/>
              <a:gd name="T31" fmla="*/ 130 h 271"/>
              <a:gd name="T32" fmla="*/ 186 w 345"/>
              <a:gd name="T33" fmla="*/ 115 h 271"/>
              <a:gd name="T34" fmla="*/ 170 w 345"/>
              <a:gd name="T35" fmla="*/ 109 h 271"/>
              <a:gd name="T36" fmla="*/ 174 w 345"/>
              <a:gd name="T37" fmla="*/ 91 h 271"/>
              <a:gd name="T38" fmla="*/ 190 w 345"/>
              <a:gd name="T39" fmla="*/ 92 h 271"/>
              <a:gd name="T40" fmla="*/ 202 w 345"/>
              <a:gd name="T41" fmla="*/ 82 h 271"/>
              <a:gd name="T42" fmla="*/ 199 w 345"/>
              <a:gd name="T43" fmla="*/ 70 h 271"/>
              <a:gd name="T44" fmla="*/ 187 w 345"/>
              <a:gd name="T45" fmla="*/ 64 h 271"/>
              <a:gd name="T46" fmla="*/ 176 w 345"/>
              <a:gd name="T47" fmla="*/ 64 h 271"/>
              <a:gd name="T48" fmla="*/ 165 w 345"/>
              <a:gd name="T49" fmla="*/ 66 h 271"/>
              <a:gd name="T50" fmla="*/ 153 w 345"/>
              <a:gd name="T51" fmla="*/ 45 h 271"/>
              <a:gd name="T52" fmla="*/ 174 w 345"/>
              <a:gd name="T53" fmla="*/ 41 h 271"/>
              <a:gd name="T54" fmla="*/ 195 w 345"/>
              <a:gd name="T55" fmla="*/ 43 h 271"/>
              <a:gd name="T56" fmla="*/ 225 w 345"/>
              <a:gd name="T57" fmla="*/ 57 h 271"/>
              <a:gd name="T58" fmla="*/ 236 w 345"/>
              <a:gd name="T59" fmla="*/ 86 h 271"/>
              <a:gd name="T60" fmla="*/ 228 w 345"/>
              <a:gd name="T61" fmla="*/ 101 h 271"/>
              <a:gd name="T62" fmla="*/ 211 w 345"/>
              <a:gd name="T63" fmla="*/ 107 h 271"/>
              <a:gd name="T64" fmla="*/ 225 w 345"/>
              <a:gd name="T65" fmla="*/ 120 h 271"/>
              <a:gd name="T66" fmla="*/ 228 w 345"/>
              <a:gd name="T67" fmla="*/ 139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45" h="271">
                <a:moveTo>
                  <a:pt x="154" y="209"/>
                </a:moveTo>
                <a:lnTo>
                  <a:pt x="0" y="268"/>
                </a:lnTo>
                <a:lnTo>
                  <a:pt x="133" y="1"/>
                </a:lnTo>
                <a:lnTo>
                  <a:pt x="345" y="0"/>
                </a:lnTo>
                <a:lnTo>
                  <a:pt x="212" y="271"/>
                </a:lnTo>
                <a:lnTo>
                  <a:pt x="154" y="209"/>
                </a:lnTo>
                <a:moveTo>
                  <a:pt x="228" y="139"/>
                </a:moveTo>
                <a:cubicBezTo>
                  <a:pt x="226" y="152"/>
                  <a:pt x="218" y="160"/>
                  <a:pt x="206" y="165"/>
                </a:cubicBezTo>
                <a:cubicBezTo>
                  <a:pt x="196" y="168"/>
                  <a:pt x="184" y="169"/>
                  <a:pt x="171" y="166"/>
                </a:cubicBezTo>
                <a:cubicBezTo>
                  <a:pt x="162" y="164"/>
                  <a:pt x="154" y="162"/>
                  <a:pt x="147" y="158"/>
                </a:cubicBezTo>
                <a:cubicBezTo>
                  <a:pt x="140" y="155"/>
                  <a:pt x="134" y="150"/>
                  <a:pt x="127" y="144"/>
                </a:cubicBezTo>
                <a:lnTo>
                  <a:pt x="149" y="128"/>
                </a:lnTo>
                <a:cubicBezTo>
                  <a:pt x="153" y="132"/>
                  <a:pt x="156" y="135"/>
                  <a:pt x="159" y="137"/>
                </a:cubicBezTo>
                <a:cubicBezTo>
                  <a:pt x="162" y="140"/>
                  <a:pt x="166" y="141"/>
                  <a:pt x="170" y="142"/>
                </a:cubicBezTo>
                <a:cubicBezTo>
                  <a:pt x="175" y="143"/>
                  <a:pt x="180" y="143"/>
                  <a:pt x="184" y="141"/>
                </a:cubicBezTo>
                <a:cubicBezTo>
                  <a:pt x="189" y="139"/>
                  <a:pt x="192" y="135"/>
                  <a:pt x="193" y="130"/>
                </a:cubicBezTo>
                <a:cubicBezTo>
                  <a:pt x="194" y="124"/>
                  <a:pt x="192" y="119"/>
                  <a:pt x="186" y="115"/>
                </a:cubicBezTo>
                <a:cubicBezTo>
                  <a:pt x="182" y="113"/>
                  <a:pt x="177" y="111"/>
                  <a:pt x="170" y="109"/>
                </a:cubicBezTo>
                <a:lnTo>
                  <a:pt x="174" y="91"/>
                </a:lnTo>
                <a:cubicBezTo>
                  <a:pt x="181" y="92"/>
                  <a:pt x="186" y="92"/>
                  <a:pt x="190" y="92"/>
                </a:cubicBezTo>
                <a:cubicBezTo>
                  <a:pt x="197" y="91"/>
                  <a:pt x="201" y="87"/>
                  <a:pt x="202" y="82"/>
                </a:cubicBezTo>
                <a:cubicBezTo>
                  <a:pt x="203" y="77"/>
                  <a:pt x="202" y="73"/>
                  <a:pt x="199" y="70"/>
                </a:cubicBezTo>
                <a:cubicBezTo>
                  <a:pt x="196" y="67"/>
                  <a:pt x="192" y="65"/>
                  <a:pt x="187" y="64"/>
                </a:cubicBezTo>
                <a:cubicBezTo>
                  <a:pt x="184" y="63"/>
                  <a:pt x="180" y="63"/>
                  <a:pt x="176" y="64"/>
                </a:cubicBezTo>
                <a:cubicBezTo>
                  <a:pt x="173" y="64"/>
                  <a:pt x="169" y="65"/>
                  <a:pt x="165" y="66"/>
                </a:cubicBezTo>
                <a:lnTo>
                  <a:pt x="153" y="45"/>
                </a:lnTo>
                <a:cubicBezTo>
                  <a:pt x="160" y="43"/>
                  <a:pt x="167" y="42"/>
                  <a:pt x="174" y="41"/>
                </a:cubicBezTo>
                <a:cubicBezTo>
                  <a:pt x="181" y="41"/>
                  <a:pt x="188" y="42"/>
                  <a:pt x="195" y="43"/>
                </a:cubicBezTo>
                <a:cubicBezTo>
                  <a:pt x="208" y="46"/>
                  <a:pt x="217" y="50"/>
                  <a:pt x="225" y="57"/>
                </a:cubicBezTo>
                <a:cubicBezTo>
                  <a:pt x="235" y="65"/>
                  <a:pt x="239" y="75"/>
                  <a:pt x="236" y="86"/>
                </a:cubicBezTo>
                <a:cubicBezTo>
                  <a:pt x="235" y="93"/>
                  <a:pt x="232" y="97"/>
                  <a:pt x="228" y="101"/>
                </a:cubicBezTo>
                <a:cubicBezTo>
                  <a:pt x="223" y="104"/>
                  <a:pt x="218" y="106"/>
                  <a:pt x="211" y="107"/>
                </a:cubicBezTo>
                <a:cubicBezTo>
                  <a:pt x="217" y="111"/>
                  <a:pt x="222" y="115"/>
                  <a:pt x="225" y="120"/>
                </a:cubicBezTo>
                <a:cubicBezTo>
                  <a:pt x="229" y="126"/>
                  <a:pt x="230" y="132"/>
                  <a:pt x="228" y="139"/>
                </a:cubicBezTo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0" name="Freeform 31"/>
          <p:cNvSpPr>
            <a:spLocks noEditPoints="1"/>
          </p:cNvSpPr>
          <p:nvPr/>
        </p:nvSpPr>
        <p:spPr bwMode="auto">
          <a:xfrm>
            <a:off x="3337159" y="3654417"/>
            <a:ext cx="1172260" cy="917988"/>
          </a:xfrm>
          <a:custGeom>
            <a:avLst/>
            <a:gdLst>
              <a:gd name="T0" fmla="*/ 154 w 345"/>
              <a:gd name="T1" fmla="*/ 208 h 270"/>
              <a:gd name="T2" fmla="*/ 0 w 345"/>
              <a:gd name="T3" fmla="*/ 267 h 270"/>
              <a:gd name="T4" fmla="*/ 133 w 345"/>
              <a:gd name="T5" fmla="*/ 0 h 270"/>
              <a:gd name="T6" fmla="*/ 345 w 345"/>
              <a:gd name="T7" fmla="*/ 0 h 270"/>
              <a:gd name="T8" fmla="*/ 212 w 345"/>
              <a:gd name="T9" fmla="*/ 270 h 270"/>
              <a:gd name="T10" fmla="*/ 154 w 345"/>
              <a:gd name="T11" fmla="*/ 208 h 270"/>
              <a:gd name="T12" fmla="*/ 208 w 345"/>
              <a:gd name="T13" fmla="*/ 171 h 270"/>
              <a:gd name="T14" fmla="*/ 174 w 345"/>
              <a:gd name="T15" fmla="*/ 164 h 270"/>
              <a:gd name="T16" fmla="*/ 178 w 345"/>
              <a:gd name="T17" fmla="*/ 147 h 270"/>
              <a:gd name="T18" fmla="*/ 128 w 345"/>
              <a:gd name="T19" fmla="*/ 137 h 270"/>
              <a:gd name="T20" fmla="*/ 133 w 345"/>
              <a:gd name="T21" fmla="*/ 113 h 270"/>
              <a:gd name="T22" fmla="*/ 154 w 345"/>
              <a:gd name="T23" fmla="*/ 90 h 270"/>
              <a:gd name="T24" fmla="*/ 176 w 345"/>
              <a:gd name="T25" fmla="*/ 67 h 270"/>
              <a:gd name="T26" fmla="*/ 197 w 345"/>
              <a:gd name="T27" fmla="*/ 45 h 270"/>
              <a:gd name="T28" fmla="*/ 232 w 345"/>
              <a:gd name="T29" fmla="*/ 52 h 270"/>
              <a:gd name="T30" fmla="*/ 216 w 345"/>
              <a:gd name="T31" fmla="*/ 131 h 270"/>
              <a:gd name="T32" fmla="*/ 232 w 345"/>
              <a:gd name="T33" fmla="*/ 134 h 270"/>
              <a:gd name="T34" fmla="*/ 227 w 345"/>
              <a:gd name="T35" fmla="*/ 157 h 270"/>
              <a:gd name="T36" fmla="*/ 213 w 345"/>
              <a:gd name="T37" fmla="*/ 154 h 270"/>
              <a:gd name="T38" fmla="*/ 211 w 345"/>
              <a:gd name="T39" fmla="*/ 159 h 270"/>
              <a:gd name="T40" fmla="*/ 210 w 345"/>
              <a:gd name="T41" fmla="*/ 164 h 270"/>
              <a:gd name="T42" fmla="*/ 209 w 345"/>
              <a:gd name="T43" fmla="*/ 168 h 270"/>
              <a:gd name="T44" fmla="*/ 208 w 345"/>
              <a:gd name="T45" fmla="*/ 171 h 270"/>
              <a:gd name="T46" fmla="*/ 162 w 345"/>
              <a:gd name="T47" fmla="*/ 120 h 270"/>
              <a:gd name="T48" fmla="*/ 183 w 345"/>
              <a:gd name="T49" fmla="*/ 124 h 270"/>
              <a:gd name="T50" fmla="*/ 190 w 345"/>
              <a:gd name="T51" fmla="*/ 89 h 270"/>
              <a:gd name="T52" fmla="*/ 162 w 345"/>
              <a:gd name="T53" fmla="*/ 120 h 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345" h="270">
                <a:moveTo>
                  <a:pt x="154" y="208"/>
                </a:moveTo>
                <a:lnTo>
                  <a:pt x="0" y="267"/>
                </a:lnTo>
                <a:lnTo>
                  <a:pt x="133" y="0"/>
                </a:lnTo>
                <a:lnTo>
                  <a:pt x="345" y="0"/>
                </a:lnTo>
                <a:lnTo>
                  <a:pt x="212" y="270"/>
                </a:lnTo>
                <a:lnTo>
                  <a:pt x="154" y="208"/>
                </a:lnTo>
                <a:moveTo>
                  <a:pt x="208" y="171"/>
                </a:moveTo>
                <a:lnTo>
                  <a:pt x="174" y="164"/>
                </a:lnTo>
                <a:lnTo>
                  <a:pt x="178" y="147"/>
                </a:lnTo>
                <a:lnTo>
                  <a:pt x="128" y="137"/>
                </a:lnTo>
                <a:lnTo>
                  <a:pt x="133" y="113"/>
                </a:lnTo>
                <a:cubicBezTo>
                  <a:pt x="138" y="107"/>
                  <a:pt x="145" y="99"/>
                  <a:pt x="154" y="90"/>
                </a:cubicBezTo>
                <a:cubicBezTo>
                  <a:pt x="156" y="87"/>
                  <a:pt x="164" y="80"/>
                  <a:pt x="176" y="67"/>
                </a:cubicBezTo>
                <a:cubicBezTo>
                  <a:pt x="183" y="60"/>
                  <a:pt x="190" y="52"/>
                  <a:pt x="197" y="45"/>
                </a:cubicBezTo>
                <a:lnTo>
                  <a:pt x="232" y="52"/>
                </a:lnTo>
                <a:lnTo>
                  <a:pt x="216" y="131"/>
                </a:lnTo>
                <a:lnTo>
                  <a:pt x="232" y="134"/>
                </a:lnTo>
                <a:lnTo>
                  <a:pt x="227" y="157"/>
                </a:lnTo>
                <a:lnTo>
                  <a:pt x="213" y="154"/>
                </a:lnTo>
                <a:cubicBezTo>
                  <a:pt x="212" y="155"/>
                  <a:pt x="211" y="157"/>
                  <a:pt x="211" y="159"/>
                </a:cubicBezTo>
                <a:cubicBezTo>
                  <a:pt x="210" y="161"/>
                  <a:pt x="210" y="163"/>
                  <a:pt x="210" y="164"/>
                </a:cubicBezTo>
                <a:cubicBezTo>
                  <a:pt x="209" y="165"/>
                  <a:pt x="209" y="167"/>
                  <a:pt x="209" y="168"/>
                </a:cubicBezTo>
                <a:cubicBezTo>
                  <a:pt x="209" y="169"/>
                  <a:pt x="208" y="170"/>
                  <a:pt x="208" y="171"/>
                </a:cubicBezTo>
                <a:moveTo>
                  <a:pt x="162" y="120"/>
                </a:moveTo>
                <a:lnTo>
                  <a:pt x="183" y="124"/>
                </a:lnTo>
                <a:lnTo>
                  <a:pt x="190" y="89"/>
                </a:lnTo>
                <a:lnTo>
                  <a:pt x="162" y="120"/>
                </a:lnTo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5059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500"/>
                            </p:stCondLst>
                            <p:childTnLst>
                              <p:par>
                                <p:cTn id="6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0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7500"/>
                            </p:stCondLst>
                            <p:childTnLst>
                              <p:par>
                                <p:cTn id="7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" grpId="0" animBg="1"/>
      <p:bldP spid="82" grpId="0"/>
      <p:bldP spid="83" grpId="0"/>
      <p:bldP spid="84" grpId="0"/>
      <p:bldP spid="85" grpId="0"/>
      <p:bldP spid="86" grpId="0"/>
      <p:bldP spid="87" grpId="0"/>
      <p:bldP spid="88" grpId="0"/>
      <p:bldP spid="89" grpId="0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Freeform 16"/>
          <p:cNvSpPr>
            <a:spLocks/>
          </p:cNvSpPr>
          <p:nvPr/>
        </p:nvSpPr>
        <p:spPr bwMode="auto">
          <a:xfrm>
            <a:off x="2885798" y="2870535"/>
            <a:ext cx="5358609" cy="96860"/>
          </a:xfrm>
          <a:custGeom>
            <a:avLst/>
            <a:gdLst>
              <a:gd name="T0" fmla="*/ 0 w 1117"/>
              <a:gd name="T1" fmla="*/ 11 h 13"/>
              <a:gd name="T2" fmla="*/ 1117 w 1117"/>
              <a:gd name="T3" fmla="*/ 13 h 13"/>
              <a:gd name="T4" fmla="*/ 0 w 1117"/>
              <a:gd name="T5" fmla="*/ 1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17" h="13">
                <a:moveTo>
                  <a:pt x="0" y="11"/>
                </a:moveTo>
                <a:cubicBezTo>
                  <a:pt x="372" y="12"/>
                  <a:pt x="744" y="12"/>
                  <a:pt x="1117" y="13"/>
                </a:cubicBezTo>
                <a:cubicBezTo>
                  <a:pt x="1117" y="13"/>
                  <a:pt x="299" y="0"/>
                  <a:pt x="0" y="11"/>
                </a:cubicBezTo>
              </a:path>
            </a:pathLst>
          </a:custGeom>
          <a:solidFill>
            <a:schemeClr val="bg1"/>
          </a:solidFill>
          <a:ln>
            <a:noFill/>
          </a:ln>
          <a:effectLst>
            <a:outerShdw dist="12700" dir="16200000" rotWithShape="0">
              <a:prstClr val="black">
                <a:alpha val="36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4" name="TextBox 81"/>
          <p:cNvSpPr txBox="1"/>
          <p:nvPr/>
        </p:nvSpPr>
        <p:spPr>
          <a:xfrm>
            <a:off x="3283954" y="2238525"/>
            <a:ext cx="788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目录</a:t>
            </a:r>
            <a:r>
              <a:rPr lang="en-US" altLang="zh-CN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TextBox 82"/>
          <p:cNvSpPr txBox="1"/>
          <p:nvPr/>
        </p:nvSpPr>
        <p:spPr>
          <a:xfrm>
            <a:off x="3255699" y="2535849"/>
            <a:ext cx="23391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请在点击此处输入标题内容文本</a:t>
            </a:r>
            <a:endParaRPr lang="zh-CN" altLang="en-US" sz="1200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Freeform 17"/>
          <p:cNvSpPr>
            <a:spLocks/>
          </p:cNvSpPr>
          <p:nvPr/>
        </p:nvSpPr>
        <p:spPr bwMode="auto">
          <a:xfrm>
            <a:off x="2488777" y="1923678"/>
            <a:ext cx="427039" cy="1043716"/>
          </a:xfrm>
          <a:custGeom>
            <a:avLst/>
            <a:gdLst>
              <a:gd name="T0" fmla="*/ 0 w 93"/>
              <a:gd name="T1" fmla="*/ 169 h 169"/>
              <a:gd name="T2" fmla="*/ 93 w 93"/>
              <a:gd name="T3" fmla="*/ 0 h 169"/>
              <a:gd name="T4" fmla="*/ 93 w 93"/>
              <a:gd name="T5" fmla="*/ 169 h 169"/>
              <a:gd name="T6" fmla="*/ 0 w 93"/>
              <a:gd name="T7" fmla="*/ 169 h 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3" h="169">
                <a:moveTo>
                  <a:pt x="0" y="169"/>
                </a:moveTo>
                <a:lnTo>
                  <a:pt x="93" y="0"/>
                </a:lnTo>
                <a:lnTo>
                  <a:pt x="93" y="169"/>
                </a:lnTo>
                <a:lnTo>
                  <a:pt x="0" y="169"/>
                </a:lnTo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28"/>
          <p:cNvSpPr>
            <a:spLocks noEditPoints="1"/>
          </p:cNvSpPr>
          <p:nvPr/>
        </p:nvSpPr>
        <p:spPr bwMode="auto">
          <a:xfrm>
            <a:off x="1331640" y="1926375"/>
            <a:ext cx="1584176" cy="1673030"/>
          </a:xfrm>
          <a:custGeom>
            <a:avLst/>
            <a:gdLst>
              <a:gd name="T0" fmla="*/ 154 w 345"/>
              <a:gd name="T1" fmla="*/ 209 h 271"/>
              <a:gd name="T2" fmla="*/ 0 w 345"/>
              <a:gd name="T3" fmla="*/ 268 h 271"/>
              <a:gd name="T4" fmla="*/ 133 w 345"/>
              <a:gd name="T5" fmla="*/ 1 h 271"/>
              <a:gd name="T6" fmla="*/ 345 w 345"/>
              <a:gd name="T7" fmla="*/ 0 h 271"/>
              <a:gd name="T8" fmla="*/ 212 w 345"/>
              <a:gd name="T9" fmla="*/ 271 h 271"/>
              <a:gd name="T10" fmla="*/ 154 w 345"/>
              <a:gd name="T11" fmla="*/ 209 h 271"/>
              <a:gd name="T12" fmla="*/ 174 w 345"/>
              <a:gd name="T13" fmla="*/ 65 h 271"/>
              <a:gd name="T14" fmla="*/ 158 w 345"/>
              <a:gd name="T15" fmla="*/ 69 h 271"/>
              <a:gd name="T16" fmla="*/ 165 w 345"/>
              <a:gd name="T17" fmla="*/ 47 h 271"/>
              <a:gd name="T18" fmla="*/ 192 w 345"/>
              <a:gd name="T19" fmla="*/ 41 h 271"/>
              <a:gd name="T20" fmla="*/ 214 w 345"/>
              <a:gd name="T21" fmla="*/ 48 h 271"/>
              <a:gd name="T22" fmla="*/ 179 w 345"/>
              <a:gd name="T23" fmla="*/ 165 h 271"/>
              <a:gd name="T24" fmla="*/ 147 w 345"/>
              <a:gd name="T25" fmla="*/ 155 h 271"/>
              <a:gd name="T26" fmla="*/ 174 w 345"/>
              <a:gd name="T27" fmla="*/ 65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45" h="271">
                <a:moveTo>
                  <a:pt x="154" y="209"/>
                </a:moveTo>
                <a:lnTo>
                  <a:pt x="0" y="268"/>
                </a:lnTo>
                <a:lnTo>
                  <a:pt x="133" y="1"/>
                </a:lnTo>
                <a:lnTo>
                  <a:pt x="345" y="0"/>
                </a:lnTo>
                <a:lnTo>
                  <a:pt x="212" y="271"/>
                </a:lnTo>
                <a:lnTo>
                  <a:pt x="154" y="209"/>
                </a:lnTo>
                <a:moveTo>
                  <a:pt x="174" y="65"/>
                </a:moveTo>
                <a:lnTo>
                  <a:pt x="158" y="69"/>
                </a:lnTo>
                <a:lnTo>
                  <a:pt x="165" y="47"/>
                </a:lnTo>
                <a:lnTo>
                  <a:pt x="192" y="41"/>
                </a:lnTo>
                <a:lnTo>
                  <a:pt x="214" y="48"/>
                </a:lnTo>
                <a:lnTo>
                  <a:pt x="179" y="165"/>
                </a:lnTo>
                <a:lnTo>
                  <a:pt x="147" y="155"/>
                </a:lnTo>
                <a:lnTo>
                  <a:pt x="174" y="65"/>
                </a:lnTo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412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  <p:bldP spid="6" grpId="0" animBg="1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点击此处添加标题</a:t>
            </a:r>
            <a:endParaRPr lang="zh-CN" altLang="en-US" dirty="0"/>
          </a:p>
        </p:txBody>
      </p:sp>
      <p:sp>
        <p:nvSpPr>
          <p:cNvPr id="29" name="空心弧 28"/>
          <p:cNvSpPr/>
          <p:nvPr/>
        </p:nvSpPr>
        <p:spPr>
          <a:xfrm rot="9900000" flipH="1">
            <a:off x="4392886" y="-902770"/>
            <a:ext cx="1746423" cy="1650284"/>
          </a:xfrm>
          <a:prstGeom prst="blockArc">
            <a:avLst>
              <a:gd name="adj1" fmla="val 16259444"/>
              <a:gd name="adj2" fmla="val 45922"/>
              <a:gd name="adj3" fmla="val 10057"/>
            </a:avLst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0" name="空心弧 29"/>
          <p:cNvSpPr/>
          <p:nvPr/>
        </p:nvSpPr>
        <p:spPr>
          <a:xfrm rot="10493181" flipH="1">
            <a:off x="4786087" y="525219"/>
            <a:ext cx="1746423" cy="1650284"/>
          </a:xfrm>
          <a:prstGeom prst="blockArc">
            <a:avLst>
              <a:gd name="adj1" fmla="val 6056145"/>
              <a:gd name="adj2" fmla="val 21412109"/>
              <a:gd name="adj3" fmla="val 9893"/>
            </a:avLst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1" name="空心弧 30"/>
          <p:cNvSpPr/>
          <p:nvPr/>
        </p:nvSpPr>
        <p:spPr>
          <a:xfrm flipH="1">
            <a:off x="6371593" y="504674"/>
            <a:ext cx="1746423" cy="1650284"/>
          </a:xfrm>
          <a:prstGeom prst="blockArc">
            <a:avLst>
              <a:gd name="adj1" fmla="val 5347748"/>
              <a:gd name="adj2" fmla="val 21587992"/>
              <a:gd name="adj3" fmla="val 9784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2" name="空心弧 31"/>
          <p:cNvSpPr/>
          <p:nvPr/>
        </p:nvSpPr>
        <p:spPr>
          <a:xfrm rot="16200000" flipH="1">
            <a:off x="6366193" y="2040074"/>
            <a:ext cx="1746423" cy="1650284"/>
          </a:xfrm>
          <a:prstGeom prst="blockArc">
            <a:avLst>
              <a:gd name="adj1" fmla="val 10773689"/>
              <a:gd name="adj2" fmla="val 21587992"/>
              <a:gd name="adj3" fmla="val 9784"/>
            </a:avLst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3" name="空心弧 32"/>
          <p:cNvSpPr/>
          <p:nvPr/>
        </p:nvSpPr>
        <p:spPr>
          <a:xfrm rot="5400000" flipH="1">
            <a:off x="6358284" y="3625402"/>
            <a:ext cx="1746423" cy="1650284"/>
          </a:xfrm>
          <a:prstGeom prst="blockArc">
            <a:avLst>
              <a:gd name="adj1" fmla="val 5347748"/>
              <a:gd name="adj2" fmla="val 21587992"/>
              <a:gd name="adj3" fmla="val 9784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3347864" y="3565052"/>
            <a:ext cx="3239232" cy="1746423"/>
            <a:chOff x="-717931" y="3034529"/>
            <a:chExt cx="2570954" cy="1386123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35" name="空心弧 34"/>
            <p:cNvSpPr/>
            <p:nvPr/>
          </p:nvSpPr>
          <p:spPr>
            <a:xfrm rot="16200000" flipH="1">
              <a:off x="505052" y="3072682"/>
              <a:ext cx="1386123" cy="1309818"/>
            </a:xfrm>
            <a:prstGeom prst="blockArc">
              <a:avLst>
                <a:gd name="adj1" fmla="val 5347748"/>
                <a:gd name="adj2" fmla="val 16211087"/>
                <a:gd name="adj3" fmla="val 983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6" name="空心弧 35"/>
            <p:cNvSpPr/>
            <p:nvPr/>
          </p:nvSpPr>
          <p:spPr>
            <a:xfrm rot="10800000" flipH="1">
              <a:off x="-717931" y="3072682"/>
              <a:ext cx="1386123" cy="1309818"/>
            </a:xfrm>
            <a:prstGeom prst="blockArc">
              <a:avLst>
                <a:gd name="adj1" fmla="val 16016317"/>
                <a:gd name="adj2" fmla="val 21587992"/>
                <a:gd name="adj3" fmla="val 978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6919252" y="895299"/>
            <a:ext cx="60465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b="1" dirty="0" smtClean="0"/>
              <a:t>A</a:t>
            </a:r>
            <a:endParaRPr lang="zh-CN" altLang="en-US" sz="5400" b="1" dirty="0"/>
          </a:p>
        </p:txBody>
      </p:sp>
      <p:sp>
        <p:nvSpPr>
          <p:cNvPr id="38" name="TextBox 37"/>
          <p:cNvSpPr txBox="1"/>
          <p:nvPr/>
        </p:nvSpPr>
        <p:spPr>
          <a:xfrm>
            <a:off x="6919252" y="3992320"/>
            <a:ext cx="57259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b="1" dirty="0" smtClean="0"/>
              <a:t>B</a:t>
            </a:r>
            <a:endParaRPr lang="zh-CN" altLang="en-US" sz="5400" b="1" dirty="0"/>
          </a:p>
        </p:txBody>
      </p:sp>
      <p:sp>
        <p:nvSpPr>
          <p:cNvPr id="39" name="Text Box 40"/>
          <p:cNvSpPr txBox="1">
            <a:spLocks noChangeArrowheads="1"/>
          </p:cNvSpPr>
          <p:nvPr/>
        </p:nvSpPr>
        <p:spPr bwMode="gray">
          <a:xfrm>
            <a:off x="1333947" y="1581733"/>
            <a:ext cx="3255336" cy="609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r">
              <a:lnSpc>
                <a:spcPct val="120000"/>
              </a:lnSpc>
              <a:defRPr/>
            </a:pPr>
            <a:r>
              <a:rPr lang="zh-CN" altLang="en-US" sz="14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单击此处输入文字单击此处输入文字</a:t>
            </a:r>
          </a:p>
          <a:p>
            <a:pPr lvl="0" algn="r">
              <a:lnSpc>
                <a:spcPct val="120000"/>
              </a:lnSpc>
              <a:defRPr/>
            </a:pPr>
            <a:r>
              <a:rPr lang="zh-CN" altLang="en-US" sz="14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单击此处输入文字单击此处输入文字</a:t>
            </a:r>
            <a:endParaRPr lang="zh-CN" altLang="en-US" sz="1400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" name="Rectangle 11"/>
          <p:cNvSpPr>
            <a:spLocks noChangeArrowheads="1"/>
          </p:cNvSpPr>
          <p:nvPr/>
        </p:nvSpPr>
        <p:spPr bwMode="gray">
          <a:xfrm>
            <a:off x="1979712" y="1204863"/>
            <a:ext cx="2500330" cy="358775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 anchor="ctr"/>
          <a:lstStyle/>
          <a:p>
            <a:pPr lvl="0" algn="r">
              <a:lnSpc>
                <a:spcPct val="120000"/>
              </a:lnSpc>
              <a:defRPr/>
            </a:pPr>
            <a:r>
              <a:rPr lang="zh-CN" altLang="en-US" sz="20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</a:t>
            </a:r>
            <a:r>
              <a:rPr lang="zh-CN" altLang="en-US" sz="2000" b="1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endParaRPr lang="zh-CN" altLang="en-US" sz="2000" b="1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" name="Text Box 40"/>
          <p:cNvSpPr txBox="1">
            <a:spLocks noChangeArrowheads="1"/>
          </p:cNvSpPr>
          <p:nvPr/>
        </p:nvSpPr>
        <p:spPr bwMode="gray">
          <a:xfrm>
            <a:off x="1333947" y="3668898"/>
            <a:ext cx="3255336" cy="609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r">
              <a:lnSpc>
                <a:spcPct val="120000"/>
              </a:lnSpc>
              <a:defRPr/>
            </a:pPr>
            <a:r>
              <a:rPr lang="zh-CN" altLang="en-US" sz="14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单击此处输入文字单击此处输入文字</a:t>
            </a:r>
          </a:p>
          <a:p>
            <a:pPr lvl="0" algn="r">
              <a:lnSpc>
                <a:spcPct val="120000"/>
              </a:lnSpc>
              <a:defRPr/>
            </a:pPr>
            <a:r>
              <a:rPr lang="zh-CN" altLang="en-US" sz="14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单击此处输入文字单击此处输入文字</a:t>
            </a:r>
            <a:endParaRPr lang="zh-CN" altLang="en-US" sz="1400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2" name="Rectangle 11"/>
          <p:cNvSpPr>
            <a:spLocks noChangeArrowheads="1"/>
          </p:cNvSpPr>
          <p:nvPr/>
        </p:nvSpPr>
        <p:spPr bwMode="gray">
          <a:xfrm>
            <a:off x="1979712" y="3292028"/>
            <a:ext cx="2500330" cy="358775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 anchor="ctr"/>
          <a:lstStyle/>
          <a:p>
            <a:pPr lvl="0" algn="r">
              <a:lnSpc>
                <a:spcPct val="120000"/>
              </a:lnSpc>
              <a:defRPr/>
            </a:pPr>
            <a:r>
              <a:rPr lang="zh-CN" altLang="en-US" sz="20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</a:t>
            </a:r>
            <a:r>
              <a:rPr lang="zh-CN" altLang="en-US" sz="2000" b="1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endParaRPr lang="zh-CN" altLang="en-US" sz="2000" b="1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55059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2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700"/>
                            </p:stCondLst>
                            <p:childTnLst>
                              <p:par>
                                <p:cTn id="3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 tmFilter="0,0; .5, 1; 1, 1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50"/>
                            </p:stCondLst>
                            <p:childTnLst>
                              <p:par>
                                <p:cTn id="4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300"/>
                            </p:stCondLst>
                            <p:childTnLst>
                              <p:par>
                                <p:cTn id="4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 tmFilter="0,0; .5, 1; 1, 1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150"/>
                            </p:stCondLst>
                            <p:childTnLst>
                              <p:par>
                                <p:cTn id="5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  <p:bldP spid="31" grpId="0" animBg="1"/>
      <p:bldP spid="32" grpId="0" animBg="1"/>
      <p:bldP spid="33" grpId="0" animBg="1"/>
      <p:bldP spid="37" grpId="0"/>
      <p:bldP spid="38" grpId="0"/>
      <p:bldP spid="39" grpId="0"/>
      <p:bldP spid="40" grpId="0"/>
      <p:bldP spid="41" grpId="0"/>
      <p:bldP spid="4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点击此处添加标题</a:t>
            </a:r>
            <a:endParaRPr lang="zh-CN" altLang="en-US" dirty="0"/>
          </a:p>
        </p:txBody>
      </p:sp>
      <p:pic>
        <p:nvPicPr>
          <p:cNvPr id="3" name="_effect"/>
          <p:cNvPicPr>
            <a:picLocks noChangeAspect="1" noChangeArrowheads="1"/>
          </p:cNvPicPr>
          <p:nvPr/>
        </p:nvPicPr>
        <p:blipFill>
          <a:blip r:embed="rId3" cstate="screen">
            <a:lum brigh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gray">
          <a:xfrm>
            <a:off x="2183833" y="3927911"/>
            <a:ext cx="2677443" cy="403407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</p:spPr>
      </p:pic>
      <p:pic>
        <p:nvPicPr>
          <p:cNvPr id="4" name="_effect"/>
          <p:cNvPicPr>
            <a:picLocks noChangeAspect="1" noChangeArrowheads="1"/>
          </p:cNvPicPr>
          <p:nvPr/>
        </p:nvPicPr>
        <p:blipFill>
          <a:blip r:embed="rId3" cstate="screen">
            <a:lum brigh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gray">
          <a:xfrm>
            <a:off x="4510454" y="3957375"/>
            <a:ext cx="2677443" cy="403407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</p:spPr>
      </p:pic>
      <p:sp>
        <p:nvSpPr>
          <p:cNvPr id="5" name="_color1"/>
          <p:cNvSpPr>
            <a:spLocks/>
          </p:cNvSpPr>
          <p:nvPr/>
        </p:nvSpPr>
        <p:spPr bwMode="gray">
          <a:xfrm>
            <a:off x="2401640" y="3371235"/>
            <a:ext cx="1098572" cy="718297"/>
          </a:xfrm>
          <a:custGeom>
            <a:avLst/>
            <a:gdLst/>
            <a:ahLst/>
            <a:cxnLst>
              <a:cxn ang="0">
                <a:pos x="367" y="174"/>
              </a:cxn>
              <a:cxn ang="0">
                <a:pos x="67" y="0"/>
              </a:cxn>
              <a:cxn ang="0">
                <a:pos x="42" y="36"/>
              </a:cxn>
              <a:cxn ang="0">
                <a:pos x="0" y="39"/>
              </a:cxn>
              <a:cxn ang="0">
                <a:pos x="367" y="252"/>
              </a:cxn>
              <a:cxn ang="0">
                <a:pos x="385" y="214"/>
              </a:cxn>
              <a:cxn ang="0">
                <a:pos x="367" y="174"/>
              </a:cxn>
            </a:cxnLst>
            <a:rect l="0" t="0" r="r" b="b"/>
            <a:pathLst>
              <a:path w="385" h="252">
                <a:moveTo>
                  <a:pt x="367" y="174"/>
                </a:moveTo>
                <a:cubicBezTo>
                  <a:pt x="240" y="169"/>
                  <a:pt x="130" y="101"/>
                  <a:pt x="67" y="0"/>
                </a:cubicBezTo>
                <a:cubicBezTo>
                  <a:pt x="42" y="36"/>
                  <a:pt x="42" y="36"/>
                  <a:pt x="42" y="36"/>
                </a:cubicBezTo>
                <a:cubicBezTo>
                  <a:pt x="0" y="39"/>
                  <a:pt x="0" y="39"/>
                  <a:pt x="0" y="39"/>
                </a:cubicBezTo>
                <a:cubicBezTo>
                  <a:pt x="76" y="163"/>
                  <a:pt x="212" y="247"/>
                  <a:pt x="367" y="252"/>
                </a:cubicBezTo>
                <a:cubicBezTo>
                  <a:pt x="385" y="214"/>
                  <a:pt x="385" y="214"/>
                  <a:pt x="385" y="214"/>
                </a:cubicBezTo>
                <a:lnTo>
                  <a:pt x="367" y="174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de-DE" altLang="zh-CN" sz="110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_color1"/>
          <p:cNvSpPr>
            <a:spLocks/>
          </p:cNvSpPr>
          <p:nvPr/>
        </p:nvSpPr>
        <p:spPr bwMode="gray">
          <a:xfrm>
            <a:off x="2404054" y="1514037"/>
            <a:ext cx="1050283" cy="709846"/>
          </a:xfrm>
          <a:custGeom>
            <a:avLst/>
            <a:gdLst/>
            <a:ahLst/>
            <a:cxnLst>
              <a:cxn ang="0">
                <a:pos x="68" y="249"/>
              </a:cxn>
              <a:cxn ang="0">
                <a:pos x="368" y="78"/>
              </a:cxn>
              <a:cxn ang="0">
                <a:pos x="350" y="39"/>
              </a:cxn>
              <a:cxn ang="0">
                <a:pos x="368" y="0"/>
              </a:cxn>
              <a:cxn ang="0">
                <a:pos x="0" y="211"/>
              </a:cxn>
              <a:cxn ang="0">
                <a:pos x="25" y="245"/>
              </a:cxn>
              <a:cxn ang="0">
                <a:pos x="68" y="249"/>
              </a:cxn>
            </a:cxnLst>
            <a:rect l="0" t="0" r="r" b="b"/>
            <a:pathLst>
              <a:path w="368" h="249">
                <a:moveTo>
                  <a:pt x="68" y="249"/>
                </a:moveTo>
                <a:cubicBezTo>
                  <a:pt x="132" y="149"/>
                  <a:pt x="242" y="82"/>
                  <a:pt x="368" y="78"/>
                </a:cubicBezTo>
                <a:cubicBezTo>
                  <a:pt x="350" y="39"/>
                  <a:pt x="350" y="39"/>
                  <a:pt x="350" y="39"/>
                </a:cubicBezTo>
                <a:cubicBezTo>
                  <a:pt x="368" y="0"/>
                  <a:pt x="368" y="0"/>
                  <a:pt x="368" y="0"/>
                </a:cubicBezTo>
                <a:cubicBezTo>
                  <a:pt x="212" y="4"/>
                  <a:pt x="77" y="87"/>
                  <a:pt x="0" y="211"/>
                </a:cubicBezTo>
                <a:cubicBezTo>
                  <a:pt x="25" y="245"/>
                  <a:pt x="25" y="245"/>
                  <a:pt x="25" y="245"/>
                </a:cubicBezTo>
                <a:lnTo>
                  <a:pt x="68" y="249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de-DE" altLang="zh-CN" sz="110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_color1"/>
          <p:cNvSpPr>
            <a:spLocks/>
          </p:cNvSpPr>
          <p:nvPr/>
        </p:nvSpPr>
        <p:spPr bwMode="gray">
          <a:xfrm>
            <a:off x="3477274" y="1514037"/>
            <a:ext cx="1097365" cy="720712"/>
          </a:xfrm>
          <a:custGeom>
            <a:avLst/>
            <a:gdLst/>
            <a:ahLst/>
            <a:cxnLst>
              <a:cxn ang="0">
                <a:pos x="19" y="78"/>
              </a:cxn>
              <a:cxn ang="0">
                <a:pos x="318" y="253"/>
              </a:cxn>
              <a:cxn ang="0">
                <a:pos x="343" y="216"/>
              </a:cxn>
              <a:cxn ang="0">
                <a:pos x="385" y="213"/>
              </a:cxn>
              <a:cxn ang="0">
                <a:pos x="18" y="0"/>
              </a:cxn>
              <a:cxn ang="0">
                <a:pos x="0" y="39"/>
              </a:cxn>
              <a:cxn ang="0">
                <a:pos x="19" y="78"/>
              </a:cxn>
            </a:cxnLst>
            <a:rect l="0" t="0" r="r" b="b"/>
            <a:pathLst>
              <a:path w="385" h="253">
                <a:moveTo>
                  <a:pt x="19" y="78"/>
                </a:moveTo>
                <a:cubicBezTo>
                  <a:pt x="145" y="83"/>
                  <a:pt x="255" y="151"/>
                  <a:pt x="318" y="253"/>
                </a:cubicBezTo>
                <a:cubicBezTo>
                  <a:pt x="343" y="216"/>
                  <a:pt x="343" y="216"/>
                  <a:pt x="343" y="216"/>
                </a:cubicBezTo>
                <a:cubicBezTo>
                  <a:pt x="385" y="213"/>
                  <a:pt x="385" y="213"/>
                  <a:pt x="385" y="213"/>
                </a:cubicBezTo>
                <a:cubicBezTo>
                  <a:pt x="309" y="88"/>
                  <a:pt x="173" y="4"/>
                  <a:pt x="18" y="0"/>
                </a:cubicBezTo>
                <a:cubicBezTo>
                  <a:pt x="0" y="39"/>
                  <a:pt x="0" y="39"/>
                  <a:pt x="0" y="39"/>
                </a:cubicBezTo>
                <a:lnTo>
                  <a:pt x="19" y="78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de-DE" altLang="zh-CN" sz="110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_color1"/>
          <p:cNvSpPr>
            <a:spLocks/>
          </p:cNvSpPr>
          <p:nvPr/>
        </p:nvSpPr>
        <p:spPr bwMode="gray">
          <a:xfrm>
            <a:off x="2213313" y="2207473"/>
            <a:ext cx="347680" cy="1212051"/>
          </a:xfrm>
          <a:custGeom>
            <a:avLst/>
            <a:gdLst/>
            <a:ahLst/>
            <a:cxnLst>
              <a:cxn ang="0">
                <a:pos x="120" y="385"/>
              </a:cxn>
              <a:cxn ang="0">
                <a:pos x="78" y="213"/>
              </a:cxn>
              <a:cxn ang="0">
                <a:pos x="122" y="39"/>
              </a:cxn>
              <a:cxn ang="0">
                <a:pos x="79" y="35"/>
              </a:cxn>
              <a:cxn ang="0">
                <a:pos x="54" y="0"/>
              </a:cxn>
              <a:cxn ang="0">
                <a:pos x="0" y="213"/>
              </a:cxn>
              <a:cxn ang="0">
                <a:pos x="53" y="425"/>
              </a:cxn>
              <a:cxn ang="0">
                <a:pos x="95" y="421"/>
              </a:cxn>
              <a:cxn ang="0">
                <a:pos x="120" y="385"/>
              </a:cxn>
            </a:cxnLst>
            <a:rect l="0" t="0" r="r" b="b"/>
            <a:pathLst>
              <a:path w="122" h="425">
                <a:moveTo>
                  <a:pt x="120" y="385"/>
                </a:moveTo>
                <a:cubicBezTo>
                  <a:pt x="93" y="334"/>
                  <a:pt x="78" y="275"/>
                  <a:pt x="78" y="213"/>
                </a:cubicBezTo>
                <a:cubicBezTo>
                  <a:pt x="78" y="150"/>
                  <a:pt x="94" y="91"/>
                  <a:pt x="122" y="39"/>
                </a:cubicBezTo>
                <a:cubicBezTo>
                  <a:pt x="79" y="35"/>
                  <a:pt x="79" y="35"/>
                  <a:pt x="79" y="35"/>
                </a:cubicBezTo>
                <a:cubicBezTo>
                  <a:pt x="54" y="0"/>
                  <a:pt x="54" y="0"/>
                  <a:pt x="54" y="0"/>
                </a:cubicBezTo>
                <a:cubicBezTo>
                  <a:pt x="19" y="64"/>
                  <a:pt x="0" y="136"/>
                  <a:pt x="0" y="213"/>
                </a:cubicBezTo>
                <a:cubicBezTo>
                  <a:pt x="0" y="290"/>
                  <a:pt x="19" y="362"/>
                  <a:pt x="53" y="425"/>
                </a:cubicBezTo>
                <a:cubicBezTo>
                  <a:pt x="95" y="421"/>
                  <a:pt x="95" y="421"/>
                  <a:pt x="95" y="421"/>
                </a:cubicBezTo>
                <a:lnTo>
                  <a:pt x="120" y="385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de-DE" altLang="zh-CN" sz="110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_color1"/>
          <p:cNvSpPr>
            <a:spLocks/>
          </p:cNvSpPr>
          <p:nvPr/>
        </p:nvSpPr>
        <p:spPr bwMode="gray">
          <a:xfrm>
            <a:off x="3523148" y="3379685"/>
            <a:ext cx="1046662" cy="709846"/>
          </a:xfrm>
          <a:custGeom>
            <a:avLst/>
            <a:gdLst/>
            <a:ahLst/>
            <a:cxnLst>
              <a:cxn ang="0">
                <a:pos x="299" y="0"/>
              </a:cxn>
              <a:cxn ang="0">
                <a:pos x="0" y="171"/>
              </a:cxn>
              <a:cxn ang="0">
                <a:pos x="18" y="211"/>
              </a:cxn>
              <a:cxn ang="0">
                <a:pos x="0" y="249"/>
              </a:cxn>
              <a:cxn ang="0">
                <a:pos x="367" y="39"/>
              </a:cxn>
              <a:cxn ang="0">
                <a:pos x="342" y="4"/>
              </a:cxn>
              <a:cxn ang="0">
                <a:pos x="299" y="0"/>
              </a:cxn>
            </a:cxnLst>
            <a:rect l="0" t="0" r="r" b="b"/>
            <a:pathLst>
              <a:path w="367" h="249">
                <a:moveTo>
                  <a:pt x="299" y="0"/>
                </a:moveTo>
                <a:cubicBezTo>
                  <a:pt x="236" y="100"/>
                  <a:pt x="126" y="167"/>
                  <a:pt x="0" y="171"/>
                </a:cubicBezTo>
                <a:cubicBezTo>
                  <a:pt x="18" y="211"/>
                  <a:pt x="18" y="211"/>
                  <a:pt x="18" y="211"/>
                </a:cubicBezTo>
                <a:cubicBezTo>
                  <a:pt x="0" y="249"/>
                  <a:pt x="0" y="249"/>
                  <a:pt x="0" y="249"/>
                </a:cubicBezTo>
                <a:cubicBezTo>
                  <a:pt x="155" y="245"/>
                  <a:pt x="290" y="162"/>
                  <a:pt x="367" y="39"/>
                </a:cubicBezTo>
                <a:cubicBezTo>
                  <a:pt x="342" y="4"/>
                  <a:pt x="342" y="4"/>
                  <a:pt x="342" y="4"/>
                </a:cubicBezTo>
                <a:lnTo>
                  <a:pt x="299" y="0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de-DE" altLang="zh-CN" sz="110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_color1"/>
          <p:cNvSpPr>
            <a:spLocks/>
          </p:cNvSpPr>
          <p:nvPr/>
        </p:nvSpPr>
        <p:spPr bwMode="gray">
          <a:xfrm>
            <a:off x="4729163" y="1577473"/>
            <a:ext cx="1097364" cy="718297"/>
          </a:xfrm>
          <a:custGeom>
            <a:avLst/>
            <a:gdLst/>
            <a:ahLst/>
            <a:cxnLst>
              <a:cxn ang="0">
                <a:pos x="367" y="0"/>
              </a:cxn>
              <a:cxn ang="0">
                <a:pos x="0" y="213"/>
              </a:cxn>
              <a:cxn ang="0">
                <a:pos x="41" y="216"/>
              </a:cxn>
              <a:cxn ang="0">
                <a:pos x="67" y="252"/>
              </a:cxn>
              <a:cxn ang="0">
                <a:pos x="367" y="78"/>
              </a:cxn>
              <a:cxn ang="0">
                <a:pos x="385" y="40"/>
              </a:cxn>
              <a:cxn ang="0">
                <a:pos x="367" y="0"/>
              </a:cxn>
            </a:cxnLst>
            <a:rect l="0" t="0" r="r" b="b"/>
            <a:pathLst>
              <a:path w="385" h="252">
                <a:moveTo>
                  <a:pt x="367" y="0"/>
                </a:moveTo>
                <a:cubicBezTo>
                  <a:pt x="211" y="4"/>
                  <a:pt x="76" y="88"/>
                  <a:pt x="0" y="213"/>
                </a:cubicBezTo>
                <a:cubicBezTo>
                  <a:pt x="41" y="216"/>
                  <a:pt x="41" y="216"/>
                  <a:pt x="41" y="216"/>
                </a:cubicBezTo>
                <a:cubicBezTo>
                  <a:pt x="67" y="252"/>
                  <a:pt x="67" y="252"/>
                  <a:pt x="67" y="252"/>
                </a:cubicBezTo>
                <a:cubicBezTo>
                  <a:pt x="130" y="151"/>
                  <a:pt x="240" y="82"/>
                  <a:pt x="367" y="78"/>
                </a:cubicBezTo>
                <a:cubicBezTo>
                  <a:pt x="385" y="40"/>
                  <a:pt x="385" y="40"/>
                  <a:pt x="385" y="40"/>
                </a:cubicBezTo>
                <a:lnTo>
                  <a:pt x="367" y="0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de-DE" altLang="zh-CN" sz="110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_color1"/>
          <p:cNvSpPr>
            <a:spLocks/>
          </p:cNvSpPr>
          <p:nvPr/>
        </p:nvSpPr>
        <p:spPr bwMode="gray">
          <a:xfrm>
            <a:off x="5849465" y="1577473"/>
            <a:ext cx="1050284" cy="709847"/>
          </a:xfrm>
          <a:custGeom>
            <a:avLst/>
            <a:gdLst/>
            <a:ahLst/>
            <a:cxnLst>
              <a:cxn ang="0">
                <a:pos x="368" y="211"/>
              </a:cxn>
              <a:cxn ang="0">
                <a:pos x="0" y="0"/>
              </a:cxn>
              <a:cxn ang="0">
                <a:pos x="18" y="40"/>
              </a:cxn>
              <a:cxn ang="0">
                <a:pos x="0" y="78"/>
              </a:cxn>
              <a:cxn ang="0">
                <a:pos x="300" y="249"/>
              </a:cxn>
              <a:cxn ang="0">
                <a:pos x="343" y="245"/>
              </a:cxn>
              <a:cxn ang="0">
                <a:pos x="368" y="211"/>
              </a:cxn>
            </a:cxnLst>
            <a:rect l="0" t="0" r="r" b="b"/>
            <a:pathLst>
              <a:path w="368" h="249">
                <a:moveTo>
                  <a:pt x="368" y="211"/>
                </a:moveTo>
                <a:cubicBezTo>
                  <a:pt x="291" y="87"/>
                  <a:pt x="155" y="4"/>
                  <a:pt x="0" y="0"/>
                </a:cubicBezTo>
                <a:cubicBezTo>
                  <a:pt x="18" y="40"/>
                  <a:pt x="18" y="40"/>
                  <a:pt x="18" y="40"/>
                </a:cubicBezTo>
                <a:cubicBezTo>
                  <a:pt x="0" y="78"/>
                  <a:pt x="0" y="78"/>
                  <a:pt x="0" y="78"/>
                </a:cubicBezTo>
                <a:cubicBezTo>
                  <a:pt x="126" y="82"/>
                  <a:pt x="236" y="149"/>
                  <a:pt x="300" y="249"/>
                </a:cubicBezTo>
                <a:cubicBezTo>
                  <a:pt x="343" y="245"/>
                  <a:pt x="343" y="245"/>
                  <a:pt x="343" y="245"/>
                </a:cubicBezTo>
                <a:lnTo>
                  <a:pt x="368" y="211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de-DE" altLang="zh-CN" sz="110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_color1"/>
          <p:cNvSpPr>
            <a:spLocks/>
          </p:cNvSpPr>
          <p:nvPr/>
        </p:nvSpPr>
        <p:spPr bwMode="gray">
          <a:xfrm>
            <a:off x="4731578" y="3379685"/>
            <a:ext cx="1052697" cy="709846"/>
          </a:xfrm>
          <a:custGeom>
            <a:avLst/>
            <a:gdLst/>
            <a:ahLst/>
            <a:cxnLst>
              <a:cxn ang="0">
                <a:pos x="369" y="171"/>
              </a:cxn>
              <a:cxn ang="0">
                <a:pos x="68" y="0"/>
              </a:cxn>
              <a:cxn ang="0">
                <a:pos x="26" y="4"/>
              </a:cxn>
              <a:cxn ang="0">
                <a:pos x="0" y="39"/>
              </a:cxn>
              <a:cxn ang="0">
                <a:pos x="368" y="249"/>
              </a:cxn>
              <a:cxn ang="0">
                <a:pos x="351" y="211"/>
              </a:cxn>
              <a:cxn ang="0">
                <a:pos x="369" y="171"/>
              </a:cxn>
            </a:cxnLst>
            <a:rect l="0" t="0" r="r" b="b"/>
            <a:pathLst>
              <a:path w="369" h="249">
                <a:moveTo>
                  <a:pt x="369" y="171"/>
                </a:moveTo>
                <a:cubicBezTo>
                  <a:pt x="242" y="167"/>
                  <a:pt x="132" y="100"/>
                  <a:pt x="68" y="0"/>
                </a:cubicBezTo>
                <a:cubicBezTo>
                  <a:pt x="26" y="4"/>
                  <a:pt x="26" y="4"/>
                  <a:pt x="26" y="4"/>
                </a:cubicBezTo>
                <a:cubicBezTo>
                  <a:pt x="0" y="39"/>
                  <a:pt x="0" y="39"/>
                  <a:pt x="0" y="39"/>
                </a:cubicBezTo>
                <a:cubicBezTo>
                  <a:pt x="78" y="162"/>
                  <a:pt x="213" y="245"/>
                  <a:pt x="368" y="249"/>
                </a:cubicBezTo>
                <a:cubicBezTo>
                  <a:pt x="351" y="211"/>
                  <a:pt x="351" y="211"/>
                  <a:pt x="351" y="211"/>
                </a:cubicBezTo>
                <a:lnTo>
                  <a:pt x="369" y="171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de-DE" altLang="zh-CN" sz="110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_color1"/>
          <p:cNvSpPr>
            <a:spLocks/>
          </p:cNvSpPr>
          <p:nvPr/>
        </p:nvSpPr>
        <p:spPr bwMode="gray">
          <a:xfrm>
            <a:off x="5807212" y="3371235"/>
            <a:ext cx="1094951" cy="718297"/>
          </a:xfrm>
          <a:custGeom>
            <a:avLst/>
            <a:gdLst/>
            <a:ahLst/>
            <a:cxnLst>
              <a:cxn ang="0">
                <a:pos x="316" y="0"/>
              </a:cxn>
              <a:cxn ang="0">
                <a:pos x="18" y="174"/>
              </a:cxn>
              <a:cxn ang="0">
                <a:pos x="0" y="214"/>
              </a:cxn>
              <a:cxn ang="0">
                <a:pos x="18" y="252"/>
              </a:cxn>
              <a:cxn ang="0">
                <a:pos x="384" y="39"/>
              </a:cxn>
              <a:cxn ang="0">
                <a:pos x="342" y="36"/>
              </a:cxn>
              <a:cxn ang="0">
                <a:pos x="316" y="0"/>
              </a:cxn>
            </a:cxnLst>
            <a:rect l="0" t="0" r="r" b="b"/>
            <a:pathLst>
              <a:path w="384" h="252">
                <a:moveTo>
                  <a:pt x="316" y="0"/>
                </a:moveTo>
                <a:cubicBezTo>
                  <a:pt x="254" y="101"/>
                  <a:pt x="144" y="169"/>
                  <a:pt x="18" y="174"/>
                </a:cubicBezTo>
                <a:cubicBezTo>
                  <a:pt x="0" y="214"/>
                  <a:pt x="0" y="214"/>
                  <a:pt x="0" y="214"/>
                </a:cubicBezTo>
                <a:cubicBezTo>
                  <a:pt x="18" y="252"/>
                  <a:pt x="18" y="252"/>
                  <a:pt x="18" y="252"/>
                </a:cubicBezTo>
                <a:cubicBezTo>
                  <a:pt x="173" y="247"/>
                  <a:pt x="307" y="163"/>
                  <a:pt x="384" y="39"/>
                </a:cubicBezTo>
                <a:cubicBezTo>
                  <a:pt x="342" y="36"/>
                  <a:pt x="342" y="36"/>
                  <a:pt x="342" y="36"/>
                </a:cubicBezTo>
                <a:lnTo>
                  <a:pt x="316" y="0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de-DE" altLang="zh-CN" sz="110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_color1"/>
          <p:cNvSpPr>
            <a:spLocks/>
          </p:cNvSpPr>
          <p:nvPr/>
        </p:nvSpPr>
        <p:spPr bwMode="gray">
          <a:xfrm>
            <a:off x="6742809" y="2245066"/>
            <a:ext cx="347680" cy="1208429"/>
          </a:xfrm>
          <a:custGeom>
            <a:avLst/>
            <a:gdLst/>
            <a:ahLst/>
            <a:cxnLst>
              <a:cxn ang="0">
                <a:pos x="69" y="424"/>
              </a:cxn>
              <a:cxn ang="0">
                <a:pos x="122" y="212"/>
              </a:cxn>
              <a:cxn ang="0">
                <a:pos x="68" y="0"/>
              </a:cxn>
              <a:cxn ang="0">
                <a:pos x="43" y="34"/>
              </a:cxn>
              <a:cxn ang="0">
                <a:pos x="0" y="38"/>
              </a:cxn>
              <a:cxn ang="0">
                <a:pos x="44" y="212"/>
              </a:cxn>
              <a:cxn ang="0">
                <a:pos x="2" y="384"/>
              </a:cxn>
              <a:cxn ang="0">
                <a:pos x="27" y="420"/>
              </a:cxn>
              <a:cxn ang="0">
                <a:pos x="69" y="424"/>
              </a:cxn>
            </a:cxnLst>
            <a:rect l="0" t="0" r="r" b="b"/>
            <a:pathLst>
              <a:path w="122" h="424">
                <a:moveTo>
                  <a:pt x="69" y="424"/>
                </a:moveTo>
                <a:cubicBezTo>
                  <a:pt x="103" y="361"/>
                  <a:pt x="122" y="289"/>
                  <a:pt x="122" y="212"/>
                </a:cubicBezTo>
                <a:cubicBezTo>
                  <a:pt x="122" y="135"/>
                  <a:pt x="102" y="63"/>
                  <a:pt x="68" y="0"/>
                </a:cubicBezTo>
                <a:cubicBezTo>
                  <a:pt x="43" y="34"/>
                  <a:pt x="43" y="34"/>
                  <a:pt x="43" y="34"/>
                </a:cubicBezTo>
                <a:cubicBezTo>
                  <a:pt x="0" y="38"/>
                  <a:pt x="0" y="38"/>
                  <a:pt x="0" y="38"/>
                </a:cubicBezTo>
                <a:cubicBezTo>
                  <a:pt x="28" y="90"/>
                  <a:pt x="44" y="149"/>
                  <a:pt x="44" y="212"/>
                </a:cubicBezTo>
                <a:cubicBezTo>
                  <a:pt x="44" y="274"/>
                  <a:pt x="29" y="333"/>
                  <a:pt x="2" y="384"/>
                </a:cubicBezTo>
                <a:cubicBezTo>
                  <a:pt x="27" y="420"/>
                  <a:pt x="27" y="420"/>
                  <a:pt x="27" y="420"/>
                </a:cubicBezTo>
                <a:lnTo>
                  <a:pt x="69" y="424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de-DE" altLang="zh-CN" sz="110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_color1"/>
          <p:cNvSpPr>
            <a:spLocks/>
          </p:cNvSpPr>
          <p:nvPr/>
        </p:nvSpPr>
        <p:spPr bwMode="gray">
          <a:xfrm>
            <a:off x="4421323" y="2215923"/>
            <a:ext cx="467195" cy="1209636"/>
          </a:xfrm>
          <a:custGeom>
            <a:avLst/>
            <a:gdLst/>
            <a:ahLst/>
            <a:cxnLst>
              <a:cxn ang="0">
                <a:pos x="164" y="385"/>
              </a:cxn>
              <a:cxn ang="0">
                <a:pos x="120" y="210"/>
              </a:cxn>
              <a:cxn ang="0">
                <a:pos x="81" y="28"/>
              </a:cxn>
              <a:cxn ang="0">
                <a:pos x="67" y="0"/>
              </a:cxn>
              <a:cxn ang="0">
                <a:pos x="26" y="3"/>
              </a:cxn>
              <a:cxn ang="0">
                <a:pos x="0" y="40"/>
              </a:cxn>
              <a:cxn ang="0">
                <a:pos x="42" y="210"/>
              </a:cxn>
              <a:cxn ang="0">
                <a:pos x="81" y="393"/>
              </a:cxn>
              <a:cxn ang="0">
                <a:pos x="96" y="424"/>
              </a:cxn>
              <a:cxn ang="0">
                <a:pos x="122" y="389"/>
              </a:cxn>
              <a:cxn ang="0">
                <a:pos x="164" y="385"/>
              </a:cxn>
            </a:cxnLst>
            <a:rect l="0" t="0" r="r" b="b"/>
            <a:pathLst>
              <a:path w="164" h="424">
                <a:moveTo>
                  <a:pt x="164" y="385"/>
                </a:moveTo>
                <a:cubicBezTo>
                  <a:pt x="136" y="333"/>
                  <a:pt x="120" y="274"/>
                  <a:pt x="120" y="210"/>
                </a:cubicBezTo>
                <a:cubicBezTo>
                  <a:pt x="120" y="145"/>
                  <a:pt x="106" y="83"/>
                  <a:pt x="81" y="28"/>
                </a:cubicBezTo>
                <a:cubicBezTo>
                  <a:pt x="77" y="18"/>
                  <a:pt x="72" y="9"/>
                  <a:pt x="67" y="0"/>
                </a:cubicBezTo>
                <a:cubicBezTo>
                  <a:pt x="26" y="3"/>
                  <a:pt x="26" y="3"/>
                  <a:pt x="26" y="3"/>
                </a:cubicBezTo>
                <a:cubicBezTo>
                  <a:pt x="0" y="40"/>
                  <a:pt x="0" y="40"/>
                  <a:pt x="0" y="40"/>
                </a:cubicBezTo>
                <a:cubicBezTo>
                  <a:pt x="27" y="91"/>
                  <a:pt x="42" y="149"/>
                  <a:pt x="42" y="210"/>
                </a:cubicBezTo>
                <a:cubicBezTo>
                  <a:pt x="42" y="275"/>
                  <a:pt x="56" y="337"/>
                  <a:pt x="81" y="393"/>
                </a:cubicBezTo>
                <a:cubicBezTo>
                  <a:pt x="86" y="404"/>
                  <a:pt x="91" y="414"/>
                  <a:pt x="96" y="424"/>
                </a:cubicBezTo>
                <a:cubicBezTo>
                  <a:pt x="122" y="389"/>
                  <a:pt x="122" y="389"/>
                  <a:pt x="122" y="389"/>
                </a:cubicBezTo>
                <a:lnTo>
                  <a:pt x="164" y="385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de-DE" altLang="zh-CN" sz="110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387153" y="2226544"/>
            <a:ext cx="218008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5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</a:t>
            </a:r>
            <a:endParaRPr lang="en-US" altLang="zh-CN" sz="35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35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</a:t>
            </a:r>
            <a:endParaRPr lang="zh-CN" altLang="en-US" sz="35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704113" y="2211710"/>
            <a:ext cx="218135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5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</a:t>
            </a:r>
            <a:endParaRPr lang="en-US" altLang="zh-CN" sz="35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35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</a:t>
            </a:r>
            <a:endParaRPr lang="zh-CN" altLang="en-US" sz="35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Text Box 40"/>
          <p:cNvSpPr txBox="1">
            <a:spLocks noChangeArrowheads="1"/>
          </p:cNvSpPr>
          <p:nvPr/>
        </p:nvSpPr>
        <p:spPr bwMode="gray">
          <a:xfrm>
            <a:off x="290126" y="4287013"/>
            <a:ext cx="3255336" cy="609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>
              <a:lnSpc>
                <a:spcPct val="120000"/>
              </a:lnSpc>
              <a:defRPr/>
            </a:pPr>
            <a:r>
              <a:rPr lang="zh-CN" altLang="en-US" sz="14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单击此处输入文字单击此处输入文字</a:t>
            </a:r>
          </a:p>
          <a:p>
            <a:pPr lvl="0">
              <a:lnSpc>
                <a:spcPct val="120000"/>
              </a:lnSpc>
              <a:defRPr/>
            </a:pPr>
            <a:r>
              <a:rPr lang="zh-CN" altLang="en-US" sz="14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单击此处输入文字单击此处输入文字</a:t>
            </a:r>
            <a:endParaRPr lang="zh-CN" altLang="en-US" sz="1400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Rectangle 11"/>
          <p:cNvSpPr>
            <a:spLocks noChangeArrowheads="1"/>
          </p:cNvSpPr>
          <p:nvPr/>
        </p:nvSpPr>
        <p:spPr bwMode="gray">
          <a:xfrm>
            <a:off x="364146" y="3910143"/>
            <a:ext cx="2500330" cy="358775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 anchor="ctr"/>
          <a:lstStyle/>
          <a:p>
            <a:pPr lvl="0">
              <a:lnSpc>
                <a:spcPct val="120000"/>
              </a:lnSpc>
              <a:defRPr/>
            </a:pPr>
            <a:r>
              <a:rPr lang="zh-CN" altLang="en-US" sz="20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</a:t>
            </a:r>
            <a:r>
              <a:rPr lang="zh-CN" altLang="en-US" sz="2000" b="1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输入小标题</a:t>
            </a:r>
            <a:endParaRPr lang="zh-CN" altLang="en-US" sz="2000" b="1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Text Box 40"/>
          <p:cNvSpPr txBox="1">
            <a:spLocks noChangeArrowheads="1"/>
          </p:cNvSpPr>
          <p:nvPr/>
        </p:nvSpPr>
        <p:spPr bwMode="gray">
          <a:xfrm>
            <a:off x="5592464" y="1076412"/>
            <a:ext cx="3255336" cy="5874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r">
              <a:lnSpc>
                <a:spcPct val="120000"/>
              </a:lnSpc>
              <a:defRPr/>
            </a:pPr>
            <a:r>
              <a:rPr lang="zh-CN" altLang="en-US" sz="14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单击此处输入文字单击此处输入文字</a:t>
            </a:r>
          </a:p>
          <a:p>
            <a:pPr lvl="0" algn="r">
              <a:lnSpc>
                <a:spcPct val="120000"/>
              </a:lnSpc>
              <a:defRPr/>
            </a:pPr>
            <a:r>
              <a:rPr lang="zh-CN" altLang="en-US" sz="14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单击此处输入文字单击此处输入文字</a:t>
            </a:r>
            <a:endParaRPr lang="zh-CN" altLang="en-US" sz="1400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Rectangle 11"/>
          <p:cNvSpPr>
            <a:spLocks noChangeArrowheads="1"/>
          </p:cNvSpPr>
          <p:nvPr/>
        </p:nvSpPr>
        <p:spPr bwMode="gray">
          <a:xfrm>
            <a:off x="6228184" y="699542"/>
            <a:ext cx="2500330" cy="358775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 anchor="ctr"/>
          <a:lstStyle/>
          <a:p>
            <a:pPr lvl="0" algn="r">
              <a:lnSpc>
                <a:spcPct val="120000"/>
              </a:lnSpc>
              <a:defRPr/>
            </a:pPr>
            <a:r>
              <a:rPr lang="zh-CN" altLang="en-US" sz="20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</a:t>
            </a:r>
            <a:r>
              <a:rPr lang="zh-CN" altLang="en-US" sz="2000" b="1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输入小标题</a:t>
            </a:r>
            <a:endParaRPr lang="zh-CN" altLang="en-US" sz="2000" b="1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55059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1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"/>
                            </p:stCondLst>
                            <p:childTnLst>
                              <p:par>
                                <p:cTn id="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1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1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"/>
                            </p:stCondLst>
                            <p:childTnLst>
                              <p:par>
                                <p:cTn id="2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1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1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1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1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4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900"/>
                            </p:stCondLst>
                            <p:childTnLst>
                              <p:par>
                                <p:cTn id="6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800"/>
                            </p:stCondLst>
                            <p:childTnLst>
                              <p:par>
                                <p:cTn id="7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550"/>
                            </p:stCondLst>
                            <p:childTnLst>
                              <p:par>
                                <p:cTn id="7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 tmFilter="0,0; .5, 1; 1, 1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4450"/>
                            </p:stCondLst>
                            <p:childTnLst>
                              <p:par>
                                <p:cTn id="8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点击此处添加标题</a:t>
            </a:r>
            <a:endParaRPr lang="zh-CN" altLang="en-US" dirty="0"/>
          </a:p>
        </p:txBody>
      </p:sp>
      <p:grpSp>
        <p:nvGrpSpPr>
          <p:cNvPr id="3" name="组合 2"/>
          <p:cNvGrpSpPr/>
          <p:nvPr/>
        </p:nvGrpSpPr>
        <p:grpSpPr>
          <a:xfrm>
            <a:off x="3840760" y="339502"/>
            <a:ext cx="1632799" cy="2641586"/>
            <a:chOff x="3719964" y="785576"/>
            <a:chExt cx="1632799" cy="2709834"/>
          </a:xfrm>
          <a:solidFill>
            <a:schemeClr val="tx2">
              <a:lumMod val="20000"/>
              <a:lumOff val="80000"/>
            </a:schemeClr>
          </a:solidFill>
        </p:grpSpPr>
        <p:sp>
          <p:nvSpPr>
            <p:cNvPr id="4" name="Freeform 5"/>
            <p:cNvSpPr>
              <a:spLocks/>
            </p:cNvSpPr>
            <p:nvPr/>
          </p:nvSpPr>
          <p:spPr bwMode="gray">
            <a:xfrm>
              <a:off x="3719964" y="785576"/>
              <a:ext cx="1632799" cy="2709834"/>
            </a:xfrm>
            <a:custGeom>
              <a:avLst/>
              <a:gdLst>
                <a:gd name="T0" fmla="*/ 1467 w 1470"/>
                <a:gd name="T1" fmla="*/ 1246 h 2346"/>
                <a:gd name="T2" fmla="*/ 1444 w 1470"/>
                <a:gd name="T3" fmla="*/ 1390 h 2346"/>
                <a:gd name="T4" fmla="*/ 1400 w 1470"/>
                <a:gd name="T5" fmla="*/ 1529 h 2346"/>
                <a:gd name="T6" fmla="*/ 1339 w 1470"/>
                <a:gd name="T7" fmla="*/ 1662 h 2346"/>
                <a:gd name="T8" fmla="*/ 1267 w 1470"/>
                <a:gd name="T9" fmla="*/ 1784 h 2346"/>
                <a:gd name="T10" fmla="*/ 1187 w 1470"/>
                <a:gd name="T11" fmla="*/ 1898 h 2346"/>
                <a:gd name="T12" fmla="*/ 1102 w 1470"/>
                <a:gd name="T13" fmla="*/ 2002 h 2346"/>
                <a:gd name="T14" fmla="*/ 1019 w 1470"/>
                <a:gd name="T15" fmla="*/ 2094 h 2346"/>
                <a:gd name="T16" fmla="*/ 939 w 1470"/>
                <a:gd name="T17" fmla="*/ 2174 h 2346"/>
                <a:gd name="T18" fmla="*/ 866 w 1470"/>
                <a:gd name="T19" fmla="*/ 2239 h 2346"/>
                <a:gd name="T20" fmla="*/ 806 w 1470"/>
                <a:gd name="T21" fmla="*/ 2290 h 2346"/>
                <a:gd name="T22" fmla="*/ 763 w 1470"/>
                <a:gd name="T23" fmla="*/ 2325 h 2346"/>
                <a:gd name="T24" fmla="*/ 739 w 1470"/>
                <a:gd name="T25" fmla="*/ 2343 h 2346"/>
                <a:gd name="T26" fmla="*/ 732 w 1470"/>
                <a:gd name="T27" fmla="*/ 2343 h 2346"/>
                <a:gd name="T28" fmla="*/ 709 w 1470"/>
                <a:gd name="T29" fmla="*/ 2325 h 2346"/>
                <a:gd name="T30" fmla="*/ 665 w 1470"/>
                <a:gd name="T31" fmla="*/ 2290 h 2346"/>
                <a:gd name="T32" fmla="*/ 604 w 1470"/>
                <a:gd name="T33" fmla="*/ 2239 h 2346"/>
                <a:gd name="T34" fmla="*/ 532 w 1470"/>
                <a:gd name="T35" fmla="*/ 2174 h 2346"/>
                <a:gd name="T36" fmla="*/ 452 w 1470"/>
                <a:gd name="T37" fmla="*/ 2094 h 2346"/>
                <a:gd name="T38" fmla="*/ 367 w 1470"/>
                <a:gd name="T39" fmla="*/ 2002 h 2346"/>
                <a:gd name="T40" fmla="*/ 284 w 1470"/>
                <a:gd name="T41" fmla="*/ 1898 h 2346"/>
                <a:gd name="T42" fmla="*/ 204 w 1470"/>
                <a:gd name="T43" fmla="*/ 1784 h 2346"/>
                <a:gd name="T44" fmla="*/ 131 w 1470"/>
                <a:gd name="T45" fmla="*/ 1662 h 2346"/>
                <a:gd name="T46" fmla="*/ 71 w 1470"/>
                <a:gd name="T47" fmla="*/ 1529 h 2346"/>
                <a:gd name="T48" fmla="*/ 27 w 1470"/>
                <a:gd name="T49" fmla="*/ 1390 h 2346"/>
                <a:gd name="T50" fmla="*/ 4 w 1470"/>
                <a:gd name="T51" fmla="*/ 1246 h 2346"/>
                <a:gd name="T52" fmla="*/ 4 w 1470"/>
                <a:gd name="T53" fmla="*/ 1098 h 2346"/>
                <a:gd name="T54" fmla="*/ 27 w 1470"/>
                <a:gd name="T55" fmla="*/ 954 h 2346"/>
                <a:gd name="T56" fmla="*/ 71 w 1470"/>
                <a:gd name="T57" fmla="*/ 815 h 2346"/>
                <a:gd name="T58" fmla="*/ 131 w 1470"/>
                <a:gd name="T59" fmla="*/ 684 h 2346"/>
                <a:gd name="T60" fmla="*/ 204 w 1470"/>
                <a:gd name="T61" fmla="*/ 560 h 2346"/>
                <a:gd name="T62" fmla="*/ 284 w 1470"/>
                <a:gd name="T63" fmla="*/ 446 h 2346"/>
                <a:gd name="T64" fmla="*/ 367 w 1470"/>
                <a:gd name="T65" fmla="*/ 343 h 2346"/>
                <a:gd name="T66" fmla="*/ 452 w 1470"/>
                <a:gd name="T67" fmla="*/ 251 h 2346"/>
                <a:gd name="T68" fmla="*/ 532 w 1470"/>
                <a:gd name="T69" fmla="*/ 170 h 2346"/>
                <a:gd name="T70" fmla="*/ 604 w 1470"/>
                <a:gd name="T71" fmla="*/ 105 h 2346"/>
                <a:gd name="T72" fmla="*/ 665 w 1470"/>
                <a:gd name="T73" fmla="*/ 55 h 2346"/>
                <a:gd name="T74" fmla="*/ 709 w 1470"/>
                <a:gd name="T75" fmla="*/ 19 h 2346"/>
                <a:gd name="T76" fmla="*/ 732 w 1470"/>
                <a:gd name="T77" fmla="*/ 1 h 2346"/>
                <a:gd name="T78" fmla="*/ 739 w 1470"/>
                <a:gd name="T79" fmla="*/ 1 h 2346"/>
                <a:gd name="T80" fmla="*/ 763 w 1470"/>
                <a:gd name="T81" fmla="*/ 19 h 2346"/>
                <a:gd name="T82" fmla="*/ 806 w 1470"/>
                <a:gd name="T83" fmla="*/ 55 h 2346"/>
                <a:gd name="T84" fmla="*/ 866 w 1470"/>
                <a:gd name="T85" fmla="*/ 105 h 2346"/>
                <a:gd name="T86" fmla="*/ 939 w 1470"/>
                <a:gd name="T87" fmla="*/ 170 h 2346"/>
                <a:gd name="T88" fmla="*/ 1019 w 1470"/>
                <a:gd name="T89" fmla="*/ 251 h 2346"/>
                <a:gd name="T90" fmla="*/ 1102 w 1470"/>
                <a:gd name="T91" fmla="*/ 343 h 2346"/>
                <a:gd name="T92" fmla="*/ 1187 w 1470"/>
                <a:gd name="T93" fmla="*/ 446 h 2346"/>
                <a:gd name="T94" fmla="*/ 1267 w 1470"/>
                <a:gd name="T95" fmla="*/ 560 h 2346"/>
                <a:gd name="T96" fmla="*/ 1339 w 1470"/>
                <a:gd name="T97" fmla="*/ 684 h 2346"/>
                <a:gd name="T98" fmla="*/ 1400 w 1470"/>
                <a:gd name="T99" fmla="*/ 815 h 2346"/>
                <a:gd name="T100" fmla="*/ 1444 w 1470"/>
                <a:gd name="T101" fmla="*/ 954 h 2346"/>
                <a:gd name="T102" fmla="*/ 1467 w 1470"/>
                <a:gd name="T103" fmla="*/ 1098 h 2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70" h="2346">
                  <a:moveTo>
                    <a:pt x="1470" y="1173"/>
                  </a:moveTo>
                  <a:lnTo>
                    <a:pt x="1467" y="1246"/>
                  </a:lnTo>
                  <a:lnTo>
                    <a:pt x="1458" y="1319"/>
                  </a:lnTo>
                  <a:lnTo>
                    <a:pt x="1444" y="1390"/>
                  </a:lnTo>
                  <a:lnTo>
                    <a:pt x="1423" y="1462"/>
                  </a:lnTo>
                  <a:lnTo>
                    <a:pt x="1400" y="1529"/>
                  </a:lnTo>
                  <a:lnTo>
                    <a:pt x="1371" y="1596"/>
                  </a:lnTo>
                  <a:lnTo>
                    <a:pt x="1339" y="1662"/>
                  </a:lnTo>
                  <a:lnTo>
                    <a:pt x="1305" y="1724"/>
                  </a:lnTo>
                  <a:lnTo>
                    <a:pt x="1267" y="1784"/>
                  </a:lnTo>
                  <a:lnTo>
                    <a:pt x="1228" y="1843"/>
                  </a:lnTo>
                  <a:lnTo>
                    <a:pt x="1187" y="1898"/>
                  </a:lnTo>
                  <a:lnTo>
                    <a:pt x="1145" y="1952"/>
                  </a:lnTo>
                  <a:lnTo>
                    <a:pt x="1102" y="2002"/>
                  </a:lnTo>
                  <a:lnTo>
                    <a:pt x="1060" y="2050"/>
                  </a:lnTo>
                  <a:lnTo>
                    <a:pt x="1019" y="2094"/>
                  </a:lnTo>
                  <a:lnTo>
                    <a:pt x="978" y="2134"/>
                  </a:lnTo>
                  <a:lnTo>
                    <a:pt x="939" y="2174"/>
                  </a:lnTo>
                  <a:lnTo>
                    <a:pt x="901" y="2207"/>
                  </a:lnTo>
                  <a:lnTo>
                    <a:pt x="866" y="2239"/>
                  </a:lnTo>
                  <a:lnTo>
                    <a:pt x="835" y="2266"/>
                  </a:lnTo>
                  <a:lnTo>
                    <a:pt x="806" y="2290"/>
                  </a:lnTo>
                  <a:lnTo>
                    <a:pt x="783" y="2309"/>
                  </a:lnTo>
                  <a:lnTo>
                    <a:pt x="763" y="2325"/>
                  </a:lnTo>
                  <a:lnTo>
                    <a:pt x="748" y="2336"/>
                  </a:lnTo>
                  <a:lnTo>
                    <a:pt x="739" y="2343"/>
                  </a:lnTo>
                  <a:lnTo>
                    <a:pt x="735" y="2346"/>
                  </a:lnTo>
                  <a:lnTo>
                    <a:pt x="732" y="2343"/>
                  </a:lnTo>
                  <a:lnTo>
                    <a:pt x="723" y="2336"/>
                  </a:lnTo>
                  <a:lnTo>
                    <a:pt x="709" y="2325"/>
                  </a:lnTo>
                  <a:lnTo>
                    <a:pt x="688" y="2309"/>
                  </a:lnTo>
                  <a:lnTo>
                    <a:pt x="665" y="2290"/>
                  </a:lnTo>
                  <a:lnTo>
                    <a:pt x="636" y="2266"/>
                  </a:lnTo>
                  <a:lnTo>
                    <a:pt x="604" y="2239"/>
                  </a:lnTo>
                  <a:lnTo>
                    <a:pt x="570" y="2207"/>
                  </a:lnTo>
                  <a:lnTo>
                    <a:pt x="532" y="2174"/>
                  </a:lnTo>
                  <a:lnTo>
                    <a:pt x="493" y="2134"/>
                  </a:lnTo>
                  <a:lnTo>
                    <a:pt x="452" y="2094"/>
                  </a:lnTo>
                  <a:lnTo>
                    <a:pt x="410" y="2050"/>
                  </a:lnTo>
                  <a:lnTo>
                    <a:pt x="367" y="2002"/>
                  </a:lnTo>
                  <a:lnTo>
                    <a:pt x="325" y="1952"/>
                  </a:lnTo>
                  <a:lnTo>
                    <a:pt x="284" y="1898"/>
                  </a:lnTo>
                  <a:lnTo>
                    <a:pt x="243" y="1843"/>
                  </a:lnTo>
                  <a:lnTo>
                    <a:pt x="204" y="1784"/>
                  </a:lnTo>
                  <a:lnTo>
                    <a:pt x="166" y="1724"/>
                  </a:lnTo>
                  <a:lnTo>
                    <a:pt x="131" y="1662"/>
                  </a:lnTo>
                  <a:lnTo>
                    <a:pt x="100" y="1596"/>
                  </a:lnTo>
                  <a:lnTo>
                    <a:pt x="71" y="1529"/>
                  </a:lnTo>
                  <a:lnTo>
                    <a:pt x="48" y="1462"/>
                  </a:lnTo>
                  <a:lnTo>
                    <a:pt x="27" y="1390"/>
                  </a:lnTo>
                  <a:lnTo>
                    <a:pt x="13" y="1319"/>
                  </a:lnTo>
                  <a:lnTo>
                    <a:pt x="4" y="1246"/>
                  </a:lnTo>
                  <a:lnTo>
                    <a:pt x="0" y="1173"/>
                  </a:lnTo>
                  <a:lnTo>
                    <a:pt x="4" y="1098"/>
                  </a:lnTo>
                  <a:lnTo>
                    <a:pt x="13" y="1025"/>
                  </a:lnTo>
                  <a:lnTo>
                    <a:pt x="27" y="954"/>
                  </a:lnTo>
                  <a:lnTo>
                    <a:pt x="48" y="884"/>
                  </a:lnTo>
                  <a:lnTo>
                    <a:pt x="71" y="815"/>
                  </a:lnTo>
                  <a:lnTo>
                    <a:pt x="100" y="748"/>
                  </a:lnTo>
                  <a:lnTo>
                    <a:pt x="131" y="684"/>
                  </a:lnTo>
                  <a:lnTo>
                    <a:pt x="166" y="621"/>
                  </a:lnTo>
                  <a:lnTo>
                    <a:pt x="204" y="560"/>
                  </a:lnTo>
                  <a:lnTo>
                    <a:pt x="243" y="502"/>
                  </a:lnTo>
                  <a:lnTo>
                    <a:pt x="284" y="446"/>
                  </a:lnTo>
                  <a:lnTo>
                    <a:pt x="325" y="394"/>
                  </a:lnTo>
                  <a:lnTo>
                    <a:pt x="367" y="343"/>
                  </a:lnTo>
                  <a:lnTo>
                    <a:pt x="410" y="294"/>
                  </a:lnTo>
                  <a:lnTo>
                    <a:pt x="452" y="251"/>
                  </a:lnTo>
                  <a:lnTo>
                    <a:pt x="493" y="210"/>
                  </a:lnTo>
                  <a:lnTo>
                    <a:pt x="532" y="170"/>
                  </a:lnTo>
                  <a:lnTo>
                    <a:pt x="570" y="137"/>
                  </a:lnTo>
                  <a:lnTo>
                    <a:pt x="604" y="105"/>
                  </a:lnTo>
                  <a:lnTo>
                    <a:pt x="636" y="79"/>
                  </a:lnTo>
                  <a:lnTo>
                    <a:pt x="665" y="55"/>
                  </a:lnTo>
                  <a:lnTo>
                    <a:pt x="688" y="35"/>
                  </a:lnTo>
                  <a:lnTo>
                    <a:pt x="709" y="19"/>
                  </a:lnTo>
                  <a:lnTo>
                    <a:pt x="723" y="9"/>
                  </a:lnTo>
                  <a:lnTo>
                    <a:pt x="732" y="1"/>
                  </a:lnTo>
                  <a:lnTo>
                    <a:pt x="735" y="0"/>
                  </a:lnTo>
                  <a:lnTo>
                    <a:pt x="739" y="1"/>
                  </a:lnTo>
                  <a:lnTo>
                    <a:pt x="748" y="9"/>
                  </a:lnTo>
                  <a:lnTo>
                    <a:pt x="763" y="19"/>
                  </a:lnTo>
                  <a:lnTo>
                    <a:pt x="783" y="35"/>
                  </a:lnTo>
                  <a:lnTo>
                    <a:pt x="806" y="55"/>
                  </a:lnTo>
                  <a:lnTo>
                    <a:pt x="835" y="79"/>
                  </a:lnTo>
                  <a:lnTo>
                    <a:pt x="866" y="105"/>
                  </a:lnTo>
                  <a:lnTo>
                    <a:pt x="901" y="137"/>
                  </a:lnTo>
                  <a:lnTo>
                    <a:pt x="939" y="170"/>
                  </a:lnTo>
                  <a:lnTo>
                    <a:pt x="978" y="210"/>
                  </a:lnTo>
                  <a:lnTo>
                    <a:pt x="1019" y="251"/>
                  </a:lnTo>
                  <a:lnTo>
                    <a:pt x="1060" y="294"/>
                  </a:lnTo>
                  <a:lnTo>
                    <a:pt x="1102" y="343"/>
                  </a:lnTo>
                  <a:lnTo>
                    <a:pt x="1145" y="394"/>
                  </a:lnTo>
                  <a:lnTo>
                    <a:pt x="1187" y="446"/>
                  </a:lnTo>
                  <a:lnTo>
                    <a:pt x="1228" y="502"/>
                  </a:lnTo>
                  <a:lnTo>
                    <a:pt x="1267" y="560"/>
                  </a:lnTo>
                  <a:lnTo>
                    <a:pt x="1305" y="621"/>
                  </a:lnTo>
                  <a:lnTo>
                    <a:pt x="1339" y="684"/>
                  </a:lnTo>
                  <a:lnTo>
                    <a:pt x="1371" y="748"/>
                  </a:lnTo>
                  <a:lnTo>
                    <a:pt x="1400" y="815"/>
                  </a:lnTo>
                  <a:lnTo>
                    <a:pt x="1423" y="884"/>
                  </a:lnTo>
                  <a:lnTo>
                    <a:pt x="1444" y="954"/>
                  </a:lnTo>
                  <a:lnTo>
                    <a:pt x="1458" y="1025"/>
                  </a:lnTo>
                  <a:lnTo>
                    <a:pt x="1467" y="1098"/>
                  </a:lnTo>
                  <a:lnTo>
                    <a:pt x="1470" y="1173"/>
                  </a:lnTo>
                </a:path>
              </a:pathLst>
            </a:custGeom>
            <a:grpFill/>
            <a:ln w="3175" cap="flat" cmpd="sng" algn="ctr">
              <a:solidFill>
                <a:srgbClr val="D7D7D7"/>
              </a:solidFill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93296" tIns="46648" rIns="93296" bIns="46648" anchor="ctr"/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5" name="TextBox 20"/>
            <p:cNvSpPr txBox="1"/>
            <p:nvPr/>
          </p:nvSpPr>
          <p:spPr bwMode="auto">
            <a:xfrm>
              <a:off x="3975549" y="1507134"/>
              <a:ext cx="1235113" cy="1141272"/>
            </a:xfrm>
            <a:prstGeom prst="rect">
              <a:avLst/>
            </a:prstGeom>
            <a:grpFill/>
          </p:spPr>
          <p:txBody>
            <a:bodyPr vert="horz" wrap="square" lIns="93296" tIns="46648" rIns="93296" bIns="46648" numCol="1" anchor="t" anchorCtr="0" compatLnSpc="1">
              <a:prstTxWarp prst="textNoShape">
                <a:avLst/>
              </a:prstTxWarp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4D4D4D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单击此处添加段落文本单击此处添加段落文本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3840760" y="2339079"/>
            <a:ext cx="1555047" cy="2554742"/>
            <a:chOff x="3719964" y="3451677"/>
            <a:chExt cx="1555047" cy="2620747"/>
          </a:xfrm>
        </p:grpSpPr>
        <p:sp>
          <p:nvSpPr>
            <p:cNvPr id="7" name="Freeform 8"/>
            <p:cNvSpPr>
              <a:spLocks/>
            </p:cNvSpPr>
            <p:nvPr/>
          </p:nvSpPr>
          <p:spPr bwMode="gray">
            <a:xfrm>
              <a:off x="3719964" y="3451677"/>
              <a:ext cx="1555047" cy="2620747"/>
            </a:xfrm>
            <a:custGeom>
              <a:avLst/>
              <a:gdLst>
                <a:gd name="T0" fmla="*/ 1467 w 1470"/>
                <a:gd name="T1" fmla="*/ 1246 h 2346"/>
                <a:gd name="T2" fmla="*/ 1444 w 1470"/>
                <a:gd name="T3" fmla="*/ 1390 h 2346"/>
                <a:gd name="T4" fmla="*/ 1400 w 1470"/>
                <a:gd name="T5" fmla="*/ 1529 h 2346"/>
                <a:gd name="T6" fmla="*/ 1339 w 1470"/>
                <a:gd name="T7" fmla="*/ 1662 h 2346"/>
                <a:gd name="T8" fmla="*/ 1267 w 1470"/>
                <a:gd name="T9" fmla="*/ 1784 h 2346"/>
                <a:gd name="T10" fmla="*/ 1187 w 1470"/>
                <a:gd name="T11" fmla="*/ 1898 h 2346"/>
                <a:gd name="T12" fmla="*/ 1102 w 1470"/>
                <a:gd name="T13" fmla="*/ 2002 h 2346"/>
                <a:gd name="T14" fmla="*/ 1019 w 1470"/>
                <a:gd name="T15" fmla="*/ 2094 h 2346"/>
                <a:gd name="T16" fmla="*/ 939 w 1470"/>
                <a:gd name="T17" fmla="*/ 2174 h 2346"/>
                <a:gd name="T18" fmla="*/ 866 w 1470"/>
                <a:gd name="T19" fmla="*/ 2240 h 2346"/>
                <a:gd name="T20" fmla="*/ 806 w 1470"/>
                <a:gd name="T21" fmla="*/ 2291 h 2346"/>
                <a:gd name="T22" fmla="*/ 763 w 1470"/>
                <a:gd name="T23" fmla="*/ 2326 h 2346"/>
                <a:gd name="T24" fmla="*/ 739 w 1470"/>
                <a:gd name="T25" fmla="*/ 2343 h 2346"/>
                <a:gd name="T26" fmla="*/ 732 w 1470"/>
                <a:gd name="T27" fmla="*/ 2343 h 2346"/>
                <a:gd name="T28" fmla="*/ 709 w 1470"/>
                <a:gd name="T29" fmla="*/ 2326 h 2346"/>
                <a:gd name="T30" fmla="*/ 665 w 1470"/>
                <a:gd name="T31" fmla="*/ 2291 h 2346"/>
                <a:gd name="T32" fmla="*/ 604 w 1470"/>
                <a:gd name="T33" fmla="*/ 2240 h 2346"/>
                <a:gd name="T34" fmla="*/ 532 w 1470"/>
                <a:gd name="T35" fmla="*/ 2174 h 2346"/>
                <a:gd name="T36" fmla="*/ 452 w 1470"/>
                <a:gd name="T37" fmla="*/ 2094 h 2346"/>
                <a:gd name="T38" fmla="*/ 367 w 1470"/>
                <a:gd name="T39" fmla="*/ 2002 h 2346"/>
                <a:gd name="T40" fmla="*/ 284 w 1470"/>
                <a:gd name="T41" fmla="*/ 1898 h 2346"/>
                <a:gd name="T42" fmla="*/ 204 w 1470"/>
                <a:gd name="T43" fmla="*/ 1784 h 2346"/>
                <a:gd name="T44" fmla="*/ 131 w 1470"/>
                <a:gd name="T45" fmla="*/ 1662 h 2346"/>
                <a:gd name="T46" fmla="*/ 71 w 1470"/>
                <a:gd name="T47" fmla="*/ 1529 h 2346"/>
                <a:gd name="T48" fmla="*/ 27 w 1470"/>
                <a:gd name="T49" fmla="*/ 1390 h 2346"/>
                <a:gd name="T50" fmla="*/ 4 w 1470"/>
                <a:gd name="T51" fmla="*/ 1246 h 2346"/>
                <a:gd name="T52" fmla="*/ 4 w 1470"/>
                <a:gd name="T53" fmla="*/ 1099 h 2346"/>
                <a:gd name="T54" fmla="*/ 27 w 1470"/>
                <a:gd name="T55" fmla="*/ 954 h 2346"/>
                <a:gd name="T56" fmla="*/ 71 w 1470"/>
                <a:gd name="T57" fmla="*/ 816 h 2346"/>
                <a:gd name="T58" fmla="*/ 131 w 1470"/>
                <a:gd name="T59" fmla="*/ 684 h 2346"/>
                <a:gd name="T60" fmla="*/ 204 w 1470"/>
                <a:gd name="T61" fmla="*/ 560 h 2346"/>
                <a:gd name="T62" fmla="*/ 284 w 1470"/>
                <a:gd name="T63" fmla="*/ 446 h 2346"/>
                <a:gd name="T64" fmla="*/ 367 w 1470"/>
                <a:gd name="T65" fmla="*/ 343 h 2346"/>
                <a:gd name="T66" fmla="*/ 452 w 1470"/>
                <a:gd name="T67" fmla="*/ 251 h 2346"/>
                <a:gd name="T68" fmla="*/ 532 w 1470"/>
                <a:gd name="T69" fmla="*/ 171 h 2346"/>
                <a:gd name="T70" fmla="*/ 604 w 1470"/>
                <a:gd name="T71" fmla="*/ 105 h 2346"/>
                <a:gd name="T72" fmla="*/ 665 w 1470"/>
                <a:gd name="T73" fmla="*/ 55 h 2346"/>
                <a:gd name="T74" fmla="*/ 709 w 1470"/>
                <a:gd name="T75" fmla="*/ 19 h 2346"/>
                <a:gd name="T76" fmla="*/ 732 w 1470"/>
                <a:gd name="T77" fmla="*/ 1 h 2346"/>
                <a:gd name="T78" fmla="*/ 739 w 1470"/>
                <a:gd name="T79" fmla="*/ 1 h 2346"/>
                <a:gd name="T80" fmla="*/ 763 w 1470"/>
                <a:gd name="T81" fmla="*/ 19 h 2346"/>
                <a:gd name="T82" fmla="*/ 806 w 1470"/>
                <a:gd name="T83" fmla="*/ 55 h 2346"/>
                <a:gd name="T84" fmla="*/ 866 w 1470"/>
                <a:gd name="T85" fmla="*/ 105 h 2346"/>
                <a:gd name="T86" fmla="*/ 939 w 1470"/>
                <a:gd name="T87" fmla="*/ 171 h 2346"/>
                <a:gd name="T88" fmla="*/ 1019 w 1470"/>
                <a:gd name="T89" fmla="*/ 251 h 2346"/>
                <a:gd name="T90" fmla="*/ 1102 w 1470"/>
                <a:gd name="T91" fmla="*/ 343 h 2346"/>
                <a:gd name="T92" fmla="*/ 1187 w 1470"/>
                <a:gd name="T93" fmla="*/ 446 h 2346"/>
                <a:gd name="T94" fmla="*/ 1267 w 1470"/>
                <a:gd name="T95" fmla="*/ 560 h 2346"/>
                <a:gd name="T96" fmla="*/ 1339 w 1470"/>
                <a:gd name="T97" fmla="*/ 684 h 2346"/>
                <a:gd name="T98" fmla="*/ 1400 w 1470"/>
                <a:gd name="T99" fmla="*/ 816 h 2346"/>
                <a:gd name="T100" fmla="*/ 1444 w 1470"/>
                <a:gd name="T101" fmla="*/ 954 h 2346"/>
                <a:gd name="T102" fmla="*/ 1467 w 1470"/>
                <a:gd name="T103" fmla="*/ 1099 h 2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70" h="2346">
                  <a:moveTo>
                    <a:pt x="1470" y="1173"/>
                  </a:moveTo>
                  <a:lnTo>
                    <a:pt x="1467" y="1246"/>
                  </a:lnTo>
                  <a:lnTo>
                    <a:pt x="1458" y="1319"/>
                  </a:lnTo>
                  <a:lnTo>
                    <a:pt x="1444" y="1390"/>
                  </a:lnTo>
                  <a:lnTo>
                    <a:pt x="1423" y="1462"/>
                  </a:lnTo>
                  <a:lnTo>
                    <a:pt x="1400" y="1529"/>
                  </a:lnTo>
                  <a:lnTo>
                    <a:pt x="1371" y="1596"/>
                  </a:lnTo>
                  <a:lnTo>
                    <a:pt x="1339" y="1662"/>
                  </a:lnTo>
                  <a:lnTo>
                    <a:pt x="1305" y="1725"/>
                  </a:lnTo>
                  <a:lnTo>
                    <a:pt x="1267" y="1784"/>
                  </a:lnTo>
                  <a:lnTo>
                    <a:pt x="1228" y="1843"/>
                  </a:lnTo>
                  <a:lnTo>
                    <a:pt x="1187" y="1898"/>
                  </a:lnTo>
                  <a:lnTo>
                    <a:pt x="1145" y="1952"/>
                  </a:lnTo>
                  <a:lnTo>
                    <a:pt x="1102" y="2002"/>
                  </a:lnTo>
                  <a:lnTo>
                    <a:pt x="1060" y="2050"/>
                  </a:lnTo>
                  <a:lnTo>
                    <a:pt x="1019" y="2094"/>
                  </a:lnTo>
                  <a:lnTo>
                    <a:pt x="978" y="2135"/>
                  </a:lnTo>
                  <a:lnTo>
                    <a:pt x="939" y="2174"/>
                  </a:lnTo>
                  <a:lnTo>
                    <a:pt x="901" y="2207"/>
                  </a:lnTo>
                  <a:lnTo>
                    <a:pt x="866" y="2240"/>
                  </a:lnTo>
                  <a:lnTo>
                    <a:pt x="835" y="2266"/>
                  </a:lnTo>
                  <a:lnTo>
                    <a:pt x="806" y="2291"/>
                  </a:lnTo>
                  <a:lnTo>
                    <a:pt x="783" y="2310"/>
                  </a:lnTo>
                  <a:lnTo>
                    <a:pt x="763" y="2326"/>
                  </a:lnTo>
                  <a:lnTo>
                    <a:pt x="748" y="2336"/>
                  </a:lnTo>
                  <a:lnTo>
                    <a:pt x="739" y="2343"/>
                  </a:lnTo>
                  <a:lnTo>
                    <a:pt x="735" y="2346"/>
                  </a:lnTo>
                  <a:lnTo>
                    <a:pt x="732" y="2343"/>
                  </a:lnTo>
                  <a:lnTo>
                    <a:pt x="723" y="2336"/>
                  </a:lnTo>
                  <a:lnTo>
                    <a:pt x="709" y="2326"/>
                  </a:lnTo>
                  <a:lnTo>
                    <a:pt x="688" y="2310"/>
                  </a:lnTo>
                  <a:lnTo>
                    <a:pt x="665" y="2291"/>
                  </a:lnTo>
                  <a:lnTo>
                    <a:pt x="636" y="2266"/>
                  </a:lnTo>
                  <a:lnTo>
                    <a:pt x="604" y="2240"/>
                  </a:lnTo>
                  <a:lnTo>
                    <a:pt x="570" y="2207"/>
                  </a:lnTo>
                  <a:lnTo>
                    <a:pt x="532" y="2174"/>
                  </a:lnTo>
                  <a:lnTo>
                    <a:pt x="493" y="2135"/>
                  </a:lnTo>
                  <a:lnTo>
                    <a:pt x="452" y="2094"/>
                  </a:lnTo>
                  <a:lnTo>
                    <a:pt x="410" y="2050"/>
                  </a:lnTo>
                  <a:lnTo>
                    <a:pt x="367" y="2002"/>
                  </a:lnTo>
                  <a:lnTo>
                    <a:pt x="325" y="1952"/>
                  </a:lnTo>
                  <a:lnTo>
                    <a:pt x="284" y="1898"/>
                  </a:lnTo>
                  <a:lnTo>
                    <a:pt x="243" y="1843"/>
                  </a:lnTo>
                  <a:lnTo>
                    <a:pt x="204" y="1784"/>
                  </a:lnTo>
                  <a:lnTo>
                    <a:pt x="166" y="1725"/>
                  </a:lnTo>
                  <a:lnTo>
                    <a:pt x="131" y="1662"/>
                  </a:lnTo>
                  <a:lnTo>
                    <a:pt x="100" y="1596"/>
                  </a:lnTo>
                  <a:lnTo>
                    <a:pt x="71" y="1529"/>
                  </a:lnTo>
                  <a:lnTo>
                    <a:pt x="48" y="1462"/>
                  </a:lnTo>
                  <a:lnTo>
                    <a:pt x="27" y="1390"/>
                  </a:lnTo>
                  <a:lnTo>
                    <a:pt x="13" y="1319"/>
                  </a:lnTo>
                  <a:lnTo>
                    <a:pt x="4" y="1246"/>
                  </a:lnTo>
                  <a:lnTo>
                    <a:pt x="0" y="1173"/>
                  </a:lnTo>
                  <a:lnTo>
                    <a:pt x="4" y="1099"/>
                  </a:lnTo>
                  <a:lnTo>
                    <a:pt x="13" y="1026"/>
                  </a:lnTo>
                  <a:lnTo>
                    <a:pt x="27" y="954"/>
                  </a:lnTo>
                  <a:lnTo>
                    <a:pt x="48" y="884"/>
                  </a:lnTo>
                  <a:lnTo>
                    <a:pt x="71" y="816"/>
                  </a:lnTo>
                  <a:lnTo>
                    <a:pt x="100" y="748"/>
                  </a:lnTo>
                  <a:lnTo>
                    <a:pt x="131" y="684"/>
                  </a:lnTo>
                  <a:lnTo>
                    <a:pt x="166" y="621"/>
                  </a:lnTo>
                  <a:lnTo>
                    <a:pt x="204" y="560"/>
                  </a:lnTo>
                  <a:lnTo>
                    <a:pt x="243" y="502"/>
                  </a:lnTo>
                  <a:lnTo>
                    <a:pt x="284" y="446"/>
                  </a:lnTo>
                  <a:lnTo>
                    <a:pt x="325" y="394"/>
                  </a:lnTo>
                  <a:lnTo>
                    <a:pt x="367" y="343"/>
                  </a:lnTo>
                  <a:lnTo>
                    <a:pt x="410" y="295"/>
                  </a:lnTo>
                  <a:lnTo>
                    <a:pt x="452" y="251"/>
                  </a:lnTo>
                  <a:lnTo>
                    <a:pt x="493" y="210"/>
                  </a:lnTo>
                  <a:lnTo>
                    <a:pt x="532" y="171"/>
                  </a:lnTo>
                  <a:lnTo>
                    <a:pt x="570" y="137"/>
                  </a:lnTo>
                  <a:lnTo>
                    <a:pt x="604" y="105"/>
                  </a:lnTo>
                  <a:lnTo>
                    <a:pt x="636" y="79"/>
                  </a:lnTo>
                  <a:lnTo>
                    <a:pt x="665" y="55"/>
                  </a:lnTo>
                  <a:lnTo>
                    <a:pt x="688" y="35"/>
                  </a:lnTo>
                  <a:lnTo>
                    <a:pt x="709" y="19"/>
                  </a:lnTo>
                  <a:lnTo>
                    <a:pt x="723" y="9"/>
                  </a:lnTo>
                  <a:lnTo>
                    <a:pt x="732" y="1"/>
                  </a:lnTo>
                  <a:lnTo>
                    <a:pt x="735" y="0"/>
                  </a:lnTo>
                  <a:lnTo>
                    <a:pt x="739" y="1"/>
                  </a:lnTo>
                  <a:lnTo>
                    <a:pt x="748" y="9"/>
                  </a:lnTo>
                  <a:lnTo>
                    <a:pt x="763" y="19"/>
                  </a:lnTo>
                  <a:lnTo>
                    <a:pt x="783" y="35"/>
                  </a:lnTo>
                  <a:lnTo>
                    <a:pt x="806" y="55"/>
                  </a:lnTo>
                  <a:lnTo>
                    <a:pt x="835" y="79"/>
                  </a:lnTo>
                  <a:lnTo>
                    <a:pt x="866" y="105"/>
                  </a:lnTo>
                  <a:lnTo>
                    <a:pt x="901" y="137"/>
                  </a:lnTo>
                  <a:lnTo>
                    <a:pt x="939" y="171"/>
                  </a:lnTo>
                  <a:lnTo>
                    <a:pt x="978" y="210"/>
                  </a:lnTo>
                  <a:lnTo>
                    <a:pt x="1019" y="251"/>
                  </a:lnTo>
                  <a:lnTo>
                    <a:pt x="1060" y="295"/>
                  </a:lnTo>
                  <a:lnTo>
                    <a:pt x="1102" y="343"/>
                  </a:lnTo>
                  <a:lnTo>
                    <a:pt x="1145" y="394"/>
                  </a:lnTo>
                  <a:lnTo>
                    <a:pt x="1187" y="446"/>
                  </a:lnTo>
                  <a:lnTo>
                    <a:pt x="1228" y="502"/>
                  </a:lnTo>
                  <a:lnTo>
                    <a:pt x="1267" y="560"/>
                  </a:lnTo>
                  <a:lnTo>
                    <a:pt x="1305" y="621"/>
                  </a:lnTo>
                  <a:lnTo>
                    <a:pt x="1339" y="684"/>
                  </a:lnTo>
                  <a:lnTo>
                    <a:pt x="1371" y="748"/>
                  </a:lnTo>
                  <a:lnTo>
                    <a:pt x="1400" y="816"/>
                  </a:lnTo>
                  <a:lnTo>
                    <a:pt x="1423" y="884"/>
                  </a:lnTo>
                  <a:lnTo>
                    <a:pt x="1444" y="954"/>
                  </a:lnTo>
                  <a:lnTo>
                    <a:pt x="1458" y="1026"/>
                  </a:lnTo>
                  <a:lnTo>
                    <a:pt x="1467" y="1099"/>
                  </a:lnTo>
                  <a:lnTo>
                    <a:pt x="1470" y="1173"/>
                  </a:lnTo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3175" cap="flat" cmpd="sng" algn="ctr">
              <a:solidFill>
                <a:srgbClr val="D7D7D7"/>
              </a:solidFill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93296" tIns="46648" rIns="93296" bIns="46648" anchor="ctr"/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8" name="TextBox 20"/>
            <p:cNvSpPr txBox="1"/>
            <p:nvPr/>
          </p:nvSpPr>
          <p:spPr bwMode="auto">
            <a:xfrm>
              <a:off x="3975549" y="4762051"/>
              <a:ext cx="1235113" cy="1141272"/>
            </a:xfrm>
            <a:prstGeom prst="rect">
              <a:avLst/>
            </a:prstGeom>
            <a:noFill/>
          </p:spPr>
          <p:txBody>
            <a:bodyPr vert="horz" wrap="square" lIns="93296" tIns="46648" rIns="93296" bIns="46648" numCol="1" anchor="t" anchorCtr="0" compatLnSpc="1">
              <a:prstTxWarp prst="textNoShape">
                <a:avLst/>
              </a:prstTxWarp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4D4D4D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单击此处添加段落文本单击此处添加段落文本</a:t>
              </a: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4462778" y="1330788"/>
            <a:ext cx="2799084" cy="1440002"/>
            <a:chOff x="4341983" y="2107288"/>
            <a:chExt cx="2799084" cy="1477207"/>
          </a:xfrm>
        </p:grpSpPr>
        <p:sp>
          <p:nvSpPr>
            <p:cNvPr id="10" name="Freeform 10"/>
            <p:cNvSpPr>
              <a:spLocks/>
            </p:cNvSpPr>
            <p:nvPr/>
          </p:nvSpPr>
          <p:spPr bwMode="gray">
            <a:xfrm rot="21131375">
              <a:off x="4341983" y="2107288"/>
              <a:ext cx="2799084" cy="1477207"/>
            </a:xfrm>
            <a:custGeom>
              <a:avLst/>
              <a:gdLst>
                <a:gd name="T0" fmla="*/ 716 w 2032"/>
                <a:gd name="T1" fmla="*/ 96 h 1536"/>
                <a:gd name="T2" fmla="*/ 859 w 2032"/>
                <a:gd name="T3" fmla="*/ 43 h 1536"/>
                <a:gd name="T4" fmla="*/ 1008 w 2032"/>
                <a:gd name="T5" fmla="*/ 11 h 1536"/>
                <a:gd name="T6" fmla="*/ 1157 w 2032"/>
                <a:gd name="T7" fmla="*/ 0 h 1536"/>
                <a:gd name="T8" fmla="*/ 1305 w 2032"/>
                <a:gd name="T9" fmla="*/ 3 h 1536"/>
                <a:gd name="T10" fmla="*/ 1448 w 2032"/>
                <a:gd name="T11" fmla="*/ 17 h 1536"/>
                <a:gd name="T12" fmla="*/ 1582 w 2032"/>
                <a:gd name="T13" fmla="*/ 42 h 1536"/>
                <a:gd name="T14" fmla="*/ 1706 w 2032"/>
                <a:gd name="T15" fmla="*/ 70 h 1536"/>
                <a:gd name="T16" fmla="*/ 1814 w 2032"/>
                <a:gd name="T17" fmla="*/ 102 h 1536"/>
                <a:gd name="T18" fmla="*/ 1905 w 2032"/>
                <a:gd name="T19" fmla="*/ 131 h 1536"/>
                <a:gd name="T20" fmla="*/ 1972 w 2032"/>
                <a:gd name="T21" fmla="*/ 157 h 1536"/>
                <a:gd name="T22" fmla="*/ 2016 w 2032"/>
                <a:gd name="T23" fmla="*/ 175 h 1536"/>
                <a:gd name="T24" fmla="*/ 2032 w 2032"/>
                <a:gd name="T25" fmla="*/ 182 h 1536"/>
                <a:gd name="T26" fmla="*/ 2029 w 2032"/>
                <a:gd name="T27" fmla="*/ 200 h 1536"/>
                <a:gd name="T28" fmla="*/ 2021 w 2032"/>
                <a:gd name="T29" fmla="*/ 249 h 1536"/>
                <a:gd name="T30" fmla="*/ 2008 w 2032"/>
                <a:gd name="T31" fmla="*/ 327 h 1536"/>
                <a:gd name="T32" fmla="*/ 1988 w 2032"/>
                <a:gd name="T33" fmla="*/ 427 h 1536"/>
                <a:gd name="T34" fmla="*/ 1957 w 2032"/>
                <a:gd name="T35" fmla="*/ 542 h 1536"/>
                <a:gd name="T36" fmla="*/ 1918 w 2032"/>
                <a:gd name="T37" fmla="*/ 672 h 1536"/>
                <a:gd name="T38" fmla="*/ 1865 w 2032"/>
                <a:gd name="T39" fmla="*/ 807 h 1536"/>
                <a:gd name="T40" fmla="*/ 1801 w 2032"/>
                <a:gd name="T41" fmla="*/ 944 h 1536"/>
                <a:gd name="T42" fmla="*/ 1721 w 2032"/>
                <a:gd name="T43" fmla="*/ 1076 h 1536"/>
                <a:gd name="T44" fmla="*/ 1626 w 2032"/>
                <a:gd name="T45" fmla="*/ 1202 h 1536"/>
                <a:gd name="T46" fmla="*/ 1514 w 2032"/>
                <a:gd name="T47" fmla="*/ 1313 h 1536"/>
                <a:gd name="T48" fmla="*/ 1383 w 2032"/>
                <a:gd name="T49" fmla="*/ 1405 h 1536"/>
                <a:gd name="T50" fmla="*/ 1244 w 2032"/>
                <a:gd name="T51" fmla="*/ 1469 h 1536"/>
                <a:gd name="T52" fmla="*/ 1098 w 2032"/>
                <a:gd name="T53" fmla="*/ 1511 h 1536"/>
                <a:gd name="T54" fmla="*/ 949 w 2032"/>
                <a:gd name="T55" fmla="*/ 1532 h 1536"/>
                <a:gd name="T56" fmla="*/ 801 w 2032"/>
                <a:gd name="T57" fmla="*/ 1536 h 1536"/>
                <a:gd name="T58" fmla="*/ 653 w 2032"/>
                <a:gd name="T59" fmla="*/ 1527 h 1536"/>
                <a:gd name="T60" fmla="*/ 515 w 2032"/>
                <a:gd name="T61" fmla="*/ 1507 h 1536"/>
                <a:gd name="T62" fmla="*/ 385 w 2032"/>
                <a:gd name="T63" fmla="*/ 1481 h 1536"/>
                <a:gd name="T64" fmla="*/ 270 w 2032"/>
                <a:gd name="T65" fmla="*/ 1450 h 1536"/>
                <a:gd name="T66" fmla="*/ 169 w 2032"/>
                <a:gd name="T67" fmla="*/ 1419 h 1536"/>
                <a:gd name="T68" fmla="*/ 90 w 2032"/>
                <a:gd name="T69" fmla="*/ 1390 h 1536"/>
                <a:gd name="T70" fmla="*/ 33 w 2032"/>
                <a:gd name="T71" fmla="*/ 1368 h 1536"/>
                <a:gd name="T72" fmla="*/ 4 w 2032"/>
                <a:gd name="T73" fmla="*/ 1357 h 1536"/>
                <a:gd name="T74" fmla="*/ 0 w 2032"/>
                <a:gd name="T75" fmla="*/ 1349 h 1536"/>
                <a:gd name="T76" fmla="*/ 4 w 2032"/>
                <a:gd name="T77" fmla="*/ 1316 h 1536"/>
                <a:gd name="T78" fmla="*/ 14 w 2032"/>
                <a:gd name="T79" fmla="*/ 1250 h 1536"/>
                <a:gd name="T80" fmla="*/ 32 w 2032"/>
                <a:gd name="T81" fmla="*/ 1161 h 1536"/>
                <a:gd name="T82" fmla="*/ 57 w 2032"/>
                <a:gd name="T83" fmla="*/ 1053 h 1536"/>
                <a:gd name="T84" fmla="*/ 92 w 2032"/>
                <a:gd name="T85" fmla="*/ 929 h 1536"/>
                <a:gd name="T86" fmla="*/ 138 w 2032"/>
                <a:gd name="T87" fmla="*/ 798 h 1536"/>
                <a:gd name="T88" fmla="*/ 197 w 2032"/>
                <a:gd name="T89" fmla="*/ 661 h 1536"/>
                <a:gd name="T90" fmla="*/ 268 w 2032"/>
                <a:gd name="T91" fmla="*/ 525 h 1536"/>
                <a:gd name="T92" fmla="*/ 356 w 2032"/>
                <a:gd name="T93" fmla="*/ 395 h 1536"/>
                <a:gd name="T94" fmla="*/ 459 w 2032"/>
                <a:gd name="T95" fmla="*/ 277 h 1536"/>
                <a:gd name="T96" fmla="*/ 580 w 2032"/>
                <a:gd name="T97" fmla="*/ 175 h 1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032" h="1536">
                  <a:moveTo>
                    <a:pt x="647" y="131"/>
                  </a:moveTo>
                  <a:lnTo>
                    <a:pt x="716" y="96"/>
                  </a:lnTo>
                  <a:lnTo>
                    <a:pt x="787" y="67"/>
                  </a:lnTo>
                  <a:lnTo>
                    <a:pt x="859" y="43"/>
                  </a:lnTo>
                  <a:lnTo>
                    <a:pt x="933" y="25"/>
                  </a:lnTo>
                  <a:lnTo>
                    <a:pt x="1008" y="11"/>
                  </a:lnTo>
                  <a:lnTo>
                    <a:pt x="1082" y="4"/>
                  </a:lnTo>
                  <a:lnTo>
                    <a:pt x="1157" y="0"/>
                  </a:lnTo>
                  <a:lnTo>
                    <a:pt x="1231" y="0"/>
                  </a:lnTo>
                  <a:lnTo>
                    <a:pt x="1305" y="3"/>
                  </a:lnTo>
                  <a:lnTo>
                    <a:pt x="1377" y="8"/>
                  </a:lnTo>
                  <a:lnTo>
                    <a:pt x="1448" y="17"/>
                  </a:lnTo>
                  <a:lnTo>
                    <a:pt x="1517" y="29"/>
                  </a:lnTo>
                  <a:lnTo>
                    <a:pt x="1582" y="42"/>
                  </a:lnTo>
                  <a:lnTo>
                    <a:pt x="1647" y="55"/>
                  </a:lnTo>
                  <a:lnTo>
                    <a:pt x="1706" y="70"/>
                  </a:lnTo>
                  <a:lnTo>
                    <a:pt x="1762" y="86"/>
                  </a:lnTo>
                  <a:lnTo>
                    <a:pt x="1814" y="102"/>
                  </a:lnTo>
                  <a:lnTo>
                    <a:pt x="1861" y="116"/>
                  </a:lnTo>
                  <a:lnTo>
                    <a:pt x="1905" y="131"/>
                  </a:lnTo>
                  <a:lnTo>
                    <a:pt x="1941" y="146"/>
                  </a:lnTo>
                  <a:lnTo>
                    <a:pt x="1972" y="157"/>
                  </a:lnTo>
                  <a:lnTo>
                    <a:pt x="1998" y="167"/>
                  </a:lnTo>
                  <a:lnTo>
                    <a:pt x="2016" y="175"/>
                  </a:lnTo>
                  <a:lnTo>
                    <a:pt x="2027" y="179"/>
                  </a:lnTo>
                  <a:lnTo>
                    <a:pt x="2032" y="182"/>
                  </a:lnTo>
                  <a:lnTo>
                    <a:pt x="2030" y="186"/>
                  </a:lnTo>
                  <a:lnTo>
                    <a:pt x="2029" y="200"/>
                  </a:lnTo>
                  <a:lnTo>
                    <a:pt x="2026" y="220"/>
                  </a:lnTo>
                  <a:lnTo>
                    <a:pt x="2021" y="249"/>
                  </a:lnTo>
                  <a:lnTo>
                    <a:pt x="2017" y="286"/>
                  </a:lnTo>
                  <a:lnTo>
                    <a:pt x="2008" y="327"/>
                  </a:lnTo>
                  <a:lnTo>
                    <a:pt x="2000" y="375"/>
                  </a:lnTo>
                  <a:lnTo>
                    <a:pt x="1988" y="427"/>
                  </a:lnTo>
                  <a:lnTo>
                    <a:pt x="1975" y="483"/>
                  </a:lnTo>
                  <a:lnTo>
                    <a:pt x="1957" y="542"/>
                  </a:lnTo>
                  <a:lnTo>
                    <a:pt x="1940" y="607"/>
                  </a:lnTo>
                  <a:lnTo>
                    <a:pt x="1918" y="672"/>
                  </a:lnTo>
                  <a:lnTo>
                    <a:pt x="1893" y="738"/>
                  </a:lnTo>
                  <a:lnTo>
                    <a:pt x="1865" y="807"/>
                  </a:lnTo>
                  <a:lnTo>
                    <a:pt x="1835" y="875"/>
                  </a:lnTo>
                  <a:lnTo>
                    <a:pt x="1801" y="944"/>
                  </a:lnTo>
                  <a:lnTo>
                    <a:pt x="1763" y="1011"/>
                  </a:lnTo>
                  <a:lnTo>
                    <a:pt x="1721" y="1076"/>
                  </a:lnTo>
                  <a:lnTo>
                    <a:pt x="1676" y="1141"/>
                  </a:lnTo>
                  <a:lnTo>
                    <a:pt x="1626" y="1202"/>
                  </a:lnTo>
                  <a:lnTo>
                    <a:pt x="1572" y="1259"/>
                  </a:lnTo>
                  <a:lnTo>
                    <a:pt x="1514" y="1313"/>
                  </a:lnTo>
                  <a:lnTo>
                    <a:pt x="1451" y="1361"/>
                  </a:lnTo>
                  <a:lnTo>
                    <a:pt x="1383" y="1405"/>
                  </a:lnTo>
                  <a:lnTo>
                    <a:pt x="1314" y="1440"/>
                  </a:lnTo>
                  <a:lnTo>
                    <a:pt x="1244" y="1469"/>
                  </a:lnTo>
                  <a:lnTo>
                    <a:pt x="1173" y="1494"/>
                  </a:lnTo>
                  <a:lnTo>
                    <a:pt x="1098" y="1511"/>
                  </a:lnTo>
                  <a:lnTo>
                    <a:pt x="1024" y="1524"/>
                  </a:lnTo>
                  <a:lnTo>
                    <a:pt x="949" y="1532"/>
                  </a:lnTo>
                  <a:lnTo>
                    <a:pt x="875" y="1536"/>
                  </a:lnTo>
                  <a:lnTo>
                    <a:pt x="801" y="1536"/>
                  </a:lnTo>
                  <a:lnTo>
                    <a:pt x="726" y="1533"/>
                  </a:lnTo>
                  <a:lnTo>
                    <a:pt x="653" y="1527"/>
                  </a:lnTo>
                  <a:lnTo>
                    <a:pt x="583" y="1519"/>
                  </a:lnTo>
                  <a:lnTo>
                    <a:pt x="515" y="1507"/>
                  </a:lnTo>
                  <a:lnTo>
                    <a:pt x="449" y="1495"/>
                  </a:lnTo>
                  <a:lnTo>
                    <a:pt x="385" y="1481"/>
                  </a:lnTo>
                  <a:lnTo>
                    <a:pt x="325" y="1466"/>
                  </a:lnTo>
                  <a:lnTo>
                    <a:pt x="270" y="1450"/>
                  </a:lnTo>
                  <a:lnTo>
                    <a:pt x="217" y="1434"/>
                  </a:lnTo>
                  <a:lnTo>
                    <a:pt x="169" y="1419"/>
                  </a:lnTo>
                  <a:lnTo>
                    <a:pt x="127" y="1405"/>
                  </a:lnTo>
                  <a:lnTo>
                    <a:pt x="90" y="1390"/>
                  </a:lnTo>
                  <a:lnTo>
                    <a:pt x="58" y="1379"/>
                  </a:lnTo>
                  <a:lnTo>
                    <a:pt x="33" y="1368"/>
                  </a:lnTo>
                  <a:lnTo>
                    <a:pt x="16" y="1361"/>
                  </a:lnTo>
                  <a:lnTo>
                    <a:pt x="4" y="1357"/>
                  </a:lnTo>
                  <a:lnTo>
                    <a:pt x="0" y="1355"/>
                  </a:lnTo>
                  <a:lnTo>
                    <a:pt x="0" y="1349"/>
                  </a:lnTo>
                  <a:lnTo>
                    <a:pt x="3" y="1336"/>
                  </a:lnTo>
                  <a:lnTo>
                    <a:pt x="4" y="1316"/>
                  </a:lnTo>
                  <a:lnTo>
                    <a:pt x="9" y="1287"/>
                  </a:lnTo>
                  <a:lnTo>
                    <a:pt x="14" y="1250"/>
                  </a:lnTo>
                  <a:lnTo>
                    <a:pt x="22" y="1209"/>
                  </a:lnTo>
                  <a:lnTo>
                    <a:pt x="32" y="1161"/>
                  </a:lnTo>
                  <a:lnTo>
                    <a:pt x="44" y="1109"/>
                  </a:lnTo>
                  <a:lnTo>
                    <a:pt x="57" y="1053"/>
                  </a:lnTo>
                  <a:lnTo>
                    <a:pt x="73" y="993"/>
                  </a:lnTo>
                  <a:lnTo>
                    <a:pt x="92" y="929"/>
                  </a:lnTo>
                  <a:lnTo>
                    <a:pt x="114" y="865"/>
                  </a:lnTo>
                  <a:lnTo>
                    <a:pt x="138" y="798"/>
                  </a:lnTo>
                  <a:lnTo>
                    <a:pt x="166" y="729"/>
                  </a:lnTo>
                  <a:lnTo>
                    <a:pt x="197" y="661"/>
                  </a:lnTo>
                  <a:lnTo>
                    <a:pt x="230" y="592"/>
                  </a:lnTo>
                  <a:lnTo>
                    <a:pt x="268" y="525"/>
                  </a:lnTo>
                  <a:lnTo>
                    <a:pt x="311" y="459"/>
                  </a:lnTo>
                  <a:lnTo>
                    <a:pt x="356" y="395"/>
                  </a:lnTo>
                  <a:lnTo>
                    <a:pt x="405" y="334"/>
                  </a:lnTo>
                  <a:lnTo>
                    <a:pt x="459" y="277"/>
                  </a:lnTo>
                  <a:lnTo>
                    <a:pt x="518" y="223"/>
                  </a:lnTo>
                  <a:lnTo>
                    <a:pt x="580" y="175"/>
                  </a:lnTo>
                  <a:lnTo>
                    <a:pt x="647" y="131"/>
                  </a:lnTo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 w="3175" cap="flat" cmpd="sng" algn="ctr">
              <a:solidFill>
                <a:srgbClr val="D7D7D7"/>
              </a:solidFill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93296" tIns="46648" rIns="93296" bIns="46648" anchor="ctr"/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9F9F9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11" name="TextBox 20"/>
            <p:cNvSpPr txBox="1"/>
            <p:nvPr/>
          </p:nvSpPr>
          <p:spPr bwMode="auto">
            <a:xfrm>
              <a:off x="5275011" y="2418491"/>
              <a:ext cx="1235113" cy="1141272"/>
            </a:xfrm>
            <a:prstGeom prst="rect">
              <a:avLst/>
            </a:prstGeom>
            <a:noFill/>
          </p:spPr>
          <p:txBody>
            <a:bodyPr vert="horz" wrap="square" lIns="93296" tIns="46648" rIns="93296" bIns="46648" numCol="1" anchor="t" anchorCtr="0" compatLnSpc="1">
              <a:prstTxWarp prst="textNoShape">
                <a:avLst/>
              </a:prstTxWarp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单击此处添加段落文本单击此处添加段落文本</a:t>
              </a: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4378546" y="2430189"/>
            <a:ext cx="2721332" cy="1512979"/>
            <a:chOff x="4257751" y="3573158"/>
            <a:chExt cx="2721332" cy="1552068"/>
          </a:xfrm>
        </p:grpSpPr>
        <p:sp>
          <p:nvSpPr>
            <p:cNvPr id="13" name="Freeform 9"/>
            <p:cNvSpPr>
              <a:spLocks/>
            </p:cNvSpPr>
            <p:nvPr/>
          </p:nvSpPr>
          <p:spPr bwMode="gray">
            <a:xfrm rot="521906">
              <a:off x="4257751" y="3573158"/>
              <a:ext cx="2721332" cy="1399460"/>
            </a:xfrm>
            <a:custGeom>
              <a:avLst/>
              <a:gdLst>
                <a:gd name="T0" fmla="*/ 1451 w 2032"/>
                <a:gd name="T1" fmla="*/ 175 h 1536"/>
                <a:gd name="T2" fmla="*/ 1572 w 2032"/>
                <a:gd name="T3" fmla="*/ 277 h 1536"/>
                <a:gd name="T4" fmla="*/ 1676 w 2032"/>
                <a:gd name="T5" fmla="*/ 395 h 1536"/>
                <a:gd name="T6" fmla="*/ 1763 w 2032"/>
                <a:gd name="T7" fmla="*/ 525 h 1536"/>
                <a:gd name="T8" fmla="*/ 1835 w 2032"/>
                <a:gd name="T9" fmla="*/ 661 h 1536"/>
                <a:gd name="T10" fmla="*/ 1893 w 2032"/>
                <a:gd name="T11" fmla="*/ 798 h 1536"/>
                <a:gd name="T12" fmla="*/ 1940 w 2032"/>
                <a:gd name="T13" fmla="*/ 929 h 1536"/>
                <a:gd name="T14" fmla="*/ 1975 w 2032"/>
                <a:gd name="T15" fmla="*/ 1053 h 1536"/>
                <a:gd name="T16" fmla="*/ 2000 w 2032"/>
                <a:gd name="T17" fmla="*/ 1161 h 1536"/>
                <a:gd name="T18" fmla="*/ 2017 w 2032"/>
                <a:gd name="T19" fmla="*/ 1250 h 1536"/>
                <a:gd name="T20" fmla="*/ 2026 w 2032"/>
                <a:gd name="T21" fmla="*/ 1316 h 1536"/>
                <a:gd name="T22" fmla="*/ 2030 w 2032"/>
                <a:gd name="T23" fmla="*/ 1349 h 1536"/>
                <a:gd name="T24" fmla="*/ 2027 w 2032"/>
                <a:gd name="T25" fmla="*/ 1357 h 1536"/>
                <a:gd name="T26" fmla="*/ 1998 w 2032"/>
                <a:gd name="T27" fmla="*/ 1368 h 1536"/>
                <a:gd name="T28" fmla="*/ 1941 w 2032"/>
                <a:gd name="T29" fmla="*/ 1390 h 1536"/>
                <a:gd name="T30" fmla="*/ 1861 w 2032"/>
                <a:gd name="T31" fmla="*/ 1419 h 1536"/>
                <a:gd name="T32" fmla="*/ 1762 w 2032"/>
                <a:gd name="T33" fmla="*/ 1450 h 1536"/>
                <a:gd name="T34" fmla="*/ 1647 w 2032"/>
                <a:gd name="T35" fmla="*/ 1481 h 1536"/>
                <a:gd name="T36" fmla="*/ 1517 w 2032"/>
                <a:gd name="T37" fmla="*/ 1507 h 1536"/>
                <a:gd name="T38" fmla="*/ 1377 w 2032"/>
                <a:gd name="T39" fmla="*/ 1527 h 1536"/>
                <a:gd name="T40" fmla="*/ 1231 w 2032"/>
                <a:gd name="T41" fmla="*/ 1536 h 1536"/>
                <a:gd name="T42" fmla="*/ 1082 w 2032"/>
                <a:gd name="T43" fmla="*/ 1532 h 1536"/>
                <a:gd name="T44" fmla="*/ 933 w 2032"/>
                <a:gd name="T45" fmla="*/ 1511 h 1536"/>
                <a:gd name="T46" fmla="*/ 787 w 2032"/>
                <a:gd name="T47" fmla="*/ 1469 h 1536"/>
                <a:gd name="T48" fmla="*/ 647 w 2032"/>
                <a:gd name="T49" fmla="*/ 1405 h 1536"/>
                <a:gd name="T50" fmla="*/ 518 w 2032"/>
                <a:gd name="T51" fmla="*/ 1313 h 1536"/>
                <a:gd name="T52" fmla="*/ 405 w 2032"/>
                <a:gd name="T53" fmla="*/ 1202 h 1536"/>
                <a:gd name="T54" fmla="*/ 311 w 2032"/>
                <a:gd name="T55" fmla="*/ 1076 h 1536"/>
                <a:gd name="T56" fmla="*/ 230 w 2032"/>
                <a:gd name="T57" fmla="*/ 944 h 1536"/>
                <a:gd name="T58" fmla="*/ 166 w 2032"/>
                <a:gd name="T59" fmla="*/ 806 h 1536"/>
                <a:gd name="T60" fmla="*/ 114 w 2032"/>
                <a:gd name="T61" fmla="*/ 672 h 1536"/>
                <a:gd name="T62" fmla="*/ 73 w 2032"/>
                <a:gd name="T63" fmla="*/ 542 h 1536"/>
                <a:gd name="T64" fmla="*/ 44 w 2032"/>
                <a:gd name="T65" fmla="*/ 427 h 1536"/>
                <a:gd name="T66" fmla="*/ 22 w 2032"/>
                <a:gd name="T67" fmla="*/ 326 h 1536"/>
                <a:gd name="T68" fmla="*/ 9 w 2032"/>
                <a:gd name="T69" fmla="*/ 249 h 1536"/>
                <a:gd name="T70" fmla="*/ 3 w 2032"/>
                <a:gd name="T71" fmla="*/ 200 h 1536"/>
                <a:gd name="T72" fmla="*/ 0 w 2032"/>
                <a:gd name="T73" fmla="*/ 182 h 1536"/>
                <a:gd name="T74" fmla="*/ 16 w 2032"/>
                <a:gd name="T75" fmla="*/ 175 h 1536"/>
                <a:gd name="T76" fmla="*/ 58 w 2032"/>
                <a:gd name="T77" fmla="*/ 157 h 1536"/>
                <a:gd name="T78" fmla="*/ 127 w 2032"/>
                <a:gd name="T79" fmla="*/ 131 h 1536"/>
                <a:gd name="T80" fmla="*/ 217 w 2032"/>
                <a:gd name="T81" fmla="*/ 102 h 1536"/>
                <a:gd name="T82" fmla="*/ 325 w 2032"/>
                <a:gd name="T83" fmla="*/ 70 h 1536"/>
                <a:gd name="T84" fmla="*/ 449 w 2032"/>
                <a:gd name="T85" fmla="*/ 42 h 1536"/>
                <a:gd name="T86" fmla="*/ 583 w 2032"/>
                <a:gd name="T87" fmla="*/ 17 h 1536"/>
                <a:gd name="T88" fmla="*/ 726 w 2032"/>
                <a:gd name="T89" fmla="*/ 3 h 1536"/>
                <a:gd name="T90" fmla="*/ 875 w 2032"/>
                <a:gd name="T91" fmla="*/ 0 h 1536"/>
                <a:gd name="T92" fmla="*/ 1024 w 2032"/>
                <a:gd name="T93" fmla="*/ 11 h 1536"/>
                <a:gd name="T94" fmla="*/ 1173 w 2032"/>
                <a:gd name="T95" fmla="*/ 43 h 1536"/>
                <a:gd name="T96" fmla="*/ 1314 w 2032"/>
                <a:gd name="T97" fmla="*/ 96 h 1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032" h="1536">
                  <a:moveTo>
                    <a:pt x="1383" y="131"/>
                  </a:moveTo>
                  <a:lnTo>
                    <a:pt x="1451" y="175"/>
                  </a:lnTo>
                  <a:lnTo>
                    <a:pt x="1514" y="223"/>
                  </a:lnTo>
                  <a:lnTo>
                    <a:pt x="1572" y="277"/>
                  </a:lnTo>
                  <a:lnTo>
                    <a:pt x="1626" y="334"/>
                  </a:lnTo>
                  <a:lnTo>
                    <a:pt x="1676" y="395"/>
                  </a:lnTo>
                  <a:lnTo>
                    <a:pt x="1721" y="459"/>
                  </a:lnTo>
                  <a:lnTo>
                    <a:pt x="1763" y="525"/>
                  </a:lnTo>
                  <a:lnTo>
                    <a:pt x="1801" y="592"/>
                  </a:lnTo>
                  <a:lnTo>
                    <a:pt x="1835" y="661"/>
                  </a:lnTo>
                  <a:lnTo>
                    <a:pt x="1865" y="729"/>
                  </a:lnTo>
                  <a:lnTo>
                    <a:pt x="1893" y="798"/>
                  </a:lnTo>
                  <a:lnTo>
                    <a:pt x="1918" y="865"/>
                  </a:lnTo>
                  <a:lnTo>
                    <a:pt x="1940" y="929"/>
                  </a:lnTo>
                  <a:lnTo>
                    <a:pt x="1957" y="993"/>
                  </a:lnTo>
                  <a:lnTo>
                    <a:pt x="1975" y="1053"/>
                  </a:lnTo>
                  <a:lnTo>
                    <a:pt x="1988" y="1109"/>
                  </a:lnTo>
                  <a:lnTo>
                    <a:pt x="2000" y="1161"/>
                  </a:lnTo>
                  <a:lnTo>
                    <a:pt x="2008" y="1209"/>
                  </a:lnTo>
                  <a:lnTo>
                    <a:pt x="2017" y="1250"/>
                  </a:lnTo>
                  <a:lnTo>
                    <a:pt x="2021" y="1287"/>
                  </a:lnTo>
                  <a:lnTo>
                    <a:pt x="2026" y="1316"/>
                  </a:lnTo>
                  <a:lnTo>
                    <a:pt x="2029" y="1336"/>
                  </a:lnTo>
                  <a:lnTo>
                    <a:pt x="2030" y="1349"/>
                  </a:lnTo>
                  <a:lnTo>
                    <a:pt x="2032" y="1355"/>
                  </a:lnTo>
                  <a:lnTo>
                    <a:pt x="2027" y="1357"/>
                  </a:lnTo>
                  <a:lnTo>
                    <a:pt x="2016" y="1361"/>
                  </a:lnTo>
                  <a:lnTo>
                    <a:pt x="1998" y="1368"/>
                  </a:lnTo>
                  <a:lnTo>
                    <a:pt x="1972" y="1378"/>
                  </a:lnTo>
                  <a:lnTo>
                    <a:pt x="1941" y="1390"/>
                  </a:lnTo>
                  <a:lnTo>
                    <a:pt x="1905" y="1405"/>
                  </a:lnTo>
                  <a:lnTo>
                    <a:pt x="1861" y="1419"/>
                  </a:lnTo>
                  <a:lnTo>
                    <a:pt x="1814" y="1434"/>
                  </a:lnTo>
                  <a:lnTo>
                    <a:pt x="1762" y="1450"/>
                  </a:lnTo>
                  <a:lnTo>
                    <a:pt x="1706" y="1466"/>
                  </a:lnTo>
                  <a:lnTo>
                    <a:pt x="1647" y="1481"/>
                  </a:lnTo>
                  <a:lnTo>
                    <a:pt x="1582" y="1495"/>
                  </a:lnTo>
                  <a:lnTo>
                    <a:pt x="1517" y="1507"/>
                  </a:lnTo>
                  <a:lnTo>
                    <a:pt x="1448" y="1518"/>
                  </a:lnTo>
                  <a:lnTo>
                    <a:pt x="1377" y="1527"/>
                  </a:lnTo>
                  <a:lnTo>
                    <a:pt x="1305" y="1533"/>
                  </a:lnTo>
                  <a:lnTo>
                    <a:pt x="1231" y="1536"/>
                  </a:lnTo>
                  <a:lnTo>
                    <a:pt x="1157" y="1536"/>
                  </a:lnTo>
                  <a:lnTo>
                    <a:pt x="1082" y="1532"/>
                  </a:lnTo>
                  <a:lnTo>
                    <a:pt x="1008" y="1524"/>
                  </a:lnTo>
                  <a:lnTo>
                    <a:pt x="933" y="1511"/>
                  </a:lnTo>
                  <a:lnTo>
                    <a:pt x="859" y="1494"/>
                  </a:lnTo>
                  <a:lnTo>
                    <a:pt x="787" y="1469"/>
                  </a:lnTo>
                  <a:lnTo>
                    <a:pt x="716" y="1440"/>
                  </a:lnTo>
                  <a:lnTo>
                    <a:pt x="647" y="1405"/>
                  </a:lnTo>
                  <a:lnTo>
                    <a:pt x="580" y="1361"/>
                  </a:lnTo>
                  <a:lnTo>
                    <a:pt x="518" y="1313"/>
                  </a:lnTo>
                  <a:lnTo>
                    <a:pt x="459" y="1259"/>
                  </a:lnTo>
                  <a:lnTo>
                    <a:pt x="405" y="1202"/>
                  </a:lnTo>
                  <a:lnTo>
                    <a:pt x="356" y="1141"/>
                  </a:lnTo>
                  <a:lnTo>
                    <a:pt x="311" y="1076"/>
                  </a:lnTo>
                  <a:lnTo>
                    <a:pt x="268" y="1011"/>
                  </a:lnTo>
                  <a:lnTo>
                    <a:pt x="230" y="944"/>
                  </a:lnTo>
                  <a:lnTo>
                    <a:pt x="197" y="875"/>
                  </a:lnTo>
                  <a:lnTo>
                    <a:pt x="166" y="806"/>
                  </a:lnTo>
                  <a:lnTo>
                    <a:pt x="138" y="738"/>
                  </a:lnTo>
                  <a:lnTo>
                    <a:pt x="114" y="672"/>
                  </a:lnTo>
                  <a:lnTo>
                    <a:pt x="92" y="607"/>
                  </a:lnTo>
                  <a:lnTo>
                    <a:pt x="73" y="542"/>
                  </a:lnTo>
                  <a:lnTo>
                    <a:pt x="57" y="483"/>
                  </a:lnTo>
                  <a:lnTo>
                    <a:pt x="44" y="427"/>
                  </a:lnTo>
                  <a:lnTo>
                    <a:pt x="32" y="375"/>
                  </a:lnTo>
                  <a:lnTo>
                    <a:pt x="22" y="326"/>
                  </a:lnTo>
                  <a:lnTo>
                    <a:pt x="14" y="286"/>
                  </a:lnTo>
                  <a:lnTo>
                    <a:pt x="9" y="249"/>
                  </a:lnTo>
                  <a:lnTo>
                    <a:pt x="4" y="220"/>
                  </a:lnTo>
                  <a:lnTo>
                    <a:pt x="3" y="200"/>
                  </a:lnTo>
                  <a:lnTo>
                    <a:pt x="0" y="186"/>
                  </a:lnTo>
                  <a:lnTo>
                    <a:pt x="0" y="182"/>
                  </a:lnTo>
                  <a:lnTo>
                    <a:pt x="4" y="179"/>
                  </a:lnTo>
                  <a:lnTo>
                    <a:pt x="16" y="175"/>
                  </a:lnTo>
                  <a:lnTo>
                    <a:pt x="33" y="167"/>
                  </a:lnTo>
                  <a:lnTo>
                    <a:pt x="58" y="157"/>
                  </a:lnTo>
                  <a:lnTo>
                    <a:pt x="90" y="146"/>
                  </a:lnTo>
                  <a:lnTo>
                    <a:pt x="127" y="131"/>
                  </a:lnTo>
                  <a:lnTo>
                    <a:pt x="169" y="116"/>
                  </a:lnTo>
                  <a:lnTo>
                    <a:pt x="217" y="102"/>
                  </a:lnTo>
                  <a:lnTo>
                    <a:pt x="270" y="86"/>
                  </a:lnTo>
                  <a:lnTo>
                    <a:pt x="325" y="70"/>
                  </a:lnTo>
                  <a:lnTo>
                    <a:pt x="385" y="55"/>
                  </a:lnTo>
                  <a:lnTo>
                    <a:pt x="449" y="42"/>
                  </a:lnTo>
                  <a:lnTo>
                    <a:pt x="515" y="29"/>
                  </a:lnTo>
                  <a:lnTo>
                    <a:pt x="583" y="17"/>
                  </a:lnTo>
                  <a:lnTo>
                    <a:pt x="653" y="8"/>
                  </a:lnTo>
                  <a:lnTo>
                    <a:pt x="726" y="3"/>
                  </a:lnTo>
                  <a:lnTo>
                    <a:pt x="801" y="0"/>
                  </a:lnTo>
                  <a:lnTo>
                    <a:pt x="875" y="0"/>
                  </a:lnTo>
                  <a:lnTo>
                    <a:pt x="949" y="4"/>
                  </a:lnTo>
                  <a:lnTo>
                    <a:pt x="1024" y="11"/>
                  </a:lnTo>
                  <a:lnTo>
                    <a:pt x="1098" y="24"/>
                  </a:lnTo>
                  <a:lnTo>
                    <a:pt x="1173" y="43"/>
                  </a:lnTo>
                  <a:lnTo>
                    <a:pt x="1244" y="67"/>
                  </a:lnTo>
                  <a:lnTo>
                    <a:pt x="1314" y="96"/>
                  </a:lnTo>
                  <a:lnTo>
                    <a:pt x="1383" y="131"/>
                  </a:lnTo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 w="3175" cap="flat" cmpd="sng" algn="ctr">
              <a:solidFill>
                <a:srgbClr val="D7D7D7"/>
              </a:solidFill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93296" tIns="46648" rIns="93296" bIns="46648" anchor="ctr"/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14" name="TextBox 20"/>
            <p:cNvSpPr txBox="1"/>
            <p:nvPr/>
          </p:nvSpPr>
          <p:spPr bwMode="auto">
            <a:xfrm>
              <a:off x="5275011" y="3983954"/>
              <a:ext cx="1235113" cy="1141272"/>
            </a:xfrm>
            <a:prstGeom prst="rect">
              <a:avLst/>
            </a:prstGeom>
            <a:noFill/>
          </p:spPr>
          <p:txBody>
            <a:bodyPr vert="horz" wrap="square" lIns="93296" tIns="46648" rIns="93296" bIns="46648" numCol="1" anchor="t" anchorCtr="0" compatLnSpc="1">
              <a:prstTxWarp prst="textNoShape">
                <a:avLst/>
              </a:prstTxWarp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9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单击此处添加段落文本单击此处添加段落文本</a:t>
              </a: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2130207" y="1272476"/>
            <a:ext cx="2833102" cy="1523045"/>
            <a:chOff x="2009412" y="2029541"/>
            <a:chExt cx="2833102" cy="1562395"/>
          </a:xfrm>
        </p:grpSpPr>
        <p:sp>
          <p:nvSpPr>
            <p:cNvPr id="16" name="Freeform 6"/>
            <p:cNvSpPr>
              <a:spLocks/>
            </p:cNvSpPr>
            <p:nvPr/>
          </p:nvSpPr>
          <p:spPr bwMode="gray">
            <a:xfrm rot="575181">
              <a:off x="2009412" y="2029541"/>
              <a:ext cx="2833102" cy="1496644"/>
            </a:xfrm>
            <a:custGeom>
              <a:avLst/>
              <a:gdLst>
                <a:gd name="T0" fmla="*/ 1451 w 2032"/>
                <a:gd name="T1" fmla="*/ 175 h 1536"/>
                <a:gd name="T2" fmla="*/ 1572 w 2032"/>
                <a:gd name="T3" fmla="*/ 277 h 1536"/>
                <a:gd name="T4" fmla="*/ 1676 w 2032"/>
                <a:gd name="T5" fmla="*/ 395 h 1536"/>
                <a:gd name="T6" fmla="*/ 1763 w 2032"/>
                <a:gd name="T7" fmla="*/ 525 h 1536"/>
                <a:gd name="T8" fmla="*/ 1835 w 2032"/>
                <a:gd name="T9" fmla="*/ 660 h 1536"/>
                <a:gd name="T10" fmla="*/ 1893 w 2032"/>
                <a:gd name="T11" fmla="*/ 798 h 1536"/>
                <a:gd name="T12" fmla="*/ 1940 w 2032"/>
                <a:gd name="T13" fmla="*/ 929 h 1536"/>
                <a:gd name="T14" fmla="*/ 1975 w 2032"/>
                <a:gd name="T15" fmla="*/ 1053 h 1536"/>
                <a:gd name="T16" fmla="*/ 2000 w 2032"/>
                <a:gd name="T17" fmla="*/ 1161 h 1536"/>
                <a:gd name="T18" fmla="*/ 2017 w 2032"/>
                <a:gd name="T19" fmla="*/ 1250 h 1536"/>
                <a:gd name="T20" fmla="*/ 2026 w 2032"/>
                <a:gd name="T21" fmla="*/ 1316 h 1536"/>
                <a:gd name="T22" fmla="*/ 2030 w 2032"/>
                <a:gd name="T23" fmla="*/ 1349 h 1536"/>
                <a:gd name="T24" fmla="*/ 2027 w 2032"/>
                <a:gd name="T25" fmla="*/ 1356 h 1536"/>
                <a:gd name="T26" fmla="*/ 1998 w 2032"/>
                <a:gd name="T27" fmla="*/ 1368 h 1536"/>
                <a:gd name="T28" fmla="*/ 1941 w 2032"/>
                <a:gd name="T29" fmla="*/ 1390 h 1536"/>
                <a:gd name="T30" fmla="*/ 1861 w 2032"/>
                <a:gd name="T31" fmla="*/ 1419 h 1536"/>
                <a:gd name="T32" fmla="*/ 1762 w 2032"/>
                <a:gd name="T33" fmla="*/ 1450 h 1536"/>
                <a:gd name="T34" fmla="*/ 1647 w 2032"/>
                <a:gd name="T35" fmla="*/ 1480 h 1536"/>
                <a:gd name="T36" fmla="*/ 1517 w 2032"/>
                <a:gd name="T37" fmla="*/ 1507 h 1536"/>
                <a:gd name="T38" fmla="*/ 1377 w 2032"/>
                <a:gd name="T39" fmla="*/ 1527 h 1536"/>
                <a:gd name="T40" fmla="*/ 1231 w 2032"/>
                <a:gd name="T41" fmla="*/ 1536 h 1536"/>
                <a:gd name="T42" fmla="*/ 1082 w 2032"/>
                <a:gd name="T43" fmla="*/ 1532 h 1536"/>
                <a:gd name="T44" fmla="*/ 933 w 2032"/>
                <a:gd name="T45" fmla="*/ 1511 h 1536"/>
                <a:gd name="T46" fmla="*/ 788 w 2032"/>
                <a:gd name="T47" fmla="*/ 1469 h 1536"/>
                <a:gd name="T48" fmla="*/ 648 w 2032"/>
                <a:gd name="T49" fmla="*/ 1405 h 1536"/>
                <a:gd name="T50" fmla="*/ 518 w 2032"/>
                <a:gd name="T51" fmla="*/ 1313 h 1536"/>
                <a:gd name="T52" fmla="*/ 405 w 2032"/>
                <a:gd name="T53" fmla="*/ 1202 h 1536"/>
                <a:gd name="T54" fmla="*/ 311 w 2032"/>
                <a:gd name="T55" fmla="*/ 1076 h 1536"/>
                <a:gd name="T56" fmla="*/ 230 w 2032"/>
                <a:gd name="T57" fmla="*/ 944 h 1536"/>
                <a:gd name="T58" fmla="*/ 166 w 2032"/>
                <a:gd name="T59" fmla="*/ 806 h 1536"/>
                <a:gd name="T60" fmla="*/ 114 w 2032"/>
                <a:gd name="T61" fmla="*/ 672 h 1536"/>
                <a:gd name="T62" fmla="*/ 73 w 2032"/>
                <a:gd name="T63" fmla="*/ 542 h 1536"/>
                <a:gd name="T64" fmla="*/ 44 w 2032"/>
                <a:gd name="T65" fmla="*/ 427 h 1536"/>
                <a:gd name="T66" fmla="*/ 22 w 2032"/>
                <a:gd name="T67" fmla="*/ 326 h 1536"/>
                <a:gd name="T68" fmla="*/ 9 w 2032"/>
                <a:gd name="T69" fmla="*/ 249 h 1536"/>
                <a:gd name="T70" fmla="*/ 3 w 2032"/>
                <a:gd name="T71" fmla="*/ 199 h 1536"/>
                <a:gd name="T72" fmla="*/ 0 w 2032"/>
                <a:gd name="T73" fmla="*/ 182 h 1536"/>
                <a:gd name="T74" fmla="*/ 16 w 2032"/>
                <a:gd name="T75" fmla="*/ 175 h 1536"/>
                <a:gd name="T76" fmla="*/ 58 w 2032"/>
                <a:gd name="T77" fmla="*/ 157 h 1536"/>
                <a:gd name="T78" fmla="*/ 127 w 2032"/>
                <a:gd name="T79" fmla="*/ 131 h 1536"/>
                <a:gd name="T80" fmla="*/ 217 w 2032"/>
                <a:gd name="T81" fmla="*/ 102 h 1536"/>
                <a:gd name="T82" fmla="*/ 325 w 2032"/>
                <a:gd name="T83" fmla="*/ 70 h 1536"/>
                <a:gd name="T84" fmla="*/ 449 w 2032"/>
                <a:gd name="T85" fmla="*/ 42 h 1536"/>
                <a:gd name="T86" fmla="*/ 583 w 2032"/>
                <a:gd name="T87" fmla="*/ 17 h 1536"/>
                <a:gd name="T88" fmla="*/ 726 w 2032"/>
                <a:gd name="T89" fmla="*/ 2 h 1536"/>
                <a:gd name="T90" fmla="*/ 875 w 2032"/>
                <a:gd name="T91" fmla="*/ 0 h 1536"/>
                <a:gd name="T92" fmla="*/ 1024 w 2032"/>
                <a:gd name="T93" fmla="*/ 11 h 1536"/>
                <a:gd name="T94" fmla="*/ 1173 w 2032"/>
                <a:gd name="T95" fmla="*/ 43 h 1536"/>
                <a:gd name="T96" fmla="*/ 1314 w 2032"/>
                <a:gd name="T97" fmla="*/ 96 h 1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032" h="1536">
                  <a:moveTo>
                    <a:pt x="1383" y="131"/>
                  </a:moveTo>
                  <a:lnTo>
                    <a:pt x="1451" y="175"/>
                  </a:lnTo>
                  <a:lnTo>
                    <a:pt x="1514" y="223"/>
                  </a:lnTo>
                  <a:lnTo>
                    <a:pt x="1572" y="277"/>
                  </a:lnTo>
                  <a:lnTo>
                    <a:pt x="1626" y="334"/>
                  </a:lnTo>
                  <a:lnTo>
                    <a:pt x="1676" y="395"/>
                  </a:lnTo>
                  <a:lnTo>
                    <a:pt x="1721" y="459"/>
                  </a:lnTo>
                  <a:lnTo>
                    <a:pt x="1763" y="525"/>
                  </a:lnTo>
                  <a:lnTo>
                    <a:pt x="1801" y="592"/>
                  </a:lnTo>
                  <a:lnTo>
                    <a:pt x="1835" y="660"/>
                  </a:lnTo>
                  <a:lnTo>
                    <a:pt x="1866" y="729"/>
                  </a:lnTo>
                  <a:lnTo>
                    <a:pt x="1893" y="798"/>
                  </a:lnTo>
                  <a:lnTo>
                    <a:pt x="1918" y="865"/>
                  </a:lnTo>
                  <a:lnTo>
                    <a:pt x="1940" y="929"/>
                  </a:lnTo>
                  <a:lnTo>
                    <a:pt x="1957" y="993"/>
                  </a:lnTo>
                  <a:lnTo>
                    <a:pt x="1975" y="1053"/>
                  </a:lnTo>
                  <a:lnTo>
                    <a:pt x="1988" y="1108"/>
                  </a:lnTo>
                  <a:lnTo>
                    <a:pt x="2000" y="1161"/>
                  </a:lnTo>
                  <a:lnTo>
                    <a:pt x="2008" y="1209"/>
                  </a:lnTo>
                  <a:lnTo>
                    <a:pt x="2017" y="1250"/>
                  </a:lnTo>
                  <a:lnTo>
                    <a:pt x="2022" y="1286"/>
                  </a:lnTo>
                  <a:lnTo>
                    <a:pt x="2026" y="1316"/>
                  </a:lnTo>
                  <a:lnTo>
                    <a:pt x="2029" y="1336"/>
                  </a:lnTo>
                  <a:lnTo>
                    <a:pt x="2030" y="1349"/>
                  </a:lnTo>
                  <a:lnTo>
                    <a:pt x="2032" y="1355"/>
                  </a:lnTo>
                  <a:lnTo>
                    <a:pt x="2027" y="1356"/>
                  </a:lnTo>
                  <a:lnTo>
                    <a:pt x="2016" y="1361"/>
                  </a:lnTo>
                  <a:lnTo>
                    <a:pt x="1998" y="1368"/>
                  </a:lnTo>
                  <a:lnTo>
                    <a:pt x="1972" y="1378"/>
                  </a:lnTo>
                  <a:lnTo>
                    <a:pt x="1941" y="1390"/>
                  </a:lnTo>
                  <a:lnTo>
                    <a:pt x="1905" y="1405"/>
                  </a:lnTo>
                  <a:lnTo>
                    <a:pt x="1861" y="1419"/>
                  </a:lnTo>
                  <a:lnTo>
                    <a:pt x="1814" y="1434"/>
                  </a:lnTo>
                  <a:lnTo>
                    <a:pt x="1762" y="1450"/>
                  </a:lnTo>
                  <a:lnTo>
                    <a:pt x="1707" y="1466"/>
                  </a:lnTo>
                  <a:lnTo>
                    <a:pt x="1647" y="1480"/>
                  </a:lnTo>
                  <a:lnTo>
                    <a:pt x="1583" y="1495"/>
                  </a:lnTo>
                  <a:lnTo>
                    <a:pt x="1517" y="1507"/>
                  </a:lnTo>
                  <a:lnTo>
                    <a:pt x="1448" y="1518"/>
                  </a:lnTo>
                  <a:lnTo>
                    <a:pt x="1377" y="1527"/>
                  </a:lnTo>
                  <a:lnTo>
                    <a:pt x="1305" y="1533"/>
                  </a:lnTo>
                  <a:lnTo>
                    <a:pt x="1231" y="1536"/>
                  </a:lnTo>
                  <a:lnTo>
                    <a:pt x="1157" y="1536"/>
                  </a:lnTo>
                  <a:lnTo>
                    <a:pt x="1082" y="1532"/>
                  </a:lnTo>
                  <a:lnTo>
                    <a:pt x="1008" y="1524"/>
                  </a:lnTo>
                  <a:lnTo>
                    <a:pt x="933" y="1511"/>
                  </a:lnTo>
                  <a:lnTo>
                    <a:pt x="859" y="1494"/>
                  </a:lnTo>
                  <a:lnTo>
                    <a:pt x="788" y="1469"/>
                  </a:lnTo>
                  <a:lnTo>
                    <a:pt x="716" y="1440"/>
                  </a:lnTo>
                  <a:lnTo>
                    <a:pt x="648" y="1405"/>
                  </a:lnTo>
                  <a:lnTo>
                    <a:pt x="580" y="1361"/>
                  </a:lnTo>
                  <a:lnTo>
                    <a:pt x="518" y="1313"/>
                  </a:lnTo>
                  <a:lnTo>
                    <a:pt x="459" y="1259"/>
                  </a:lnTo>
                  <a:lnTo>
                    <a:pt x="405" y="1202"/>
                  </a:lnTo>
                  <a:lnTo>
                    <a:pt x="356" y="1141"/>
                  </a:lnTo>
                  <a:lnTo>
                    <a:pt x="311" y="1076"/>
                  </a:lnTo>
                  <a:lnTo>
                    <a:pt x="268" y="1011"/>
                  </a:lnTo>
                  <a:lnTo>
                    <a:pt x="230" y="944"/>
                  </a:lnTo>
                  <a:lnTo>
                    <a:pt x="197" y="875"/>
                  </a:lnTo>
                  <a:lnTo>
                    <a:pt x="166" y="806"/>
                  </a:lnTo>
                  <a:lnTo>
                    <a:pt x="138" y="738"/>
                  </a:lnTo>
                  <a:lnTo>
                    <a:pt x="114" y="672"/>
                  </a:lnTo>
                  <a:lnTo>
                    <a:pt x="92" y="607"/>
                  </a:lnTo>
                  <a:lnTo>
                    <a:pt x="73" y="542"/>
                  </a:lnTo>
                  <a:lnTo>
                    <a:pt x="57" y="482"/>
                  </a:lnTo>
                  <a:lnTo>
                    <a:pt x="44" y="427"/>
                  </a:lnTo>
                  <a:lnTo>
                    <a:pt x="32" y="375"/>
                  </a:lnTo>
                  <a:lnTo>
                    <a:pt x="22" y="326"/>
                  </a:lnTo>
                  <a:lnTo>
                    <a:pt x="15" y="286"/>
                  </a:lnTo>
                  <a:lnTo>
                    <a:pt x="9" y="249"/>
                  </a:lnTo>
                  <a:lnTo>
                    <a:pt x="4" y="220"/>
                  </a:lnTo>
                  <a:lnTo>
                    <a:pt x="3" y="199"/>
                  </a:lnTo>
                  <a:lnTo>
                    <a:pt x="0" y="186"/>
                  </a:lnTo>
                  <a:lnTo>
                    <a:pt x="0" y="182"/>
                  </a:lnTo>
                  <a:lnTo>
                    <a:pt x="4" y="179"/>
                  </a:lnTo>
                  <a:lnTo>
                    <a:pt x="16" y="175"/>
                  </a:lnTo>
                  <a:lnTo>
                    <a:pt x="33" y="167"/>
                  </a:lnTo>
                  <a:lnTo>
                    <a:pt x="58" y="157"/>
                  </a:lnTo>
                  <a:lnTo>
                    <a:pt x="90" y="145"/>
                  </a:lnTo>
                  <a:lnTo>
                    <a:pt x="127" y="131"/>
                  </a:lnTo>
                  <a:lnTo>
                    <a:pt x="169" y="116"/>
                  </a:lnTo>
                  <a:lnTo>
                    <a:pt x="217" y="102"/>
                  </a:lnTo>
                  <a:lnTo>
                    <a:pt x="270" y="86"/>
                  </a:lnTo>
                  <a:lnTo>
                    <a:pt x="325" y="70"/>
                  </a:lnTo>
                  <a:lnTo>
                    <a:pt x="385" y="55"/>
                  </a:lnTo>
                  <a:lnTo>
                    <a:pt x="449" y="42"/>
                  </a:lnTo>
                  <a:lnTo>
                    <a:pt x="515" y="29"/>
                  </a:lnTo>
                  <a:lnTo>
                    <a:pt x="583" y="17"/>
                  </a:lnTo>
                  <a:lnTo>
                    <a:pt x="653" y="8"/>
                  </a:lnTo>
                  <a:lnTo>
                    <a:pt x="726" y="2"/>
                  </a:lnTo>
                  <a:lnTo>
                    <a:pt x="801" y="0"/>
                  </a:lnTo>
                  <a:lnTo>
                    <a:pt x="875" y="0"/>
                  </a:lnTo>
                  <a:lnTo>
                    <a:pt x="949" y="4"/>
                  </a:lnTo>
                  <a:lnTo>
                    <a:pt x="1024" y="11"/>
                  </a:lnTo>
                  <a:lnTo>
                    <a:pt x="1098" y="24"/>
                  </a:lnTo>
                  <a:lnTo>
                    <a:pt x="1173" y="43"/>
                  </a:lnTo>
                  <a:lnTo>
                    <a:pt x="1244" y="67"/>
                  </a:lnTo>
                  <a:lnTo>
                    <a:pt x="1314" y="96"/>
                  </a:lnTo>
                  <a:lnTo>
                    <a:pt x="1383" y="131"/>
                  </a:lnTo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3175" cap="flat" cmpd="sng" algn="ctr">
              <a:solidFill>
                <a:srgbClr val="D7D7D7"/>
              </a:solidFill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93296" tIns="46648" rIns="93296" bIns="46648" anchor="ctr"/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17" name="TextBox 20"/>
            <p:cNvSpPr txBox="1"/>
            <p:nvPr/>
          </p:nvSpPr>
          <p:spPr bwMode="auto">
            <a:xfrm>
              <a:off x="2932458" y="2450664"/>
              <a:ext cx="1235113" cy="1141272"/>
            </a:xfrm>
            <a:prstGeom prst="rect">
              <a:avLst/>
            </a:prstGeom>
            <a:noFill/>
          </p:spPr>
          <p:txBody>
            <a:bodyPr vert="horz" wrap="square" lIns="93296" tIns="46648" rIns="93296" bIns="46648" numCol="1" anchor="t" anchorCtr="0" compatLnSpc="1">
              <a:prstTxWarp prst="textNoShape">
                <a:avLst/>
              </a:prstTxWarp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4D4D4D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单击此处添加段落文本单击此处添加段落文本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2123728" y="2363373"/>
            <a:ext cx="2850919" cy="1496203"/>
            <a:chOff x="2002933" y="3484072"/>
            <a:chExt cx="2850919" cy="1534859"/>
          </a:xfrm>
        </p:grpSpPr>
        <p:sp>
          <p:nvSpPr>
            <p:cNvPr id="19" name="Freeform 7"/>
            <p:cNvSpPr>
              <a:spLocks/>
            </p:cNvSpPr>
            <p:nvPr/>
          </p:nvSpPr>
          <p:spPr bwMode="gray">
            <a:xfrm rot="21119171">
              <a:off x="2002933" y="3484072"/>
              <a:ext cx="2850919" cy="1499884"/>
            </a:xfrm>
            <a:custGeom>
              <a:avLst/>
              <a:gdLst>
                <a:gd name="T0" fmla="*/ 717 w 2032"/>
                <a:gd name="T1" fmla="*/ 96 h 1536"/>
                <a:gd name="T2" fmla="*/ 860 w 2032"/>
                <a:gd name="T3" fmla="*/ 43 h 1536"/>
                <a:gd name="T4" fmla="*/ 1008 w 2032"/>
                <a:gd name="T5" fmla="*/ 11 h 1536"/>
                <a:gd name="T6" fmla="*/ 1157 w 2032"/>
                <a:gd name="T7" fmla="*/ 0 h 1536"/>
                <a:gd name="T8" fmla="*/ 1306 w 2032"/>
                <a:gd name="T9" fmla="*/ 3 h 1536"/>
                <a:gd name="T10" fmla="*/ 1449 w 2032"/>
                <a:gd name="T11" fmla="*/ 17 h 1536"/>
                <a:gd name="T12" fmla="*/ 1583 w 2032"/>
                <a:gd name="T13" fmla="*/ 42 h 1536"/>
                <a:gd name="T14" fmla="*/ 1707 w 2032"/>
                <a:gd name="T15" fmla="*/ 70 h 1536"/>
                <a:gd name="T16" fmla="*/ 1815 w 2032"/>
                <a:gd name="T17" fmla="*/ 102 h 1536"/>
                <a:gd name="T18" fmla="*/ 1905 w 2032"/>
                <a:gd name="T19" fmla="*/ 131 h 1536"/>
                <a:gd name="T20" fmla="*/ 1972 w 2032"/>
                <a:gd name="T21" fmla="*/ 157 h 1536"/>
                <a:gd name="T22" fmla="*/ 2016 w 2032"/>
                <a:gd name="T23" fmla="*/ 175 h 1536"/>
                <a:gd name="T24" fmla="*/ 2032 w 2032"/>
                <a:gd name="T25" fmla="*/ 182 h 1536"/>
                <a:gd name="T26" fmla="*/ 2029 w 2032"/>
                <a:gd name="T27" fmla="*/ 200 h 1536"/>
                <a:gd name="T28" fmla="*/ 2022 w 2032"/>
                <a:gd name="T29" fmla="*/ 249 h 1536"/>
                <a:gd name="T30" fmla="*/ 2009 w 2032"/>
                <a:gd name="T31" fmla="*/ 326 h 1536"/>
                <a:gd name="T32" fmla="*/ 1989 w 2032"/>
                <a:gd name="T33" fmla="*/ 427 h 1536"/>
                <a:gd name="T34" fmla="*/ 1958 w 2032"/>
                <a:gd name="T35" fmla="*/ 542 h 1536"/>
                <a:gd name="T36" fmla="*/ 1919 w 2032"/>
                <a:gd name="T37" fmla="*/ 672 h 1536"/>
                <a:gd name="T38" fmla="*/ 1866 w 2032"/>
                <a:gd name="T39" fmla="*/ 806 h 1536"/>
                <a:gd name="T40" fmla="*/ 1802 w 2032"/>
                <a:gd name="T41" fmla="*/ 944 h 1536"/>
                <a:gd name="T42" fmla="*/ 1722 w 2032"/>
                <a:gd name="T43" fmla="*/ 1076 h 1536"/>
                <a:gd name="T44" fmla="*/ 1627 w 2032"/>
                <a:gd name="T45" fmla="*/ 1202 h 1536"/>
                <a:gd name="T46" fmla="*/ 1514 w 2032"/>
                <a:gd name="T47" fmla="*/ 1313 h 1536"/>
                <a:gd name="T48" fmla="*/ 1383 w 2032"/>
                <a:gd name="T49" fmla="*/ 1405 h 1536"/>
                <a:gd name="T50" fmla="*/ 1245 w 2032"/>
                <a:gd name="T51" fmla="*/ 1469 h 1536"/>
                <a:gd name="T52" fmla="*/ 1099 w 2032"/>
                <a:gd name="T53" fmla="*/ 1511 h 1536"/>
                <a:gd name="T54" fmla="*/ 950 w 2032"/>
                <a:gd name="T55" fmla="*/ 1532 h 1536"/>
                <a:gd name="T56" fmla="*/ 801 w 2032"/>
                <a:gd name="T57" fmla="*/ 1536 h 1536"/>
                <a:gd name="T58" fmla="*/ 654 w 2032"/>
                <a:gd name="T59" fmla="*/ 1527 h 1536"/>
                <a:gd name="T60" fmla="*/ 515 w 2032"/>
                <a:gd name="T61" fmla="*/ 1507 h 1536"/>
                <a:gd name="T62" fmla="*/ 385 w 2032"/>
                <a:gd name="T63" fmla="*/ 1481 h 1536"/>
                <a:gd name="T64" fmla="*/ 270 w 2032"/>
                <a:gd name="T65" fmla="*/ 1450 h 1536"/>
                <a:gd name="T66" fmla="*/ 170 w 2032"/>
                <a:gd name="T67" fmla="*/ 1419 h 1536"/>
                <a:gd name="T68" fmla="*/ 91 w 2032"/>
                <a:gd name="T69" fmla="*/ 1390 h 1536"/>
                <a:gd name="T70" fmla="*/ 34 w 2032"/>
                <a:gd name="T71" fmla="*/ 1368 h 1536"/>
                <a:gd name="T72" fmla="*/ 5 w 2032"/>
                <a:gd name="T73" fmla="*/ 1357 h 1536"/>
                <a:gd name="T74" fmla="*/ 0 w 2032"/>
                <a:gd name="T75" fmla="*/ 1349 h 1536"/>
                <a:gd name="T76" fmla="*/ 5 w 2032"/>
                <a:gd name="T77" fmla="*/ 1316 h 1536"/>
                <a:gd name="T78" fmla="*/ 15 w 2032"/>
                <a:gd name="T79" fmla="*/ 1250 h 1536"/>
                <a:gd name="T80" fmla="*/ 33 w 2032"/>
                <a:gd name="T81" fmla="*/ 1161 h 1536"/>
                <a:gd name="T82" fmla="*/ 57 w 2032"/>
                <a:gd name="T83" fmla="*/ 1053 h 1536"/>
                <a:gd name="T84" fmla="*/ 92 w 2032"/>
                <a:gd name="T85" fmla="*/ 929 h 1536"/>
                <a:gd name="T86" fmla="*/ 139 w 2032"/>
                <a:gd name="T87" fmla="*/ 798 h 1536"/>
                <a:gd name="T88" fmla="*/ 197 w 2032"/>
                <a:gd name="T89" fmla="*/ 661 h 1536"/>
                <a:gd name="T90" fmla="*/ 269 w 2032"/>
                <a:gd name="T91" fmla="*/ 525 h 1536"/>
                <a:gd name="T92" fmla="*/ 356 w 2032"/>
                <a:gd name="T93" fmla="*/ 395 h 1536"/>
                <a:gd name="T94" fmla="*/ 460 w 2032"/>
                <a:gd name="T95" fmla="*/ 277 h 1536"/>
                <a:gd name="T96" fmla="*/ 581 w 2032"/>
                <a:gd name="T97" fmla="*/ 175 h 1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032" h="1536">
                  <a:moveTo>
                    <a:pt x="648" y="131"/>
                  </a:moveTo>
                  <a:lnTo>
                    <a:pt x="717" y="96"/>
                  </a:lnTo>
                  <a:lnTo>
                    <a:pt x="788" y="67"/>
                  </a:lnTo>
                  <a:lnTo>
                    <a:pt x="860" y="43"/>
                  </a:lnTo>
                  <a:lnTo>
                    <a:pt x="934" y="24"/>
                  </a:lnTo>
                  <a:lnTo>
                    <a:pt x="1008" y="11"/>
                  </a:lnTo>
                  <a:lnTo>
                    <a:pt x="1083" y="4"/>
                  </a:lnTo>
                  <a:lnTo>
                    <a:pt x="1157" y="0"/>
                  </a:lnTo>
                  <a:lnTo>
                    <a:pt x="1232" y="0"/>
                  </a:lnTo>
                  <a:lnTo>
                    <a:pt x="1306" y="3"/>
                  </a:lnTo>
                  <a:lnTo>
                    <a:pt x="1377" y="8"/>
                  </a:lnTo>
                  <a:lnTo>
                    <a:pt x="1449" y="17"/>
                  </a:lnTo>
                  <a:lnTo>
                    <a:pt x="1517" y="29"/>
                  </a:lnTo>
                  <a:lnTo>
                    <a:pt x="1583" y="42"/>
                  </a:lnTo>
                  <a:lnTo>
                    <a:pt x="1647" y="55"/>
                  </a:lnTo>
                  <a:lnTo>
                    <a:pt x="1707" y="70"/>
                  </a:lnTo>
                  <a:lnTo>
                    <a:pt x="1762" y="86"/>
                  </a:lnTo>
                  <a:lnTo>
                    <a:pt x="1815" y="102"/>
                  </a:lnTo>
                  <a:lnTo>
                    <a:pt x="1862" y="116"/>
                  </a:lnTo>
                  <a:lnTo>
                    <a:pt x="1905" y="131"/>
                  </a:lnTo>
                  <a:lnTo>
                    <a:pt x="1942" y="146"/>
                  </a:lnTo>
                  <a:lnTo>
                    <a:pt x="1972" y="157"/>
                  </a:lnTo>
                  <a:lnTo>
                    <a:pt x="1999" y="167"/>
                  </a:lnTo>
                  <a:lnTo>
                    <a:pt x="2016" y="175"/>
                  </a:lnTo>
                  <a:lnTo>
                    <a:pt x="2028" y="179"/>
                  </a:lnTo>
                  <a:lnTo>
                    <a:pt x="2032" y="182"/>
                  </a:lnTo>
                  <a:lnTo>
                    <a:pt x="2031" y="186"/>
                  </a:lnTo>
                  <a:lnTo>
                    <a:pt x="2029" y="200"/>
                  </a:lnTo>
                  <a:lnTo>
                    <a:pt x="2026" y="220"/>
                  </a:lnTo>
                  <a:lnTo>
                    <a:pt x="2022" y="249"/>
                  </a:lnTo>
                  <a:lnTo>
                    <a:pt x="2018" y="286"/>
                  </a:lnTo>
                  <a:lnTo>
                    <a:pt x="2009" y="326"/>
                  </a:lnTo>
                  <a:lnTo>
                    <a:pt x="2000" y="375"/>
                  </a:lnTo>
                  <a:lnTo>
                    <a:pt x="1989" y="427"/>
                  </a:lnTo>
                  <a:lnTo>
                    <a:pt x="1975" y="483"/>
                  </a:lnTo>
                  <a:lnTo>
                    <a:pt x="1958" y="542"/>
                  </a:lnTo>
                  <a:lnTo>
                    <a:pt x="1940" y="607"/>
                  </a:lnTo>
                  <a:lnTo>
                    <a:pt x="1919" y="672"/>
                  </a:lnTo>
                  <a:lnTo>
                    <a:pt x="1894" y="738"/>
                  </a:lnTo>
                  <a:lnTo>
                    <a:pt x="1866" y="806"/>
                  </a:lnTo>
                  <a:lnTo>
                    <a:pt x="1835" y="875"/>
                  </a:lnTo>
                  <a:lnTo>
                    <a:pt x="1802" y="944"/>
                  </a:lnTo>
                  <a:lnTo>
                    <a:pt x="1764" y="1011"/>
                  </a:lnTo>
                  <a:lnTo>
                    <a:pt x="1722" y="1076"/>
                  </a:lnTo>
                  <a:lnTo>
                    <a:pt x="1676" y="1141"/>
                  </a:lnTo>
                  <a:lnTo>
                    <a:pt x="1627" y="1202"/>
                  </a:lnTo>
                  <a:lnTo>
                    <a:pt x="1573" y="1259"/>
                  </a:lnTo>
                  <a:lnTo>
                    <a:pt x="1514" y="1313"/>
                  </a:lnTo>
                  <a:lnTo>
                    <a:pt x="1452" y="1361"/>
                  </a:lnTo>
                  <a:lnTo>
                    <a:pt x="1383" y="1405"/>
                  </a:lnTo>
                  <a:lnTo>
                    <a:pt x="1315" y="1440"/>
                  </a:lnTo>
                  <a:lnTo>
                    <a:pt x="1245" y="1469"/>
                  </a:lnTo>
                  <a:lnTo>
                    <a:pt x="1173" y="1494"/>
                  </a:lnTo>
                  <a:lnTo>
                    <a:pt x="1099" y="1511"/>
                  </a:lnTo>
                  <a:lnTo>
                    <a:pt x="1024" y="1524"/>
                  </a:lnTo>
                  <a:lnTo>
                    <a:pt x="950" y="1532"/>
                  </a:lnTo>
                  <a:lnTo>
                    <a:pt x="876" y="1536"/>
                  </a:lnTo>
                  <a:lnTo>
                    <a:pt x="801" y="1536"/>
                  </a:lnTo>
                  <a:lnTo>
                    <a:pt x="727" y="1533"/>
                  </a:lnTo>
                  <a:lnTo>
                    <a:pt x="654" y="1527"/>
                  </a:lnTo>
                  <a:lnTo>
                    <a:pt x="584" y="1518"/>
                  </a:lnTo>
                  <a:lnTo>
                    <a:pt x="515" y="1507"/>
                  </a:lnTo>
                  <a:lnTo>
                    <a:pt x="450" y="1495"/>
                  </a:lnTo>
                  <a:lnTo>
                    <a:pt x="385" y="1481"/>
                  </a:lnTo>
                  <a:lnTo>
                    <a:pt x="326" y="1466"/>
                  </a:lnTo>
                  <a:lnTo>
                    <a:pt x="270" y="1450"/>
                  </a:lnTo>
                  <a:lnTo>
                    <a:pt x="218" y="1434"/>
                  </a:lnTo>
                  <a:lnTo>
                    <a:pt x="170" y="1419"/>
                  </a:lnTo>
                  <a:lnTo>
                    <a:pt x="127" y="1405"/>
                  </a:lnTo>
                  <a:lnTo>
                    <a:pt x="91" y="1390"/>
                  </a:lnTo>
                  <a:lnTo>
                    <a:pt x="59" y="1378"/>
                  </a:lnTo>
                  <a:lnTo>
                    <a:pt x="34" y="1368"/>
                  </a:lnTo>
                  <a:lnTo>
                    <a:pt x="16" y="1361"/>
                  </a:lnTo>
                  <a:lnTo>
                    <a:pt x="5" y="1357"/>
                  </a:lnTo>
                  <a:lnTo>
                    <a:pt x="0" y="1355"/>
                  </a:lnTo>
                  <a:lnTo>
                    <a:pt x="0" y="1349"/>
                  </a:lnTo>
                  <a:lnTo>
                    <a:pt x="3" y="1336"/>
                  </a:lnTo>
                  <a:lnTo>
                    <a:pt x="5" y="1316"/>
                  </a:lnTo>
                  <a:lnTo>
                    <a:pt x="9" y="1287"/>
                  </a:lnTo>
                  <a:lnTo>
                    <a:pt x="15" y="1250"/>
                  </a:lnTo>
                  <a:lnTo>
                    <a:pt x="22" y="1209"/>
                  </a:lnTo>
                  <a:lnTo>
                    <a:pt x="33" y="1161"/>
                  </a:lnTo>
                  <a:lnTo>
                    <a:pt x="44" y="1109"/>
                  </a:lnTo>
                  <a:lnTo>
                    <a:pt x="57" y="1053"/>
                  </a:lnTo>
                  <a:lnTo>
                    <a:pt x="73" y="993"/>
                  </a:lnTo>
                  <a:lnTo>
                    <a:pt x="92" y="929"/>
                  </a:lnTo>
                  <a:lnTo>
                    <a:pt x="114" y="865"/>
                  </a:lnTo>
                  <a:lnTo>
                    <a:pt x="139" y="798"/>
                  </a:lnTo>
                  <a:lnTo>
                    <a:pt x="167" y="729"/>
                  </a:lnTo>
                  <a:lnTo>
                    <a:pt x="197" y="661"/>
                  </a:lnTo>
                  <a:lnTo>
                    <a:pt x="231" y="592"/>
                  </a:lnTo>
                  <a:lnTo>
                    <a:pt x="269" y="525"/>
                  </a:lnTo>
                  <a:lnTo>
                    <a:pt x="311" y="459"/>
                  </a:lnTo>
                  <a:lnTo>
                    <a:pt x="356" y="395"/>
                  </a:lnTo>
                  <a:lnTo>
                    <a:pt x="406" y="334"/>
                  </a:lnTo>
                  <a:lnTo>
                    <a:pt x="460" y="277"/>
                  </a:lnTo>
                  <a:lnTo>
                    <a:pt x="518" y="223"/>
                  </a:lnTo>
                  <a:lnTo>
                    <a:pt x="581" y="175"/>
                  </a:lnTo>
                  <a:lnTo>
                    <a:pt x="648" y="131"/>
                  </a:lnTo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3175" cap="flat" cmpd="sng" algn="ctr">
              <a:solidFill>
                <a:srgbClr val="D7D7D7"/>
              </a:solidFill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93296" tIns="46648" rIns="93296" bIns="46648" anchor="ctr"/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20" name="TextBox 20"/>
            <p:cNvSpPr txBox="1"/>
            <p:nvPr/>
          </p:nvSpPr>
          <p:spPr bwMode="auto">
            <a:xfrm>
              <a:off x="2932458" y="3877659"/>
              <a:ext cx="1235113" cy="1141272"/>
            </a:xfrm>
            <a:prstGeom prst="rect">
              <a:avLst/>
            </a:prstGeom>
            <a:noFill/>
          </p:spPr>
          <p:txBody>
            <a:bodyPr vert="horz" wrap="square" lIns="93296" tIns="46648" rIns="93296" bIns="46648" numCol="1" anchor="t" anchorCtr="0" compatLnSpc="1">
              <a:prstTxWarp prst="textNoShape">
                <a:avLst/>
              </a:prstTxWarp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4D4D4D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单击此处添加段落文本单击此处添加段落文本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3928232" y="1913896"/>
            <a:ext cx="1252137" cy="1212634"/>
            <a:chOff x="3819526" y="3200400"/>
            <a:chExt cx="1227138" cy="1219200"/>
          </a:xfrm>
          <a:solidFill>
            <a:schemeClr val="tx2"/>
          </a:solidFill>
        </p:grpSpPr>
        <p:sp>
          <p:nvSpPr>
            <p:cNvPr id="22" name="Oval 12"/>
            <p:cNvSpPr>
              <a:spLocks noChangeArrowheads="1"/>
            </p:cNvSpPr>
            <p:nvPr/>
          </p:nvSpPr>
          <p:spPr bwMode="gray">
            <a:xfrm>
              <a:off x="3819526" y="3200400"/>
              <a:ext cx="1227138" cy="1219200"/>
            </a:xfrm>
            <a:prstGeom prst="ellipse">
              <a:avLst/>
            </a:prstGeom>
            <a:grpFill/>
            <a:ln w="3175" cap="flat" cmpd="sng" algn="ctr">
              <a:solidFill>
                <a:srgbClr val="D7D7D7"/>
              </a:solidFill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9F9F9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单击此处添加文本</a:t>
              </a:r>
              <a:endParaRPr kumimoji="0" lang="zh-CN" alt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F9F9F9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23" name="Freeform 13"/>
            <p:cNvSpPr>
              <a:spLocks/>
            </p:cNvSpPr>
            <p:nvPr/>
          </p:nvSpPr>
          <p:spPr bwMode="gray">
            <a:xfrm>
              <a:off x="3959769" y="3220720"/>
              <a:ext cx="946649" cy="460103"/>
            </a:xfrm>
            <a:custGeom>
              <a:avLst/>
              <a:gdLst>
                <a:gd name="T0" fmla="*/ 1301 w 1321"/>
                <a:gd name="T1" fmla="*/ 401 h 712"/>
                <a:gd name="T2" fmla="*/ 1317 w 1321"/>
                <a:gd name="T3" fmla="*/ 442 h 712"/>
                <a:gd name="T4" fmla="*/ 1321 w 1321"/>
                <a:gd name="T5" fmla="*/ 481 h 712"/>
                <a:gd name="T6" fmla="*/ 1315 w 1321"/>
                <a:gd name="T7" fmla="*/ 516 h 712"/>
                <a:gd name="T8" fmla="*/ 1298 w 1321"/>
                <a:gd name="T9" fmla="*/ 550 h 712"/>
                <a:gd name="T10" fmla="*/ 1272 w 1321"/>
                <a:gd name="T11" fmla="*/ 579 h 712"/>
                <a:gd name="T12" fmla="*/ 1239 w 1321"/>
                <a:gd name="T13" fmla="*/ 604 h 712"/>
                <a:gd name="T14" fmla="*/ 1196 w 1321"/>
                <a:gd name="T15" fmla="*/ 628 h 712"/>
                <a:gd name="T16" fmla="*/ 1147 w 1321"/>
                <a:gd name="T17" fmla="*/ 649 h 712"/>
                <a:gd name="T18" fmla="*/ 1092 w 1321"/>
                <a:gd name="T19" fmla="*/ 667 h 712"/>
                <a:gd name="T20" fmla="*/ 1031 w 1321"/>
                <a:gd name="T21" fmla="*/ 683 h 712"/>
                <a:gd name="T22" fmla="*/ 967 w 1321"/>
                <a:gd name="T23" fmla="*/ 694 h 712"/>
                <a:gd name="T24" fmla="*/ 896 w 1321"/>
                <a:gd name="T25" fmla="*/ 704 h 712"/>
                <a:gd name="T26" fmla="*/ 824 w 1321"/>
                <a:gd name="T27" fmla="*/ 710 h 712"/>
                <a:gd name="T28" fmla="*/ 795 w 1321"/>
                <a:gd name="T29" fmla="*/ 712 h 712"/>
                <a:gd name="T30" fmla="*/ 476 w 1321"/>
                <a:gd name="T31" fmla="*/ 712 h 712"/>
                <a:gd name="T32" fmla="*/ 472 w 1321"/>
                <a:gd name="T33" fmla="*/ 712 h 712"/>
                <a:gd name="T34" fmla="*/ 409 w 1321"/>
                <a:gd name="T35" fmla="*/ 708 h 712"/>
                <a:gd name="T36" fmla="*/ 348 w 1321"/>
                <a:gd name="T37" fmla="*/ 704 h 712"/>
                <a:gd name="T38" fmla="*/ 290 w 1321"/>
                <a:gd name="T39" fmla="*/ 696 h 712"/>
                <a:gd name="T40" fmla="*/ 235 w 1321"/>
                <a:gd name="T41" fmla="*/ 689 h 712"/>
                <a:gd name="T42" fmla="*/ 186 w 1321"/>
                <a:gd name="T43" fmla="*/ 677 h 712"/>
                <a:gd name="T44" fmla="*/ 141 w 1321"/>
                <a:gd name="T45" fmla="*/ 663 h 712"/>
                <a:gd name="T46" fmla="*/ 102 w 1321"/>
                <a:gd name="T47" fmla="*/ 648 h 712"/>
                <a:gd name="T48" fmla="*/ 67 w 1321"/>
                <a:gd name="T49" fmla="*/ 630 h 712"/>
                <a:gd name="T50" fmla="*/ 39 w 1321"/>
                <a:gd name="T51" fmla="*/ 608 h 712"/>
                <a:gd name="T52" fmla="*/ 18 w 1321"/>
                <a:gd name="T53" fmla="*/ 583 h 712"/>
                <a:gd name="T54" fmla="*/ 6 w 1321"/>
                <a:gd name="T55" fmla="*/ 554 h 712"/>
                <a:gd name="T56" fmla="*/ 0 w 1321"/>
                <a:gd name="T57" fmla="*/ 524 h 712"/>
                <a:gd name="T58" fmla="*/ 0 w 1321"/>
                <a:gd name="T59" fmla="*/ 520 h 712"/>
                <a:gd name="T60" fmla="*/ 4 w 1321"/>
                <a:gd name="T61" fmla="*/ 487 h 712"/>
                <a:gd name="T62" fmla="*/ 16 w 1321"/>
                <a:gd name="T63" fmla="*/ 446 h 712"/>
                <a:gd name="T64" fmla="*/ 51 w 1321"/>
                <a:gd name="T65" fmla="*/ 370 h 712"/>
                <a:gd name="T66" fmla="*/ 94 w 1321"/>
                <a:gd name="T67" fmla="*/ 299 h 712"/>
                <a:gd name="T68" fmla="*/ 147 w 1321"/>
                <a:gd name="T69" fmla="*/ 235 h 712"/>
                <a:gd name="T70" fmla="*/ 204 w 1321"/>
                <a:gd name="T71" fmla="*/ 176 h 712"/>
                <a:gd name="T72" fmla="*/ 270 w 1321"/>
                <a:gd name="T73" fmla="*/ 125 h 712"/>
                <a:gd name="T74" fmla="*/ 341 w 1321"/>
                <a:gd name="T75" fmla="*/ 82 h 712"/>
                <a:gd name="T76" fmla="*/ 415 w 1321"/>
                <a:gd name="T77" fmla="*/ 47 h 712"/>
                <a:gd name="T78" fmla="*/ 497 w 1321"/>
                <a:gd name="T79" fmla="*/ 21 h 712"/>
                <a:gd name="T80" fmla="*/ 581 w 1321"/>
                <a:gd name="T81" fmla="*/ 6 h 712"/>
                <a:gd name="T82" fmla="*/ 667 w 1321"/>
                <a:gd name="T83" fmla="*/ 0 h 712"/>
                <a:gd name="T84" fmla="*/ 667 w 1321"/>
                <a:gd name="T85" fmla="*/ 0 h 712"/>
                <a:gd name="T86" fmla="*/ 759 w 1321"/>
                <a:gd name="T87" fmla="*/ 6 h 712"/>
                <a:gd name="T88" fmla="*/ 847 w 1321"/>
                <a:gd name="T89" fmla="*/ 23 h 712"/>
                <a:gd name="T90" fmla="*/ 932 w 1321"/>
                <a:gd name="T91" fmla="*/ 53 h 712"/>
                <a:gd name="T92" fmla="*/ 1010 w 1321"/>
                <a:gd name="T93" fmla="*/ 90 h 712"/>
                <a:gd name="T94" fmla="*/ 1082 w 1321"/>
                <a:gd name="T95" fmla="*/ 137 h 712"/>
                <a:gd name="T96" fmla="*/ 1149 w 1321"/>
                <a:gd name="T97" fmla="*/ 194 h 712"/>
                <a:gd name="T98" fmla="*/ 1208 w 1321"/>
                <a:gd name="T99" fmla="*/ 256 h 712"/>
                <a:gd name="T100" fmla="*/ 1258 w 1321"/>
                <a:gd name="T101" fmla="*/ 325 h 712"/>
                <a:gd name="T102" fmla="*/ 1301 w 1321"/>
                <a:gd name="T103" fmla="*/ 401 h 712"/>
                <a:gd name="T104" fmla="*/ 1301 w 1321"/>
                <a:gd name="T105" fmla="*/ 401 h 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lnTo>
                    <a:pt x="1301" y="401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55059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0" presetClass="path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0834 -0.26852 C 0.00573 -0.26482 0.05017 -0.27099 0.07569 -0.24691 C 0.10121 -0.22284 0.13038 -0.17932 0.14444 -0.12469 C 0.1585 -0.07006 0.16788 0.01574 0.15972 0.08148 C 0.15156 0.14722 0.12257 0.22932 0.09514 0.27037 C 0.06771 0.31142 0.03246 0.3321 -0.00486 0.32839 C -0.04219 0.32469 -0.09948 0.28765 -0.12917 0.24815 C -0.15886 0.20864 -0.17379 0.13889 -0.18334 0.09074 C -0.19288 0.04259 -0.19045 -0.00216 -0.18681 -0.04074 C -0.18316 -0.07932 -0.17587 -0.11019 -0.16146 -0.14074 C -0.14705 -0.1713 -0.12222 -0.21019 -0.1 -0.22346 C -0.07778 -0.23673 -0.04653 -0.23704 -0.02847 -0.22099 C -0.01042 -0.20494 0.00295 -0.16543 0.00868 -0.12716 C 0.01441 -0.08889 0.00625 -0.02006 0.00555 0.00802 " pathEditMode="relative" rAng="0" ptsTypes="aaaaaaaaaaaaaa">
                                      <p:cBhvr>
                                        <p:cTn id="12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7" y="29907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点击此处添加标题</a:t>
            </a:r>
            <a:endParaRPr lang="zh-CN" altLang="en-US" dirty="0"/>
          </a:p>
        </p:txBody>
      </p:sp>
      <p:sp>
        <p:nvSpPr>
          <p:cNvPr id="3" name="AutoShape 60"/>
          <p:cNvSpPr>
            <a:spLocks noChangeArrowheads="1"/>
          </p:cNvSpPr>
          <p:nvPr/>
        </p:nvSpPr>
        <p:spPr bwMode="auto">
          <a:xfrm>
            <a:off x="2339752" y="1734604"/>
            <a:ext cx="4967310" cy="2160000"/>
          </a:xfrm>
          <a:prstGeom prst="rightArrow">
            <a:avLst>
              <a:gd name="adj1" fmla="val 68556"/>
              <a:gd name="adj2" fmla="val 38969"/>
            </a:avLst>
          </a:prstGeom>
          <a:solidFill>
            <a:schemeClr val="bg1">
              <a:alpha val="60000"/>
            </a:schemeClr>
          </a:solidFill>
          <a:ln w="25400">
            <a:noFill/>
          </a:ln>
          <a:effectLst>
            <a:outerShdw blurRad="225425" dist="38100" dir="5220000" algn="ctr">
              <a:srgbClr val="000000">
                <a:alpha val="33000"/>
              </a:srgbClr>
            </a:outerShdw>
          </a:effectLst>
          <a:scene3d>
            <a:camera prst="orthographicFront"/>
            <a:lightRig rig="flat" dir="t"/>
          </a:scene3d>
          <a:sp3d contourW="19050">
            <a:bevelT w="101600" prst="artDeco"/>
            <a:bevelB w="0" h="0"/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marL="0" lvl="2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 typeface="Wingdings" pitchFamily="2" charset="2"/>
              <a:buChar char="u"/>
              <a:tabLst>
                <a:tab pos="136525" algn="l"/>
              </a:tabLst>
              <a:defRPr/>
            </a:pPr>
            <a:endParaRPr lang="zh-CN" altLang="en-US" sz="1400" dirty="0">
              <a:effectLst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圆角矩形 3"/>
          <p:cNvSpPr/>
          <p:nvPr/>
        </p:nvSpPr>
        <p:spPr bwMode="auto">
          <a:xfrm>
            <a:off x="2843012" y="3219549"/>
            <a:ext cx="3168650" cy="1368425"/>
          </a:xfrm>
          <a:prstGeom prst="roundRect">
            <a:avLst>
              <a:gd name="adj" fmla="val 7848"/>
            </a:avLst>
          </a:prstGeom>
          <a:gradFill flip="none" rotWithShape="1">
            <a:gsLst>
              <a:gs pos="30000">
                <a:schemeClr val="bg1"/>
              </a:gs>
              <a:gs pos="100000">
                <a:schemeClr val="bg1">
                  <a:lumMod val="75000"/>
                </a:schemeClr>
              </a:gs>
            </a:gsLst>
            <a:lin ang="2700000" scaled="1"/>
            <a:tileRect/>
          </a:gradFill>
          <a:ln w="38100">
            <a:solidFill>
              <a:schemeClr val="tx2">
                <a:lumMod val="60000"/>
                <a:lumOff val="40000"/>
              </a:schemeClr>
            </a:solidFill>
          </a:ln>
          <a:effectLst>
            <a:outerShdw blurRad="225425" dist="38100" dir="5220000" algn="ctr">
              <a:srgbClr val="000000">
                <a:alpha val="33000"/>
              </a:srgbClr>
            </a:outerShdw>
          </a:effectLst>
          <a:scene3d>
            <a:camera prst="orthographicFront"/>
            <a:lightRig rig="flat" dir="t"/>
          </a:scene3d>
          <a:sp3d contourW="19050">
            <a:bevelT w="165100" h="127000" prst="artDeco"/>
            <a:bevelB w="0" h="0"/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marL="0" lvl="2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 typeface="Wingdings" pitchFamily="2" charset="2"/>
              <a:buChar char="n"/>
              <a:tabLst>
                <a:tab pos="136525" algn="l"/>
              </a:tabLst>
              <a:defRPr/>
            </a:pPr>
            <a:endParaRPr lang="zh-CN" altLang="en-US" sz="1400" dirty="0">
              <a:solidFill>
                <a:schemeClr val="accent2"/>
              </a:solidFill>
              <a:effectLst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87"/>
          <p:cNvSpPr>
            <a:spLocks noChangeArrowheads="1"/>
          </p:cNvSpPr>
          <p:nvPr/>
        </p:nvSpPr>
        <p:spPr bwMode="auto">
          <a:xfrm>
            <a:off x="2957088" y="3808184"/>
            <a:ext cx="2940498" cy="524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fontAlgn="ctr" hangingPunct="0">
              <a:buClr>
                <a:srgbClr val="FF0000"/>
              </a:buClr>
              <a:buSzPct val="70000"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微软雅黑" pitchFamily="34" charset="-122"/>
                <a:ea typeface="微软雅黑" pitchFamily="34" charset="-122"/>
              </a:rPr>
              <a:t>点击添加文本 点击添加文本</a:t>
            </a:r>
          </a:p>
          <a:p>
            <a:pPr algn="ctr" eaLnBrk="0" fontAlgn="ctr" hangingPunct="0">
              <a:buClr>
                <a:srgbClr val="FF0000"/>
              </a:buClr>
              <a:buSzPct val="70000"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微软雅黑" pitchFamily="34" charset="-122"/>
                <a:ea typeface="微软雅黑" pitchFamily="34" charset="-122"/>
              </a:rPr>
              <a:t>点击添加文本 点击添加文本</a:t>
            </a:r>
          </a:p>
        </p:txBody>
      </p:sp>
      <p:sp>
        <p:nvSpPr>
          <p:cNvPr id="6" name="圆角矩形 5"/>
          <p:cNvSpPr/>
          <p:nvPr/>
        </p:nvSpPr>
        <p:spPr bwMode="auto">
          <a:xfrm>
            <a:off x="2843012" y="1063724"/>
            <a:ext cx="3168650" cy="1366837"/>
          </a:xfrm>
          <a:prstGeom prst="roundRect">
            <a:avLst>
              <a:gd name="adj" fmla="val 7848"/>
            </a:avLst>
          </a:prstGeom>
          <a:gradFill flip="none" rotWithShape="1">
            <a:gsLst>
              <a:gs pos="30000">
                <a:schemeClr val="bg1"/>
              </a:gs>
              <a:gs pos="100000">
                <a:schemeClr val="bg1">
                  <a:lumMod val="75000"/>
                </a:schemeClr>
              </a:gs>
            </a:gsLst>
            <a:lin ang="2700000" scaled="1"/>
            <a:tileRect/>
          </a:gradFill>
          <a:ln w="38100">
            <a:solidFill>
              <a:schemeClr val="tx2"/>
            </a:solidFill>
          </a:ln>
          <a:effectLst>
            <a:outerShdw blurRad="225425" dist="38100" dir="5220000" algn="ctr">
              <a:srgbClr val="000000">
                <a:alpha val="33000"/>
              </a:srgbClr>
            </a:outerShdw>
          </a:effectLst>
          <a:scene3d>
            <a:camera prst="orthographicFront"/>
            <a:lightRig rig="flat" dir="t"/>
          </a:scene3d>
          <a:sp3d contourW="19050">
            <a:bevelT w="165100" h="127000" prst="artDeco"/>
            <a:bevelB w="0" h="0"/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marL="0" lvl="2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 typeface="Wingdings" pitchFamily="2" charset="2"/>
              <a:buChar char="n"/>
              <a:tabLst>
                <a:tab pos="136525" algn="l"/>
              </a:tabLst>
              <a:defRPr/>
            </a:pPr>
            <a:endParaRPr lang="zh-CN" altLang="en-US" sz="1400" dirty="0">
              <a:solidFill>
                <a:schemeClr val="tx1"/>
              </a:solidFill>
              <a:effectLst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87"/>
          <p:cNvSpPr>
            <a:spLocks noChangeArrowheads="1"/>
          </p:cNvSpPr>
          <p:nvPr/>
        </p:nvSpPr>
        <p:spPr bwMode="auto">
          <a:xfrm>
            <a:off x="2872611" y="1311012"/>
            <a:ext cx="310945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fontAlgn="ctr" hangingPunct="0">
              <a:buClr>
                <a:srgbClr val="FF0000"/>
              </a:buClr>
              <a:buSzPct val="70000"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微软雅黑" pitchFamily="34" charset="-122"/>
                <a:ea typeface="微软雅黑" pitchFamily="34" charset="-122"/>
              </a:rPr>
              <a:t>点击添加文本 点击添加文本</a:t>
            </a:r>
          </a:p>
          <a:p>
            <a:pPr algn="ctr" eaLnBrk="0" fontAlgn="ctr" hangingPunct="0">
              <a:buClr>
                <a:srgbClr val="FF0000"/>
              </a:buClr>
              <a:buSzPct val="70000"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微软雅黑" pitchFamily="34" charset="-122"/>
                <a:ea typeface="微软雅黑" pitchFamily="34" charset="-122"/>
              </a:rPr>
              <a:t>点击添加文本 点击添加文本</a:t>
            </a:r>
          </a:p>
        </p:txBody>
      </p:sp>
      <p:grpSp>
        <p:nvGrpSpPr>
          <p:cNvPr id="8" name="组合 26"/>
          <p:cNvGrpSpPr>
            <a:grpSpLocks noChangeAspect="1"/>
          </p:cNvGrpSpPr>
          <p:nvPr/>
        </p:nvGrpSpPr>
        <p:grpSpPr bwMode="auto">
          <a:xfrm>
            <a:off x="3206549" y="2173387"/>
            <a:ext cx="2443163" cy="554038"/>
            <a:chOff x="855540" y="3513439"/>
            <a:chExt cx="1399872" cy="987727"/>
          </a:xfrm>
          <a:solidFill>
            <a:schemeClr val="tx2"/>
          </a:solidFill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9" name="圆角矩形 8"/>
            <p:cNvSpPr/>
            <p:nvPr/>
          </p:nvSpPr>
          <p:spPr>
            <a:xfrm>
              <a:off x="855540" y="3513439"/>
              <a:ext cx="1399872" cy="987727"/>
            </a:xfrm>
            <a:prstGeom prst="roundRect">
              <a:avLst>
                <a:gd name="adj" fmla="val 10568"/>
              </a:avLst>
            </a:prstGeom>
            <a:grpFill/>
            <a:ln w="25400"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>
              <a:sp3d/>
            </a:bodyPr>
            <a:lstStyle/>
            <a:p>
              <a:pPr algn="ctr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buFont typeface="Wingdings" pitchFamily="2" charset="2"/>
                <a:buChar char="u"/>
                <a:defRPr/>
              </a:pPr>
              <a:endParaRPr lang="zh-CN" altLang="en-US" sz="1600" b="1">
                <a:solidFill>
                  <a:schemeClr val="bg1"/>
                </a:solidFill>
                <a:effectLst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" name="矩形 14"/>
            <p:cNvSpPr>
              <a:spLocks noChangeArrowheads="1"/>
            </p:cNvSpPr>
            <p:nvPr/>
          </p:nvSpPr>
          <p:spPr bwMode="auto">
            <a:xfrm>
              <a:off x="1004859" y="3717519"/>
              <a:ext cx="1101235" cy="603569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txBody>
            <a:bodyPr anchor="ctr">
              <a:spAutoFit/>
            </a:bodyPr>
            <a:lstStyle/>
            <a:p>
              <a:pPr algn="ctr" fontAlgn="ctr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r>
                <a:rPr kumimoji="1" lang="zh-CN" altLang="en-US" sz="1600" dirty="0">
                  <a:solidFill>
                    <a:schemeClr val="bg1"/>
                  </a:solidFill>
                  <a:effectLst/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</p:grpSp>
      <p:grpSp>
        <p:nvGrpSpPr>
          <p:cNvPr id="11" name="组合 26"/>
          <p:cNvGrpSpPr>
            <a:grpSpLocks noChangeAspect="1"/>
          </p:cNvGrpSpPr>
          <p:nvPr/>
        </p:nvGrpSpPr>
        <p:grpSpPr bwMode="auto">
          <a:xfrm>
            <a:off x="3206549" y="2930624"/>
            <a:ext cx="2443163" cy="555625"/>
            <a:chOff x="855540" y="3513439"/>
            <a:chExt cx="1399872" cy="987727"/>
          </a:xfrm>
          <a:solidFill>
            <a:schemeClr val="accent1"/>
          </a:solidFill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12" name="圆角矩形 11"/>
            <p:cNvSpPr/>
            <p:nvPr/>
          </p:nvSpPr>
          <p:spPr>
            <a:xfrm>
              <a:off x="855540" y="3513439"/>
              <a:ext cx="1399872" cy="987727"/>
            </a:xfrm>
            <a:prstGeom prst="roundRect">
              <a:avLst>
                <a:gd name="adj" fmla="val 10568"/>
              </a:avLst>
            </a:prstGeom>
            <a:grpFill/>
            <a:ln w="25400"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>
              <a:sp3d/>
            </a:bodyPr>
            <a:lstStyle/>
            <a:p>
              <a:pPr algn="ctr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buFont typeface="Wingdings" pitchFamily="2" charset="2"/>
                <a:buChar char="u"/>
                <a:defRPr/>
              </a:pPr>
              <a:endParaRPr lang="zh-CN" altLang="en-US" sz="1600" b="1">
                <a:solidFill>
                  <a:schemeClr val="bg1"/>
                </a:solidFill>
                <a:effectLst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3" name="矩形 12"/>
            <p:cNvSpPr>
              <a:spLocks noChangeArrowheads="1"/>
            </p:cNvSpPr>
            <p:nvPr/>
          </p:nvSpPr>
          <p:spPr bwMode="auto">
            <a:xfrm>
              <a:off x="930021" y="3706380"/>
              <a:ext cx="1250910" cy="601843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txBody>
            <a:bodyPr anchor="ctr">
              <a:spAutoFit/>
            </a:bodyPr>
            <a:lstStyle/>
            <a:p>
              <a:pPr algn="ctr" fontAlgn="ctr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r>
                <a:rPr kumimoji="1" lang="zh-CN" altLang="en-US" sz="1600" dirty="0">
                  <a:solidFill>
                    <a:schemeClr val="bg1"/>
                  </a:solidFill>
                  <a:effectLst/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6556158" y="1824136"/>
            <a:ext cx="1979612" cy="1981200"/>
            <a:chOff x="6556158" y="1824136"/>
            <a:chExt cx="1979612" cy="1981200"/>
          </a:xfrm>
        </p:grpSpPr>
        <p:grpSp>
          <p:nvGrpSpPr>
            <p:cNvPr id="15" name="组合 43"/>
            <p:cNvGrpSpPr>
              <a:grpSpLocks/>
            </p:cNvGrpSpPr>
            <p:nvPr/>
          </p:nvGrpSpPr>
          <p:grpSpPr bwMode="auto">
            <a:xfrm>
              <a:off x="6556158" y="1824136"/>
              <a:ext cx="1979612" cy="1981200"/>
              <a:chOff x="5217600" y="3058600"/>
              <a:chExt cx="1116000" cy="1116000"/>
            </a:xfrm>
          </p:grpSpPr>
          <p:sp>
            <p:nvSpPr>
              <p:cNvPr id="17" name="Oval 2"/>
              <p:cNvSpPr>
                <a:spLocks noChangeAspect="1" noChangeArrowheads="1"/>
              </p:cNvSpPr>
              <p:nvPr/>
            </p:nvSpPr>
            <p:spPr bwMode="auto">
              <a:xfrm>
                <a:off x="5217600" y="3058600"/>
                <a:ext cx="1116000" cy="1116000"/>
              </a:xfrm>
              <a:prstGeom prst="ellipse">
                <a:avLst/>
              </a:prstGeom>
              <a:solidFill>
                <a:schemeClr val="tx2"/>
              </a:solidFill>
              <a:ln w="25400">
                <a:solidFill>
                  <a:schemeClr val="tx2"/>
                </a:solidFill>
              </a:ln>
              <a:effectLst>
                <a:outerShdw blurRad="225425" dist="38100" dir="5220000" algn="ctr">
                  <a:srgbClr val="000000">
                    <a:alpha val="33000"/>
                  </a:srgbClr>
                </a:outerShdw>
              </a:effectLst>
              <a:scene3d>
                <a:camera prst="orthographicFront"/>
                <a:lightRig rig="flat" dir="t"/>
              </a:scene3d>
              <a:sp3d extrusionH="304800" contourW="19050">
                <a:bevelT prst="convex"/>
                <a:bevelB w="0" h="0"/>
                <a:contourClr>
                  <a:srgbClr val="FF0000"/>
                </a:contourClr>
              </a:sp3d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anchor="ctr">
                <a:sp3d/>
              </a:bodyPr>
              <a:lstStyle/>
              <a:p>
                <a:pPr algn="ctr" eaLnBrk="0" fontAlgn="ctr" hangingPunct="0">
                  <a:spcBef>
                    <a:spcPts val="0"/>
                  </a:spcBef>
                  <a:spcAft>
                    <a:spcPts val="0"/>
                  </a:spcAft>
                  <a:buClr>
                    <a:srgbClr val="FF0000"/>
                  </a:buClr>
                  <a:buSzPct val="70000"/>
                  <a:defRPr/>
                </a:pPr>
                <a:endParaRPr lang="fr-FR" altLang="zh-CN" sz="1600" b="1" dirty="0">
                  <a:solidFill>
                    <a:schemeClr val="bg1"/>
                  </a:solidFill>
                  <a:effectLst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8" name="椭圆 17"/>
              <p:cNvSpPr>
                <a:spLocks/>
              </p:cNvSpPr>
              <p:nvPr/>
            </p:nvSpPr>
            <p:spPr>
              <a:xfrm rot="19388639">
                <a:off x="5222074" y="3126562"/>
                <a:ext cx="756231" cy="540115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45000">
                    <a:schemeClr val="bg1">
                      <a:alpha val="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dirty="0">
                  <a:solidFill>
                    <a:srgbClr val="FFFFFF"/>
                  </a:solidFill>
                  <a:effectLst/>
                  <a:ea typeface="微软雅黑" pitchFamily="34" charset="-122"/>
                </a:endParaRPr>
              </a:p>
            </p:txBody>
          </p:sp>
        </p:grpSp>
        <p:sp>
          <p:nvSpPr>
            <p:cNvPr id="16" name="Text Box 29"/>
            <p:cNvSpPr txBox="1">
              <a:spLocks noChangeArrowheads="1"/>
            </p:cNvSpPr>
            <p:nvPr/>
          </p:nvSpPr>
          <p:spPr bwMode="gray">
            <a:xfrm>
              <a:off x="6780134" y="2431876"/>
              <a:ext cx="1531794" cy="830997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Clr>
                  <a:schemeClr val="tx1"/>
                </a:buClr>
                <a:buSzPct val="120000"/>
                <a:defRPr/>
              </a:pPr>
              <a:r>
                <a:rPr lang="zh-CN" altLang="en-US" sz="2400" spc="300" dirty="0">
                  <a:ln w="12700" cmpd="sng">
                    <a:noFill/>
                    <a:prstDash val="solid"/>
                    <a:miter lim="800000"/>
                  </a:ln>
                  <a:solidFill>
                    <a:schemeClr val="bg1"/>
                  </a:solidFill>
                  <a:effectLst/>
                  <a:latin typeface="微软雅黑" pitchFamily="34" charset="-122"/>
                  <a:ea typeface="微软雅黑" pitchFamily="34" charset="-122"/>
                </a:rPr>
                <a:t>点击添加文本</a:t>
              </a:r>
            </a:p>
          </p:txBody>
        </p:sp>
      </p:grpSp>
      <p:pic>
        <p:nvPicPr>
          <p:cNvPr id="19" name="图片 18" descr="未标题-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715" y="2030926"/>
            <a:ext cx="2139078" cy="2939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5059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4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75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750"/>
                            </p:stCondLst>
                            <p:childTnLst>
                              <p:par>
                                <p:cTn id="3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400"/>
                            </p:stCondLst>
                            <p:childTnLst>
                              <p:par>
                                <p:cTn id="4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/>
      <p:bldP spid="6" grpId="0" animBg="1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4" y="0"/>
            <a:ext cx="9141291" cy="5143500"/>
          </a:xfrm>
          <a:prstGeom prst="rect">
            <a:avLst/>
          </a:prstGeom>
        </p:spPr>
      </p:pic>
      <p:sp>
        <p:nvSpPr>
          <p:cNvPr id="3" name="TextBox 83"/>
          <p:cNvSpPr txBox="1"/>
          <p:nvPr/>
        </p:nvSpPr>
        <p:spPr>
          <a:xfrm>
            <a:off x="3485289" y="2501483"/>
            <a:ext cx="788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目录</a:t>
            </a:r>
            <a:r>
              <a:rPr lang="en-US" altLang="zh-CN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endParaRPr lang="zh-CN" altLang="en-US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TextBox 84"/>
          <p:cNvSpPr txBox="1"/>
          <p:nvPr/>
        </p:nvSpPr>
        <p:spPr>
          <a:xfrm>
            <a:off x="3457034" y="2798807"/>
            <a:ext cx="23391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请在点击此处输入标题内容文本</a:t>
            </a:r>
            <a:endParaRPr lang="zh-CN" altLang="en-US" sz="12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Freeform 16"/>
          <p:cNvSpPr>
            <a:spLocks/>
          </p:cNvSpPr>
          <p:nvPr/>
        </p:nvSpPr>
        <p:spPr bwMode="auto">
          <a:xfrm>
            <a:off x="2658064" y="3075806"/>
            <a:ext cx="5632556" cy="122957"/>
          </a:xfrm>
          <a:custGeom>
            <a:avLst/>
            <a:gdLst>
              <a:gd name="T0" fmla="*/ 0 w 1117"/>
              <a:gd name="T1" fmla="*/ 11 h 13"/>
              <a:gd name="T2" fmla="*/ 1117 w 1117"/>
              <a:gd name="T3" fmla="*/ 13 h 13"/>
              <a:gd name="T4" fmla="*/ 0 w 1117"/>
              <a:gd name="T5" fmla="*/ 1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17" h="13">
                <a:moveTo>
                  <a:pt x="0" y="11"/>
                </a:moveTo>
                <a:cubicBezTo>
                  <a:pt x="372" y="12"/>
                  <a:pt x="744" y="12"/>
                  <a:pt x="1117" y="13"/>
                </a:cubicBezTo>
                <a:cubicBezTo>
                  <a:pt x="1117" y="13"/>
                  <a:pt x="299" y="0"/>
                  <a:pt x="0" y="11"/>
                </a:cubicBezTo>
              </a:path>
            </a:pathLst>
          </a:custGeom>
          <a:solidFill>
            <a:schemeClr val="tx2"/>
          </a:solidFill>
          <a:ln>
            <a:noFill/>
          </a:ln>
          <a:effectLst>
            <a:outerShdw dist="12700" dir="16200000" rotWithShape="0">
              <a:prstClr val="black">
                <a:alpha val="36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" name="Freeform 19"/>
          <p:cNvSpPr>
            <a:spLocks/>
          </p:cNvSpPr>
          <p:nvPr/>
        </p:nvSpPr>
        <p:spPr bwMode="auto">
          <a:xfrm>
            <a:off x="2411760" y="2091911"/>
            <a:ext cx="492609" cy="1106852"/>
          </a:xfrm>
          <a:custGeom>
            <a:avLst/>
            <a:gdLst>
              <a:gd name="T0" fmla="*/ 0 w 93"/>
              <a:gd name="T1" fmla="*/ 169 h 169"/>
              <a:gd name="T2" fmla="*/ 93 w 93"/>
              <a:gd name="T3" fmla="*/ 0 h 169"/>
              <a:gd name="T4" fmla="*/ 93 w 93"/>
              <a:gd name="T5" fmla="*/ 169 h 169"/>
              <a:gd name="T6" fmla="*/ 0 w 93"/>
              <a:gd name="T7" fmla="*/ 169 h 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3" h="169">
                <a:moveTo>
                  <a:pt x="0" y="169"/>
                </a:moveTo>
                <a:lnTo>
                  <a:pt x="93" y="0"/>
                </a:lnTo>
                <a:lnTo>
                  <a:pt x="93" y="169"/>
                </a:lnTo>
                <a:lnTo>
                  <a:pt x="0" y="169"/>
                </a:lnTo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29"/>
          <p:cNvSpPr>
            <a:spLocks noEditPoints="1"/>
          </p:cNvSpPr>
          <p:nvPr/>
        </p:nvSpPr>
        <p:spPr bwMode="auto">
          <a:xfrm>
            <a:off x="1070122" y="2091911"/>
            <a:ext cx="1827416" cy="1775983"/>
          </a:xfrm>
          <a:custGeom>
            <a:avLst/>
            <a:gdLst>
              <a:gd name="T0" fmla="*/ 154 w 345"/>
              <a:gd name="T1" fmla="*/ 209 h 271"/>
              <a:gd name="T2" fmla="*/ 0 w 345"/>
              <a:gd name="T3" fmla="*/ 268 h 271"/>
              <a:gd name="T4" fmla="*/ 133 w 345"/>
              <a:gd name="T5" fmla="*/ 1 h 271"/>
              <a:gd name="T6" fmla="*/ 345 w 345"/>
              <a:gd name="T7" fmla="*/ 0 h 271"/>
              <a:gd name="T8" fmla="*/ 212 w 345"/>
              <a:gd name="T9" fmla="*/ 271 h 271"/>
              <a:gd name="T10" fmla="*/ 154 w 345"/>
              <a:gd name="T11" fmla="*/ 209 h 271"/>
              <a:gd name="T12" fmla="*/ 126 w 345"/>
              <a:gd name="T13" fmla="*/ 139 h 271"/>
              <a:gd name="T14" fmla="*/ 151 w 345"/>
              <a:gd name="T15" fmla="*/ 123 h 271"/>
              <a:gd name="T16" fmla="*/ 183 w 345"/>
              <a:gd name="T17" fmla="*/ 100 h 271"/>
              <a:gd name="T18" fmla="*/ 201 w 345"/>
              <a:gd name="T19" fmla="*/ 79 h 271"/>
              <a:gd name="T20" fmla="*/ 197 w 345"/>
              <a:gd name="T21" fmla="*/ 68 h 271"/>
              <a:gd name="T22" fmla="*/ 186 w 345"/>
              <a:gd name="T23" fmla="*/ 63 h 271"/>
              <a:gd name="T24" fmla="*/ 172 w 345"/>
              <a:gd name="T25" fmla="*/ 62 h 271"/>
              <a:gd name="T26" fmla="*/ 158 w 345"/>
              <a:gd name="T27" fmla="*/ 66 h 271"/>
              <a:gd name="T28" fmla="*/ 146 w 345"/>
              <a:gd name="T29" fmla="*/ 41 h 271"/>
              <a:gd name="T30" fmla="*/ 171 w 345"/>
              <a:gd name="T31" fmla="*/ 37 h 271"/>
              <a:gd name="T32" fmla="*/ 196 w 345"/>
              <a:gd name="T33" fmla="*/ 39 h 271"/>
              <a:gd name="T34" fmla="*/ 226 w 345"/>
              <a:gd name="T35" fmla="*/ 55 h 271"/>
              <a:gd name="T36" fmla="*/ 236 w 345"/>
              <a:gd name="T37" fmla="*/ 85 h 271"/>
              <a:gd name="T38" fmla="*/ 225 w 345"/>
              <a:gd name="T39" fmla="*/ 106 h 271"/>
              <a:gd name="T40" fmla="*/ 205 w 345"/>
              <a:gd name="T41" fmla="*/ 124 h 271"/>
              <a:gd name="T42" fmla="*/ 185 w 345"/>
              <a:gd name="T43" fmla="*/ 139 h 271"/>
              <a:gd name="T44" fmla="*/ 224 w 345"/>
              <a:gd name="T45" fmla="*/ 148 h 271"/>
              <a:gd name="T46" fmla="*/ 219 w 345"/>
              <a:gd name="T47" fmla="*/ 172 h 271"/>
              <a:gd name="T48" fmla="*/ 124 w 345"/>
              <a:gd name="T49" fmla="*/ 149 h 271"/>
              <a:gd name="T50" fmla="*/ 126 w 345"/>
              <a:gd name="T51" fmla="*/ 139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345" h="271">
                <a:moveTo>
                  <a:pt x="154" y="209"/>
                </a:moveTo>
                <a:lnTo>
                  <a:pt x="0" y="268"/>
                </a:lnTo>
                <a:lnTo>
                  <a:pt x="133" y="1"/>
                </a:lnTo>
                <a:lnTo>
                  <a:pt x="345" y="0"/>
                </a:lnTo>
                <a:lnTo>
                  <a:pt x="212" y="271"/>
                </a:lnTo>
                <a:lnTo>
                  <a:pt x="154" y="209"/>
                </a:lnTo>
                <a:moveTo>
                  <a:pt x="126" y="139"/>
                </a:moveTo>
                <a:cubicBezTo>
                  <a:pt x="134" y="133"/>
                  <a:pt x="143" y="128"/>
                  <a:pt x="151" y="123"/>
                </a:cubicBezTo>
                <a:cubicBezTo>
                  <a:pt x="165" y="113"/>
                  <a:pt x="176" y="106"/>
                  <a:pt x="183" y="100"/>
                </a:cubicBezTo>
                <a:cubicBezTo>
                  <a:pt x="194" y="91"/>
                  <a:pt x="199" y="84"/>
                  <a:pt x="201" y="79"/>
                </a:cubicBezTo>
                <a:cubicBezTo>
                  <a:pt x="202" y="75"/>
                  <a:pt x="200" y="71"/>
                  <a:pt x="197" y="68"/>
                </a:cubicBezTo>
                <a:cubicBezTo>
                  <a:pt x="194" y="65"/>
                  <a:pt x="191" y="64"/>
                  <a:pt x="186" y="63"/>
                </a:cubicBezTo>
                <a:cubicBezTo>
                  <a:pt x="182" y="62"/>
                  <a:pt x="177" y="61"/>
                  <a:pt x="172" y="62"/>
                </a:cubicBezTo>
                <a:cubicBezTo>
                  <a:pt x="168" y="63"/>
                  <a:pt x="164" y="64"/>
                  <a:pt x="158" y="66"/>
                </a:cubicBezTo>
                <a:lnTo>
                  <a:pt x="146" y="41"/>
                </a:lnTo>
                <a:cubicBezTo>
                  <a:pt x="154" y="39"/>
                  <a:pt x="163" y="37"/>
                  <a:pt x="171" y="37"/>
                </a:cubicBezTo>
                <a:cubicBezTo>
                  <a:pt x="179" y="37"/>
                  <a:pt x="187" y="37"/>
                  <a:pt x="196" y="39"/>
                </a:cubicBezTo>
                <a:cubicBezTo>
                  <a:pt x="208" y="42"/>
                  <a:pt x="218" y="47"/>
                  <a:pt x="226" y="55"/>
                </a:cubicBezTo>
                <a:cubicBezTo>
                  <a:pt x="236" y="63"/>
                  <a:pt x="239" y="73"/>
                  <a:pt x="236" y="85"/>
                </a:cubicBezTo>
                <a:cubicBezTo>
                  <a:pt x="235" y="92"/>
                  <a:pt x="231" y="98"/>
                  <a:pt x="225" y="106"/>
                </a:cubicBezTo>
                <a:cubicBezTo>
                  <a:pt x="219" y="112"/>
                  <a:pt x="213" y="118"/>
                  <a:pt x="205" y="124"/>
                </a:cubicBezTo>
                <a:cubicBezTo>
                  <a:pt x="198" y="129"/>
                  <a:pt x="192" y="134"/>
                  <a:pt x="185" y="139"/>
                </a:cubicBezTo>
                <a:lnTo>
                  <a:pt x="224" y="148"/>
                </a:lnTo>
                <a:lnTo>
                  <a:pt x="219" y="172"/>
                </a:lnTo>
                <a:lnTo>
                  <a:pt x="124" y="149"/>
                </a:lnTo>
                <a:lnTo>
                  <a:pt x="126" y="139"/>
                </a:lnTo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3818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 animBg="1"/>
      <p:bldP spid="6" grpId="0" animBg="1"/>
      <p:bldP spid="7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10CABEC1-15E3-499E-825F-00E8483EB945"/>
  <p:tag name="ISPRING_SCORM_RATE_SLIDES" val="1"/>
  <p:tag name="ISPRINGONLINEFOLDERID" val="0"/>
  <p:tag name="ISPRINGONLINEFOLDERPATH" val="Content List"/>
  <p:tag name="ISPRINGCLOUDFOLDERID" val="0"/>
  <p:tag name="ISPRINGCLOUDFOLDERPATH" val="Content List"/>
  <p:tag name="ISPRING_PLAYERS_CUSTOMIZATION" val="UEsDBBQAAgAIANOodEkVDq0oZAQAAAcRAAAdAAAAdW5pdmVyc2FsL2NvbW1vbl9tZXNzYWdlcy5sbmetWG1v2zYQ/l6g/4EQUGADtrQd0KIYEge0xNhEZMmV6DjZCwRGYmwilJjpxW32ab9mP2y/ZEfKTuK+QFISwDZMyvfc8e6eu6MPjz/nCm1EWUldHDlvD944SBSpzmSxOnIW7OTnDw6qal5kXOlCHDmFdtDx6OWLQ8WLVcNXAr6/fIHQYS6qCpbVyKzu10hmR858nLjhbI6Di8QPJ2EyphNn5Or8hhe3yNcr/Uf5wy/vP3x+++79j4evt5J9gOIZ9v19KGSR3r3pARSwKPQTQCN+EpBz5ozM5zC5cMF8GhBntP0yTHoekTNnZD475RZRRAKWxD71SELjJAiZ9YVPGPGc0YVu0JpvBKo12kjxCdVrAZGsZSlQpWRmH6QaNopGdCnzwhmmQRKRmEXUZTQMnFGsy/L2JwvLm3qtS1BXoUxW/FKJzOqEnLHPb0pRgWpeQ04heNVrCb/UOZfFQafqCC9pMElYGPpxQgJvt+OMSJEhr+RGzUCUCMckAoCSV6J8hGxis8yKI6zUMIQpnUx9eDNjwlSu1gre9VA75gRiMBdFlxTkCIkgu+J4GUaecRqoQhzd8Kr6pMtsLz8eBqoLmAZuCCnosgfgzGDsgCHGEipHWYq07gKbkTjGE5KMw3NIZOBdOEQiPAW6nQ6RuCAxUITEXTIBPqMTbBLeUGyX/zt+pdyks7pFPE1BzrhvI3VTwY5xKbDAMq06GKYmJh8XEDaK/e/QuEUF79rVSm4E2FFmouxUBJXFJZ7Joo8L+ltygqlPvATSyguXCbMlz2jM+S0qdI14tuFFKtClSHkDuX4LzzKZ2Wcmzlb/X438G/F6W1VebQtS4JHzV0Pt2ath3zCrqcCmuhb5Td2l2jhsa/5jrDA5/V0T+hz9cfpjlwQ4ouHzRKaSeaPaqvvk+NxZNjRGnUY80VP9o/XclsRtbR1TKFhjqftLEOimpn9AA1T9pWhwAormbYmGGk6LqwE6g3ALEGj0WIwzcNWeCWfgwgHySzKOKYPZaCkuK1l3jh2WjW2Avh3aFOY8JWpxT8ZLcaVhwlGCb9rpA7qQjXRnQB8MN3utglHmg8kBAK7a5AFIJXOwP+uBuZiRnQfaAr93kqVuVGbJq+S1LfLg2yYXX49NV6XO7a7i1S552yZz/BQr2sNFrdL5gPZ/x7/e8XlAv8dHKSY4cqeJiwOXmEHfcFX1FAIKGFf4LE58PDbiwIWc1+kamumVboqsJ1A7q3vkBAPY9syx4GW6/u+ff3tifGFJu4u2u78OAgFimypI7sB+D3Qtqj+7QBge78vZRR+p7d1mJ9fzqsMoZOGz3CF421pyncPWQbdeSPJt0DBj2J3OgAexTXvdlDC6DUGY4egUapmdwp3RjJfXUAiZ1moQinW1ScB6mPb762VTK1mIIbJPayXmwIzOE+x59q4N5FMyvW57ZgY3inR76VZw6e4L5k5xAHX2CzyRyXogoG1NuyoERG/X9zTffN2p7laV/cvi8PWDfzD+B1BLAwQUAAIACADTqHRJCH4LIykDAACGDAAAJwAAAHVuaXZlcnNhbC9mbGFzaF9wdWJsaXNoaW5nX3NldHRpbmdzLnhtbNVX3W7aMBS+5yksT70saTu6diihqgpo1VpAhW3tVWViQ6w6dhbbUHq1p9mD7Ul2HAMFtevSH6RNCBGfn+/8n5jw6DYVaMJyzZWM8G51ByMmY0W5HEf4y6C9fYiRNkRSIpRkEZYKo6NGJczsUHCd9JkxIKoRwEhdz0yEE2OyehBMp9Mq11nuuEpYA/i6Gqs0yHKmmTQsDzJBZvBjZhnTeI5QAgC+qZJztUalglDokc4VtYIhTsFzyV1QRLQF0QkOvNiQxDfjXFlJT5RQOcrHwwi/Ozx2n4WMh2rylEmXE90AoiObOqGUOy+I6PM7hhLGxwm4e1DDaMqpSSK8V3MoIB08RCmwfejEoZwoyIE0c/iUGUKJIf7o7Rl2a/SC4El0JknK4wFwkIs/ws3B9aerXuvi7LTz+XrQ7Z4NTnveiUInWMcJg3VDITikbB6zpZ2QGEPiBPwGnRERmoXBKmkhNlJyzTl3RkMlIPeFFrRROmS0Q1K2Uo3+DZdtkNzFaASBiFmEj3NOBEbcEMHjpbK2Q224KareXpVEgAXtydB5H9+b99mJE5JrturWgqNdzuPGN2UFRTNlkeA3DBmFIH6bwlPC0Gpx0ChXaUGF9jFICw4WJ5xNGT0qcjoH/JOhKzCRWtCEXs0EM97Cd8vv0JCNVA64jEygs4HOtcevPgs4I1rfg5KFj1v9s9Nm6/q002xdbrkACZ0QGT8THArO0sxsBJ/MkFRmoQfpiInVrCgK5bTglYmt+vIyaJ5a4cv81sVYgd5gSTZj5TmF+asHpc0mZFIMohuuAhpGkENJPCYwYlgXXFpWFjAmEikpZojEsNa0G+sJV1YDxQ+wh9Yv99DrIy6L0xhWG1jMKctLQe7s7r2v7X84OPxYrwa/fvzcflJpvvB7gjhzfuOfPLnyl2v/4TYMA7elH1/aJrf/5s7uXbS+lslrp3U5KFXSVr8UXLeMVPdzGakL/5LprbxgSrkAS2nshwzWkuApN4y+ZYu9oE1e9W73PbaZNtlgzK8Zjf8mZH9aXhPX7oVh8OjF1XFSLnkKiXArcXnbbezXduCm+SirUgG09f8OjcpvUEsDBBQAAgAIANOodEm1/AlkugIAAFUKAAAhAAAAdW5pdmVyc2FsL2ZsYXNoX3NraW5fc2V0dGluZ3MueG1slVZtb+IwDP5+vwJx3+nulZ3UITHGSZN2t+k27XvamjYiTaokZce/vzhN1gQo9LAmEft5bMexzVK1pXzxYTJJc8GEfAatKS8VarxuQoubadZqLfgsF1wD1zMuZE3YdPHxp/2kiUVeYokdyLGcDcmhDzO3nzEUF+PbHGWIkIu6IXz/IEoxy0i+LaVoeXExtWrfgGSUbw3y6sd8tR4MwKjS9xrqKKf1Nco4SiNBKcCUvq9RLrIYyYD5SFf2M5LThzp/+wPajiqqLW35CWWI1pAS4iJfL1GG8dx4j19ljnKeoOGvNtAvn1EGoYzsQcbO776iDDJE0zb/0yONFCUWNOacf8R3DhOkMOOHWV2hXCTghTDQxVdw5bF3vQtA7ms49ymOqxTsCet6sBDw0TMGCy1bSBN/6myqEm+PrTbzAYsNYcoAQlUPejJJP5FWeTexrsf9gTfKi9CX0/SQV8HaGlZdwoG7WN/jV6tbuytCp++6IEMJO6cMUuyVPfK3qesRMlD2yGdGC3jkbH+cwaGpI/lHviXuOc/X31iBE3MsnNWfvBUjPeDoqiBVp/CYWhSwUJjOC60B3y1NrK5LKTnKKeVkR0uiqeC/EJft7WVUmhwYXK+d7qxUU83gVMPZHM2aDstlz3E/OmvckN3PQn+57jzRZovfTInWJK9q87OkphPHM2NiCjNNTjNwTxo4yHu+EQHHxh4i1URuQb4IwcaG4UKDGutedMM1BE+ToAZpcrrKqXNyqvy8rTOQa/NqFJSvcqzsgBUtK2b+9CuFNygOGAPWjqor448T+t6XgcI1ARCZV75ru0NnqVumKYMd+OEPFPbKQ3dLlenSoYZb6gfY6LDlnGZUT7pd0fdKvEMC/Qn8q0krcnxgGdH2mmTK3iyafL+G+1yixezXGTZfuMns2fVS5NjYjytolPjv5D9QSwMEFAACAAgA06h0SSqWD2f+AgAAlwsAACYAAAB1bml2ZXJzYWwvaHRtbF9wdWJsaXNoaW5nX3NldHRpbmdzLnhtbM2Wb08aMRjA3/Mpmi6+lFPnpiN3GCMYiU6IsE1fmXItXGOvvbU98Hy1T7MPtk+yp1dAiI6dRpaFEOjTPr/nX/u04dF9KtCEacOVjPBufQcjJmNFuRxH+MvgdPsQI2OJpEQoySIsFUZHzVqY5UPBTdJn1sJSgwAjTSOzEU6szRpBMJ1O69xk2s0qkVvgm3qs0iDTzDBpmQ4yQQr4sUXGDJ4RKgDgmyo5U2vWagiFnvRZ0VwwxCl4LrkLiogzmwoc+FVDEt+NtcolPVFCaaTHwwi/Ozx2n/kaT2rxlEmXEtMEoRPbBqGUOyeI6PMHhhLGxwl4e7CP0ZRTm0R4b99RYHXwlFKyfeTEUU4UpEDaGT5lllBiiR96e5bdWzMXeBEtJEl5PIAZ5MKPcGtwe3bTa19ddC7Pbwfd7sWg0/NOlDrBKicMVg2F4JDKdcwWdkJiLYkT8Bt0RkQYFgbLovmykZIrzrkxGioBqS+1MBqBp6KI8LHmRGDELRE8XsxaosfMnnIBMTjd3fpIWvwI9PHGCdGGLRuazxiXxbj5TeWCokLlSPA7hqxCEFGewr+EoeV0o5FWaSkVxFhkBKcMTTibMnpUZmkG/JOhGzCR5qAJmy8TzHoL33P+gIZspDRwGZnAVgU5N55ffxE4I8Y8Qsncx63+RafVvu1cttrXWy5AQidExi+EQwlZmtmN8EmBpLJzPUhHTHLDyqJQTsu5KrHVX18Gw9Nc+DK/dTGW0BssyWasvKQwf/WgstmETMqD6A5XiYYjyKEkngkTMRx3LnNWFRgTiZQUBSIxNCrjjvWEq9yAxB9gjzav99DrIy7L0RhuDrCoKdOVkDu7e+/3P3w8OPzUqAe/fvzcXqs0a+E9QZw538NP1jbxRSN/2g3DwPXO59uw1fm/6sK9q/bXKpm6bF8PKhWp3a+E61ZZ1T2vsurKXxu9pSujkgvQZsb+2ECjETzlltG33DSvKPz6+9dvizcq/AajWLt9/98g/Gjx3Fp5X4XBsw/AGshXH9PN2m9QSwMEFAACAAgA06h0SWhxUpGaAQAAHwYAAB8AAAB1bml2ZXJzYWwvaHRtbF9za2luX3NldHRpbmdzLmpzjZRNb8IwDIbv/AqUXSfEPmG7ocGkSRwmjdu0QyimVKRJlaQdHeK/rw5fTeqOxRfy8uR17CredrrVYhHrPne37rfbv/t7pwFqVudw7euiRU9RZ0YkC5glKYhEAguQ4nj0JO/OBGXMpDOdlx9oa2p+TOE/Sy5MHc8IC01ohjpcEOA3oW2owz8nsVOra19TrdHz3Fole5GSFqTtSaVT7hh29epWvcQAVgXoC+iSR+CZDtxqI8+ODwOMOhepNOOynKpY9eY8Wsda5XLRln9VZqCrT77eA/2nwcvEsxOJsW8W0jDxZIjRTmYajIFD3scJBgkLPgdR8+279QfqGTcLCugiMYk90qMbjDqd8RgaXRqOMHxMVl6Nbg4wmpyFjd0Td7cYHiF4CbphNb7H8ECV5dk/PmCmVYwdaaDNnp9QofgikfEhdR+D5PCyaNvWvXOh7vpj5j0hFTyhFfX80rbZEYKGAK03lo55TZB3StkJSpREDkVo1LQq6DliwzmC+88u49byaJVW46EajlUbuF6Dniklqtt/XbpnmKuz+wVQSwMEFAACAAgA06h0ST08L9HBAAAA5QEAABoAAAB1bml2ZXJzYWwvaTE4bl9wcmVzZXRzLnhtbJ2RsQrCMBCG9z5FuN3EbqUkdRPcHHSWmqYaaS8ll1of35SKdJGAQyD/8X0/JCd3r75jT+PJOlSQ8y0wg9o1Fm8Kzqf9pgBGocam7hwaBeiA7apM2rzAozdkArFYgaTgHsJQCjFNE7c0+NhArhtDLCauXS/i6R2K2RTDosLilvYv+zODKssYk9fRduGAVbzHtCCMvFYwOxeN3GLrQPwCGpMATKrBUAJofQJ4DAnAjytAiu+b56RHCvGjYpBitZ4qewNQSwMEFAACAAgA06h0SZr5lmRrAAAAawAAABwAAAB1bml2ZXJzYWwvbG9jYWxfc2V0dGluZ3MueG1ss7GvyM1RKEstKs7Mz7NVMtQzUFJIzUvOT8nMS7dVCg1x07VQUiguScxLSczJz0u1VcrLV1Kwt+OyyclPTswJTi0pASosVijISaxMLQpJzQUySlL9EnOBKp/tmfJ8ya5n09qfr9ivpG/HBQBQSwMEFAACAAgARJRXRyO0Tvv7AgAAsAgAABQAAAB1bml2ZXJzYWwvcGxheWVyLnhtbK1V30/bMBB+LtL+h8jv2C0dA6oExJDQHsaE1LHtrTKJm3hN4sx2COWv39nO76VsSHtolZzv++58993Fv3rOUu+JScVFHqAFniOP5aGIeB4H6OHr7fE5urp8d+QXKd0z6fEoQGXODYCmyIuYCiUvNIDvqU4C1DNgYEZeIbmQXO+B+xS420gnS/TuaAYuuQpQonWxIqSqKswVIPJYibQ0JAqHIiOFZIrlmkni0kBeg13pv6Phl4mc6H3BVA9Z6LcHrklajmfFByTVEgsZk5P5fEF+3H1ehwnL6DHPlaZ5yJAHlZzZUj7ScHcnojJlythmvktyzbQ2SVjbzNcrvjjPPSXDADmHTcaUojFTOM1jRByWTID9bUpVUvOoAa3hVTte81q/jXnfNG62c6RzLsrHlKsEjvqQzjoJ9Mkwqp/Z61oFPTQKujVMyJPsV8kli+zrt1aM8wVyAVvF2TyxqkI4gKdbGmoh9zcAAxXVHcRt07BrGraglgO30dcdBWpuu2VUl5I1pZr5Tzxi4guVkhpZXGpZMp+MjDWWDME+cVeum9Q1xE90lp7+Q2+M36g1P9VrnbGA/9GYT0DU1oTnEXu+5eCjWQY11QyKbWxYFyk2MbucVPmY9XQ9MLkc66bARTxNZcxgDCOqKens5BCUSarAJSzlCNs7OAhOeJyk8NOTDOPTgzQZlbtJht7BQXAqwt0EtDW3ZSTjOo7E1CrIJxPrxA9LpUXGX6w8B3tGr6wOXxu55ui64O3B2fyPURzEaAZziyZWl3nq7avm8N7MqVadz6ZwloFaYR6YLgvn1cxCWYx8IralZapv+jk1+7AHHeU8NR3TXN9B76Ja8xfmVTwyX7rF0tQkYUYzAfpwvuwxQD9huwzCW9OhiFuRN3XAmNg3928r2mz5unWu64c67EMNnzirHMbN1EdQRyxFmUejHuKi+4ioFHbatWTUS9kWbrQ4AZGKIkDv4aG+88XpRXfls8VFg7V53bvALpc3rPQ64U5BpNZ1exG/3g3w+BtQSwMEFAACAAgA06h0SbCHI/RsAQAA9wIAACkAAAB1bml2ZXJzYWwvc2tpbl9jdXN0b21pemF0aW9uX3NldHRpbmdzLnhtbI1S20okMRB99yuCPzBJKreGdiC3lnlR0QGfm+ns0qyml07EZcnHm3Z3GEdHNPVUdU6doiqnTb/GaJ9Snh7Hv30ep3gXch7jz7Q+Q6jdTQ/TfDOHFHJaHSr3Yxym5038MS21Wk25j0M/D3ZB0xqj7vUhJbVyqmbMMIok89Qr5Dy3FWvANWAr5iix7eqdxD/dOexCzKdV29UR+rFhE1OY8yYO4c8ajtlvoeMNLud+GCsvrQVbouynFseWQIxwyX2hGgAEstwRh4uUjdQEecw4hmIUBQqIcE4aUYikHGrWNaKqMN8IxCRj1BXqae1GWhtHbZHQEKLrNK8aW7rOSIwRIQSYK1xAZzCqbKgaGtRyQHBgQBRtNFGAOtuZjhXvvLAcKeoFxoUZAxgfjnvY7u25DtVvr7M/5xeCJ7/gJLp4a3XCXO3uaZ4reRsefz/0OaBxuDi/ufV3/mqrt5vrq/P/vnz18J61mLVu/am3XwBQSwMEFAACAAgA1Kh0Sd92xIjVDAAA2h0AABcAAAB1bml2ZXJzYWwvdW5pdmVyc2FsLnBuZ+2Za1QTV7vHB21fKypITxGUm8JapVVuXrgjqFw9PQIiFwEBeRFQkQSEcAsBW1uwCqQUD7FqSFEqhEsCAolOIEGpib4UkBISJASQNEQmEsA4CbmRM9i+53x41/lw1jof+TC/mdkzs/fzPLOf/37W2t+HhwZvM9xlCADAtuMhAREAsJEMABuUn/wNaTnvsPEKcjLIiQg+BlCGLOeRm4/Sj544CgAd+C3a5I+R+81ZIbE5AGDUv3YYcNBN5wDACn084GhkQeKC8ETLQVjHWZbuVwFqYNIw4Sbq14QvF5odv/iCdi3v5KX63Y4h0n/cC7lhYVLv1DV+7IntMRMyqufrb0A5xVGltNCzWlgZFLRsyPMF7LnsumTr+dNP/5H2490/iD/dzUlx3UYqUc9Dvcqp+F75kHcGmqn6HLHoDHnk7hhprF6edTDCb2Xmal4a0ujxABrZ32oHi/B+KPuPAODKqSanhGDILKl4JBR5DDRG4oruVxnIgjYAQN+XUaSpAmkbfaIaeZL172ON7qDJ2pX9tUjk9Pd1rnOd61znOte5znWuc53rXOc617nO/19OrrztHI5Grn440rABALb7/x8pOlatfmFPak0seP3d2L+F+XQUvR8JjvFTj+BnuQvNghh6JwpNtwaAvgu/bRvpLWU5QQrCtH5VuQkTdCJeXqFiSJlIk01np1EV19hPmwW/9DfudneLEk6BQqEasYsDyxiLbNkkWAFVxNFRxHTXQUxGE46LA4fVNtBMCE493yiwuEVB5dN9CfBkznAbRlRrXTDz9Zj3Yk+OQFyqHiVFs7RiZ36JRjA95VYnKhRVuqNQGrOk4uXabLkuYnRQlIYhVc6vqoZLpw6gzjAXdeD8/sumA+OuwhT8YRrmsHPG6vv3exMbLB0NAL7/goMX54hVifzOdJf0cMsFsHD4qJAe0+u/NBPSSyEB3AUZT3IAGlxNyBd2l4imK5PARaYGxWjdQHei7t6bP41TqnM9rTgnBczZLppKydLr7tTH7fGQ3Xg3iC7JEW3a6ppE5PW4Cs1j8DcMWbvch4bleSDneZRDiiC3m4LRwacpy/LiGPF48FkuxjtuA/COu+kF3m+1QKPGhYIYEkZ+twbEUy83PnlSPSFskt6LJ91ododNt2Di0GrGhTRTj4Qj3LpOz60QqHjs60SlaSyLu806nnYNOftTfH9o0jQP8TdtEflaVHs/aOH0j3cmjrgvwlq2O3OkTNaORGYkletVIRc8aMFY4yUpgdCXVX0evJFPgb5nYyZhQqni8TwPxxvMQUFMGU9nGwB9XNlvq6z8x/W7nofcOuzhXMg3dirfNAcDapd+HsL33jX90e7TfQr2oVQf670AARsolWQqFx5wngcSTkqk2WAGaNIiT41Z+Cz4rKXo/GZgZhZiXBdmKDwhXumHYXrHo3B+UQ2Jv39ShppsVUQOYh96mQaloK04fGG+XQThSbSEUB/Dft//aAilTjB5hLjwKvWtt5AiyN8plC+bg6kbgcaY8pI6uTKcAGa6SOc8gzHjaPpq+adkwqFv6i3c44Oetj5tYG/hjkIyhvdOshA2qwZZqFdA3zxRbmMI5QrOIpZQoOm3uYKZ7bbwj0EuuaIyr29zRg+ZNsEJfTLGNcsYq4fepS4upfbdTjbl72tV3uTO2yWWTvFsZaD0YXZCP22xAYWtOJO3UxNqH2FwpWVpIoPaTR2VtAqMOlF1OQq1lEoXJCflO0QQ+pkip/vxpIEJ+4h9R9x1GXhD0vKmjLJUnyzLbuI+Hht3Svnsk5HrfWAS5P/t8tGn13heVvvdh0/xD3KSvnvtM3zgs3SGtZ1ZbNBhJ+PHjheq1b9/5dxNQGuILx0tAA9iij5QHymk3UImUufAquTj6qLjcFlpj2r6XGGT2MVInjCBwZ0hTvAwHpk7T3qxo8yrsruVl8/46l83mLSngCqmxdFYAn+eBrRqehk9Z3J3Yoh2xcrHjoJjqoegRPQ5/NWCjX6Fw5asPhj4in4JmMl1ki+mQRuhXxrriqC5lSLqATx2VSWJYanHqNF+etVwfmJY4dxP6ajEYCJJ8iUmwZUSShDlzdOetd5JJ4CO3VXyVJEbr4g73G0N5zSy+YoWuTzPAdOLKexdvC2JBZ/TzJ3kushqQ8sEZfFbrvPTMD/dez1JRdcn3grzFj40uDLatGibRx3WTByqCG9Rbr5T5j5dnCOBueUzriU9/NOyZZxep+QT8IBPAP1wmtCHUZFs9MyQo3q4/KTEnbtiuLLrIpGjjm7nudA4tPramNEz3EAWaW/E1/eldfh+WrKnsHhivnYbYDm9pn6KbtV214qsvaaN8lS7CElW88/aFREe6f5RazKz7hfWKkyVXpjrvemK3mbaLO/SQLQXa57u56orB9wCIfPpnXJuUUxTVUgSe2WcKaAJA7kp9wWfC65FzrxBItyeaS5ijIauhXaFMktV8dq3NnTkdw7lV8clFor/ExbbTV4c3xGXsjhr2WB3jdF/RTmSWRPrPuwkd+GpbKvj2HmWo870ZM/oBt7/1i3IF/uPhe+P6ogMKubVsXb5BUcGRseGHqQ0Wsy5WGCTOMrY4F8djQ2mYugn1sLFDZfG0dt4VEUx6jpX3L510GTO9TdsWjrnOvf3zJrMAGgHmqVTQHzEdbXB/paBi2fcjbMYMpXHJQv2iqxrdG1iMmUYVfidsuXg0qCAyr7W+tk2Jj5ucUQiJQ/so6XJE383oWPi5Lzw8v6q5fK/QrYLysPDFHjyM7K8qDaOqgLn+osztD6o7WR9t6XCChEAde7eI9In6t5FHBoeJa3mwjeStLM78D7vnkPe06qhol0dhgzMMCdZ4MLObySu5fzyYfWb+wsZ8j0XbykbqrZbINYcvmc3Xns0up/y8rb+55ce3HyVWZbxX0F1rYDNp++3kTLMBWlan2E+ua8t+aNVLW4y+dJ0SxW36FKu4JxFNbg0EmzTVrJ01abVv8u66Y6P6o8a6YWLE7cbGU4z+4Ty7HE3h8Y7f05WEVYlJgj4c/7cdscfapH/lQwOsGSMsPOD2HPuVhsYVNSd38DCPHJyK6fHvqvM37ZbsZsfPjqU7WuEsa4yJcPjb2gv3Gwx9YqbU6V6XeatvP8Zp+Ogr4lVvw9K6xP6Z2IUzH5vP8GX4MaQscAQq3KI5/K0rUyWNS3G4A83uToo2dbNAmtEohIu3kLndHPMa6u9qKJwkzhBIy2QLHcdPr1oqM0Wis2r4/Dfo7BvbSPs0T3LbLXLVOo12bsFdCkWLvfTJsN0lq4yY+5VOinBhjeYBm+hYJmW97C+qAjWbo79d8KVEwTCWvAvFL97YW+22u//y+z5eAce9sfbaSqzgn0g9M6EiimpKWRep2WrPnl0A6JxPohDwsDCyXIdT5zifL7SRtoeOcp1I8sH+rEcOHKgYoCt6L3UbgyfbuIgaZ1nQq5RXw2Brbip3/KIGqiFShlTiVdI2j/sW8ptSh5V7n6HSWa3gZKBPUg2uMFftZUczxPRdKFvkMS+OxSlZXGlTYIda2qt/KDWf7dB1HrxWxQubVony+djs+eAtjCr2pOnCIOjXNRbNE4aTz/BgV8G7qRDdc7lb+rwnA8K3GaWWFCPI/qmC/M+iHAjqQQUGmk+JddokGKodsUhgXtTnKuczAnztlKBX4iihXLx9v9eyZSIlNCpY5Jmwd/WTIkqHVTeK1cZ2WJsI1h1//r263KbREhD5p+gb0MSVQIJ86cz6U/2BEAN3pN05lWw4rZYGWElw/ZiTv7pe+iybdTAmsuTO2HirzJXjSVG6re2ZlJ7FXGMtUWzRh1zQGgTqhbZ6AsOnoe0l4t1rxvUMYdyVrJwuX/1AmE3C3Pe7U1QMIyBvjHvZ9grHwnBYbBwaDCKaebtEUGVojQ4xUMtUpQlsvYkBb1xUk5hF6F8libB4sg5zUDS6uX4H7JbbFaXyhcQfzi+fzRSGLUjSPgedTpp9KdGx/JdGHDd2CFhj2T2nt4YU3PVDgZLdj1Ev1rbtmsJti5sqBwJRYrQXP7H2jCc32tz5wgMMWZZuAmY8RjSaciaXLbn4klf9tA3yJdevs+NXmUt9iqn1Ayy3+oyXvCFVR0yFeFDrpmDowlmALA0Vj4mMW/W5LEflxW1je7P22FpSRafxgZUvbbFxu71kmrImFspRKeNcLqf5pXa5fku+3AD4Cxdyt2u8eg6yJRJS69tCYT4zwacWT1Fbzs4PP3ttGjC2CMUUj4DTqH/WnqzJaTSqSpgbbux2bd3WUxIotkZAMDMzeYwtFbip78Q/M/txtO6/HZ3U+RFbzLYVYZp4C1RS3UtxO3It1Xkotyt7nbdZaV6zXSLM3PlHnEz0kyJgNMxb/RlY5AemLye3lSMgy+v7WQeDwwNoBw7+81/AVBLAwQUAAIACADUqHRJcD84SUoAAABqAAAAGwAAAHVuaXZlcnNhbC91bml2ZXJzYWwucG5nLnhtbLOxr8jNUShLLSrOzM+zVTLUM1Cyt+PlsikoSi3LTC1XqACKGekZQICSQiUqtzwzpSTDVsnS0BghlpGamZ5RYqtkZmEKF9QHGgkAUEsBAgAAFAACAAgA06h0SRUOrShkBAAABxEAAB0AAAAAAAAAAQAAAAAAAAAAAHVuaXZlcnNhbC9jb21tb25fbWVzc2FnZXMubG5nUEsBAgAAFAACAAgA06h0SQh+CyMpAwAAhgwAACcAAAAAAAAAAQAAAAAAnwQAAHVuaXZlcnNhbC9mbGFzaF9wdWJsaXNoaW5nX3NldHRpbmdzLnhtbFBLAQIAABQAAgAIANOodEm1/AlkugIAAFUKAAAhAAAAAAAAAAEAAAAAAA0IAAB1bml2ZXJzYWwvZmxhc2hfc2tpbl9zZXR0aW5ncy54bWxQSwECAAAUAAIACADTqHRJKpYPZ/4CAACXCwAAJgAAAAAAAAABAAAAAAAGCwAAdW5pdmVyc2FsL2h0bWxfcHVibGlzaGluZ19zZXR0aW5ncy54bWxQSwECAAAUAAIACADTqHRJaHFSkZoBAAAfBgAAHwAAAAAAAAABAAAAAABIDgAAdW5pdmVyc2FsL2h0bWxfc2tpbl9zZXR0aW5ncy5qc1BLAQIAABQAAgAIANOodEk9PC/RwQAAAOUBAAAaAAAAAAAAAAEAAAAAAB8QAAB1bml2ZXJzYWwvaTE4bl9wcmVzZXRzLnhtbFBLAQIAABQAAgAIANOodEma+ZZkawAAAGsAAAAcAAAAAAAAAAEAAAAAABgRAAB1bml2ZXJzYWwvbG9jYWxfc2V0dGluZ3MueG1sUEsBAgAAFAACAAgARJRXRyO0Tvv7AgAAsAgAABQAAAAAAAAAAQAAAAAAvREAAHVuaXZlcnNhbC9wbGF5ZXIueG1sUEsBAgAAFAACAAgA06h0SbCHI/RsAQAA9wIAACkAAAAAAAAAAQAAAAAA6hQAAHVuaXZlcnNhbC9za2luX2N1c3RvbWl6YXRpb25fc2V0dGluZ3MueG1sUEsBAgAAFAACAAgA1Kh0Sd92xIjVDAAA2h0AABcAAAAAAAAAAAAAAAAAnRYAAHVuaXZlcnNhbC91bml2ZXJzYWwucG5nUEsBAgAAFAACAAgA1Kh0SXA/OElKAAAAagAAABsAAAAAAAAAAQAAAAAApyMAAHVuaXZlcnNhbC91bml2ZXJzYWwucG5nLnhtbFBLBQYAAAAACwALAEkDAAAqJAAAAAA=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1230-5"/>
</p:tagLst>
</file>

<file path=ppt/theme/theme1.xml><?xml version="1.0" encoding="utf-8"?>
<a:theme xmlns:a="http://schemas.openxmlformats.org/drawingml/2006/main" name="第一PPT，www.1ppt.com">
  <a:themeElements>
    <a:clrScheme name="华丽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187</TotalTime>
  <Words>2418</Words>
  <Application>Microsoft Office PowerPoint</Application>
  <PresentationFormat>全屏显示(16:9)</PresentationFormat>
  <Paragraphs>282</Paragraphs>
  <Slides>27</Slides>
  <Notes>26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29" baseType="lpstr">
      <vt:lpstr>第一PPT，www.1ppt.com</vt:lpstr>
      <vt:lpstr>Office 主题</vt:lpstr>
      <vt:lpstr>PowerPoint 演示文稿</vt:lpstr>
      <vt:lpstr>PowerPoint 演示文稿</vt:lpstr>
      <vt:lpstr>点击此处添加标题</vt:lpstr>
      <vt:lpstr>PowerPoint 演示文稿</vt:lpstr>
      <vt:lpstr>点击此处添加标题</vt:lpstr>
      <vt:lpstr>点击此处添加标题</vt:lpstr>
      <vt:lpstr>点击此处添加标题</vt:lpstr>
      <vt:lpstr>点击此处添加标题</vt:lpstr>
      <vt:lpstr>PowerPoint 演示文稿</vt:lpstr>
      <vt:lpstr>点击此处添加标题</vt:lpstr>
      <vt:lpstr>点击此处添加标题</vt:lpstr>
      <vt:lpstr>点击此处添加标题</vt:lpstr>
      <vt:lpstr>点击此处添加标题</vt:lpstr>
      <vt:lpstr>PowerPoint 演示文稿</vt:lpstr>
      <vt:lpstr>点击此处添加标题</vt:lpstr>
      <vt:lpstr>点击此处添加标题</vt:lpstr>
      <vt:lpstr>点击此处添加标题</vt:lpstr>
      <vt:lpstr>点击此处添加标题</vt:lpstr>
      <vt:lpstr>点击此处添加标题</vt:lpstr>
      <vt:lpstr>点击此处添加标题</vt:lpstr>
      <vt:lpstr>点击此处添加标题</vt:lpstr>
      <vt:lpstr>PowerPoint 演示文稿</vt:lpstr>
      <vt:lpstr>点击此处添加标题</vt:lpstr>
      <vt:lpstr>点击此处添加标题</vt:lpstr>
      <vt:lpstr>点击此处添加标题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关爱</dc:title>
  <dc:creator>第一PPT</dc:creator>
  <cp:keywords>www.1ppt.com</cp:keywords>
  <cp:lastModifiedBy>Windows User</cp:lastModifiedBy>
  <cp:revision>63</cp:revision>
  <dcterms:created xsi:type="dcterms:W3CDTF">2014-10-21T05:48:50Z</dcterms:created>
  <dcterms:modified xsi:type="dcterms:W3CDTF">2019-03-04T14:36:45Z</dcterms:modified>
</cp:coreProperties>
</file>