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1.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heme/themeOverride2.xml" ContentType="application/vnd.openxmlformats-officedocument.themeOverr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96" r:id="rId2"/>
  </p:sldMasterIdLst>
  <p:notesMasterIdLst>
    <p:notesMasterId r:id="rId29"/>
  </p:notesMasterIdLst>
  <p:handoutMasterIdLst>
    <p:handoutMasterId r:id="rId30"/>
  </p:handoutMasterIdLst>
  <p:sldIdLst>
    <p:sldId id="3435" r:id="rId3"/>
    <p:sldId id="3436" r:id="rId4"/>
    <p:sldId id="3437" r:id="rId5"/>
    <p:sldId id="3366" r:id="rId6"/>
    <p:sldId id="3362" r:id="rId7"/>
    <p:sldId id="3389" r:id="rId8"/>
    <p:sldId id="3371" r:id="rId9"/>
    <p:sldId id="3444" r:id="rId10"/>
    <p:sldId id="3387" r:id="rId11"/>
    <p:sldId id="3364" r:id="rId12"/>
    <p:sldId id="3368" r:id="rId13"/>
    <p:sldId id="3370" r:id="rId14"/>
    <p:sldId id="3445" r:id="rId15"/>
    <p:sldId id="3365" r:id="rId16"/>
    <p:sldId id="3386" r:id="rId17"/>
    <p:sldId id="3369" r:id="rId18"/>
    <p:sldId id="3446" r:id="rId19"/>
    <p:sldId id="3355" r:id="rId20"/>
    <p:sldId id="3367" r:id="rId21"/>
    <p:sldId id="3447" r:id="rId22"/>
    <p:sldId id="3363" r:id="rId23"/>
    <p:sldId id="3442" r:id="rId24"/>
    <p:sldId id="3443" r:id="rId25"/>
    <p:sldId id="3449" r:id="rId26"/>
    <p:sldId id="3448" r:id="rId27"/>
    <p:sldId id="3450" r:id="rId28"/>
  </p:sldIdLst>
  <p:sldSz cx="12858750" cy="7232650"/>
  <p:notesSz cx="6858000" cy="9144000"/>
  <p:custDataLst>
    <p:tags r:id="rId31"/>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6E6"/>
    <a:srgbClr val="616161"/>
    <a:srgbClr val="00BE9C"/>
    <a:srgbClr val="FFFFFF"/>
    <a:srgbClr val="297E9B"/>
    <a:srgbClr val="900000"/>
    <a:srgbClr val="0FC7D3"/>
    <a:srgbClr val="EC206C"/>
    <a:srgbClr val="BC148E"/>
    <a:srgbClr val="0A1A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05" autoAdjust="0"/>
    <p:restoredTop sz="92986" autoAdjust="0"/>
  </p:normalViewPr>
  <p:slideViewPr>
    <p:cSldViewPr>
      <p:cViewPr varScale="1">
        <p:scale>
          <a:sx n="53" d="100"/>
          <a:sy n="53" d="100"/>
        </p:scale>
        <p:origin x="-90" y="-1632"/>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A81D-4E47-AB88-04450B9DB44A}"/>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A81D-4E47-AB88-04450B9DB44A}"/>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A81D-4E47-AB88-04450B9DB44A}"/>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A81D-4E47-AB88-04450B9DB44A}"/>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A81D-4E47-AB88-04450B9DB44A}"/>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A81D-4E47-AB88-04450B9DB44A}"/>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2822030966"/>
          <c:y val="1.9316771450080369E-2"/>
        </c:manualLayout>
      </c:layout>
      <c:overlay val="0"/>
      <c:spPr>
        <a:noFill/>
        <a:ln w="25414">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chemeClr val="accent2"/>
            </a:solidFill>
            <a:ln w="25414">
              <a:noFill/>
            </a:ln>
          </c:spPr>
          <c:dPt>
            <c:idx val="0"/>
            <c:bubble3D val="0"/>
            <c:spPr>
              <a:solidFill>
                <a:schemeClr val="accent2">
                  <a:lumMod val="50000"/>
                </a:schemeClr>
              </a:solidFill>
              <a:ln w="25414">
                <a:noFill/>
              </a:ln>
            </c:spPr>
            <c:extLst xmlns:c16r2="http://schemas.microsoft.com/office/drawing/2015/06/chart">
              <c:ext xmlns:c16="http://schemas.microsoft.com/office/drawing/2014/chart" uri="{C3380CC4-5D6E-409C-BE32-E72D297353CC}">
                <c16:uniqueId val="{00000001-B276-4D96-BE39-57A883FF5D1A}"/>
              </c:ext>
            </c:extLst>
          </c:dPt>
          <c:dPt>
            <c:idx val="1"/>
            <c:bubble3D val="0"/>
            <c:extLst xmlns:c16r2="http://schemas.microsoft.com/office/drawing/2015/06/chart">
              <c:ext xmlns:c16="http://schemas.microsoft.com/office/drawing/2014/chart" uri="{C3380CC4-5D6E-409C-BE32-E72D297353CC}">
                <c16:uniqueId val="{00000002-B276-4D96-BE39-57A883FF5D1A}"/>
              </c:ext>
            </c:extLst>
          </c:dPt>
          <c:val>
            <c:numRef>
              <c:f>Sheet1!$B$2:$C$2</c:f>
              <c:numCache>
                <c:formatCode>General</c:formatCode>
                <c:ptCount val="2"/>
                <c:pt idx="0">
                  <c:v>50</c:v>
                </c:pt>
                <c:pt idx="1">
                  <c:v>59</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3-B276-4D96-BE39-57A883FF5D1A}"/>
            </c:ext>
          </c:extLst>
        </c:ser>
        <c:dLbls>
          <c:showLegendKey val="0"/>
          <c:showVal val="0"/>
          <c:showCatName val="0"/>
          <c:showSerName val="0"/>
          <c:showPercent val="0"/>
          <c:showBubbleSize val="0"/>
          <c:showLeaderLines val="1"/>
        </c:dLbls>
        <c:firstSliceAng val="0"/>
      </c:pieChart>
      <c:spPr>
        <a:noFill/>
        <a:ln w="25414">
          <a:noFill/>
        </a:ln>
      </c:spPr>
    </c:plotArea>
    <c:plotVisOnly val="1"/>
    <c:dispBlanksAs val="zero"/>
    <c:showDLblsOverMax val="0"/>
  </c:chart>
  <c:spPr>
    <a:noFill/>
    <a:ln>
      <a:noFill/>
    </a:ln>
  </c:spPr>
  <c:txPr>
    <a:bodyPr/>
    <a:lstStyle/>
    <a:p>
      <a:pPr>
        <a:defRPr sz="300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2822030966"/>
          <c:y val="1.9316771450080369E-2"/>
        </c:manualLayout>
      </c:layout>
      <c:overlay val="0"/>
      <c:spPr>
        <a:noFill/>
        <a:ln w="25416">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2C2C2C"/>
            </a:solidFill>
            <a:ln w="25416">
              <a:noFill/>
            </a:ln>
          </c:spPr>
          <c:dPt>
            <c:idx val="0"/>
            <c:bubble3D val="0"/>
            <c:spPr>
              <a:solidFill>
                <a:schemeClr val="accent3">
                  <a:lumMod val="50000"/>
                </a:schemeClr>
              </a:solidFill>
              <a:ln w="25416">
                <a:noFill/>
              </a:ln>
            </c:spPr>
            <c:extLst xmlns:c16r2="http://schemas.microsoft.com/office/drawing/2015/06/chart">
              <c:ext xmlns:c16="http://schemas.microsoft.com/office/drawing/2014/chart" uri="{C3380CC4-5D6E-409C-BE32-E72D297353CC}">
                <c16:uniqueId val="{00000001-F877-430A-B149-AF6CAB8194FF}"/>
              </c:ext>
            </c:extLst>
          </c:dPt>
          <c:dPt>
            <c:idx val="1"/>
            <c:bubble3D val="0"/>
            <c:spPr>
              <a:solidFill>
                <a:schemeClr val="accent3"/>
              </a:solidFill>
              <a:ln w="25416">
                <a:noFill/>
              </a:ln>
            </c:spPr>
            <c:extLst xmlns:c16r2="http://schemas.microsoft.com/office/drawing/2015/06/chart">
              <c:ext xmlns:c16="http://schemas.microsoft.com/office/drawing/2014/chart" uri="{C3380CC4-5D6E-409C-BE32-E72D297353CC}">
                <c16:uniqueId val="{00000003-F877-430A-B149-AF6CAB8194FF}"/>
              </c:ext>
            </c:extLst>
          </c:dPt>
          <c:val>
            <c:numRef>
              <c:f>Sheet1!$B$2:$C$2</c:f>
              <c:numCache>
                <c:formatCode>General</c:formatCode>
                <c:ptCount val="2"/>
                <c:pt idx="0">
                  <c:v>30</c:v>
                </c:pt>
                <c:pt idx="1">
                  <c:v>70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4-F877-430A-B149-AF6CAB8194FF}"/>
            </c:ext>
          </c:extLst>
        </c:ser>
        <c:dLbls>
          <c:showLegendKey val="0"/>
          <c:showVal val="0"/>
          <c:showCatName val="0"/>
          <c:showSerName val="0"/>
          <c:showPercent val="0"/>
          <c:showBubbleSize val="0"/>
          <c:showLeaderLines val="1"/>
        </c:dLbls>
        <c:firstSliceAng val="0"/>
      </c:pieChart>
      <c:spPr>
        <a:noFill/>
        <a:ln w="25416">
          <a:noFill/>
        </a:ln>
      </c:spPr>
    </c:plotArea>
    <c:plotVisOnly val="1"/>
    <c:dispBlanksAs val="zero"/>
    <c:showDLblsOverMax val="0"/>
  </c:chart>
  <c:spPr>
    <a:noFill/>
    <a:ln>
      <a:noFill/>
    </a:ln>
  </c:spPr>
  <c:txPr>
    <a:bodyPr/>
    <a:lstStyle/>
    <a:p>
      <a:pPr>
        <a:defRPr sz="300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700985239"/>
          <c:y val="1.9316859890001186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2C2C2C"/>
            </a:solidFill>
            <a:ln w="25383">
              <a:noFill/>
            </a:ln>
          </c:spPr>
          <c:dPt>
            <c:idx val="0"/>
            <c:bubble3D val="0"/>
            <c:spPr>
              <a:solidFill>
                <a:schemeClr val="accent4">
                  <a:lumMod val="50000"/>
                </a:schemeClr>
              </a:solidFill>
              <a:ln w="25383">
                <a:noFill/>
              </a:ln>
            </c:spPr>
            <c:extLst xmlns:c16r2="http://schemas.microsoft.com/office/drawing/2015/06/chart">
              <c:ext xmlns:c16="http://schemas.microsoft.com/office/drawing/2014/chart" uri="{C3380CC4-5D6E-409C-BE32-E72D297353CC}">
                <c16:uniqueId val="{00000001-6E4D-41C2-87F0-803C58B76371}"/>
              </c:ext>
            </c:extLst>
          </c:dPt>
          <c:dPt>
            <c:idx val="1"/>
            <c:bubble3D val="0"/>
            <c:spPr>
              <a:solidFill>
                <a:schemeClr val="accent4"/>
              </a:solidFill>
              <a:ln w="25383">
                <a:noFill/>
              </a:ln>
            </c:spPr>
            <c:extLst xmlns:c16r2="http://schemas.microsoft.com/office/drawing/2015/06/chart">
              <c:ext xmlns:c16="http://schemas.microsoft.com/office/drawing/2014/chart" uri="{C3380CC4-5D6E-409C-BE32-E72D297353CC}">
                <c16:uniqueId val="{00000003-6E4D-41C2-87F0-803C58B76371}"/>
              </c:ext>
            </c:extLst>
          </c:dPt>
          <c:val>
            <c:numRef>
              <c:f>Sheet1!$B$2:$C$2</c:f>
              <c:numCache>
                <c:formatCode>General</c:formatCode>
                <c:ptCount val="2"/>
                <c:pt idx="0">
                  <c:v>70</c:v>
                </c:pt>
                <c:pt idx="1">
                  <c:v>30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4-6E4D-41C2-87F0-803C58B76371}"/>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299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1">
                  <a:lumMod val="75000"/>
                </a:schemeClr>
              </a:solidFill>
              <a:ln w="25380">
                <a:noFill/>
              </a:ln>
            </c:spPr>
            <c:extLst xmlns:c16r2="http://schemas.microsoft.com/office/drawing/2015/06/chart">
              <c:ext xmlns:c16="http://schemas.microsoft.com/office/drawing/2014/chart" uri="{C3380CC4-5D6E-409C-BE32-E72D297353CC}">
                <c16:uniqueId val="{00000001-9B71-414E-9D34-3945FE22ADF6}"/>
              </c:ext>
            </c:extLst>
          </c:dPt>
          <c:val>
            <c:numRef>
              <c:f>Sheet1!$B$2:$C$2</c:f>
              <c:numCache>
                <c:formatCode>General</c:formatCode>
                <c:ptCount val="2"/>
                <c:pt idx="0">
                  <c:v>40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9B71-414E-9D34-3945FE22ADF6}"/>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2">
                  <a:lumMod val="50000"/>
                </a:schemeClr>
              </a:solidFill>
              <a:ln w="25380">
                <a:noFill/>
              </a:ln>
            </c:spPr>
            <c:extLst xmlns:c16r2="http://schemas.microsoft.com/office/drawing/2015/06/chart">
              <c:ext xmlns:c16="http://schemas.microsoft.com/office/drawing/2014/chart" uri="{C3380CC4-5D6E-409C-BE32-E72D297353CC}">
                <c16:uniqueId val="{00000001-60E0-4FD2-9AAA-107B3DED7988}"/>
              </c:ext>
            </c:extLst>
          </c:dPt>
          <c:val>
            <c:numRef>
              <c:f>Sheet1!$B$2:$C$2</c:f>
              <c:numCache>
                <c:formatCode>General</c:formatCode>
                <c:ptCount val="2"/>
                <c:pt idx="0">
                  <c:v>80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60E0-4FD2-9AAA-107B3DED7988}"/>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43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438">
              <a:noFill/>
            </a:ln>
          </c:spPr>
          <c:dPt>
            <c:idx val="1"/>
            <c:bubble3D val="0"/>
            <c:spPr>
              <a:solidFill>
                <a:schemeClr val="accent3">
                  <a:lumMod val="75000"/>
                </a:schemeClr>
              </a:solidFill>
              <a:ln w="25438">
                <a:noFill/>
              </a:ln>
            </c:spPr>
            <c:extLst xmlns:c16r2="http://schemas.microsoft.com/office/drawing/2015/06/chart">
              <c:ext xmlns:c16="http://schemas.microsoft.com/office/drawing/2014/chart" uri="{C3380CC4-5D6E-409C-BE32-E72D297353CC}">
                <c16:uniqueId val="{00000001-2289-4108-9FA5-04675E8430FF}"/>
              </c:ext>
            </c:extLst>
          </c:dPt>
          <c:val>
            <c:numRef>
              <c:f>Sheet1!$B$2:$C$2</c:f>
              <c:numCache>
                <c:formatCode>General</c:formatCode>
                <c:ptCount val="2"/>
                <c:pt idx="0">
                  <c:v>50</c:v>
                </c:pt>
                <c:pt idx="1">
                  <c:v>50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2289-4108-9FA5-04675E8430FF}"/>
            </c:ext>
          </c:extLst>
        </c:ser>
        <c:dLbls>
          <c:showLegendKey val="0"/>
          <c:showVal val="0"/>
          <c:showCatName val="0"/>
          <c:showSerName val="0"/>
          <c:showPercent val="0"/>
          <c:showBubbleSize val="0"/>
          <c:showLeaderLines val="1"/>
        </c:dLbls>
        <c:firstSliceAng val="0"/>
      </c:pieChart>
      <c:spPr>
        <a:noFill/>
        <a:ln w="25438">
          <a:noFill/>
        </a:ln>
      </c:spPr>
    </c:plotArea>
    <c:plotVisOnly val="1"/>
    <c:dispBlanksAs val="zero"/>
    <c:showDLblsOverMax val="0"/>
  </c:chart>
  <c:spPr>
    <a:noFill/>
    <a:ln>
      <a:noFill/>
    </a:ln>
  </c:spPr>
  <c:txPr>
    <a:bodyPr/>
    <a:lstStyle/>
    <a:p>
      <a:pPr>
        <a:defRPr sz="3005"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27159703121"/>
          <c:y val="1.9317334137060618E-2"/>
        </c:manualLayout>
      </c:layout>
      <c:overlay val="0"/>
      <c:spPr>
        <a:noFill/>
        <a:ln w="2537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78">
              <a:noFill/>
            </a:ln>
          </c:spPr>
          <c:dPt>
            <c:idx val="1"/>
            <c:bubble3D val="0"/>
            <c:spPr>
              <a:solidFill>
                <a:schemeClr val="accent4">
                  <a:lumMod val="75000"/>
                </a:schemeClr>
              </a:solidFill>
              <a:ln w="25378">
                <a:noFill/>
              </a:ln>
            </c:spPr>
            <c:extLst xmlns:c16r2="http://schemas.microsoft.com/office/drawing/2015/06/chart">
              <c:ext xmlns:c16="http://schemas.microsoft.com/office/drawing/2014/chart" uri="{C3380CC4-5D6E-409C-BE32-E72D297353CC}">
                <c16:uniqueId val="{00000001-4854-476C-BEE8-804B6A3468DD}"/>
              </c:ext>
            </c:extLst>
          </c:dPt>
          <c:val>
            <c:numRef>
              <c:f>Sheet1!$B$2:$C$2</c:f>
              <c:numCache>
                <c:formatCode>General</c:formatCode>
                <c:ptCount val="2"/>
                <c:pt idx="0">
                  <c:v>70</c:v>
                </c:pt>
                <c:pt idx="1">
                  <c:v>30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4854-476C-BEE8-804B6A3468DD}"/>
            </c:ext>
          </c:extLst>
        </c:ser>
        <c:dLbls>
          <c:showLegendKey val="0"/>
          <c:showVal val="0"/>
          <c:showCatName val="0"/>
          <c:showSerName val="0"/>
          <c:showPercent val="0"/>
          <c:showBubbleSize val="0"/>
          <c:showLeaderLines val="1"/>
        </c:dLbls>
        <c:firstSliceAng val="0"/>
      </c:pieChart>
      <c:spPr>
        <a:noFill/>
        <a:ln w="25378">
          <a:noFill/>
        </a:ln>
      </c:spPr>
    </c:plotArea>
    <c:plotVisOnly val="1"/>
    <c:dispBlanksAs val="zero"/>
    <c:showDLblsOverMax val="0"/>
  </c:chart>
  <c:spPr>
    <a:noFill/>
    <a:ln>
      <a:noFill/>
    </a:ln>
  </c:spPr>
  <c:txPr>
    <a:bodyPr/>
    <a:lstStyle/>
    <a:p>
      <a:pPr>
        <a:defRPr sz="299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43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438">
              <a:noFill/>
            </a:ln>
          </c:spPr>
          <c:dPt>
            <c:idx val="1"/>
            <c:bubble3D val="0"/>
            <c:spPr>
              <a:solidFill>
                <a:schemeClr val="accent5">
                  <a:lumMod val="75000"/>
                </a:schemeClr>
              </a:solidFill>
              <a:ln w="25438">
                <a:noFill/>
              </a:ln>
            </c:spPr>
            <c:extLst xmlns:c16r2="http://schemas.microsoft.com/office/drawing/2015/06/chart">
              <c:ext xmlns:c16="http://schemas.microsoft.com/office/drawing/2014/chart" uri="{C3380CC4-5D6E-409C-BE32-E72D297353CC}">
                <c16:uniqueId val="{00000001-241D-47F3-8C2A-B605E46264E8}"/>
              </c:ext>
            </c:extLst>
          </c:dPt>
          <c:val>
            <c:numRef>
              <c:f>Sheet1!$B$2:$C$2</c:f>
              <c:numCache>
                <c:formatCode>General</c:formatCode>
                <c:ptCount val="2"/>
                <c:pt idx="0">
                  <c:v>80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241D-47F3-8C2A-B605E46264E8}"/>
            </c:ext>
          </c:extLst>
        </c:ser>
        <c:dLbls>
          <c:showLegendKey val="0"/>
          <c:showVal val="0"/>
          <c:showCatName val="0"/>
          <c:showSerName val="0"/>
          <c:showPercent val="0"/>
          <c:showBubbleSize val="0"/>
          <c:showLeaderLines val="1"/>
        </c:dLbls>
        <c:firstSliceAng val="0"/>
      </c:pieChart>
      <c:spPr>
        <a:noFill/>
        <a:ln w="25438">
          <a:noFill/>
        </a:ln>
      </c:spPr>
    </c:plotArea>
    <c:plotVisOnly val="1"/>
    <c:dispBlanksAs val="zero"/>
    <c:showDLblsOverMax val="0"/>
  </c:chart>
  <c:spPr>
    <a:noFill/>
    <a:ln>
      <a:noFill/>
    </a:ln>
  </c:spPr>
  <c:txPr>
    <a:bodyPr/>
    <a:lstStyle/>
    <a:p>
      <a:pPr>
        <a:defRPr sz="3005"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6">
                  <a:lumMod val="75000"/>
                </a:schemeClr>
              </a:solidFill>
              <a:ln w="25380">
                <a:noFill/>
              </a:ln>
            </c:spPr>
            <c:extLst xmlns:c16r2="http://schemas.microsoft.com/office/drawing/2015/06/chart">
              <c:ext xmlns:c16="http://schemas.microsoft.com/office/drawing/2014/chart" uri="{C3380CC4-5D6E-409C-BE32-E72D297353CC}">
                <c16:uniqueId val="{00000001-4772-4F58-BDC0-F00598F4451E}"/>
              </c:ext>
            </c:extLst>
          </c:dPt>
          <c:val>
            <c:numRef>
              <c:f>Sheet1!$B$2:$C$2</c:f>
              <c:numCache>
                <c:formatCode>General</c:formatCode>
                <c:ptCount val="2"/>
                <c:pt idx="0">
                  <c:v>90</c:v>
                </c:pt>
                <c:pt idx="1">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2-4772-4F58-BDC0-F00598F4451E}"/>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80D1-4F2B-98A1-1916A6A0DED4}"/>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80D1-4F2B-98A1-1916A6A0DED4}"/>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80D1-4F2B-98A1-1916A6A0DED4}"/>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80D1-4F2B-98A1-1916A6A0DED4}"/>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80D1-4F2B-98A1-1916A6A0DED4}"/>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80D1-4F2B-98A1-1916A6A0DED4}"/>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80D1-4F2B-98A1-1916A6A0DED4}"/>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80D1-4F2B-98A1-1916A6A0DED4}"/>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1630-4627-B57B-4198FD3F829C}"/>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1630-4627-B57B-4198FD3F829C}"/>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1630-4627-B57B-4198FD3F829C}"/>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1630-4627-B57B-4198FD3F829C}"/>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1630-4627-B57B-4198FD3F829C}"/>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1630-4627-B57B-4198FD3F829C}"/>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1630-4627-B57B-4198FD3F829C}"/>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1630-4627-B57B-4198FD3F829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1630-4627-B57B-4198FD3F829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9625-44ED-8011-79282C6F32A6}"/>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9625-44ED-8011-79282C6F32A6}"/>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9625-44ED-8011-79282C6F32A6}"/>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9625-44ED-8011-79282C6F32A6}"/>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9625-44ED-8011-79282C6F32A6}"/>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c:spPr>
          <c:invertIfNegative val="0"/>
          <c:dPt>
            <c:idx val="0"/>
            <c:invertIfNegative val="0"/>
            <c:bubble3D val="0"/>
            <c:extLst xmlns:c16r2="http://schemas.microsoft.com/office/drawing/2015/06/chart">
              <c:ext xmlns:c16="http://schemas.microsoft.com/office/drawing/2014/chart" uri="{C3380CC4-5D6E-409C-BE32-E72D297353CC}">
                <c16:uniqueId val="{00000000-7F73-4DE9-B878-54C9B8817E71}"/>
              </c:ext>
            </c:extLst>
          </c:dPt>
          <c:dPt>
            <c:idx val="1"/>
            <c:invertIfNegative val="0"/>
            <c:bubble3D val="0"/>
            <c:extLst xmlns:c16r2="http://schemas.microsoft.com/office/drawing/2015/06/chart">
              <c:ext xmlns:c16="http://schemas.microsoft.com/office/drawing/2014/chart" uri="{C3380CC4-5D6E-409C-BE32-E72D297353CC}">
                <c16:uniqueId val="{00000001-7F73-4DE9-B878-54C9B8817E71}"/>
              </c:ext>
            </c:extLst>
          </c:dPt>
          <c:dPt>
            <c:idx val="2"/>
            <c:invertIfNegative val="0"/>
            <c:bubble3D val="0"/>
            <c:extLst xmlns:c16r2="http://schemas.microsoft.com/office/drawing/2015/06/chart">
              <c:ext xmlns:c16="http://schemas.microsoft.com/office/drawing/2014/chart" uri="{C3380CC4-5D6E-409C-BE32-E72D297353CC}">
                <c16:uniqueId val="{00000002-7F73-4DE9-B878-54C9B8817E71}"/>
              </c:ext>
            </c:extLst>
          </c:dPt>
          <c:dPt>
            <c:idx val="3"/>
            <c:invertIfNegative val="0"/>
            <c:bubble3D val="0"/>
            <c:extLst xmlns:c16r2="http://schemas.microsoft.com/office/drawing/2015/06/chart">
              <c:ext xmlns:c16="http://schemas.microsoft.com/office/drawing/2014/chart" uri="{C3380CC4-5D6E-409C-BE32-E72D297353CC}">
                <c16:uniqueId val="{00000003-7F73-4DE9-B878-54C9B8817E71}"/>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val>
            <c:numRef>
              <c:f>Sheet1!$B$2:$B$5</c:f>
              <c:numCache>
                <c:formatCode>General</c:formatCode>
                <c:ptCount val="4"/>
                <c:pt idx="0">
                  <c:v>4</c:v>
                </c:pt>
                <c:pt idx="1">
                  <c:v>3</c:v>
                </c:pt>
                <c:pt idx="2">
                  <c:v>6</c:v>
                </c:pt>
                <c:pt idx="3">
                  <c:v>12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7F73-4DE9-B878-54C9B8817E71}"/>
            </c:ext>
          </c:extLst>
        </c:ser>
        <c:dLbls>
          <c:showLegendKey val="0"/>
          <c:showVal val="0"/>
          <c:showCatName val="0"/>
          <c:showSerName val="0"/>
          <c:showPercent val="0"/>
          <c:showBubbleSize val="0"/>
        </c:dLbls>
        <c:gapWidth val="36"/>
        <c:overlap val="-20"/>
        <c:axId val="325194880"/>
        <c:axId val="325197184"/>
      </c:barChart>
      <c:catAx>
        <c:axId val="325194880"/>
        <c:scaling>
          <c:orientation val="minMax"/>
        </c:scaling>
        <c:delete val="1"/>
        <c:axPos val="b"/>
        <c:numFmt formatCode="General" sourceLinked="1"/>
        <c:majorTickMark val="out"/>
        <c:minorTickMark val="none"/>
        <c:tickLblPos val="nextTo"/>
        <c:crossAx val="325197184"/>
        <c:crosses val="autoZero"/>
        <c:auto val="1"/>
        <c:lblAlgn val="ctr"/>
        <c:lblOffset val="100"/>
        <c:noMultiLvlLbl val="0"/>
      </c:catAx>
      <c:valAx>
        <c:axId val="325197184"/>
        <c:scaling>
          <c:orientation val="minMax"/>
        </c:scaling>
        <c:delete val="1"/>
        <c:axPos val="l"/>
        <c:numFmt formatCode="General" sourceLinked="1"/>
        <c:majorTickMark val="out"/>
        <c:minorTickMark val="none"/>
        <c:tickLblPos val="nextTo"/>
        <c:crossAx val="325194880"/>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2"/>
            </a:solidFill>
          </c:spPr>
          <c:invertIfNegative val="0"/>
          <c:dPt>
            <c:idx val="0"/>
            <c:invertIfNegative val="0"/>
            <c:bubble3D val="0"/>
            <c:extLst xmlns:c16r2="http://schemas.microsoft.com/office/drawing/2015/06/chart">
              <c:ext xmlns:c16="http://schemas.microsoft.com/office/drawing/2014/chart" uri="{C3380CC4-5D6E-409C-BE32-E72D297353CC}">
                <c16:uniqueId val="{00000000-4B08-462C-A93B-9A7E6CC25834}"/>
              </c:ext>
            </c:extLst>
          </c:dPt>
          <c:dPt>
            <c:idx val="1"/>
            <c:invertIfNegative val="0"/>
            <c:bubble3D val="0"/>
            <c:extLst xmlns:c16r2="http://schemas.microsoft.com/office/drawing/2015/06/chart">
              <c:ext xmlns:c16="http://schemas.microsoft.com/office/drawing/2014/chart" uri="{C3380CC4-5D6E-409C-BE32-E72D297353CC}">
                <c16:uniqueId val="{00000001-4B08-462C-A93B-9A7E6CC25834}"/>
              </c:ext>
            </c:extLst>
          </c:dPt>
          <c:dPt>
            <c:idx val="2"/>
            <c:invertIfNegative val="0"/>
            <c:bubble3D val="0"/>
            <c:extLst xmlns:c16r2="http://schemas.microsoft.com/office/drawing/2015/06/chart">
              <c:ext xmlns:c16="http://schemas.microsoft.com/office/drawing/2014/chart" uri="{C3380CC4-5D6E-409C-BE32-E72D297353CC}">
                <c16:uniqueId val="{00000002-4B08-462C-A93B-9A7E6CC25834}"/>
              </c:ext>
            </c:extLst>
          </c:dPt>
          <c:dPt>
            <c:idx val="3"/>
            <c:invertIfNegative val="0"/>
            <c:bubble3D val="0"/>
            <c:extLst xmlns:c16r2="http://schemas.microsoft.com/office/drawing/2015/06/chart">
              <c:ext xmlns:c16="http://schemas.microsoft.com/office/drawing/2014/chart" uri="{C3380CC4-5D6E-409C-BE32-E72D297353CC}">
                <c16:uniqueId val="{00000003-4B08-462C-A93B-9A7E6CC25834}"/>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val>
            <c:numRef>
              <c:f>Sheet1!$B$2:$B$5</c:f>
              <c:numCache>
                <c:formatCode>General</c:formatCode>
                <c:ptCount val="4"/>
                <c:pt idx="0">
                  <c:v>3</c:v>
                </c:pt>
                <c:pt idx="1">
                  <c:v>1.4</c:v>
                </c:pt>
                <c:pt idx="2">
                  <c:v>2</c:v>
                </c:pt>
                <c:pt idx="3">
                  <c:v>0.7</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4B08-462C-A93B-9A7E6CC25834}"/>
            </c:ext>
          </c:extLst>
        </c:ser>
        <c:dLbls>
          <c:dLblPos val="outEnd"/>
          <c:showLegendKey val="0"/>
          <c:showVal val="1"/>
          <c:showCatName val="0"/>
          <c:showSerName val="0"/>
          <c:showPercent val="0"/>
          <c:showBubbleSize val="0"/>
        </c:dLbls>
        <c:gapWidth val="36"/>
        <c:overlap val="-20"/>
        <c:axId val="334113408"/>
        <c:axId val="336842752"/>
      </c:barChart>
      <c:catAx>
        <c:axId val="334113408"/>
        <c:scaling>
          <c:orientation val="minMax"/>
        </c:scaling>
        <c:delete val="1"/>
        <c:axPos val="b"/>
        <c:numFmt formatCode="General" sourceLinked="1"/>
        <c:majorTickMark val="out"/>
        <c:minorTickMark val="none"/>
        <c:tickLblPos val="nextTo"/>
        <c:crossAx val="336842752"/>
        <c:crosses val="autoZero"/>
        <c:auto val="1"/>
        <c:lblAlgn val="ctr"/>
        <c:lblOffset val="100"/>
        <c:noMultiLvlLbl val="0"/>
      </c:catAx>
      <c:valAx>
        <c:axId val="336842752"/>
        <c:scaling>
          <c:orientation val="minMax"/>
        </c:scaling>
        <c:delete val="1"/>
        <c:axPos val="l"/>
        <c:numFmt formatCode="General" sourceLinked="1"/>
        <c:majorTickMark val="out"/>
        <c:minorTickMark val="none"/>
        <c:tickLblPos val="nextTo"/>
        <c:crossAx val="334113408"/>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c:spPr>
          <c:invertIfNegative val="0"/>
          <c:dPt>
            <c:idx val="0"/>
            <c:invertIfNegative val="0"/>
            <c:bubble3D val="0"/>
            <c:extLst xmlns:c16r2="http://schemas.microsoft.com/office/drawing/2015/06/chart">
              <c:ext xmlns:c16="http://schemas.microsoft.com/office/drawing/2014/chart" uri="{C3380CC4-5D6E-409C-BE32-E72D297353CC}">
                <c16:uniqueId val="{00000000-60FA-4685-9D88-46274992A696}"/>
              </c:ext>
            </c:extLst>
          </c:dPt>
          <c:dPt>
            <c:idx val="1"/>
            <c:invertIfNegative val="0"/>
            <c:bubble3D val="0"/>
            <c:extLst xmlns:c16r2="http://schemas.microsoft.com/office/drawing/2015/06/chart">
              <c:ext xmlns:c16="http://schemas.microsoft.com/office/drawing/2014/chart" uri="{C3380CC4-5D6E-409C-BE32-E72D297353CC}">
                <c16:uniqueId val="{00000001-60FA-4685-9D88-46274992A696}"/>
              </c:ext>
            </c:extLst>
          </c:dPt>
          <c:dPt>
            <c:idx val="2"/>
            <c:invertIfNegative val="0"/>
            <c:bubble3D val="0"/>
            <c:extLst xmlns:c16r2="http://schemas.microsoft.com/office/drawing/2015/06/chart">
              <c:ext xmlns:c16="http://schemas.microsoft.com/office/drawing/2014/chart" uri="{C3380CC4-5D6E-409C-BE32-E72D297353CC}">
                <c16:uniqueId val="{00000002-60FA-4685-9D88-46274992A696}"/>
              </c:ext>
            </c:extLst>
          </c:dPt>
          <c:dPt>
            <c:idx val="3"/>
            <c:invertIfNegative val="0"/>
            <c:bubble3D val="0"/>
            <c:extLst xmlns:c16r2="http://schemas.microsoft.com/office/drawing/2015/06/chart">
              <c:ext xmlns:c16="http://schemas.microsoft.com/office/drawing/2014/chart" uri="{C3380CC4-5D6E-409C-BE32-E72D297353CC}">
                <c16:uniqueId val="{00000003-60FA-4685-9D88-46274992A696}"/>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1.3</c:v>
                </c:pt>
                <c:pt idx="3">
                  <c:v>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60FA-4685-9D88-46274992A696}"/>
            </c:ext>
          </c:extLst>
        </c:ser>
        <c:dLbls>
          <c:showLegendKey val="0"/>
          <c:showVal val="0"/>
          <c:showCatName val="0"/>
          <c:showSerName val="0"/>
          <c:showPercent val="0"/>
          <c:showBubbleSize val="0"/>
        </c:dLbls>
        <c:gapWidth val="36"/>
        <c:overlap val="-20"/>
        <c:axId val="116487296"/>
        <c:axId val="116488832"/>
      </c:barChart>
      <c:catAx>
        <c:axId val="116487296"/>
        <c:scaling>
          <c:orientation val="minMax"/>
        </c:scaling>
        <c:delete val="1"/>
        <c:axPos val="b"/>
        <c:numFmt formatCode="General" sourceLinked="1"/>
        <c:majorTickMark val="out"/>
        <c:minorTickMark val="none"/>
        <c:tickLblPos val="nextTo"/>
        <c:crossAx val="116488832"/>
        <c:crosses val="autoZero"/>
        <c:auto val="1"/>
        <c:lblAlgn val="ctr"/>
        <c:lblOffset val="100"/>
        <c:noMultiLvlLbl val="0"/>
      </c:catAx>
      <c:valAx>
        <c:axId val="116488832"/>
        <c:scaling>
          <c:orientation val="minMax"/>
        </c:scaling>
        <c:delete val="1"/>
        <c:axPos val="l"/>
        <c:numFmt formatCode="General" sourceLinked="1"/>
        <c:majorTickMark val="out"/>
        <c:minorTickMark val="none"/>
        <c:tickLblPos val="nextTo"/>
        <c:crossAx val="116487296"/>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4"/>
            </a:solidFill>
          </c:spPr>
          <c:invertIfNegative val="0"/>
          <c:dPt>
            <c:idx val="0"/>
            <c:invertIfNegative val="0"/>
            <c:bubble3D val="0"/>
            <c:extLst xmlns:c16r2="http://schemas.microsoft.com/office/drawing/2015/06/chart">
              <c:ext xmlns:c16="http://schemas.microsoft.com/office/drawing/2014/chart" uri="{C3380CC4-5D6E-409C-BE32-E72D297353CC}">
                <c16:uniqueId val="{00000000-DE9A-4129-88AD-4A0CBBBB83A4}"/>
              </c:ext>
            </c:extLst>
          </c:dPt>
          <c:dPt>
            <c:idx val="1"/>
            <c:invertIfNegative val="0"/>
            <c:bubble3D val="0"/>
            <c:extLst xmlns:c16r2="http://schemas.microsoft.com/office/drawing/2015/06/chart">
              <c:ext xmlns:c16="http://schemas.microsoft.com/office/drawing/2014/chart" uri="{C3380CC4-5D6E-409C-BE32-E72D297353CC}">
                <c16:uniqueId val="{00000001-DE9A-4129-88AD-4A0CBBBB83A4}"/>
              </c:ext>
            </c:extLst>
          </c:dPt>
          <c:dPt>
            <c:idx val="2"/>
            <c:invertIfNegative val="0"/>
            <c:bubble3D val="0"/>
            <c:extLst xmlns:c16r2="http://schemas.microsoft.com/office/drawing/2015/06/chart">
              <c:ext xmlns:c16="http://schemas.microsoft.com/office/drawing/2014/chart" uri="{C3380CC4-5D6E-409C-BE32-E72D297353CC}">
                <c16:uniqueId val="{00000002-DE9A-4129-88AD-4A0CBBBB83A4}"/>
              </c:ext>
            </c:extLst>
          </c:dPt>
          <c:dPt>
            <c:idx val="3"/>
            <c:invertIfNegative val="0"/>
            <c:bubble3D val="0"/>
            <c:extLst xmlns:c16r2="http://schemas.microsoft.com/office/drawing/2015/06/chart">
              <c:ext xmlns:c16="http://schemas.microsoft.com/office/drawing/2014/chart" uri="{C3380CC4-5D6E-409C-BE32-E72D297353CC}">
                <c16:uniqueId val="{00000003-DE9A-4129-88AD-4A0CBBBB83A4}"/>
              </c:ext>
            </c:extLst>
          </c:dPt>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6</c:v>
                </c:pt>
                <c:pt idx="3">
                  <c:v>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 xmlns:c16="http://schemas.microsoft.com/office/drawing/2014/chart" uri="{C3380CC4-5D6E-409C-BE32-E72D297353CC}">
              <c16:uniqueId val="{00000004-DE9A-4129-88AD-4A0CBBBB83A4}"/>
            </c:ext>
          </c:extLst>
        </c:ser>
        <c:dLbls>
          <c:showLegendKey val="0"/>
          <c:showVal val="0"/>
          <c:showCatName val="0"/>
          <c:showSerName val="0"/>
          <c:showPercent val="0"/>
          <c:showBubbleSize val="0"/>
        </c:dLbls>
        <c:gapWidth val="36"/>
        <c:overlap val="-20"/>
        <c:axId val="116507392"/>
        <c:axId val="116508928"/>
      </c:barChart>
      <c:catAx>
        <c:axId val="116507392"/>
        <c:scaling>
          <c:orientation val="minMax"/>
        </c:scaling>
        <c:delete val="1"/>
        <c:axPos val="b"/>
        <c:numFmt formatCode="General" sourceLinked="1"/>
        <c:majorTickMark val="out"/>
        <c:minorTickMark val="none"/>
        <c:tickLblPos val="nextTo"/>
        <c:crossAx val="116508928"/>
        <c:crosses val="autoZero"/>
        <c:auto val="1"/>
        <c:lblAlgn val="ctr"/>
        <c:lblOffset val="100"/>
        <c:noMultiLvlLbl val="0"/>
      </c:catAx>
      <c:valAx>
        <c:axId val="116508928"/>
        <c:scaling>
          <c:orientation val="minMax"/>
        </c:scaling>
        <c:delete val="1"/>
        <c:axPos val="l"/>
        <c:numFmt formatCode="General" sourceLinked="1"/>
        <c:majorTickMark val="out"/>
        <c:minorTickMark val="none"/>
        <c:tickLblPos val="nextTo"/>
        <c:crossAx val="116507392"/>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12839466497"/>
          <c:y val="1.9316848786758798E-2"/>
        </c:manualLayout>
      </c:layout>
      <c:overlay val="0"/>
      <c:spPr>
        <a:noFill/>
        <a:ln w="25382">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noFill/>
            <a:ln w="25382">
              <a:noFill/>
            </a:ln>
          </c:spPr>
          <c:dPt>
            <c:idx val="0"/>
            <c:bubble3D val="0"/>
            <c:spPr>
              <a:solidFill>
                <a:schemeClr val="accent1">
                  <a:lumMod val="50000"/>
                </a:schemeClr>
              </a:solidFill>
              <a:ln w="25382">
                <a:noFill/>
              </a:ln>
            </c:spPr>
            <c:extLst xmlns:c16r2="http://schemas.microsoft.com/office/drawing/2015/06/chart">
              <c:ext xmlns:c16="http://schemas.microsoft.com/office/drawing/2014/chart" uri="{C3380CC4-5D6E-409C-BE32-E72D297353CC}">
                <c16:uniqueId val="{00000001-A761-4C9A-BBC1-7612D2BB3BEB}"/>
              </c:ext>
            </c:extLst>
          </c:dPt>
          <c:dPt>
            <c:idx val="1"/>
            <c:bubble3D val="0"/>
            <c:spPr>
              <a:solidFill>
                <a:schemeClr val="accent1"/>
              </a:solidFill>
              <a:ln w="25382">
                <a:noFill/>
              </a:ln>
            </c:spPr>
            <c:extLst xmlns:c16r2="http://schemas.microsoft.com/office/drawing/2015/06/chart">
              <c:ext xmlns:c16="http://schemas.microsoft.com/office/drawing/2014/chart" uri="{C3380CC4-5D6E-409C-BE32-E72D297353CC}">
                <c16:uniqueId val="{00000003-A761-4C9A-BBC1-7612D2BB3BEB}"/>
              </c:ext>
            </c:extLst>
          </c:dPt>
          <c:val>
            <c:numRef>
              <c:f>Sheet1!$B$2:$C$2</c:f>
              <c:numCache>
                <c:formatCode>General</c:formatCode>
                <c:ptCount val="2"/>
                <c:pt idx="0">
                  <c:v>80</c:v>
                </c:pt>
                <c:pt idx="1">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 xmlns:c16="http://schemas.microsoft.com/office/drawing/2014/chart" uri="{C3380CC4-5D6E-409C-BE32-E72D297353CC}">
              <c16:uniqueId val="{00000004-A761-4C9A-BBC1-7612D2BB3BEB}"/>
            </c:ext>
          </c:extLst>
        </c:ser>
        <c:dLbls>
          <c:showLegendKey val="0"/>
          <c:showVal val="0"/>
          <c:showCatName val="0"/>
          <c:showSerName val="0"/>
          <c:showPercent val="0"/>
          <c:showBubbleSize val="0"/>
          <c:showLeaderLines val="1"/>
        </c:dLbls>
        <c:firstSliceAng val="0"/>
      </c:pieChart>
      <c:spPr>
        <a:noFill/>
        <a:ln w="25382">
          <a:noFill/>
        </a:ln>
      </c:spPr>
    </c:plotArea>
    <c:plotVisOnly val="1"/>
    <c:dispBlanksAs val="zero"/>
    <c:showDLblsOverMax val="0"/>
  </c:chart>
  <c:spPr>
    <a:noFill/>
    <a:ln>
      <a:noFill/>
    </a:ln>
  </c:spPr>
  <c:txPr>
    <a:bodyPr/>
    <a:lstStyle/>
    <a:p>
      <a:pPr>
        <a:defRPr sz="3003"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slide" Target="../slides/slide24.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a:t>
            </a:fld>
            <a:endParaRPr lang="en-US" altLang="zh-CN" dirty="0"/>
          </a:p>
        </p:txBody>
      </p:sp>
    </p:spTree>
    <p:extLst>
      <p:ext uri="{BB962C8B-B14F-4D97-AF65-F5344CB8AC3E}">
        <p14:creationId xmlns:p14="http://schemas.microsoft.com/office/powerpoint/2010/main" val="2573894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34166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312979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60749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13</a:t>
            </a:fld>
            <a:endParaRPr lang="en-US" altLang="zh-CN" dirty="0"/>
          </a:p>
        </p:txBody>
      </p:sp>
    </p:spTree>
    <p:extLst>
      <p:ext uri="{BB962C8B-B14F-4D97-AF65-F5344CB8AC3E}">
        <p14:creationId xmlns:p14="http://schemas.microsoft.com/office/powerpoint/2010/main" val="3773740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0013137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611911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840011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17</a:t>
            </a:fld>
            <a:endParaRPr lang="en-US" altLang="zh-CN" dirty="0"/>
          </a:p>
        </p:txBody>
      </p:sp>
    </p:spTree>
    <p:extLst>
      <p:ext uri="{BB962C8B-B14F-4D97-AF65-F5344CB8AC3E}">
        <p14:creationId xmlns:p14="http://schemas.microsoft.com/office/powerpoint/2010/main" val="8007920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041324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301849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a:t>
            </a:fld>
            <a:endParaRPr lang="en-US" altLang="zh-CN" dirty="0"/>
          </a:p>
        </p:txBody>
      </p:sp>
    </p:spTree>
    <p:extLst>
      <p:ext uri="{BB962C8B-B14F-4D97-AF65-F5344CB8AC3E}">
        <p14:creationId xmlns:p14="http://schemas.microsoft.com/office/powerpoint/2010/main" val="41260115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20</a:t>
            </a:fld>
            <a:endParaRPr lang="en-US" altLang="zh-CN" dirty="0"/>
          </a:p>
        </p:txBody>
      </p:sp>
    </p:spTree>
    <p:extLst>
      <p:ext uri="{BB962C8B-B14F-4D97-AF65-F5344CB8AC3E}">
        <p14:creationId xmlns:p14="http://schemas.microsoft.com/office/powerpoint/2010/main" val="337559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8427770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22</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54610389"/>
      </p:ext>
    </p:extLst>
  </p:cSld>
  <p:clrMapOvr>
    <a:overrideClrMapping bg1="lt1" tx1="dk1" bg2="lt2" tx2="dk2" accent1="accent1" accent2="accent2" accent3="accent3" accent4="accent4" accent5="accent5" accent6="accent6" hlink="hlink" folHlink="folHlink"/>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36057353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24</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17789838"/>
      </p:ext>
    </p:extLst>
  </p:cSld>
  <p:clrMapOvr>
    <a:overrideClrMapping bg1="lt1" tx1="dk1" bg2="lt2" tx2="dk2" accent1="accent1" accent2="accent2" accent3="accent3" accent4="accent4" accent5="accent5" accent6="accent6" hlink="hlink" folHlink="folHlink"/>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25</a:t>
            </a:fld>
            <a:endParaRPr lang="en-US" altLang="zh-CN" dirty="0"/>
          </a:p>
        </p:txBody>
      </p:sp>
    </p:spTree>
    <p:extLst>
      <p:ext uri="{BB962C8B-B14F-4D97-AF65-F5344CB8AC3E}">
        <p14:creationId xmlns:p14="http://schemas.microsoft.com/office/powerpoint/2010/main" val="3175899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3</a:t>
            </a:fld>
            <a:endParaRPr lang="en-US" altLang="zh-CN" dirty="0"/>
          </a:p>
        </p:txBody>
      </p:sp>
    </p:spTree>
    <p:extLst>
      <p:ext uri="{BB962C8B-B14F-4D97-AF65-F5344CB8AC3E}">
        <p14:creationId xmlns:p14="http://schemas.microsoft.com/office/powerpoint/2010/main" val="2148939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3023319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64881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488306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043142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8</a:t>
            </a:fld>
            <a:endParaRPr lang="en-US" altLang="zh-CN" dirty="0"/>
          </a:p>
        </p:txBody>
      </p:sp>
    </p:spTree>
    <p:extLst>
      <p:ext uri="{BB962C8B-B14F-4D97-AF65-F5344CB8AC3E}">
        <p14:creationId xmlns:p14="http://schemas.microsoft.com/office/powerpoint/2010/main" val="574727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950113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1"/>
          <p:cNvSpPr/>
          <p:nvPr userDrawn="1"/>
        </p:nvSpPr>
        <p:spPr>
          <a:xfrm>
            <a:off x="353" y="1"/>
            <a:ext cx="12858044" cy="723265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17"/>
          </a:p>
        </p:txBody>
      </p:sp>
    </p:spTree>
    <p:extLst>
      <p:ext uri="{BB962C8B-B14F-4D97-AF65-F5344CB8AC3E}">
        <p14:creationId xmlns:p14="http://schemas.microsoft.com/office/powerpoint/2010/main" val="286386319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9556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42478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2836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8236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31042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4536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8873786"/>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16545585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2019/3/4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10317807" y="6791646"/>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917476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5795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7072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101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270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46653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2019/3/4</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9" r:id="rId1"/>
    <p:sldLayoutId id="2147483993" r:id="rId2"/>
    <p:sldLayoutId id="2147483994" r:id="rId3"/>
    <p:sldLayoutId id="2147483995"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589857162"/>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chart" Target="../charts/chart12.xml"/><Relationship Id="rId5" Type="http://schemas.openxmlformats.org/officeDocument/2006/relationships/chart" Target="../charts/chart11.xml"/><Relationship Id="rId4" Type="http://schemas.openxmlformats.org/officeDocument/2006/relationships/chart" Target="../charts/char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chart" Target="../charts/chart18.xml"/><Relationship Id="rId3" Type="http://schemas.openxmlformats.org/officeDocument/2006/relationships/chart" Target="../charts/chart13.xml"/><Relationship Id="rId7" Type="http://schemas.openxmlformats.org/officeDocument/2006/relationships/chart" Target="../charts/chart17.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chart" Target="../charts/chart16.xml"/><Relationship Id="rId5" Type="http://schemas.openxmlformats.org/officeDocument/2006/relationships/chart" Target="../charts/chart15.xml"/><Relationship Id="rId4" Type="http://schemas.openxmlformats.org/officeDocument/2006/relationships/chart" Target="../charts/chart14.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xml"/><Relationship Id="rId7"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22"/>
          <p:cNvSpPr>
            <a:spLocks noChangeArrowheads="1"/>
          </p:cNvSpPr>
          <p:nvPr/>
        </p:nvSpPr>
        <p:spPr bwMode="auto">
          <a:xfrm>
            <a:off x="2300642" y="4378076"/>
            <a:ext cx="8257467" cy="1113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p>
            <a:pPr algn="ctr"/>
            <a:r>
              <a:rPr lang="zh-CN" altLang="en-US" sz="6600" dirty="0">
                <a:solidFill>
                  <a:schemeClr val="accent1"/>
                </a:solidFill>
                <a:latin typeface="方正粗谭黑简体" panose="02000000000000000000" pitchFamily="2" charset="-122"/>
                <a:ea typeface="方正粗谭黑简体" panose="02000000000000000000" pitchFamily="2" charset="-122"/>
              </a:rPr>
              <a:t>创业</a:t>
            </a:r>
            <a:r>
              <a:rPr lang="en-US" altLang="zh-CN" sz="6600" dirty="0">
                <a:solidFill>
                  <a:schemeClr val="accent1"/>
                </a:solidFill>
                <a:latin typeface="方正粗谭黑简体" panose="02000000000000000000" pitchFamily="2" charset="-122"/>
                <a:ea typeface="方正粗谭黑简体" panose="02000000000000000000" pitchFamily="2" charset="-122"/>
              </a:rPr>
              <a:t>/</a:t>
            </a:r>
            <a:r>
              <a:rPr lang="zh-CN" altLang="en-US" sz="6600" dirty="0">
                <a:solidFill>
                  <a:schemeClr val="accent1"/>
                </a:solidFill>
                <a:latin typeface="方正粗谭黑简体" panose="02000000000000000000" pitchFamily="2" charset="-122"/>
                <a:ea typeface="方正粗谭黑简体" panose="02000000000000000000" pitchFamily="2" charset="-122"/>
              </a:rPr>
              <a:t>商业融资计划书</a:t>
            </a:r>
            <a:endParaRPr lang="zh-CN" altLang="zh-CN" sz="6600" dirty="0">
              <a:solidFill>
                <a:schemeClr val="accent1"/>
              </a:solidFill>
              <a:latin typeface="方正粗谭黑简体" panose="02000000000000000000" pitchFamily="2" charset="-122"/>
              <a:ea typeface="方正粗谭黑简体" panose="02000000000000000000" pitchFamily="2" charset="-122"/>
            </a:endParaRPr>
          </a:p>
        </p:txBody>
      </p:sp>
      <p:sp>
        <p:nvSpPr>
          <p:cNvPr id="44" name="TextBox 7"/>
          <p:cNvSpPr>
            <a:spLocks noChangeArrowheads="1"/>
          </p:cNvSpPr>
          <p:nvPr/>
        </p:nvSpPr>
        <p:spPr bwMode="auto">
          <a:xfrm>
            <a:off x="2784170" y="5271916"/>
            <a:ext cx="7290410" cy="32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109"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框架完整</a:t>
            </a:r>
            <a:r>
              <a:rPr lang="en-US" altLang="zh-CN" sz="2109"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109"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模板，适用于投资合作、公司介绍、企业宣传等</a:t>
            </a:r>
          </a:p>
        </p:txBody>
      </p:sp>
      <p:sp>
        <p:nvSpPr>
          <p:cNvPr id="45" name="Freeform 10"/>
          <p:cNvSpPr>
            <a:spLocks noEditPoints="1"/>
          </p:cNvSpPr>
          <p:nvPr/>
        </p:nvSpPr>
        <p:spPr bwMode="auto">
          <a:xfrm>
            <a:off x="4172417" y="5797643"/>
            <a:ext cx="328434" cy="329942"/>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0070C0"/>
          </a:solidFill>
          <a:ln>
            <a:noFill/>
          </a:ln>
        </p:spPr>
        <p:txBody>
          <a:bodyPr vert="horz" wrap="square" lIns="96410" tIns="48205" rIns="96410" bIns="48205" numCol="1" anchor="t" anchorCtr="0" compatLnSpc="1"/>
          <a:lstStyle/>
          <a:p>
            <a:endParaRPr lang="zh-CN" altLang="en-US" sz="2812"/>
          </a:p>
        </p:txBody>
      </p:sp>
      <p:sp>
        <p:nvSpPr>
          <p:cNvPr id="46" name="Rectangle 4"/>
          <p:cNvSpPr txBox="1">
            <a:spLocks noChangeArrowheads="1"/>
          </p:cNvSpPr>
          <p:nvPr/>
        </p:nvSpPr>
        <p:spPr bwMode="auto">
          <a:xfrm>
            <a:off x="4621773" y="5786929"/>
            <a:ext cx="3786963" cy="3607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10" tIns="48205" rIns="96410" bIns="4820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250" b="0" dirty="0">
                <a:solidFill>
                  <a:sysClr val="windowText" lastClr="000000"/>
                </a:solidFill>
                <a:latin typeface="方正黑体简体" panose="02010601030101010101" pitchFamily="2" charset="-122"/>
                <a:ea typeface="方正黑体简体" panose="02010601030101010101" pitchFamily="2" charset="-122"/>
              </a:rPr>
              <a:t>这里可以输入公司</a:t>
            </a:r>
            <a:r>
              <a:rPr lang="en-US" altLang="zh-CN" sz="2250" b="0" dirty="0">
                <a:solidFill>
                  <a:sysClr val="windowText" lastClr="000000"/>
                </a:solidFill>
                <a:latin typeface="方正黑体简体" panose="02010601030101010101" pitchFamily="2" charset="-122"/>
                <a:ea typeface="方正黑体简体" panose="02010601030101010101" pitchFamily="2" charset="-122"/>
              </a:rPr>
              <a:t>/</a:t>
            </a:r>
            <a:r>
              <a:rPr lang="zh-CN" altLang="en-US" sz="2250" b="0" dirty="0">
                <a:solidFill>
                  <a:sysClr val="windowText" lastClr="000000"/>
                </a:solidFill>
                <a:latin typeface="方正黑体简体" panose="02010601030101010101" pitchFamily="2" charset="-122"/>
                <a:ea typeface="方正黑体简体" panose="02010601030101010101" pitchFamily="2" charset="-122"/>
              </a:rPr>
              <a:t>团队名称</a:t>
            </a:r>
          </a:p>
        </p:txBody>
      </p:sp>
      <p:grpSp>
        <p:nvGrpSpPr>
          <p:cNvPr id="48" name="组合 47"/>
          <p:cNvGrpSpPr/>
          <p:nvPr/>
        </p:nvGrpSpPr>
        <p:grpSpPr>
          <a:xfrm>
            <a:off x="9899377" y="6552741"/>
            <a:ext cx="483477" cy="435909"/>
            <a:chOff x="4634991" y="2138335"/>
            <a:chExt cx="428348" cy="386204"/>
          </a:xfrm>
        </p:grpSpPr>
        <p:sp>
          <p:nvSpPr>
            <p:cNvPr id="49"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50"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51" name="组合 50"/>
          <p:cNvGrpSpPr/>
          <p:nvPr/>
        </p:nvGrpSpPr>
        <p:grpSpPr>
          <a:xfrm>
            <a:off x="10404529" y="6552741"/>
            <a:ext cx="483477" cy="435909"/>
            <a:chOff x="5076056" y="2138335"/>
            <a:chExt cx="428348" cy="386204"/>
          </a:xfrm>
        </p:grpSpPr>
        <p:sp>
          <p:nvSpPr>
            <p:cNvPr id="57"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58"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59" name="组合 58"/>
          <p:cNvGrpSpPr/>
          <p:nvPr/>
        </p:nvGrpSpPr>
        <p:grpSpPr>
          <a:xfrm>
            <a:off x="10909682" y="6552741"/>
            <a:ext cx="483477" cy="435909"/>
            <a:chOff x="5557128" y="2138335"/>
            <a:chExt cx="428348" cy="386204"/>
          </a:xfrm>
        </p:grpSpPr>
        <p:sp>
          <p:nvSpPr>
            <p:cNvPr id="60"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61"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62" name="组合 61"/>
          <p:cNvGrpSpPr/>
          <p:nvPr/>
        </p:nvGrpSpPr>
        <p:grpSpPr>
          <a:xfrm>
            <a:off x="11414834" y="6552741"/>
            <a:ext cx="483477" cy="435909"/>
            <a:chOff x="6068610" y="2138335"/>
            <a:chExt cx="428348" cy="386204"/>
          </a:xfrm>
        </p:grpSpPr>
        <p:sp>
          <p:nvSpPr>
            <p:cNvPr id="63" name="Freeform 5"/>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64" name="KSO_Shape"/>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65" name="组合 64"/>
          <p:cNvGrpSpPr/>
          <p:nvPr/>
        </p:nvGrpSpPr>
        <p:grpSpPr>
          <a:xfrm>
            <a:off x="11919984" y="6552741"/>
            <a:ext cx="483477" cy="435909"/>
            <a:chOff x="6623914" y="2138335"/>
            <a:chExt cx="428348" cy="386204"/>
          </a:xfrm>
        </p:grpSpPr>
        <p:sp>
          <p:nvSpPr>
            <p:cNvPr id="66" name="Freeform 5"/>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67" name="KSO_Shape"/>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76" name="组合 4"/>
          <p:cNvGrpSpPr/>
          <p:nvPr/>
        </p:nvGrpSpPr>
        <p:grpSpPr bwMode="auto">
          <a:xfrm>
            <a:off x="-16702" y="324800"/>
            <a:ext cx="1179882" cy="441995"/>
            <a:chOff x="0" y="0"/>
            <a:chExt cx="1489439" cy="419100"/>
          </a:xfrm>
          <a:solidFill>
            <a:schemeClr val="bg1"/>
          </a:solidFill>
        </p:grpSpPr>
        <p:sp>
          <p:nvSpPr>
            <p:cNvPr id="77" name="矩形 5"/>
            <p:cNvSpPr>
              <a:spLocks noChangeArrowheads="1"/>
            </p:cNvSpPr>
            <p:nvPr/>
          </p:nvSpPr>
          <p:spPr bwMode="auto">
            <a:xfrm>
              <a:off x="0" y="0"/>
              <a:ext cx="1260840" cy="419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78" name="矩形 6"/>
            <p:cNvSpPr>
              <a:spLocks noChangeArrowheads="1"/>
            </p:cNvSpPr>
            <p:nvPr/>
          </p:nvSpPr>
          <p:spPr bwMode="auto">
            <a:xfrm>
              <a:off x="1317989" y="0"/>
              <a:ext cx="66675" cy="419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79" name="矩形 7"/>
            <p:cNvSpPr>
              <a:spLocks noChangeArrowheads="1"/>
            </p:cNvSpPr>
            <p:nvPr/>
          </p:nvSpPr>
          <p:spPr bwMode="auto">
            <a:xfrm>
              <a:off x="1441813" y="219075"/>
              <a:ext cx="47626"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pic>
        <p:nvPicPr>
          <p:cNvPr id="80" name="图片 79"/>
          <p:cNvPicPr>
            <a:picLocks noChangeAspect="1"/>
          </p:cNvPicPr>
          <p:nvPr/>
        </p:nvPicPr>
        <p:blipFill>
          <a:blip r:embed="rId3">
            <a:biLevel thresh="50000"/>
          </a:blip>
          <a:stretch>
            <a:fillRect/>
          </a:stretch>
        </p:blipFill>
        <p:spPr>
          <a:xfrm>
            <a:off x="882245" y="-32369"/>
            <a:ext cx="2033327" cy="1327312"/>
          </a:xfrm>
          <a:prstGeom prst="rect">
            <a:avLst/>
          </a:prstGeom>
        </p:spPr>
      </p:pic>
      <p:sp>
        <p:nvSpPr>
          <p:cNvPr id="81" name="文本框 14"/>
          <p:cNvSpPr txBox="1"/>
          <p:nvPr/>
        </p:nvSpPr>
        <p:spPr>
          <a:xfrm>
            <a:off x="2518525" y="465510"/>
            <a:ext cx="1925997" cy="357001"/>
          </a:xfrm>
          <a:prstGeom prst="rect">
            <a:avLst/>
          </a:prstGeom>
          <a:noFill/>
        </p:spPr>
        <p:txBody>
          <a:bodyPr wrap="none" lIns="96435" tIns="48218" rIns="96435" bIns="48218" rtlCol="0">
            <a:spAutoFit/>
          </a:bodyPr>
          <a:lstStyle/>
          <a:p>
            <a:r>
              <a:rPr lang="zh-CN" altLang="en-US" sz="1687" dirty="0">
                <a:solidFill>
                  <a:schemeClr val="bg1"/>
                </a:solidFill>
              </a:rPr>
              <a:t>请在此处添加公司</a:t>
            </a:r>
          </a:p>
        </p:txBody>
      </p:sp>
      <p:sp>
        <p:nvSpPr>
          <p:cNvPr id="28" name="矩形 27"/>
          <p:cNvSpPr/>
          <p:nvPr/>
        </p:nvSpPr>
        <p:spPr>
          <a:xfrm>
            <a:off x="0" y="0"/>
            <a:ext cx="12858397" cy="4122659"/>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26868814"/>
      </p:ext>
    </p:extLst>
  </p:cSld>
  <p:clrMapOvr>
    <a:masterClrMapping/>
  </p:clrMapOvr>
  <mc:AlternateContent xmlns:mc="http://schemas.openxmlformats.org/markup-compatibility/2006" xmlns:p14="http://schemas.microsoft.com/office/powerpoint/2010/main">
    <mc:Choice Requires="p14">
      <p:transition p14:dur="0" advTm="12000"/>
    </mc:Choice>
    <mc:Fallback xmlns="">
      <p:transition advTm="12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0-#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500" fill="hold"/>
                                            <p:tgtEl>
                                              <p:spTgt spid="81"/>
                                            </p:tgtEl>
                                            <p:attrNameLst>
                                              <p:attrName>ppt_x</p:attrName>
                                            </p:attrNameLst>
                                          </p:cBhvr>
                                          <p:tavLst>
                                            <p:tav tm="0">
                                              <p:val>
                                                <p:strVal val="0-#ppt_w/2"/>
                                              </p:val>
                                            </p:tav>
                                            <p:tav tm="100000">
                                              <p:val>
                                                <p:strVal val="#ppt_x"/>
                                              </p:val>
                                            </p:tav>
                                          </p:tavLst>
                                        </p:anim>
                                        <p:anim calcmode="lin" valueType="num">
                                          <p:cBhvr additive="base">
                                            <p:cTn id="13" dur="500" fill="hold"/>
                                            <p:tgtEl>
                                              <p:spTgt spid="81"/>
                                            </p:tgtEl>
                                            <p:attrNameLst>
                                              <p:attrName>ppt_y</p:attrName>
                                            </p:attrNameLst>
                                          </p:cBhvr>
                                          <p:tavLst>
                                            <p:tav tm="0">
                                              <p:val>
                                                <p:strVal val="0-#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80"/>
                                            </p:tgtEl>
                                            <p:attrNameLst>
                                              <p:attrName>style.visibility</p:attrName>
                                            </p:attrNameLst>
                                          </p:cBhvr>
                                          <p:to>
                                            <p:strVal val="visible"/>
                                          </p:to>
                                        </p:set>
                                        <p:anim calcmode="lin" valueType="num">
                                          <p:cBhvr additive="base">
                                            <p:cTn id="16" dur="500" fill="hold"/>
                                            <p:tgtEl>
                                              <p:spTgt spid="80"/>
                                            </p:tgtEl>
                                            <p:attrNameLst>
                                              <p:attrName>ppt_x</p:attrName>
                                            </p:attrNameLst>
                                          </p:cBhvr>
                                          <p:tavLst>
                                            <p:tav tm="0">
                                              <p:val>
                                                <p:strVal val="0-#ppt_w/2"/>
                                              </p:val>
                                            </p:tav>
                                            <p:tav tm="100000">
                                              <p:val>
                                                <p:strVal val="#ppt_x"/>
                                              </p:val>
                                            </p:tav>
                                          </p:tavLst>
                                        </p:anim>
                                        <p:anim calcmode="lin" valueType="num">
                                          <p:cBhvr additive="base">
                                            <p:cTn id="17" dur="500" fill="hold"/>
                                            <p:tgtEl>
                                              <p:spTgt spid="80"/>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ppt_x</p:attrName>
                                            </p:attrNameLst>
                                          </p:cBhvr>
                                          <p:tavLst>
                                            <p:tav tm="0">
                                              <p:val>
                                                <p:strVal val="1+#ppt_w/2"/>
                                              </p:val>
                                            </p:tav>
                                            <p:tav tm="100000">
                                              <p:val>
                                                <p:strVal val="#ppt_x"/>
                                              </p:val>
                                            </p:tav>
                                          </p:tavLst>
                                        </p:anim>
                                        <p:anim calcmode="lin" valueType="num">
                                          <p:cBhvr>
                                            <p:cTn id="22" dur="500" fill="hold"/>
                                            <p:tgtEl>
                                              <p:spTgt spid="43"/>
                                            </p:tgtEl>
                                            <p:attrNameLst>
                                              <p:attrName>ppt_y</p:attrName>
                                            </p:attrNameLst>
                                          </p:cBhvr>
                                          <p:tavLst>
                                            <p:tav tm="0">
                                              <p:val>
                                                <p:strVal val="#ppt_y"/>
                                              </p:val>
                                            </p:tav>
                                            <p:tav tm="100000">
                                              <p:val>
                                                <p:strVal val="#ppt_y"/>
                                              </p:val>
                                            </p:tav>
                                          </p:tavLst>
                                        </p:anim>
                                      </p:childTnLst>
                                    </p:cTn>
                                  </p:par>
                                </p:childTnLst>
                              </p:cTn>
                            </p:par>
                            <p:par>
                              <p:cTn id="23" fill="hold">
                                <p:stCondLst>
                                  <p:cond delay="1950"/>
                                </p:stCondLst>
                                <p:childTnLst>
                                  <p:par>
                                    <p:cTn id="24" presetID="52" presetClass="entr" presetSubtype="0" fill="hold" grpId="0" nodeType="afterEffect">
                                      <p:stCondLst>
                                        <p:cond delay="0"/>
                                      </p:stCondLst>
                                      <p:iterate type="lt">
                                        <p:tmPct val="10000"/>
                                      </p:iterate>
                                      <p:childTnLst>
                                        <p:set>
                                          <p:cBhvr>
                                            <p:cTn id="25" dur="1" fill="hold">
                                              <p:stCondLst>
                                                <p:cond delay="0"/>
                                              </p:stCondLst>
                                            </p:cTn>
                                            <p:tgtEl>
                                              <p:spTgt spid="44"/>
                                            </p:tgtEl>
                                            <p:attrNameLst>
                                              <p:attrName>style.visibility</p:attrName>
                                            </p:attrNameLst>
                                          </p:cBhvr>
                                          <p:to>
                                            <p:strVal val="visible"/>
                                          </p:to>
                                        </p:set>
                                        <p:animScale>
                                          <p:cBhvr>
                                            <p:cTn id="26"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4"/>
                                            </p:tgtEl>
                                            <p:attrNameLst>
                                              <p:attrName>ppt_x</p:attrName>
                                              <p:attrName>ppt_y</p:attrName>
                                            </p:attrNameLst>
                                          </p:cBhvr>
                                        </p:animMotion>
                                        <p:animEffect transition="in" filter="fade">
                                          <p:cBhvr>
                                            <p:cTn id="28" dur="1000"/>
                                            <p:tgtEl>
                                              <p:spTgt spid="44"/>
                                            </p:tgtEl>
                                          </p:cBhvr>
                                        </p:animEffect>
                                      </p:childTnLst>
                                    </p:cTn>
                                  </p:par>
                                </p:childTnLst>
                              </p:cTn>
                            </p:par>
                            <p:par>
                              <p:cTn id="29" fill="hold">
                                <p:stCondLst>
                                  <p:cond delay="5650"/>
                                </p:stCondLst>
                                <p:childTnLst>
                                  <p:par>
                                    <p:cTn id="30" presetID="2" presetClass="entr" presetSubtype="6"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1+#ppt_w/2"/>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childTnLst>
                              </p:cTn>
                            </p:par>
                            <p:par>
                              <p:cTn id="34" fill="hold">
                                <p:stCondLst>
                                  <p:cond delay="6150"/>
                                </p:stCondLst>
                                <p:childTnLst>
                                  <p:par>
                                    <p:cTn id="35" presetID="22" presetClass="entr" presetSubtype="8"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6650"/>
                                </p:stCondLst>
                                <p:childTnLst>
                                  <p:par>
                                    <p:cTn id="39" presetID="2" presetClass="entr" presetSubtype="2"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500" fill="hold"/>
                                            <p:tgtEl>
                                              <p:spTgt spid="65"/>
                                            </p:tgtEl>
                                            <p:attrNameLst>
                                              <p:attrName>ppt_x</p:attrName>
                                            </p:attrNameLst>
                                          </p:cBhvr>
                                          <p:tavLst>
                                            <p:tav tm="0">
                                              <p:val>
                                                <p:strVal val="1+#ppt_w/2"/>
                                              </p:val>
                                            </p:tav>
                                            <p:tav tm="100000">
                                              <p:val>
                                                <p:strVal val="#ppt_x"/>
                                              </p:val>
                                            </p:tav>
                                          </p:tavLst>
                                        </p:anim>
                                        <p:anim calcmode="lin" valueType="num">
                                          <p:cBhvr additive="base">
                                            <p:cTn id="42" dur="500" fill="hold"/>
                                            <p:tgtEl>
                                              <p:spTgt spid="6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20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500" fill="hold"/>
                                            <p:tgtEl>
                                              <p:spTgt spid="62"/>
                                            </p:tgtEl>
                                            <p:attrNameLst>
                                              <p:attrName>ppt_x</p:attrName>
                                            </p:attrNameLst>
                                          </p:cBhvr>
                                          <p:tavLst>
                                            <p:tav tm="0">
                                              <p:val>
                                                <p:strVal val="1+#ppt_w/2"/>
                                              </p:val>
                                            </p:tav>
                                            <p:tav tm="100000">
                                              <p:val>
                                                <p:strVal val="#ppt_x"/>
                                              </p:val>
                                            </p:tav>
                                          </p:tavLst>
                                        </p:anim>
                                        <p:anim calcmode="lin" valueType="num">
                                          <p:cBhvr additive="base">
                                            <p:cTn id="46" dur="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40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fill="hold"/>
                                            <p:tgtEl>
                                              <p:spTgt spid="59"/>
                                            </p:tgtEl>
                                            <p:attrNameLst>
                                              <p:attrName>ppt_x</p:attrName>
                                            </p:attrNameLst>
                                          </p:cBhvr>
                                          <p:tavLst>
                                            <p:tav tm="0">
                                              <p:val>
                                                <p:strVal val="1+#ppt_w/2"/>
                                              </p:val>
                                            </p:tav>
                                            <p:tav tm="100000">
                                              <p:val>
                                                <p:strVal val="#ppt_x"/>
                                              </p:val>
                                            </p:tav>
                                          </p:tavLst>
                                        </p:anim>
                                        <p:anim calcmode="lin" valueType="num">
                                          <p:cBhvr additive="base">
                                            <p:cTn id="50" dur="500" fill="hold"/>
                                            <p:tgtEl>
                                              <p:spTgt spid="5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600"/>
                                      </p:stCondLst>
                                      <p:childTnLst>
                                        <p:set>
                                          <p:cBhvr>
                                            <p:cTn id="52" dur="1" fill="hold">
                                              <p:stCondLst>
                                                <p:cond delay="0"/>
                                              </p:stCondLst>
                                            </p:cTn>
                                            <p:tgtEl>
                                              <p:spTgt spid="51"/>
                                            </p:tgtEl>
                                            <p:attrNameLst>
                                              <p:attrName>style.visibility</p:attrName>
                                            </p:attrNameLst>
                                          </p:cBhvr>
                                          <p:to>
                                            <p:strVal val="visible"/>
                                          </p:to>
                                        </p:set>
                                        <p:anim calcmode="lin" valueType="num">
                                          <p:cBhvr additive="base">
                                            <p:cTn id="53" dur="500" fill="hold"/>
                                            <p:tgtEl>
                                              <p:spTgt spid="51"/>
                                            </p:tgtEl>
                                            <p:attrNameLst>
                                              <p:attrName>ppt_x</p:attrName>
                                            </p:attrNameLst>
                                          </p:cBhvr>
                                          <p:tavLst>
                                            <p:tav tm="0">
                                              <p:val>
                                                <p:strVal val="1+#ppt_w/2"/>
                                              </p:val>
                                            </p:tav>
                                            <p:tav tm="100000">
                                              <p:val>
                                                <p:strVal val="#ppt_x"/>
                                              </p:val>
                                            </p:tav>
                                          </p:tavLst>
                                        </p:anim>
                                        <p:anim calcmode="lin" valueType="num">
                                          <p:cBhvr additive="base">
                                            <p:cTn id="54" dur="500" fill="hold"/>
                                            <p:tgtEl>
                                              <p:spTgt spid="51"/>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80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1+#ppt_w/2"/>
                                              </p:val>
                                            </p:tav>
                                            <p:tav tm="100000">
                                              <p:val>
                                                <p:strVal val="#ppt_x"/>
                                              </p:val>
                                            </p:tav>
                                          </p:tavLst>
                                        </p:anim>
                                        <p:anim calcmode="lin" valueType="num">
                                          <p:cBhvr additive="base">
                                            <p:cTn id="58" dur="500" fill="hold"/>
                                            <p:tgtEl>
                                              <p:spTgt spid="48"/>
                                            </p:tgtEl>
                                            <p:attrNameLst>
                                              <p:attrName>ppt_y</p:attrName>
                                            </p:attrNameLst>
                                          </p:cBhvr>
                                          <p:tavLst>
                                            <p:tav tm="0">
                                              <p:val>
                                                <p:strVal val="#ppt_y"/>
                                              </p:val>
                                            </p:tav>
                                            <p:tav tm="100000">
                                              <p:val>
                                                <p:strVal val="#ppt_y"/>
                                              </p:val>
                                            </p:tav>
                                          </p:tavLst>
                                        </p:anim>
                                      </p:childTnLst>
                                    </p:cTn>
                                  </p:par>
                                </p:childTnLst>
                              </p:cTn>
                            </p:par>
                            <p:par>
                              <p:cTn id="59" fill="hold">
                                <p:stCondLst>
                                  <p:cond delay="7950"/>
                                </p:stCondLst>
                                <p:childTnLst>
                                  <p:par>
                                    <p:cTn id="60" presetID="2" presetClass="entr" presetSubtype="4" accel="40000" fill="hold" grpId="0" nodeType="afterEffect" p14:presetBounceEnd="40000">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14:bounceEnd="40000">
                                          <p:cBhvr additive="base">
                                            <p:cTn id="62" dur="10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63"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utoUpdateAnimBg="0"/>
          <p:bldP spid="44" grpId="0"/>
          <p:bldP spid="45" grpId="0" animBg="1"/>
          <p:bldP spid="46" grpId="0"/>
          <p:bldP spid="81" grpId="0"/>
          <p:bldP spid="2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0-#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500" fill="hold"/>
                                            <p:tgtEl>
                                              <p:spTgt spid="81"/>
                                            </p:tgtEl>
                                            <p:attrNameLst>
                                              <p:attrName>ppt_x</p:attrName>
                                            </p:attrNameLst>
                                          </p:cBhvr>
                                          <p:tavLst>
                                            <p:tav tm="0">
                                              <p:val>
                                                <p:strVal val="0-#ppt_w/2"/>
                                              </p:val>
                                            </p:tav>
                                            <p:tav tm="100000">
                                              <p:val>
                                                <p:strVal val="#ppt_x"/>
                                              </p:val>
                                            </p:tav>
                                          </p:tavLst>
                                        </p:anim>
                                        <p:anim calcmode="lin" valueType="num">
                                          <p:cBhvr additive="base">
                                            <p:cTn id="13" dur="500" fill="hold"/>
                                            <p:tgtEl>
                                              <p:spTgt spid="81"/>
                                            </p:tgtEl>
                                            <p:attrNameLst>
                                              <p:attrName>ppt_y</p:attrName>
                                            </p:attrNameLst>
                                          </p:cBhvr>
                                          <p:tavLst>
                                            <p:tav tm="0">
                                              <p:val>
                                                <p:strVal val="0-#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80"/>
                                            </p:tgtEl>
                                            <p:attrNameLst>
                                              <p:attrName>style.visibility</p:attrName>
                                            </p:attrNameLst>
                                          </p:cBhvr>
                                          <p:to>
                                            <p:strVal val="visible"/>
                                          </p:to>
                                        </p:set>
                                        <p:anim calcmode="lin" valueType="num">
                                          <p:cBhvr additive="base">
                                            <p:cTn id="16" dur="500" fill="hold"/>
                                            <p:tgtEl>
                                              <p:spTgt spid="80"/>
                                            </p:tgtEl>
                                            <p:attrNameLst>
                                              <p:attrName>ppt_x</p:attrName>
                                            </p:attrNameLst>
                                          </p:cBhvr>
                                          <p:tavLst>
                                            <p:tav tm="0">
                                              <p:val>
                                                <p:strVal val="0-#ppt_w/2"/>
                                              </p:val>
                                            </p:tav>
                                            <p:tav tm="100000">
                                              <p:val>
                                                <p:strVal val="#ppt_x"/>
                                              </p:val>
                                            </p:tav>
                                          </p:tavLst>
                                        </p:anim>
                                        <p:anim calcmode="lin" valueType="num">
                                          <p:cBhvr additive="base">
                                            <p:cTn id="17" dur="500" fill="hold"/>
                                            <p:tgtEl>
                                              <p:spTgt spid="80"/>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ppt_x</p:attrName>
                                            </p:attrNameLst>
                                          </p:cBhvr>
                                          <p:tavLst>
                                            <p:tav tm="0">
                                              <p:val>
                                                <p:strVal val="1+#ppt_w/2"/>
                                              </p:val>
                                            </p:tav>
                                            <p:tav tm="100000">
                                              <p:val>
                                                <p:strVal val="#ppt_x"/>
                                              </p:val>
                                            </p:tav>
                                          </p:tavLst>
                                        </p:anim>
                                        <p:anim calcmode="lin" valueType="num">
                                          <p:cBhvr>
                                            <p:cTn id="22" dur="500" fill="hold"/>
                                            <p:tgtEl>
                                              <p:spTgt spid="43"/>
                                            </p:tgtEl>
                                            <p:attrNameLst>
                                              <p:attrName>ppt_y</p:attrName>
                                            </p:attrNameLst>
                                          </p:cBhvr>
                                          <p:tavLst>
                                            <p:tav tm="0">
                                              <p:val>
                                                <p:strVal val="#ppt_y"/>
                                              </p:val>
                                            </p:tav>
                                            <p:tav tm="100000">
                                              <p:val>
                                                <p:strVal val="#ppt_y"/>
                                              </p:val>
                                            </p:tav>
                                          </p:tavLst>
                                        </p:anim>
                                      </p:childTnLst>
                                    </p:cTn>
                                  </p:par>
                                </p:childTnLst>
                              </p:cTn>
                            </p:par>
                            <p:par>
                              <p:cTn id="23" fill="hold">
                                <p:stCondLst>
                                  <p:cond delay="1950"/>
                                </p:stCondLst>
                                <p:childTnLst>
                                  <p:par>
                                    <p:cTn id="24" presetID="52" presetClass="entr" presetSubtype="0" fill="hold" grpId="0" nodeType="afterEffect">
                                      <p:stCondLst>
                                        <p:cond delay="0"/>
                                      </p:stCondLst>
                                      <p:iterate type="lt">
                                        <p:tmPct val="10000"/>
                                      </p:iterate>
                                      <p:childTnLst>
                                        <p:set>
                                          <p:cBhvr>
                                            <p:cTn id="25" dur="1" fill="hold">
                                              <p:stCondLst>
                                                <p:cond delay="0"/>
                                              </p:stCondLst>
                                            </p:cTn>
                                            <p:tgtEl>
                                              <p:spTgt spid="44"/>
                                            </p:tgtEl>
                                            <p:attrNameLst>
                                              <p:attrName>style.visibility</p:attrName>
                                            </p:attrNameLst>
                                          </p:cBhvr>
                                          <p:to>
                                            <p:strVal val="visible"/>
                                          </p:to>
                                        </p:set>
                                        <p:animScale>
                                          <p:cBhvr>
                                            <p:cTn id="26"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4"/>
                                            </p:tgtEl>
                                            <p:attrNameLst>
                                              <p:attrName>ppt_x</p:attrName>
                                              <p:attrName>ppt_y</p:attrName>
                                            </p:attrNameLst>
                                          </p:cBhvr>
                                        </p:animMotion>
                                        <p:animEffect transition="in" filter="fade">
                                          <p:cBhvr>
                                            <p:cTn id="28" dur="1000"/>
                                            <p:tgtEl>
                                              <p:spTgt spid="44"/>
                                            </p:tgtEl>
                                          </p:cBhvr>
                                        </p:animEffect>
                                      </p:childTnLst>
                                    </p:cTn>
                                  </p:par>
                                </p:childTnLst>
                              </p:cTn>
                            </p:par>
                            <p:par>
                              <p:cTn id="29" fill="hold">
                                <p:stCondLst>
                                  <p:cond delay="5650"/>
                                </p:stCondLst>
                                <p:childTnLst>
                                  <p:par>
                                    <p:cTn id="30" presetID="2" presetClass="entr" presetSubtype="6"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1+#ppt_w/2"/>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childTnLst>
                              </p:cTn>
                            </p:par>
                            <p:par>
                              <p:cTn id="34" fill="hold">
                                <p:stCondLst>
                                  <p:cond delay="6150"/>
                                </p:stCondLst>
                                <p:childTnLst>
                                  <p:par>
                                    <p:cTn id="35" presetID="22" presetClass="entr" presetSubtype="8"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6650"/>
                                </p:stCondLst>
                                <p:childTnLst>
                                  <p:par>
                                    <p:cTn id="39" presetID="2" presetClass="entr" presetSubtype="2"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500" fill="hold"/>
                                            <p:tgtEl>
                                              <p:spTgt spid="65"/>
                                            </p:tgtEl>
                                            <p:attrNameLst>
                                              <p:attrName>ppt_x</p:attrName>
                                            </p:attrNameLst>
                                          </p:cBhvr>
                                          <p:tavLst>
                                            <p:tav tm="0">
                                              <p:val>
                                                <p:strVal val="1+#ppt_w/2"/>
                                              </p:val>
                                            </p:tav>
                                            <p:tav tm="100000">
                                              <p:val>
                                                <p:strVal val="#ppt_x"/>
                                              </p:val>
                                            </p:tav>
                                          </p:tavLst>
                                        </p:anim>
                                        <p:anim calcmode="lin" valueType="num">
                                          <p:cBhvr additive="base">
                                            <p:cTn id="42" dur="500" fill="hold"/>
                                            <p:tgtEl>
                                              <p:spTgt spid="6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20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500" fill="hold"/>
                                            <p:tgtEl>
                                              <p:spTgt spid="62"/>
                                            </p:tgtEl>
                                            <p:attrNameLst>
                                              <p:attrName>ppt_x</p:attrName>
                                            </p:attrNameLst>
                                          </p:cBhvr>
                                          <p:tavLst>
                                            <p:tav tm="0">
                                              <p:val>
                                                <p:strVal val="1+#ppt_w/2"/>
                                              </p:val>
                                            </p:tav>
                                            <p:tav tm="100000">
                                              <p:val>
                                                <p:strVal val="#ppt_x"/>
                                              </p:val>
                                            </p:tav>
                                          </p:tavLst>
                                        </p:anim>
                                        <p:anim calcmode="lin" valueType="num">
                                          <p:cBhvr additive="base">
                                            <p:cTn id="46" dur="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40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fill="hold"/>
                                            <p:tgtEl>
                                              <p:spTgt spid="59"/>
                                            </p:tgtEl>
                                            <p:attrNameLst>
                                              <p:attrName>ppt_x</p:attrName>
                                            </p:attrNameLst>
                                          </p:cBhvr>
                                          <p:tavLst>
                                            <p:tav tm="0">
                                              <p:val>
                                                <p:strVal val="1+#ppt_w/2"/>
                                              </p:val>
                                            </p:tav>
                                            <p:tav tm="100000">
                                              <p:val>
                                                <p:strVal val="#ppt_x"/>
                                              </p:val>
                                            </p:tav>
                                          </p:tavLst>
                                        </p:anim>
                                        <p:anim calcmode="lin" valueType="num">
                                          <p:cBhvr additive="base">
                                            <p:cTn id="50" dur="500" fill="hold"/>
                                            <p:tgtEl>
                                              <p:spTgt spid="5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600"/>
                                      </p:stCondLst>
                                      <p:childTnLst>
                                        <p:set>
                                          <p:cBhvr>
                                            <p:cTn id="52" dur="1" fill="hold">
                                              <p:stCondLst>
                                                <p:cond delay="0"/>
                                              </p:stCondLst>
                                            </p:cTn>
                                            <p:tgtEl>
                                              <p:spTgt spid="51"/>
                                            </p:tgtEl>
                                            <p:attrNameLst>
                                              <p:attrName>style.visibility</p:attrName>
                                            </p:attrNameLst>
                                          </p:cBhvr>
                                          <p:to>
                                            <p:strVal val="visible"/>
                                          </p:to>
                                        </p:set>
                                        <p:anim calcmode="lin" valueType="num">
                                          <p:cBhvr additive="base">
                                            <p:cTn id="53" dur="500" fill="hold"/>
                                            <p:tgtEl>
                                              <p:spTgt spid="51"/>
                                            </p:tgtEl>
                                            <p:attrNameLst>
                                              <p:attrName>ppt_x</p:attrName>
                                            </p:attrNameLst>
                                          </p:cBhvr>
                                          <p:tavLst>
                                            <p:tav tm="0">
                                              <p:val>
                                                <p:strVal val="1+#ppt_w/2"/>
                                              </p:val>
                                            </p:tav>
                                            <p:tav tm="100000">
                                              <p:val>
                                                <p:strVal val="#ppt_x"/>
                                              </p:val>
                                            </p:tav>
                                          </p:tavLst>
                                        </p:anim>
                                        <p:anim calcmode="lin" valueType="num">
                                          <p:cBhvr additive="base">
                                            <p:cTn id="54" dur="500" fill="hold"/>
                                            <p:tgtEl>
                                              <p:spTgt spid="51"/>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80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1+#ppt_w/2"/>
                                              </p:val>
                                            </p:tav>
                                            <p:tav tm="100000">
                                              <p:val>
                                                <p:strVal val="#ppt_x"/>
                                              </p:val>
                                            </p:tav>
                                          </p:tavLst>
                                        </p:anim>
                                        <p:anim calcmode="lin" valueType="num">
                                          <p:cBhvr additive="base">
                                            <p:cTn id="58" dur="500" fill="hold"/>
                                            <p:tgtEl>
                                              <p:spTgt spid="48"/>
                                            </p:tgtEl>
                                            <p:attrNameLst>
                                              <p:attrName>ppt_y</p:attrName>
                                            </p:attrNameLst>
                                          </p:cBhvr>
                                          <p:tavLst>
                                            <p:tav tm="0">
                                              <p:val>
                                                <p:strVal val="#ppt_y"/>
                                              </p:val>
                                            </p:tav>
                                            <p:tav tm="100000">
                                              <p:val>
                                                <p:strVal val="#ppt_y"/>
                                              </p:val>
                                            </p:tav>
                                          </p:tavLst>
                                        </p:anim>
                                      </p:childTnLst>
                                    </p:cTn>
                                  </p:par>
                                </p:childTnLst>
                              </p:cTn>
                            </p:par>
                            <p:par>
                              <p:cTn id="59" fill="hold">
                                <p:stCondLst>
                                  <p:cond delay="7950"/>
                                </p:stCondLst>
                                <p:childTnLst>
                                  <p:par>
                                    <p:cTn id="60" presetID="2" presetClass="entr" presetSubtype="4" accel="40000"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1000" fill="hold"/>
                                            <p:tgtEl>
                                              <p:spTgt spid="28"/>
                                            </p:tgtEl>
                                            <p:attrNameLst>
                                              <p:attrName>ppt_x</p:attrName>
                                            </p:attrNameLst>
                                          </p:cBhvr>
                                          <p:tavLst>
                                            <p:tav tm="0">
                                              <p:val>
                                                <p:strVal val="#ppt_x"/>
                                              </p:val>
                                            </p:tav>
                                            <p:tav tm="100000">
                                              <p:val>
                                                <p:strVal val="#ppt_x"/>
                                              </p:val>
                                            </p:tav>
                                          </p:tavLst>
                                        </p:anim>
                                        <p:anim calcmode="lin" valueType="num">
                                          <p:cBhvr additive="base">
                                            <p:cTn id="63"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utoUpdateAnimBg="0"/>
          <p:bldP spid="44" grpId="0"/>
          <p:bldP spid="45" grpId="0" animBg="1"/>
          <p:bldP spid="46" grpId="0"/>
          <p:bldP spid="81" grpId="0"/>
          <p:bldP spid="28"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6" name="文本框 65"/>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31128262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5"/>
          <p:cNvGraphicFramePr>
            <a:graphicFrameLocks noChangeAspect="1"/>
          </p:cNvGraphicFramePr>
          <p:nvPr>
            <p:extLst/>
          </p:nvPr>
        </p:nvGraphicFramePr>
        <p:xfrm>
          <a:off x="1825773" y="2225084"/>
          <a:ext cx="2387606" cy="2388351"/>
        </p:xfrm>
        <a:graphic>
          <a:graphicData uri="http://schemas.openxmlformats.org/drawingml/2006/chart">
            <c:chart xmlns:c="http://schemas.openxmlformats.org/drawingml/2006/chart" xmlns:r="http://schemas.openxmlformats.org/officeDocument/2006/relationships" r:id="rId3"/>
          </a:graphicData>
        </a:graphic>
      </p:graphicFrame>
      <p:sp>
        <p:nvSpPr>
          <p:cNvPr id="64518" name="AutoShape 6"/>
          <p:cNvSpPr>
            <a:spLocks/>
          </p:cNvSpPr>
          <p:nvPr/>
        </p:nvSpPr>
        <p:spPr bwMode="auto">
          <a:xfrm>
            <a:off x="2236143" y="2673506"/>
            <a:ext cx="1527321" cy="1527321"/>
          </a:xfrm>
          <a:custGeom>
            <a:avLst/>
            <a:gdLst>
              <a:gd name="T0" fmla="*/ 1624724 w 19679"/>
              <a:gd name="T1" fmla="*/ 1783415 h 19679"/>
              <a:gd name="T2" fmla="*/ 1624724 w 19679"/>
              <a:gd name="T3" fmla="*/ 1783415 h 19679"/>
              <a:gd name="T4" fmla="*/ 1624724 w 19679"/>
              <a:gd name="T5" fmla="*/ 1783415 h 19679"/>
              <a:gd name="T6" fmla="*/ 1624724 w 19679"/>
              <a:gd name="T7" fmla="*/ 178341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3" y="20638"/>
                  <a:pt x="2881" y="16796"/>
                </a:cubicBezTo>
                <a:cubicBezTo>
                  <a:pt x="-961" y="12953"/>
                  <a:pt x="-961" y="6724"/>
                  <a:pt x="2881" y="2881"/>
                </a:cubicBezTo>
                <a:cubicBezTo>
                  <a:pt x="6723" y="-961"/>
                  <a:pt x="12953" y="-961"/>
                  <a:pt x="16796" y="2881"/>
                </a:cubicBezTo>
              </a:path>
            </a:pathLst>
          </a:custGeom>
          <a:solidFill>
            <a:srgbClr val="F1F2F1"/>
          </a:solidFill>
          <a:ln w="25400" cap="flat" cmpd="sng">
            <a:solidFill>
              <a:srgbClr val="000000">
                <a:alpha val="0"/>
              </a:srgbClr>
            </a:solidFill>
            <a:prstDash val="solid"/>
            <a:miter lim="0"/>
            <a:headEnd/>
            <a:tailEnd/>
          </a:ln>
          <a:effectLst/>
          <a:ex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19" name="AutoShape 7"/>
          <p:cNvSpPr>
            <a:spLocks/>
          </p:cNvSpPr>
          <p:nvPr/>
        </p:nvSpPr>
        <p:spPr bwMode="auto">
          <a:xfrm>
            <a:off x="2109300"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0" name="AutoShape 8"/>
          <p:cNvSpPr>
            <a:spLocks/>
          </p:cNvSpPr>
          <p:nvPr/>
        </p:nvSpPr>
        <p:spPr bwMode="auto">
          <a:xfrm>
            <a:off x="2109300" y="4958891"/>
            <a:ext cx="1780259"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3" name="Object 9"/>
          <p:cNvGraphicFramePr>
            <a:graphicFrameLocks noChangeAspect="1"/>
          </p:cNvGraphicFramePr>
          <p:nvPr>
            <p:extLst/>
          </p:nvPr>
        </p:nvGraphicFramePr>
        <p:xfrm>
          <a:off x="4158913" y="2256421"/>
          <a:ext cx="2356269" cy="2356269"/>
        </p:xfrm>
        <a:graphic>
          <a:graphicData uri="http://schemas.openxmlformats.org/drawingml/2006/chart">
            <c:chart xmlns:c="http://schemas.openxmlformats.org/drawingml/2006/chart" xmlns:r="http://schemas.openxmlformats.org/officeDocument/2006/relationships" r:id="rId4"/>
          </a:graphicData>
        </a:graphic>
      </p:graphicFrame>
      <p:sp>
        <p:nvSpPr>
          <p:cNvPr id="64522" name="AutoShape 10"/>
          <p:cNvSpPr>
            <a:spLocks/>
          </p:cNvSpPr>
          <p:nvPr/>
        </p:nvSpPr>
        <p:spPr bwMode="auto">
          <a:xfrm>
            <a:off x="4573758" y="2680221"/>
            <a:ext cx="1526576" cy="1527321"/>
          </a:xfrm>
          <a:custGeom>
            <a:avLst/>
            <a:gdLst>
              <a:gd name="T0" fmla="*/ 1623930 w 19679"/>
              <a:gd name="T1" fmla="*/ 1783414 h 19679"/>
              <a:gd name="T2" fmla="*/ 1623930 w 19679"/>
              <a:gd name="T3" fmla="*/ 1783414 h 19679"/>
              <a:gd name="T4" fmla="*/ 1623930 w 19679"/>
              <a:gd name="T5" fmla="*/ 1783414 h 19679"/>
              <a:gd name="T6" fmla="*/ 1623930 w 19679"/>
              <a:gd name="T7" fmla="*/ 178341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headEnd/>
            <a:tailEnd/>
          </a:ln>
          <a:effectLst/>
          <a:ex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23" name="AutoShape 11"/>
          <p:cNvSpPr>
            <a:spLocks/>
          </p:cNvSpPr>
          <p:nvPr/>
        </p:nvSpPr>
        <p:spPr bwMode="auto">
          <a:xfrm>
            <a:off x="4446916"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4" name="AutoShape 12"/>
          <p:cNvSpPr>
            <a:spLocks/>
          </p:cNvSpPr>
          <p:nvPr/>
        </p:nvSpPr>
        <p:spPr bwMode="auto">
          <a:xfrm>
            <a:off x="4446916" y="4958891"/>
            <a:ext cx="1780259"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4" name="Object 13"/>
          <p:cNvGraphicFramePr>
            <a:graphicFrameLocks noChangeAspect="1"/>
          </p:cNvGraphicFramePr>
          <p:nvPr>
            <p:extLst/>
          </p:nvPr>
        </p:nvGraphicFramePr>
        <p:xfrm>
          <a:off x="6423406" y="2254927"/>
          <a:ext cx="2359254" cy="2359254"/>
        </p:xfrm>
        <a:graphic>
          <a:graphicData uri="http://schemas.openxmlformats.org/drawingml/2006/chart">
            <c:chart xmlns:c="http://schemas.openxmlformats.org/drawingml/2006/chart" xmlns:r="http://schemas.openxmlformats.org/officeDocument/2006/relationships" r:id="rId5"/>
          </a:graphicData>
        </a:graphic>
      </p:graphicFrame>
      <p:sp>
        <p:nvSpPr>
          <p:cNvPr id="64526" name="AutoShape 14"/>
          <p:cNvSpPr>
            <a:spLocks/>
          </p:cNvSpPr>
          <p:nvPr/>
        </p:nvSpPr>
        <p:spPr bwMode="auto">
          <a:xfrm>
            <a:off x="6839000" y="2680221"/>
            <a:ext cx="1527321" cy="1527321"/>
          </a:xfrm>
          <a:custGeom>
            <a:avLst/>
            <a:gdLst>
              <a:gd name="T0" fmla="*/ 1624723 w 19679"/>
              <a:gd name="T1" fmla="*/ 1783414 h 19679"/>
              <a:gd name="T2" fmla="*/ 1624723 w 19679"/>
              <a:gd name="T3" fmla="*/ 1783414 h 19679"/>
              <a:gd name="T4" fmla="*/ 1624723 w 19679"/>
              <a:gd name="T5" fmla="*/ 1783414 h 19679"/>
              <a:gd name="T6" fmla="*/ 1624723 w 19679"/>
              <a:gd name="T7" fmla="*/ 178341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headEnd/>
            <a:tailEnd/>
          </a:ln>
          <a:effectLst/>
          <a:ex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27" name="AutoShape 15"/>
          <p:cNvSpPr>
            <a:spLocks/>
          </p:cNvSpPr>
          <p:nvPr/>
        </p:nvSpPr>
        <p:spPr bwMode="auto">
          <a:xfrm>
            <a:off x="6712903"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28" name="AutoShape 16"/>
          <p:cNvSpPr>
            <a:spLocks/>
          </p:cNvSpPr>
          <p:nvPr/>
        </p:nvSpPr>
        <p:spPr bwMode="auto">
          <a:xfrm>
            <a:off x="6712903" y="4958891"/>
            <a:ext cx="1780259"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5" name="Object 17"/>
          <p:cNvGraphicFramePr>
            <a:graphicFrameLocks noChangeAspect="1"/>
          </p:cNvGraphicFramePr>
          <p:nvPr>
            <p:extLst/>
          </p:nvPr>
        </p:nvGraphicFramePr>
        <p:xfrm>
          <a:off x="8645372" y="2222098"/>
          <a:ext cx="2424913" cy="2424913"/>
        </p:xfrm>
        <a:graphic>
          <a:graphicData uri="http://schemas.openxmlformats.org/drawingml/2006/chart">
            <c:chart xmlns:c="http://schemas.openxmlformats.org/drawingml/2006/chart" xmlns:r="http://schemas.openxmlformats.org/officeDocument/2006/relationships" r:id="rId6"/>
          </a:graphicData>
        </a:graphic>
      </p:graphicFrame>
      <p:sp>
        <p:nvSpPr>
          <p:cNvPr id="64530" name="AutoShape 18"/>
          <p:cNvSpPr>
            <a:spLocks/>
          </p:cNvSpPr>
          <p:nvPr/>
        </p:nvSpPr>
        <p:spPr bwMode="auto">
          <a:xfrm>
            <a:off x="9094541" y="2663060"/>
            <a:ext cx="1527321" cy="1527321"/>
          </a:xfrm>
          <a:custGeom>
            <a:avLst/>
            <a:gdLst>
              <a:gd name="T0" fmla="*/ 1624724 w 19679"/>
              <a:gd name="T1" fmla="*/ 1783415 h 19679"/>
              <a:gd name="T2" fmla="*/ 1624724 w 19679"/>
              <a:gd name="T3" fmla="*/ 1783415 h 19679"/>
              <a:gd name="T4" fmla="*/ 1624724 w 19679"/>
              <a:gd name="T5" fmla="*/ 1783415 h 19679"/>
              <a:gd name="T6" fmla="*/ 1624724 w 19679"/>
              <a:gd name="T7" fmla="*/ 178341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1F2F1"/>
          </a:solidFill>
          <a:ln w="25400" cap="flat" cmpd="sng">
            <a:solidFill>
              <a:srgbClr val="000000">
                <a:alpha val="0"/>
              </a:srgbClr>
            </a:solidFill>
            <a:prstDash val="solid"/>
            <a:miter lim="0"/>
            <a:headEnd/>
            <a:tailEnd/>
          </a:ln>
          <a:effectLst/>
        </p:spPr>
        <p:txBody>
          <a:bodyPr lIns="0" tIns="0" rIns="0" bIns="0"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1" name="AutoShape 19"/>
          <p:cNvSpPr>
            <a:spLocks/>
          </p:cNvSpPr>
          <p:nvPr/>
        </p:nvSpPr>
        <p:spPr bwMode="auto">
          <a:xfrm>
            <a:off x="8967698" y="4706683"/>
            <a:ext cx="1780259"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zh-CN" altLang="en-US"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532" name="AutoShape 20"/>
          <p:cNvSpPr>
            <a:spLocks/>
          </p:cNvSpPr>
          <p:nvPr/>
        </p:nvSpPr>
        <p:spPr bwMode="auto">
          <a:xfrm>
            <a:off x="8967698" y="4958891"/>
            <a:ext cx="1780259"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9"/>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533" name="Group 21"/>
          <p:cNvGrpSpPr>
            <a:grpSpLocks/>
          </p:cNvGrpSpPr>
          <p:nvPr/>
        </p:nvGrpSpPr>
        <p:grpSpPr bwMode="auto">
          <a:xfrm>
            <a:off x="2753209" y="3197286"/>
            <a:ext cx="7353826" cy="459614"/>
            <a:chOff x="0" y="-1"/>
            <a:chExt cx="15646569" cy="977781"/>
          </a:xfrm>
        </p:grpSpPr>
        <p:sp>
          <p:nvSpPr>
            <p:cNvPr id="64534" name="AutoShape 22"/>
            <p:cNvSpPr>
              <a:spLocks/>
            </p:cNvSpPr>
            <p:nvPr/>
          </p:nvSpPr>
          <p:spPr bwMode="auto">
            <a:xfrm>
              <a:off x="5087992" y="63491"/>
              <a:ext cx="889010" cy="888892"/>
            </a:xfrm>
            <a:custGeom>
              <a:avLst/>
              <a:gdLst>
                <a:gd name="T0" fmla="*/ 444505 w 21376"/>
                <a:gd name="T1" fmla="*/ 444446 h 21600"/>
                <a:gd name="T2" fmla="*/ 444505 w 21376"/>
                <a:gd name="T3" fmla="*/ 444446 h 21600"/>
                <a:gd name="T4" fmla="*/ 444505 w 21376"/>
                <a:gd name="T5" fmla="*/ 444446 h 21600"/>
                <a:gd name="T6" fmla="*/ 444505 w 21376"/>
                <a:gd name="T7" fmla="*/ 4444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5"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5" name="AutoShape 23"/>
            <p:cNvSpPr>
              <a:spLocks/>
            </p:cNvSpPr>
            <p:nvPr/>
          </p:nvSpPr>
          <p:spPr bwMode="auto">
            <a:xfrm>
              <a:off x="9966433" y="-1"/>
              <a:ext cx="889010" cy="888892"/>
            </a:xfrm>
            <a:custGeom>
              <a:avLst/>
              <a:gdLst>
                <a:gd name="T0" fmla="*/ 444505 w 21600"/>
                <a:gd name="T1" fmla="*/ 444425 h 21579"/>
                <a:gd name="T2" fmla="*/ 444505 w 21600"/>
                <a:gd name="T3" fmla="*/ 444425 h 21579"/>
                <a:gd name="T4" fmla="*/ 444505 w 21600"/>
                <a:gd name="T5" fmla="*/ 444425 h 21579"/>
                <a:gd name="T6" fmla="*/ 444505 w 21600"/>
                <a:gd name="T7" fmla="*/ 444425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7"/>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8"/>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6" name="AutoShape 24"/>
            <p:cNvSpPr>
              <a:spLocks/>
            </p:cNvSpPr>
            <p:nvPr/>
          </p:nvSpPr>
          <p:spPr bwMode="auto">
            <a:xfrm>
              <a:off x="14757559" y="41269"/>
              <a:ext cx="889010" cy="777780"/>
            </a:xfrm>
            <a:custGeom>
              <a:avLst/>
              <a:gdLst>
                <a:gd name="T0" fmla="*/ 444505 w 21600"/>
                <a:gd name="T1" fmla="*/ 388890 h 21600"/>
                <a:gd name="T2" fmla="*/ 444505 w 21600"/>
                <a:gd name="T3" fmla="*/ 388890 h 21600"/>
                <a:gd name="T4" fmla="*/ 444505 w 21600"/>
                <a:gd name="T5" fmla="*/ 388890 h 21600"/>
                <a:gd name="T6" fmla="*/ 444505 w 21600"/>
                <a:gd name="T7" fmla="*/ 3888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0"/>
                  </a:moveTo>
                  <a:cubicBezTo>
                    <a:pt x="20630" y="0"/>
                    <a:pt x="20946" y="161"/>
                    <a:pt x="21208" y="481"/>
                  </a:cubicBezTo>
                  <a:cubicBezTo>
                    <a:pt x="21470" y="798"/>
                    <a:pt x="21600" y="1177"/>
                    <a:pt x="21600" y="1618"/>
                  </a:cubicBezTo>
                  <a:lnTo>
                    <a:pt x="21600" y="19981"/>
                  </a:lnTo>
                  <a:cubicBezTo>
                    <a:pt x="21600" y="20422"/>
                    <a:pt x="21470" y="20801"/>
                    <a:pt x="21208" y="21121"/>
                  </a:cubicBezTo>
                  <a:cubicBezTo>
                    <a:pt x="20946" y="21441"/>
                    <a:pt x="20630" y="21600"/>
                    <a:pt x="20263" y="21600"/>
                  </a:cubicBezTo>
                  <a:lnTo>
                    <a:pt x="1346" y="21600"/>
                  </a:lnTo>
                  <a:cubicBezTo>
                    <a:pt x="979" y="21600"/>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4537" name="AutoShape 25"/>
            <p:cNvSpPr>
              <a:spLocks/>
            </p:cNvSpPr>
            <p:nvPr/>
          </p:nvSpPr>
          <p:spPr bwMode="auto">
            <a:xfrm>
              <a:off x="0" y="88888"/>
              <a:ext cx="889010" cy="888892"/>
            </a:xfrm>
            <a:custGeom>
              <a:avLst/>
              <a:gdLst>
                <a:gd name="T0" fmla="*/ 444505 w 21600"/>
                <a:gd name="T1" fmla="*/ 444446 h 21588"/>
                <a:gd name="T2" fmla="*/ 444505 w 21600"/>
                <a:gd name="T3" fmla="*/ 444446 h 21588"/>
                <a:gd name="T4" fmla="*/ 444505 w 21600"/>
                <a:gd name="T5" fmla="*/ 444446 h 21588"/>
                <a:gd name="T6" fmla="*/ 444505 w 21600"/>
                <a:gd name="T7" fmla="*/ 444446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600" y="11736"/>
                  </a:moveTo>
                  <a:cubicBezTo>
                    <a:pt x="21600"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600"/>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600" y="10737"/>
                    <a:pt x="21600" y="11736"/>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7907" tIns="17907" rIns="17907" bIns="17907" anchor="ctr"/>
            <a:lstStyle/>
            <a:p>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77846204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 presetClass="entr" presetSubtype="2" fill="hold" grpId="0" nodeType="afterEffect">
                                  <p:stCondLst>
                                    <p:cond delay="100"/>
                                  </p:stCondLst>
                                  <p:childTnLst>
                                    <p:set>
                                      <p:cBhvr>
                                        <p:cTn id="11" dur="1" fill="hold">
                                          <p:stCondLst>
                                            <p:cond delay="0"/>
                                          </p:stCondLst>
                                        </p:cTn>
                                        <p:tgtEl>
                                          <p:spTgt spid="64519"/>
                                        </p:tgtEl>
                                        <p:attrNameLst>
                                          <p:attrName>style.visibility</p:attrName>
                                        </p:attrNameLst>
                                      </p:cBhvr>
                                      <p:to>
                                        <p:strVal val="visible"/>
                                      </p:to>
                                    </p:set>
                                    <p:anim calcmode="lin" valueType="num">
                                      <p:cBhvr additive="base">
                                        <p:cTn id="12" dur="500" fill="hold"/>
                                        <p:tgtEl>
                                          <p:spTgt spid="64519"/>
                                        </p:tgtEl>
                                        <p:attrNameLst>
                                          <p:attrName>ppt_x</p:attrName>
                                        </p:attrNameLst>
                                      </p:cBhvr>
                                      <p:tavLst>
                                        <p:tav tm="0">
                                          <p:val>
                                            <p:strVal val="1+#ppt_w/2"/>
                                          </p:val>
                                        </p:tav>
                                        <p:tav tm="100000">
                                          <p:val>
                                            <p:strVal val="#ppt_x"/>
                                          </p:val>
                                        </p:tav>
                                      </p:tavLst>
                                    </p:anim>
                                    <p:anim calcmode="lin" valueType="num">
                                      <p:cBhvr additive="base">
                                        <p:cTn id="13" dur="500" fill="hold"/>
                                        <p:tgtEl>
                                          <p:spTgt spid="64519"/>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100"/>
                            </p:stCondLst>
                            <p:childTnLst>
                              <p:par>
                                <p:cTn id="15" presetID="2" presetClass="entr" presetSubtype="2" fill="hold" grpId="0" nodeType="afterEffect">
                                  <p:stCondLst>
                                    <p:cond delay="200"/>
                                  </p:stCondLst>
                                  <p:childTnLst>
                                    <p:set>
                                      <p:cBhvr>
                                        <p:cTn id="16" dur="1" fill="hold">
                                          <p:stCondLst>
                                            <p:cond delay="0"/>
                                          </p:stCondLst>
                                        </p:cTn>
                                        <p:tgtEl>
                                          <p:spTgt spid="64520"/>
                                        </p:tgtEl>
                                        <p:attrNameLst>
                                          <p:attrName>style.visibility</p:attrName>
                                        </p:attrNameLst>
                                      </p:cBhvr>
                                      <p:to>
                                        <p:strVal val="visible"/>
                                      </p:to>
                                    </p:set>
                                    <p:anim calcmode="lin" valueType="num">
                                      <p:cBhvr additive="base">
                                        <p:cTn id="17" dur="500" fill="hold"/>
                                        <p:tgtEl>
                                          <p:spTgt spid="64520"/>
                                        </p:tgtEl>
                                        <p:attrNameLst>
                                          <p:attrName>ppt_x</p:attrName>
                                        </p:attrNameLst>
                                      </p:cBhvr>
                                      <p:tavLst>
                                        <p:tav tm="0">
                                          <p:val>
                                            <p:strVal val="1+#ppt_w/2"/>
                                          </p:val>
                                        </p:tav>
                                        <p:tav tm="100000">
                                          <p:val>
                                            <p:strVal val="#ppt_x"/>
                                          </p:val>
                                        </p:tav>
                                      </p:tavLst>
                                    </p:anim>
                                    <p:anim calcmode="lin" valueType="num">
                                      <p:cBhvr additive="base">
                                        <p:cTn id="18" dur="500" fill="hold"/>
                                        <p:tgtEl>
                                          <p:spTgt spid="64520"/>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800"/>
                            </p:stCondLst>
                            <p:childTnLst>
                              <p:par>
                                <p:cTn id="20" presetID="2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300"/>
                            </p:stCondLst>
                            <p:childTnLst>
                              <p:par>
                                <p:cTn id="25" presetID="2" presetClass="entr" presetSubtype="2" fill="hold" grpId="0" nodeType="afterEffect">
                                  <p:stCondLst>
                                    <p:cond delay="100"/>
                                  </p:stCondLst>
                                  <p:childTnLst>
                                    <p:set>
                                      <p:cBhvr>
                                        <p:cTn id="26" dur="1" fill="hold">
                                          <p:stCondLst>
                                            <p:cond delay="0"/>
                                          </p:stCondLst>
                                        </p:cTn>
                                        <p:tgtEl>
                                          <p:spTgt spid="64523"/>
                                        </p:tgtEl>
                                        <p:attrNameLst>
                                          <p:attrName>style.visibility</p:attrName>
                                        </p:attrNameLst>
                                      </p:cBhvr>
                                      <p:to>
                                        <p:strVal val="visible"/>
                                      </p:to>
                                    </p:set>
                                    <p:anim calcmode="lin" valueType="num">
                                      <p:cBhvr additive="base">
                                        <p:cTn id="27" dur="500" fill="hold"/>
                                        <p:tgtEl>
                                          <p:spTgt spid="64523"/>
                                        </p:tgtEl>
                                        <p:attrNameLst>
                                          <p:attrName>ppt_x</p:attrName>
                                        </p:attrNameLst>
                                      </p:cBhvr>
                                      <p:tavLst>
                                        <p:tav tm="0">
                                          <p:val>
                                            <p:strVal val="1+#ppt_w/2"/>
                                          </p:val>
                                        </p:tav>
                                        <p:tav tm="100000">
                                          <p:val>
                                            <p:strVal val="#ppt_x"/>
                                          </p:val>
                                        </p:tav>
                                      </p:tavLst>
                                    </p:anim>
                                    <p:anim calcmode="lin" valueType="num">
                                      <p:cBhvr additive="base">
                                        <p:cTn id="28" dur="500" fill="hold"/>
                                        <p:tgtEl>
                                          <p:spTgt spid="6452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900"/>
                            </p:stCondLst>
                            <p:childTnLst>
                              <p:par>
                                <p:cTn id="30" presetID="2" presetClass="entr" presetSubtype="2" fill="hold" grpId="0" nodeType="afterEffect">
                                  <p:stCondLst>
                                    <p:cond delay="200"/>
                                  </p:stCondLst>
                                  <p:childTnLst>
                                    <p:set>
                                      <p:cBhvr>
                                        <p:cTn id="31" dur="1" fill="hold">
                                          <p:stCondLst>
                                            <p:cond delay="0"/>
                                          </p:stCondLst>
                                        </p:cTn>
                                        <p:tgtEl>
                                          <p:spTgt spid="64524"/>
                                        </p:tgtEl>
                                        <p:attrNameLst>
                                          <p:attrName>style.visibility</p:attrName>
                                        </p:attrNameLst>
                                      </p:cBhvr>
                                      <p:to>
                                        <p:strVal val="visible"/>
                                      </p:to>
                                    </p:set>
                                    <p:anim calcmode="lin" valueType="num">
                                      <p:cBhvr additive="base">
                                        <p:cTn id="32" dur="500" fill="hold"/>
                                        <p:tgtEl>
                                          <p:spTgt spid="64524"/>
                                        </p:tgtEl>
                                        <p:attrNameLst>
                                          <p:attrName>ppt_x</p:attrName>
                                        </p:attrNameLst>
                                      </p:cBhvr>
                                      <p:tavLst>
                                        <p:tav tm="0">
                                          <p:val>
                                            <p:strVal val="1+#ppt_w/2"/>
                                          </p:val>
                                        </p:tav>
                                        <p:tav tm="100000">
                                          <p:val>
                                            <p:strVal val="#ppt_x"/>
                                          </p:val>
                                        </p:tav>
                                      </p:tavLst>
                                    </p:anim>
                                    <p:anim calcmode="lin" valueType="num">
                                      <p:cBhvr additive="base">
                                        <p:cTn id="33" dur="500" fill="hold"/>
                                        <p:tgtEl>
                                          <p:spTgt spid="64524"/>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600"/>
                            </p:stCondLst>
                            <p:childTnLst>
                              <p:par>
                                <p:cTn id="35" presetID="2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childTnLst>
                                </p:cTn>
                              </p:par>
                            </p:childTnLst>
                          </p:cTn>
                        </p:par>
                        <p:par>
                          <p:cTn id="39" fill="hold" nodeType="afterGroup">
                            <p:stCondLst>
                              <p:cond delay="4100"/>
                            </p:stCondLst>
                            <p:childTnLst>
                              <p:par>
                                <p:cTn id="40" presetID="2" presetClass="entr" presetSubtype="2" fill="hold" grpId="0" nodeType="afterEffect">
                                  <p:stCondLst>
                                    <p:cond delay="100"/>
                                  </p:stCondLst>
                                  <p:childTnLst>
                                    <p:set>
                                      <p:cBhvr>
                                        <p:cTn id="41" dur="1" fill="hold">
                                          <p:stCondLst>
                                            <p:cond delay="0"/>
                                          </p:stCondLst>
                                        </p:cTn>
                                        <p:tgtEl>
                                          <p:spTgt spid="64527"/>
                                        </p:tgtEl>
                                        <p:attrNameLst>
                                          <p:attrName>style.visibility</p:attrName>
                                        </p:attrNameLst>
                                      </p:cBhvr>
                                      <p:to>
                                        <p:strVal val="visible"/>
                                      </p:to>
                                    </p:set>
                                    <p:anim calcmode="lin" valueType="num">
                                      <p:cBhvr additive="base">
                                        <p:cTn id="42" dur="500" fill="hold"/>
                                        <p:tgtEl>
                                          <p:spTgt spid="64527"/>
                                        </p:tgtEl>
                                        <p:attrNameLst>
                                          <p:attrName>ppt_x</p:attrName>
                                        </p:attrNameLst>
                                      </p:cBhvr>
                                      <p:tavLst>
                                        <p:tav tm="0">
                                          <p:val>
                                            <p:strVal val="1+#ppt_w/2"/>
                                          </p:val>
                                        </p:tav>
                                        <p:tav tm="100000">
                                          <p:val>
                                            <p:strVal val="#ppt_x"/>
                                          </p:val>
                                        </p:tav>
                                      </p:tavLst>
                                    </p:anim>
                                    <p:anim calcmode="lin" valueType="num">
                                      <p:cBhvr additive="base">
                                        <p:cTn id="43" dur="500" fill="hold"/>
                                        <p:tgtEl>
                                          <p:spTgt spid="64527"/>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700"/>
                            </p:stCondLst>
                            <p:childTnLst>
                              <p:par>
                                <p:cTn id="45" presetID="2" presetClass="entr" presetSubtype="2" fill="hold" grpId="0" nodeType="afterEffect">
                                  <p:stCondLst>
                                    <p:cond delay="200"/>
                                  </p:stCondLst>
                                  <p:childTnLst>
                                    <p:set>
                                      <p:cBhvr>
                                        <p:cTn id="46" dur="1" fill="hold">
                                          <p:stCondLst>
                                            <p:cond delay="0"/>
                                          </p:stCondLst>
                                        </p:cTn>
                                        <p:tgtEl>
                                          <p:spTgt spid="64528"/>
                                        </p:tgtEl>
                                        <p:attrNameLst>
                                          <p:attrName>style.visibility</p:attrName>
                                        </p:attrNameLst>
                                      </p:cBhvr>
                                      <p:to>
                                        <p:strVal val="visible"/>
                                      </p:to>
                                    </p:set>
                                    <p:anim calcmode="lin" valueType="num">
                                      <p:cBhvr additive="base">
                                        <p:cTn id="47" dur="500" fill="hold"/>
                                        <p:tgtEl>
                                          <p:spTgt spid="64528"/>
                                        </p:tgtEl>
                                        <p:attrNameLst>
                                          <p:attrName>ppt_x</p:attrName>
                                        </p:attrNameLst>
                                      </p:cBhvr>
                                      <p:tavLst>
                                        <p:tav tm="0">
                                          <p:val>
                                            <p:strVal val="1+#ppt_w/2"/>
                                          </p:val>
                                        </p:tav>
                                        <p:tav tm="100000">
                                          <p:val>
                                            <p:strVal val="#ppt_x"/>
                                          </p:val>
                                        </p:tav>
                                      </p:tavLst>
                                    </p:anim>
                                    <p:anim calcmode="lin" valueType="num">
                                      <p:cBhvr additive="base">
                                        <p:cTn id="48" dur="500" fill="hold"/>
                                        <p:tgtEl>
                                          <p:spTgt spid="64528"/>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5400"/>
                            </p:stCondLst>
                            <p:childTnLst>
                              <p:par>
                                <p:cTn id="50" presetID="23" presetClass="entr" presetSubtype="16"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500" fill="hold"/>
                                        <p:tgtEl>
                                          <p:spTgt spid="5"/>
                                        </p:tgtEl>
                                        <p:attrNameLst>
                                          <p:attrName>ppt_w</p:attrName>
                                        </p:attrNameLst>
                                      </p:cBhvr>
                                      <p:tavLst>
                                        <p:tav tm="0">
                                          <p:val>
                                            <p:fltVal val="0"/>
                                          </p:val>
                                        </p:tav>
                                        <p:tav tm="100000">
                                          <p:val>
                                            <p:strVal val="#ppt_w"/>
                                          </p:val>
                                        </p:tav>
                                      </p:tavLst>
                                    </p:anim>
                                    <p:anim calcmode="lin" valueType="num">
                                      <p:cBhvr>
                                        <p:cTn id="53" dur="500" fill="hold"/>
                                        <p:tgtEl>
                                          <p:spTgt spid="5"/>
                                        </p:tgtEl>
                                        <p:attrNameLst>
                                          <p:attrName>ppt_h</p:attrName>
                                        </p:attrNameLst>
                                      </p:cBhvr>
                                      <p:tavLst>
                                        <p:tav tm="0">
                                          <p:val>
                                            <p:fltVal val="0"/>
                                          </p:val>
                                        </p:tav>
                                        <p:tav tm="100000">
                                          <p:val>
                                            <p:strVal val="#ppt_h"/>
                                          </p:val>
                                        </p:tav>
                                      </p:tavLst>
                                    </p:anim>
                                  </p:childTnLst>
                                </p:cTn>
                              </p:par>
                            </p:childTnLst>
                          </p:cTn>
                        </p:par>
                        <p:par>
                          <p:cTn id="54" fill="hold" nodeType="afterGroup">
                            <p:stCondLst>
                              <p:cond delay="5900"/>
                            </p:stCondLst>
                            <p:childTnLst>
                              <p:par>
                                <p:cTn id="55" presetID="2" presetClass="entr" presetSubtype="2" fill="hold" grpId="0" nodeType="afterEffect">
                                  <p:stCondLst>
                                    <p:cond delay="100"/>
                                  </p:stCondLst>
                                  <p:childTnLst>
                                    <p:set>
                                      <p:cBhvr>
                                        <p:cTn id="56" dur="1" fill="hold">
                                          <p:stCondLst>
                                            <p:cond delay="0"/>
                                          </p:stCondLst>
                                        </p:cTn>
                                        <p:tgtEl>
                                          <p:spTgt spid="64531"/>
                                        </p:tgtEl>
                                        <p:attrNameLst>
                                          <p:attrName>style.visibility</p:attrName>
                                        </p:attrNameLst>
                                      </p:cBhvr>
                                      <p:to>
                                        <p:strVal val="visible"/>
                                      </p:to>
                                    </p:set>
                                    <p:anim calcmode="lin" valueType="num">
                                      <p:cBhvr additive="base">
                                        <p:cTn id="57" dur="500" fill="hold"/>
                                        <p:tgtEl>
                                          <p:spTgt spid="64531"/>
                                        </p:tgtEl>
                                        <p:attrNameLst>
                                          <p:attrName>ppt_x</p:attrName>
                                        </p:attrNameLst>
                                      </p:cBhvr>
                                      <p:tavLst>
                                        <p:tav tm="0">
                                          <p:val>
                                            <p:strVal val="1+#ppt_w/2"/>
                                          </p:val>
                                        </p:tav>
                                        <p:tav tm="100000">
                                          <p:val>
                                            <p:strVal val="#ppt_x"/>
                                          </p:val>
                                        </p:tav>
                                      </p:tavLst>
                                    </p:anim>
                                    <p:anim calcmode="lin" valueType="num">
                                      <p:cBhvr additive="base">
                                        <p:cTn id="58" dur="500" fill="hold"/>
                                        <p:tgtEl>
                                          <p:spTgt spid="64531"/>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6500"/>
                            </p:stCondLst>
                            <p:childTnLst>
                              <p:par>
                                <p:cTn id="60" presetID="2" presetClass="entr" presetSubtype="2" fill="hold" grpId="0" nodeType="afterEffect">
                                  <p:stCondLst>
                                    <p:cond delay="200"/>
                                  </p:stCondLst>
                                  <p:childTnLst>
                                    <p:set>
                                      <p:cBhvr>
                                        <p:cTn id="61" dur="1" fill="hold">
                                          <p:stCondLst>
                                            <p:cond delay="0"/>
                                          </p:stCondLst>
                                        </p:cTn>
                                        <p:tgtEl>
                                          <p:spTgt spid="64532"/>
                                        </p:tgtEl>
                                        <p:attrNameLst>
                                          <p:attrName>style.visibility</p:attrName>
                                        </p:attrNameLst>
                                      </p:cBhvr>
                                      <p:to>
                                        <p:strVal val="visible"/>
                                      </p:to>
                                    </p:set>
                                    <p:anim calcmode="lin" valueType="num">
                                      <p:cBhvr additive="base">
                                        <p:cTn id="62" dur="500" fill="hold"/>
                                        <p:tgtEl>
                                          <p:spTgt spid="64532"/>
                                        </p:tgtEl>
                                        <p:attrNameLst>
                                          <p:attrName>ppt_x</p:attrName>
                                        </p:attrNameLst>
                                      </p:cBhvr>
                                      <p:tavLst>
                                        <p:tav tm="0">
                                          <p:val>
                                            <p:strVal val="1+#ppt_w/2"/>
                                          </p:val>
                                        </p:tav>
                                        <p:tav tm="100000">
                                          <p:val>
                                            <p:strVal val="#ppt_x"/>
                                          </p:val>
                                        </p:tav>
                                      </p:tavLst>
                                    </p:anim>
                                    <p:anim calcmode="lin" valueType="num">
                                      <p:cBhvr additive="base">
                                        <p:cTn id="63" dur="500" fill="hold"/>
                                        <p:tgtEl>
                                          <p:spTgt spid="64532"/>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7200"/>
                            </p:stCondLst>
                            <p:childTnLst>
                              <p:par>
                                <p:cTn id="65" presetID="2" presetClass="entr" presetSubtype="4" fill="hold" nodeType="afterEffect">
                                  <p:stCondLst>
                                    <p:cond delay="0"/>
                                  </p:stCondLst>
                                  <p:childTnLst>
                                    <p:set>
                                      <p:cBhvr>
                                        <p:cTn id="66" dur="1" fill="hold">
                                          <p:stCondLst>
                                            <p:cond delay="0"/>
                                          </p:stCondLst>
                                        </p:cTn>
                                        <p:tgtEl>
                                          <p:spTgt spid="64533"/>
                                        </p:tgtEl>
                                        <p:attrNameLst>
                                          <p:attrName>style.visibility</p:attrName>
                                        </p:attrNameLst>
                                      </p:cBhvr>
                                      <p:to>
                                        <p:strVal val="visible"/>
                                      </p:to>
                                    </p:set>
                                    <p:anim calcmode="lin" valueType="num">
                                      <p:cBhvr additive="base">
                                        <p:cTn id="67" dur="500" fill="hold"/>
                                        <p:tgtEl>
                                          <p:spTgt spid="64533"/>
                                        </p:tgtEl>
                                        <p:attrNameLst>
                                          <p:attrName>ppt_x</p:attrName>
                                        </p:attrNameLst>
                                      </p:cBhvr>
                                      <p:tavLst>
                                        <p:tav tm="0">
                                          <p:val>
                                            <p:strVal val="#ppt_x"/>
                                          </p:val>
                                        </p:tav>
                                        <p:tav tm="100000">
                                          <p:val>
                                            <p:strVal val="#ppt_x"/>
                                          </p:val>
                                        </p:tav>
                                      </p:tavLst>
                                    </p:anim>
                                    <p:anim calcmode="lin" valueType="num">
                                      <p:cBhvr additive="base">
                                        <p:cTn id="68" dur="500" fill="hold"/>
                                        <p:tgtEl>
                                          <p:spTgt spid="645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4519" grpId="0" autoUpdateAnimBg="0"/>
      <p:bldP spid="64520" grpId="0" autoUpdateAnimBg="0"/>
      <p:bldGraphic spid="3" grpId="0">
        <p:bldAsOne/>
      </p:bldGraphic>
      <p:bldP spid="64523" grpId="0" autoUpdateAnimBg="0"/>
      <p:bldP spid="64524" grpId="0" autoUpdateAnimBg="0"/>
      <p:bldGraphic spid="4" grpId="0">
        <p:bldAsOne/>
      </p:bldGraphic>
      <p:bldP spid="64527" grpId="0" autoUpdateAnimBg="0"/>
      <p:bldP spid="64528" grpId="0" autoUpdateAnimBg="0"/>
      <p:bldGraphic spid="5" grpId="0">
        <p:bldAsOne/>
      </p:bldGraphic>
      <p:bldP spid="64531" grpId="0" autoUpdateAnimBg="0"/>
      <p:bldP spid="64532"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125119" y="2104157"/>
            <a:ext cx="5064342" cy="3573719"/>
            <a:chOff x="6199748" y="2294758"/>
            <a:chExt cx="4802010" cy="3388601"/>
          </a:xfrm>
        </p:grpSpPr>
        <p:sp>
          <p:nvSpPr>
            <p:cNvPr id="7" name="Freeform 6"/>
            <p:cNvSpPr/>
            <p:nvPr/>
          </p:nvSpPr>
          <p:spPr>
            <a:xfrm>
              <a:off x="7045861" y="2643177"/>
              <a:ext cx="2708066" cy="2708008"/>
            </a:xfrm>
            <a:custGeom>
              <a:avLst/>
              <a:gdLst>
                <a:gd name="connsiteX0" fmla="*/ 0 w 2708066"/>
                <a:gd name="connsiteY0" fmla="*/ 1354004 h 2708008"/>
                <a:gd name="connsiteX1" fmla="*/ 1354033 w 2708066"/>
                <a:gd name="connsiteY1" fmla="*/ 0 h 2708008"/>
                <a:gd name="connsiteX2" fmla="*/ 2708066 w 2708066"/>
                <a:gd name="connsiteY2" fmla="*/ 1354004 h 2708008"/>
                <a:gd name="connsiteX3" fmla="*/ 1354033 w 2708066"/>
                <a:gd name="connsiteY3" fmla="*/ 2708008 h 2708008"/>
                <a:gd name="connsiteX4" fmla="*/ 0 w 2708066"/>
                <a:gd name="connsiteY4" fmla="*/ 1354004 h 2708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8066" h="2708008">
                  <a:moveTo>
                    <a:pt x="0" y="1354004"/>
                  </a:moveTo>
                  <a:cubicBezTo>
                    <a:pt x="0" y="606208"/>
                    <a:pt x="606221" y="0"/>
                    <a:pt x="1354033" y="0"/>
                  </a:cubicBezTo>
                  <a:cubicBezTo>
                    <a:pt x="2101845" y="0"/>
                    <a:pt x="2708066" y="606208"/>
                    <a:pt x="2708066" y="1354004"/>
                  </a:cubicBezTo>
                  <a:cubicBezTo>
                    <a:pt x="2708066" y="2101800"/>
                    <a:pt x="2101845" y="2708008"/>
                    <a:pt x="1354033" y="2708008"/>
                  </a:cubicBezTo>
                  <a:cubicBezTo>
                    <a:pt x="606221" y="2708008"/>
                    <a:pt x="0" y="2101800"/>
                    <a:pt x="0" y="1354004"/>
                  </a:cubicBezTo>
                  <a:close/>
                </a:path>
              </a:pathLst>
            </a:custGeom>
            <a:solidFill>
              <a:schemeClr val="accent1"/>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627196" tIns="627187" rIns="627196" bIns="627187" numCol="1" spcCol="1270" anchor="ctr" anchorCtr="0">
              <a:noAutofit/>
            </a:bodyPr>
            <a:lstStyle/>
            <a:p>
              <a:pPr algn="ctr" defTabSz="2437602">
                <a:lnSpc>
                  <a:spcPct val="120000"/>
                </a:lnSpc>
                <a:spcAft>
                  <a:spcPct val="35000"/>
                </a:spcAft>
              </a:pPr>
              <a:endParaRPr lang="id-ID" sz="5484">
                <a:solidFill>
                  <a:schemeClr val="bg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Oval 7"/>
            <p:cNvSpPr/>
            <p:nvPr/>
          </p:nvSpPr>
          <p:spPr>
            <a:xfrm>
              <a:off x="8591026" y="2519799"/>
              <a:ext cx="301176" cy="301171"/>
            </a:xfrm>
            <a:prstGeom prst="ellipse">
              <a:avLst/>
            </a:prstGeom>
            <a:solidFill>
              <a:schemeClr val="accent6"/>
            </a:solidFill>
            <a:ln w="254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Oval 8"/>
            <p:cNvSpPr/>
            <p:nvPr/>
          </p:nvSpPr>
          <p:spPr>
            <a:xfrm>
              <a:off x="7877873" y="5149983"/>
              <a:ext cx="218075" cy="218285"/>
            </a:xfrm>
            <a:prstGeom prst="ellipse">
              <a:avLst/>
            </a:prstGeom>
            <a:solidFill>
              <a:schemeClr val="accent6"/>
            </a:solidFill>
            <a:ln w="25400">
              <a:solidFill>
                <a:schemeClr val="bg1"/>
              </a:solidFill>
            </a:ln>
          </p:spPr>
          <p:style>
            <a:lnRef idx="2">
              <a:schemeClr val="lt1">
                <a:hueOff val="0"/>
                <a:satOff val="0"/>
                <a:lumOff val="0"/>
                <a:alphaOff val="0"/>
              </a:schemeClr>
            </a:lnRef>
            <a:fillRef idx="1">
              <a:schemeClr val="accent3">
                <a:hueOff val="56240"/>
                <a:satOff val="2879"/>
                <a:lumOff val="1209"/>
                <a:alphaOff val="0"/>
              </a:schemeClr>
            </a:fillRef>
            <a:effectRef idx="0">
              <a:schemeClr val="accent3">
                <a:hueOff val="56240"/>
                <a:satOff val="2879"/>
                <a:lumOff val="1209"/>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Oval 9"/>
            <p:cNvSpPr/>
            <p:nvPr/>
          </p:nvSpPr>
          <p:spPr>
            <a:xfrm>
              <a:off x="9928187" y="3742198"/>
              <a:ext cx="218075" cy="218285"/>
            </a:xfrm>
            <a:prstGeom prst="ellipse">
              <a:avLst/>
            </a:prstGeom>
            <a:solidFill>
              <a:schemeClr val="accent4">
                <a:lumMod val="40000"/>
                <a:lumOff val="60000"/>
              </a:schemeClr>
            </a:solid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Oval 10"/>
            <p:cNvSpPr/>
            <p:nvPr/>
          </p:nvSpPr>
          <p:spPr>
            <a:xfrm>
              <a:off x="8884647" y="5382188"/>
              <a:ext cx="301176" cy="301171"/>
            </a:xfrm>
            <a:prstGeom prst="ellipse">
              <a:avLst/>
            </a:prstGeom>
            <a:solidFill>
              <a:schemeClr val="accent1">
                <a:lumMod val="40000"/>
                <a:lumOff val="60000"/>
              </a:schemeClr>
            </a:solidFill>
            <a:ln>
              <a:noFill/>
            </a:ln>
          </p:spPr>
          <p:style>
            <a:lnRef idx="2">
              <a:schemeClr val="lt1">
                <a:hueOff val="0"/>
                <a:satOff val="0"/>
                <a:lumOff val="0"/>
                <a:alphaOff val="0"/>
              </a:schemeClr>
            </a:lnRef>
            <a:fillRef idx="1">
              <a:schemeClr val="accent3">
                <a:hueOff val="168719"/>
                <a:satOff val="8636"/>
                <a:lumOff val="3628"/>
                <a:alphaOff val="0"/>
              </a:schemeClr>
            </a:fillRef>
            <a:effectRef idx="0">
              <a:schemeClr val="accent3">
                <a:hueOff val="168719"/>
                <a:satOff val="8636"/>
                <a:lumOff val="3628"/>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Oval 11"/>
            <p:cNvSpPr/>
            <p:nvPr/>
          </p:nvSpPr>
          <p:spPr>
            <a:xfrm>
              <a:off x="7578045" y="3164374"/>
              <a:ext cx="218075" cy="218285"/>
            </a:xfrm>
            <a:prstGeom prst="ellipse">
              <a:avLst/>
            </a:prstGeom>
            <a:solidFill>
              <a:schemeClr val="accent2">
                <a:lumMod val="40000"/>
                <a:lumOff val="60000"/>
              </a:schemeClr>
            </a:solidFill>
            <a:ln>
              <a:noFill/>
            </a:ln>
          </p:spPr>
          <p:style>
            <a:lnRef idx="2">
              <a:schemeClr val="lt1">
                <a:hueOff val="0"/>
                <a:satOff val="0"/>
                <a:lumOff val="0"/>
                <a:alphaOff val="0"/>
              </a:schemeClr>
            </a:lnRef>
            <a:fillRef idx="1">
              <a:schemeClr val="accent3">
                <a:hueOff val="224959"/>
                <a:satOff val="11515"/>
                <a:lumOff val="4837"/>
                <a:alphaOff val="0"/>
              </a:schemeClr>
            </a:fillRef>
            <a:effectRef idx="0">
              <a:schemeClr val="accent3">
                <a:hueOff val="224959"/>
                <a:satOff val="11515"/>
                <a:lumOff val="4837"/>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2"/>
            <p:cNvSpPr/>
            <p:nvPr/>
          </p:nvSpPr>
          <p:spPr>
            <a:xfrm>
              <a:off x="6199748" y="3131948"/>
              <a:ext cx="1100954" cy="1100602"/>
            </a:xfrm>
            <a:custGeom>
              <a:avLst/>
              <a:gdLst>
                <a:gd name="connsiteX0" fmla="*/ 0 w 1100954"/>
                <a:gd name="connsiteY0" fmla="*/ 550301 h 1100602"/>
                <a:gd name="connsiteX1" fmla="*/ 550477 w 1100954"/>
                <a:gd name="connsiteY1" fmla="*/ 0 h 1100602"/>
                <a:gd name="connsiteX2" fmla="*/ 1100954 w 1100954"/>
                <a:gd name="connsiteY2" fmla="*/ 550301 h 1100602"/>
                <a:gd name="connsiteX3" fmla="*/ 550477 w 1100954"/>
                <a:gd name="connsiteY3" fmla="*/ 1100602 h 1100602"/>
                <a:gd name="connsiteX4" fmla="*/ 0 w 1100954"/>
                <a:gd name="connsiteY4" fmla="*/ 550301 h 110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0954" h="1100602">
                  <a:moveTo>
                    <a:pt x="0" y="550301"/>
                  </a:moveTo>
                  <a:cubicBezTo>
                    <a:pt x="0" y="246378"/>
                    <a:pt x="246457" y="0"/>
                    <a:pt x="550477" y="0"/>
                  </a:cubicBezTo>
                  <a:cubicBezTo>
                    <a:pt x="854497" y="0"/>
                    <a:pt x="1100954" y="246378"/>
                    <a:pt x="1100954" y="550301"/>
                  </a:cubicBezTo>
                  <a:cubicBezTo>
                    <a:pt x="1100954" y="854224"/>
                    <a:pt x="854497" y="1100602"/>
                    <a:pt x="550477" y="1100602"/>
                  </a:cubicBezTo>
                  <a:cubicBezTo>
                    <a:pt x="246457" y="1100602"/>
                    <a:pt x="0" y="854224"/>
                    <a:pt x="0" y="550301"/>
                  </a:cubicBezTo>
                  <a:close/>
                </a:path>
              </a:pathLst>
            </a:custGeom>
            <a:solidFill>
              <a:schemeClr val="accent2"/>
            </a:solidFill>
            <a:ln w="38100">
              <a:solidFill>
                <a:schemeClr val="bg1"/>
              </a:solidFill>
            </a:ln>
          </p:spPr>
          <p:style>
            <a:lnRef idx="2">
              <a:schemeClr val="lt1">
                <a:hueOff val="0"/>
                <a:satOff val="0"/>
                <a:lumOff val="0"/>
                <a:alphaOff val="0"/>
              </a:schemeClr>
            </a:lnRef>
            <a:fillRef idx="1">
              <a:schemeClr val="accent3">
                <a:hueOff val="337438"/>
                <a:satOff val="17272"/>
                <a:lumOff val="7255"/>
                <a:alphaOff val="0"/>
              </a:schemeClr>
            </a:fillRef>
            <a:effectRef idx="0">
              <a:schemeClr val="accent3">
                <a:hueOff val="337438"/>
                <a:satOff val="17272"/>
                <a:lumOff val="7255"/>
                <a:alphaOff val="0"/>
              </a:schemeClr>
            </a:effectRef>
            <a:fontRef idx="minor">
              <a:schemeClr val="lt1"/>
            </a:fontRef>
          </p:style>
          <p:txBody>
            <a:bodyPr spcFirstLastPara="0" vert="horz" wrap="square" lIns="254420" tIns="254365" rIns="254420" bIns="254365" numCol="1" spcCol="1270" anchor="ctr" anchorCtr="0">
              <a:noAutofit/>
            </a:bodyPr>
            <a:lstStyle/>
            <a:p>
              <a:pPr algn="ctr" defTabSz="984416">
                <a:lnSpc>
                  <a:spcPct val="120000"/>
                </a:lnSpc>
                <a:spcAft>
                  <a:spcPct val="35000"/>
                </a:spcAft>
              </a:pPr>
              <a:endParaRPr lang="id-ID" sz="2215">
                <a:solidFill>
                  <a:schemeClr val="bg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Oval 13"/>
            <p:cNvSpPr/>
            <p:nvPr/>
          </p:nvSpPr>
          <p:spPr>
            <a:xfrm>
              <a:off x="9288092" y="4197527"/>
              <a:ext cx="301176" cy="301171"/>
            </a:xfrm>
            <a:prstGeom prst="ellipse">
              <a:avLst/>
            </a:prstGeom>
            <a:solidFill>
              <a:schemeClr val="accent4">
                <a:lumMod val="60000"/>
                <a:lumOff val="40000"/>
              </a:schemeClr>
            </a:solid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Oval 14"/>
            <p:cNvSpPr/>
            <p:nvPr/>
          </p:nvSpPr>
          <p:spPr>
            <a:xfrm>
              <a:off x="6461137" y="4435079"/>
              <a:ext cx="544433" cy="544448"/>
            </a:xfrm>
            <a:prstGeom prst="ellipse">
              <a:avLst/>
            </a:prstGeom>
            <a:solidFill>
              <a:schemeClr val="accent5"/>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5"/>
            <p:cNvSpPr/>
            <p:nvPr/>
          </p:nvSpPr>
          <p:spPr>
            <a:xfrm>
              <a:off x="9900804" y="2294758"/>
              <a:ext cx="1100954" cy="1100602"/>
            </a:xfrm>
            <a:custGeom>
              <a:avLst/>
              <a:gdLst>
                <a:gd name="connsiteX0" fmla="*/ 0 w 1100954"/>
                <a:gd name="connsiteY0" fmla="*/ 550301 h 1100602"/>
                <a:gd name="connsiteX1" fmla="*/ 550477 w 1100954"/>
                <a:gd name="connsiteY1" fmla="*/ 0 h 1100602"/>
                <a:gd name="connsiteX2" fmla="*/ 1100954 w 1100954"/>
                <a:gd name="connsiteY2" fmla="*/ 550301 h 1100602"/>
                <a:gd name="connsiteX3" fmla="*/ 550477 w 1100954"/>
                <a:gd name="connsiteY3" fmla="*/ 1100602 h 1100602"/>
                <a:gd name="connsiteX4" fmla="*/ 0 w 1100954"/>
                <a:gd name="connsiteY4" fmla="*/ 550301 h 110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0954" h="1100602">
                  <a:moveTo>
                    <a:pt x="0" y="550301"/>
                  </a:moveTo>
                  <a:cubicBezTo>
                    <a:pt x="0" y="246378"/>
                    <a:pt x="246457" y="0"/>
                    <a:pt x="550477" y="0"/>
                  </a:cubicBezTo>
                  <a:cubicBezTo>
                    <a:pt x="854497" y="0"/>
                    <a:pt x="1100954" y="246378"/>
                    <a:pt x="1100954" y="550301"/>
                  </a:cubicBezTo>
                  <a:cubicBezTo>
                    <a:pt x="1100954" y="854224"/>
                    <a:pt x="854497" y="1100602"/>
                    <a:pt x="550477" y="1100602"/>
                  </a:cubicBezTo>
                  <a:cubicBezTo>
                    <a:pt x="246457" y="1100602"/>
                    <a:pt x="0" y="854224"/>
                    <a:pt x="0" y="550301"/>
                  </a:cubicBezTo>
                  <a:close/>
                </a:path>
              </a:pathLst>
            </a:custGeom>
            <a:solidFill>
              <a:schemeClr val="accent3"/>
            </a:solidFill>
            <a:ln>
              <a:noFill/>
            </a:ln>
          </p:spPr>
          <p:style>
            <a:lnRef idx="2">
              <a:schemeClr val="lt1">
                <a:hueOff val="0"/>
                <a:satOff val="0"/>
                <a:lumOff val="0"/>
                <a:alphaOff val="0"/>
              </a:schemeClr>
            </a:lnRef>
            <a:fillRef idx="1">
              <a:schemeClr val="accent3">
                <a:hueOff val="506157"/>
                <a:satOff val="25908"/>
                <a:lumOff val="10883"/>
                <a:alphaOff val="0"/>
              </a:schemeClr>
            </a:fillRef>
            <a:effectRef idx="0">
              <a:schemeClr val="accent3">
                <a:hueOff val="506157"/>
                <a:satOff val="25908"/>
                <a:lumOff val="10883"/>
                <a:alphaOff val="0"/>
              </a:schemeClr>
            </a:effectRef>
            <a:fontRef idx="minor">
              <a:schemeClr val="lt1"/>
            </a:fontRef>
          </p:style>
          <p:txBody>
            <a:bodyPr spcFirstLastPara="0" vert="horz" wrap="square" lIns="254420" tIns="254365" rIns="254420" bIns="254365" numCol="1" spcCol="1270" anchor="ctr" anchorCtr="0">
              <a:noAutofit/>
            </a:bodyPr>
            <a:lstStyle/>
            <a:p>
              <a:pPr algn="ctr" defTabSz="984416">
                <a:lnSpc>
                  <a:spcPct val="120000"/>
                </a:lnSpc>
                <a:spcAft>
                  <a:spcPct val="35000"/>
                </a:spcAft>
              </a:pPr>
              <a:endParaRPr lang="id-ID" sz="2215">
                <a:solidFill>
                  <a:schemeClr val="bg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Oval 16"/>
            <p:cNvSpPr/>
            <p:nvPr/>
          </p:nvSpPr>
          <p:spPr>
            <a:xfrm>
              <a:off x="9540385" y="3373960"/>
              <a:ext cx="301176" cy="301171"/>
            </a:xfrm>
            <a:prstGeom prst="ellipse">
              <a:avLst/>
            </a:prstGeom>
            <a:solidFill>
              <a:schemeClr val="accent5"/>
            </a:solidFill>
            <a:ln w="25400">
              <a:solidFill>
                <a:schemeClr val="bg1"/>
              </a:solidFill>
            </a:ln>
          </p:spPr>
          <p:style>
            <a:lnRef idx="2">
              <a:schemeClr val="lt1">
                <a:hueOff val="0"/>
                <a:satOff val="0"/>
                <a:lumOff val="0"/>
                <a:alphaOff val="0"/>
              </a:schemeClr>
            </a:lnRef>
            <a:fillRef idx="1">
              <a:schemeClr val="accent3">
                <a:hueOff val="562397"/>
                <a:satOff val="28787"/>
                <a:lumOff val="12092"/>
                <a:alphaOff val="0"/>
              </a:schemeClr>
            </a:fillRef>
            <a:effectRef idx="0">
              <a:schemeClr val="accent3">
                <a:hueOff val="562397"/>
                <a:satOff val="28787"/>
                <a:lumOff val="12092"/>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Oval 17"/>
            <p:cNvSpPr/>
            <p:nvPr/>
          </p:nvSpPr>
          <p:spPr>
            <a:xfrm>
              <a:off x="6243062" y="5047837"/>
              <a:ext cx="218075" cy="218285"/>
            </a:xfrm>
            <a:prstGeom prst="ellipse">
              <a:avLst/>
            </a:prstGeom>
            <a:solidFill>
              <a:schemeClr val="accent5">
                <a:lumMod val="40000"/>
                <a:lumOff val="60000"/>
              </a:schemeClr>
            </a:solidFill>
            <a:ln>
              <a:noFill/>
            </a:ln>
          </p:spPr>
          <p:style>
            <a:lnRef idx="2">
              <a:schemeClr val="lt1">
                <a:hueOff val="0"/>
                <a:satOff val="0"/>
                <a:lumOff val="0"/>
                <a:alphaOff val="0"/>
              </a:schemeClr>
            </a:lnRef>
            <a:fillRef idx="1">
              <a:schemeClr val="accent3">
                <a:hueOff val="618636"/>
                <a:satOff val="31665"/>
                <a:lumOff val="13301"/>
                <a:alphaOff val="0"/>
              </a:schemeClr>
            </a:fillRef>
            <a:effectRef idx="0">
              <a:schemeClr val="accent3">
                <a:hueOff val="618636"/>
                <a:satOff val="31665"/>
                <a:lumOff val="13301"/>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Oval 18"/>
            <p:cNvSpPr/>
            <p:nvPr/>
          </p:nvSpPr>
          <p:spPr>
            <a:xfrm>
              <a:off x="7733702" y="4763552"/>
              <a:ext cx="218075" cy="218285"/>
            </a:xfrm>
            <a:prstGeom prst="ellipse">
              <a:avLst/>
            </a:prstGeom>
            <a:solidFill>
              <a:schemeClr val="accent6">
                <a:lumMod val="40000"/>
                <a:lumOff val="60000"/>
              </a:schemeClr>
            </a:solidFill>
            <a:ln>
              <a:noFill/>
            </a:ln>
          </p:spPr>
          <p:style>
            <a:lnRef idx="2">
              <a:schemeClr val="lt1">
                <a:hueOff val="0"/>
                <a:satOff val="0"/>
                <a:lumOff val="0"/>
                <a:alphaOff val="0"/>
              </a:schemeClr>
            </a:lnRef>
            <a:fillRef idx="1">
              <a:schemeClr val="accent3">
                <a:hueOff val="674876"/>
                <a:satOff val="34544"/>
                <a:lumOff val="14510"/>
                <a:alphaOff val="0"/>
              </a:schemeClr>
            </a:fillRef>
            <a:effectRef idx="0">
              <a:schemeClr val="accent3">
                <a:hueOff val="674876"/>
                <a:satOff val="34544"/>
                <a:lumOff val="14510"/>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0" name="Title 13"/>
          <p:cNvSpPr txBox="1">
            <a:spLocks/>
          </p:cNvSpPr>
          <p:nvPr/>
        </p:nvSpPr>
        <p:spPr>
          <a:xfrm>
            <a:off x="5928358" y="3958973"/>
            <a:ext cx="1016097" cy="303801"/>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20000"/>
              </a:lnSpc>
            </a:pPr>
            <a:r>
              <a:rPr lang="zh-CN" altLang="en-US" sz="18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itle 13"/>
          <p:cNvSpPr txBox="1">
            <a:spLocks/>
          </p:cNvSpPr>
          <p:nvPr/>
        </p:nvSpPr>
        <p:spPr>
          <a:xfrm>
            <a:off x="4197626" y="3668558"/>
            <a:ext cx="1016097" cy="19575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20000"/>
              </a:lnSpc>
            </a:pPr>
            <a:r>
              <a:rPr lang="zh-CN" altLang="en-US" sz="116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文字</a:t>
            </a:r>
            <a:r>
              <a:rPr lang="zh-CN" altLang="en-US" sz="1160" dirty="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sz="126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itle 13"/>
          <p:cNvSpPr txBox="1">
            <a:spLocks/>
          </p:cNvSpPr>
          <p:nvPr/>
        </p:nvSpPr>
        <p:spPr>
          <a:xfrm>
            <a:off x="8101502" y="2768730"/>
            <a:ext cx="1016097" cy="19575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lnSpc>
                <a:spcPct val="120000"/>
              </a:lnSpc>
            </a:pPr>
            <a:r>
              <a:rPr lang="zh-CN" altLang="en-US" sz="116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altLang="zh-CN" sz="126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1"/>
          <p:cNvSpPr txBox="1"/>
          <p:nvPr/>
        </p:nvSpPr>
        <p:spPr>
          <a:xfrm>
            <a:off x="6136657" y="3440280"/>
            <a:ext cx="599498" cy="469552"/>
          </a:xfrm>
          <a:prstGeom prst="rect">
            <a:avLst/>
          </a:prstGeom>
          <a:noFill/>
        </p:spPr>
        <p:txBody>
          <a:bodyPr wrap="square" lIns="0" tIns="0" rIns="0" bIns="0" rtlCol="0">
            <a:spAutoFit/>
          </a:bodyPr>
          <a:lstStyle/>
          <a:p>
            <a:pPr algn="ctr">
              <a:lnSpc>
                <a:spcPct val="120000"/>
              </a:lnSpc>
            </a:pPr>
            <a:r>
              <a:rPr 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id-ID"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52"/>
          <p:cNvSpPr txBox="1"/>
          <p:nvPr/>
        </p:nvSpPr>
        <p:spPr>
          <a:xfrm>
            <a:off x="8327311" y="2343706"/>
            <a:ext cx="599498" cy="469552"/>
          </a:xfrm>
          <a:prstGeom prst="rect">
            <a:avLst/>
          </a:prstGeom>
          <a:noFill/>
        </p:spPr>
        <p:txBody>
          <a:bodyPr wrap="square" lIns="0" tIns="0" rIns="0" bIns="0" rtlCol="0">
            <a:spAutoFit/>
          </a:bodyPr>
          <a:lstStyle/>
          <a:p>
            <a:pPr algn="ctr">
              <a:lnSpc>
                <a:spcPct val="120000"/>
              </a:lnSpc>
            </a:pPr>
            <a:r>
              <a:rPr 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id-ID"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53"/>
          <p:cNvSpPr txBox="1"/>
          <p:nvPr/>
        </p:nvSpPr>
        <p:spPr>
          <a:xfrm>
            <a:off x="4425212" y="3229450"/>
            <a:ext cx="599498" cy="469552"/>
          </a:xfrm>
          <a:prstGeom prst="rect">
            <a:avLst/>
          </a:prstGeom>
          <a:noFill/>
        </p:spPr>
        <p:txBody>
          <a:bodyPr wrap="square" lIns="0" tIns="0" rIns="0" bIns="0" rtlCol="0">
            <a:spAutoFit/>
          </a:bodyPr>
          <a:lstStyle/>
          <a:p>
            <a:pPr algn="ctr">
              <a:lnSpc>
                <a:spcPct val="120000"/>
              </a:lnSpc>
            </a:pPr>
            <a:r>
              <a:rPr 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id-ID"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Oval 55"/>
          <p:cNvSpPr/>
          <p:nvPr/>
        </p:nvSpPr>
        <p:spPr>
          <a:xfrm>
            <a:off x="7727814" y="4549425"/>
            <a:ext cx="574175" cy="574191"/>
          </a:xfrm>
          <a:prstGeom prst="ellipse">
            <a:avLst/>
          </a:prstGeom>
          <a:solidFill>
            <a:schemeClr val="accent4"/>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8" name="Content Placeholder 2"/>
          <p:cNvSpPr txBox="1">
            <a:spLocks/>
          </p:cNvSpPr>
          <p:nvPr/>
        </p:nvSpPr>
        <p:spPr>
          <a:xfrm>
            <a:off x="1907590" y="3629994"/>
            <a:ext cx="2073024"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9" name="TextBox 78"/>
          <p:cNvSpPr txBox="1"/>
          <p:nvPr/>
        </p:nvSpPr>
        <p:spPr>
          <a:xfrm>
            <a:off x="1907589" y="3350082"/>
            <a:ext cx="1569124"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Content Placeholder 2"/>
          <p:cNvSpPr txBox="1">
            <a:spLocks/>
          </p:cNvSpPr>
          <p:nvPr/>
        </p:nvSpPr>
        <p:spPr>
          <a:xfrm>
            <a:off x="5392863" y="6068394"/>
            <a:ext cx="2073024"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5" name="TextBox 78"/>
          <p:cNvSpPr txBox="1"/>
          <p:nvPr/>
        </p:nvSpPr>
        <p:spPr>
          <a:xfrm>
            <a:off x="5644813" y="5788482"/>
            <a:ext cx="156912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Content Placeholder 2"/>
          <p:cNvSpPr txBox="1">
            <a:spLocks/>
          </p:cNvSpPr>
          <p:nvPr/>
        </p:nvSpPr>
        <p:spPr>
          <a:xfrm>
            <a:off x="9286290" y="2728294"/>
            <a:ext cx="2073024"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9" name="TextBox 78"/>
          <p:cNvSpPr txBox="1"/>
          <p:nvPr/>
        </p:nvSpPr>
        <p:spPr>
          <a:xfrm>
            <a:off x="9286289" y="2448382"/>
            <a:ext cx="1569124"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0" name="文本框 29"/>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64579519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1000"/>
                                        <p:tgtEl>
                                          <p:spTgt spid="6"/>
                                        </p:tgtEl>
                                      </p:cBhvr>
                                    </p:animEffect>
                                  </p:childTnLst>
                                </p:cTn>
                              </p:par>
                              <p:par>
                                <p:cTn id="8" presetID="22" presetClass="entr" presetSubtype="4" fill="hold" grpId="0" nodeType="withEffect">
                                  <p:stCondLst>
                                    <p:cond delay="200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200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par>
                                <p:cTn id="14" presetID="22" presetClass="entr" presetSubtype="4" fill="hold" grpId="0" nodeType="withEffect">
                                  <p:stCondLst>
                                    <p:cond delay="2000"/>
                                  </p:stCondLst>
                                  <p:childTnLst>
                                    <p:set>
                                      <p:cBhvr>
                                        <p:cTn id="15" dur="1" fill="hold">
                                          <p:stCondLst>
                                            <p:cond delay="0"/>
                                          </p:stCondLst>
                                        </p:cTn>
                                        <p:tgtEl>
                                          <p:spTgt spid="22"/>
                                        </p:tgtEl>
                                        <p:attrNameLst>
                                          <p:attrName>style.visibility</p:attrName>
                                        </p:attrNameLst>
                                      </p:cBhvr>
                                      <p:to>
                                        <p:strVal val="visible"/>
                                      </p:to>
                                    </p:set>
                                    <p:animEffect transition="in" filter="wipe(down)">
                                      <p:cBhvr>
                                        <p:cTn id="16" dur="500"/>
                                        <p:tgtEl>
                                          <p:spTgt spid="22"/>
                                        </p:tgtEl>
                                      </p:cBhvr>
                                    </p:animEffect>
                                  </p:childTnLst>
                                </p:cTn>
                              </p:par>
                            </p:childTnLst>
                          </p:cTn>
                        </p:par>
                        <p:par>
                          <p:cTn id="17" fill="hold">
                            <p:stCondLst>
                              <p:cond delay="2500"/>
                            </p:stCondLst>
                            <p:childTnLst>
                              <p:par>
                                <p:cTn id="18" presetID="53" presetClass="entr" presetSubtype="528"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1000" fill="hold"/>
                                        <p:tgtEl>
                                          <p:spTgt spid="52"/>
                                        </p:tgtEl>
                                        <p:attrNameLst>
                                          <p:attrName>ppt_w</p:attrName>
                                        </p:attrNameLst>
                                      </p:cBhvr>
                                      <p:tavLst>
                                        <p:tav tm="0">
                                          <p:val>
                                            <p:fltVal val="0"/>
                                          </p:val>
                                        </p:tav>
                                        <p:tav tm="100000">
                                          <p:val>
                                            <p:strVal val="#ppt_w"/>
                                          </p:val>
                                        </p:tav>
                                      </p:tavLst>
                                    </p:anim>
                                    <p:anim calcmode="lin" valueType="num">
                                      <p:cBhvr>
                                        <p:cTn id="21" dur="1000" fill="hold"/>
                                        <p:tgtEl>
                                          <p:spTgt spid="52"/>
                                        </p:tgtEl>
                                        <p:attrNameLst>
                                          <p:attrName>ppt_h</p:attrName>
                                        </p:attrNameLst>
                                      </p:cBhvr>
                                      <p:tavLst>
                                        <p:tav tm="0">
                                          <p:val>
                                            <p:fltVal val="0"/>
                                          </p:val>
                                        </p:tav>
                                        <p:tav tm="100000">
                                          <p:val>
                                            <p:strVal val="#ppt_h"/>
                                          </p:val>
                                        </p:tav>
                                      </p:tavLst>
                                    </p:anim>
                                    <p:animEffect transition="in" filter="fade">
                                      <p:cBhvr>
                                        <p:cTn id="22" dur="1000"/>
                                        <p:tgtEl>
                                          <p:spTgt spid="52"/>
                                        </p:tgtEl>
                                      </p:cBhvr>
                                    </p:animEffect>
                                    <p:anim calcmode="lin" valueType="num">
                                      <p:cBhvr>
                                        <p:cTn id="23" dur="1000" fill="hold"/>
                                        <p:tgtEl>
                                          <p:spTgt spid="52"/>
                                        </p:tgtEl>
                                        <p:attrNameLst>
                                          <p:attrName>ppt_x</p:attrName>
                                        </p:attrNameLst>
                                      </p:cBhvr>
                                      <p:tavLst>
                                        <p:tav tm="0">
                                          <p:val>
                                            <p:fltVal val="0.5"/>
                                          </p:val>
                                        </p:tav>
                                        <p:tav tm="100000">
                                          <p:val>
                                            <p:strVal val="#ppt_x"/>
                                          </p:val>
                                        </p:tav>
                                      </p:tavLst>
                                    </p:anim>
                                    <p:anim calcmode="lin" valueType="num">
                                      <p:cBhvr>
                                        <p:cTn id="24" dur="1000" fill="hold"/>
                                        <p:tgtEl>
                                          <p:spTgt spid="52"/>
                                        </p:tgtEl>
                                        <p:attrNameLst>
                                          <p:attrName>ppt_y</p:attrName>
                                        </p:attrNameLst>
                                      </p:cBhvr>
                                      <p:tavLst>
                                        <p:tav tm="0">
                                          <p:val>
                                            <p:fltVal val="0.5"/>
                                          </p:val>
                                        </p:tav>
                                        <p:tav tm="100000">
                                          <p:val>
                                            <p:strVal val="#ppt_y"/>
                                          </p:val>
                                        </p:tav>
                                      </p:tavLst>
                                    </p:anim>
                                  </p:childTnLst>
                                </p:cTn>
                              </p:par>
                              <p:par>
                                <p:cTn id="25" presetID="53" presetClass="entr" presetSubtype="528"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1000" fill="hold"/>
                                        <p:tgtEl>
                                          <p:spTgt spid="53"/>
                                        </p:tgtEl>
                                        <p:attrNameLst>
                                          <p:attrName>ppt_w</p:attrName>
                                        </p:attrNameLst>
                                      </p:cBhvr>
                                      <p:tavLst>
                                        <p:tav tm="0">
                                          <p:val>
                                            <p:fltVal val="0"/>
                                          </p:val>
                                        </p:tav>
                                        <p:tav tm="100000">
                                          <p:val>
                                            <p:strVal val="#ppt_w"/>
                                          </p:val>
                                        </p:tav>
                                      </p:tavLst>
                                    </p:anim>
                                    <p:anim calcmode="lin" valueType="num">
                                      <p:cBhvr>
                                        <p:cTn id="28" dur="1000" fill="hold"/>
                                        <p:tgtEl>
                                          <p:spTgt spid="53"/>
                                        </p:tgtEl>
                                        <p:attrNameLst>
                                          <p:attrName>ppt_h</p:attrName>
                                        </p:attrNameLst>
                                      </p:cBhvr>
                                      <p:tavLst>
                                        <p:tav tm="0">
                                          <p:val>
                                            <p:fltVal val="0"/>
                                          </p:val>
                                        </p:tav>
                                        <p:tav tm="100000">
                                          <p:val>
                                            <p:strVal val="#ppt_h"/>
                                          </p:val>
                                        </p:tav>
                                      </p:tavLst>
                                    </p:anim>
                                    <p:animEffect transition="in" filter="fade">
                                      <p:cBhvr>
                                        <p:cTn id="29" dur="1000"/>
                                        <p:tgtEl>
                                          <p:spTgt spid="53"/>
                                        </p:tgtEl>
                                      </p:cBhvr>
                                    </p:animEffect>
                                    <p:anim calcmode="lin" valueType="num">
                                      <p:cBhvr>
                                        <p:cTn id="30" dur="1000" fill="hold"/>
                                        <p:tgtEl>
                                          <p:spTgt spid="53"/>
                                        </p:tgtEl>
                                        <p:attrNameLst>
                                          <p:attrName>ppt_x</p:attrName>
                                        </p:attrNameLst>
                                      </p:cBhvr>
                                      <p:tavLst>
                                        <p:tav tm="0">
                                          <p:val>
                                            <p:fltVal val="0.5"/>
                                          </p:val>
                                        </p:tav>
                                        <p:tav tm="100000">
                                          <p:val>
                                            <p:strVal val="#ppt_x"/>
                                          </p:val>
                                        </p:tav>
                                      </p:tavLst>
                                    </p:anim>
                                    <p:anim calcmode="lin" valueType="num">
                                      <p:cBhvr>
                                        <p:cTn id="31" dur="1000" fill="hold"/>
                                        <p:tgtEl>
                                          <p:spTgt spid="53"/>
                                        </p:tgtEl>
                                        <p:attrNameLst>
                                          <p:attrName>ppt_y</p:attrName>
                                        </p:attrNameLst>
                                      </p:cBhvr>
                                      <p:tavLst>
                                        <p:tav tm="0">
                                          <p:val>
                                            <p:fltVal val="0.5"/>
                                          </p:val>
                                        </p:tav>
                                        <p:tav tm="100000">
                                          <p:val>
                                            <p:strVal val="#ppt_y"/>
                                          </p:val>
                                        </p:tav>
                                      </p:tavLst>
                                    </p:anim>
                                  </p:childTnLst>
                                </p:cTn>
                              </p:par>
                              <p:par>
                                <p:cTn id="32" presetID="53" presetClass="entr" presetSubtype="528" fill="hold" grpId="0" nodeType="with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1000" fill="hold"/>
                                        <p:tgtEl>
                                          <p:spTgt spid="54"/>
                                        </p:tgtEl>
                                        <p:attrNameLst>
                                          <p:attrName>ppt_w</p:attrName>
                                        </p:attrNameLst>
                                      </p:cBhvr>
                                      <p:tavLst>
                                        <p:tav tm="0">
                                          <p:val>
                                            <p:fltVal val="0"/>
                                          </p:val>
                                        </p:tav>
                                        <p:tav tm="100000">
                                          <p:val>
                                            <p:strVal val="#ppt_w"/>
                                          </p:val>
                                        </p:tav>
                                      </p:tavLst>
                                    </p:anim>
                                    <p:anim calcmode="lin" valueType="num">
                                      <p:cBhvr>
                                        <p:cTn id="35" dur="1000" fill="hold"/>
                                        <p:tgtEl>
                                          <p:spTgt spid="54"/>
                                        </p:tgtEl>
                                        <p:attrNameLst>
                                          <p:attrName>ppt_h</p:attrName>
                                        </p:attrNameLst>
                                      </p:cBhvr>
                                      <p:tavLst>
                                        <p:tav tm="0">
                                          <p:val>
                                            <p:fltVal val="0"/>
                                          </p:val>
                                        </p:tav>
                                        <p:tav tm="100000">
                                          <p:val>
                                            <p:strVal val="#ppt_h"/>
                                          </p:val>
                                        </p:tav>
                                      </p:tavLst>
                                    </p:anim>
                                    <p:animEffect transition="in" filter="fade">
                                      <p:cBhvr>
                                        <p:cTn id="36" dur="1000"/>
                                        <p:tgtEl>
                                          <p:spTgt spid="54"/>
                                        </p:tgtEl>
                                      </p:cBhvr>
                                    </p:animEffect>
                                    <p:anim calcmode="lin" valueType="num">
                                      <p:cBhvr>
                                        <p:cTn id="37" dur="1000" fill="hold"/>
                                        <p:tgtEl>
                                          <p:spTgt spid="54"/>
                                        </p:tgtEl>
                                        <p:attrNameLst>
                                          <p:attrName>ppt_x</p:attrName>
                                        </p:attrNameLst>
                                      </p:cBhvr>
                                      <p:tavLst>
                                        <p:tav tm="0">
                                          <p:val>
                                            <p:fltVal val="0.5"/>
                                          </p:val>
                                        </p:tav>
                                        <p:tav tm="100000">
                                          <p:val>
                                            <p:strVal val="#ppt_x"/>
                                          </p:val>
                                        </p:tav>
                                      </p:tavLst>
                                    </p:anim>
                                    <p:anim calcmode="lin" valueType="num">
                                      <p:cBhvr>
                                        <p:cTn id="38" dur="1000" fill="hold"/>
                                        <p:tgtEl>
                                          <p:spTgt spid="54"/>
                                        </p:tgtEl>
                                        <p:attrNameLst>
                                          <p:attrName>ppt_y</p:attrName>
                                        </p:attrNameLst>
                                      </p:cBhvr>
                                      <p:tavLst>
                                        <p:tav tm="0">
                                          <p:val>
                                            <p:fltVal val="0.5"/>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wipe(left)">
                                      <p:cBhvr>
                                        <p:cTn id="42" dur="750"/>
                                        <p:tgtEl>
                                          <p:spTgt spid="58"/>
                                        </p:tgtEl>
                                      </p:cBhvr>
                                    </p:animEffect>
                                  </p:childTnLst>
                                </p:cTn>
                              </p:par>
                            </p:childTnLst>
                          </p:cTn>
                        </p:par>
                        <p:par>
                          <p:cTn id="43" fill="hold">
                            <p:stCondLst>
                              <p:cond delay="4250"/>
                            </p:stCondLst>
                            <p:childTnLst>
                              <p:par>
                                <p:cTn id="44" presetID="22" presetClass="entr" presetSubtype="4"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down)">
                                      <p:cBhvr>
                                        <p:cTn id="46" dur="750"/>
                                        <p:tgtEl>
                                          <p:spTgt spid="59"/>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wipe(left)">
                                      <p:cBhvr>
                                        <p:cTn id="50" dur="750"/>
                                        <p:tgtEl>
                                          <p:spTgt spid="74"/>
                                        </p:tgtEl>
                                      </p:cBhvr>
                                    </p:animEffect>
                                  </p:childTnLst>
                                </p:cTn>
                              </p:par>
                            </p:childTnLst>
                          </p:cTn>
                        </p:par>
                        <p:par>
                          <p:cTn id="51" fill="hold">
                            <p:stCondLst>
                              <p:cond delay="5750"/>
                            </p:stCondLst>
                            <p:childTnLst>
                              <p:par>
                                <p:cTn id="52" presetID="22" presetClass="entr" presetSubtype="4"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down)">
                                      <p:cBhvr>
                                        <p:cTn id="54" dur="750"/>
                                        <p:tgtEl>
                                          <p:spTgt spid="75"/>
                                        </p:tgtEl>
                                      </p:cBhvr>
                                    </p:animEffect>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left)">
                                      <p:cBhvr>
                                        <p:cTn id="58" dur="750"/>
                                        <p:tgtEl>
                                          <p:spTgt spid="77"/>
                                        </p:tgtEl>
                                      </p:cBhvr>
                                    </p:animEffect>
                                  </p:childTnLst>
                                </p:cTn>
                              </p:par>
                            </p:childTnLst>
                          </p:cTn>
                        </p:par>
                        <p:par>
                          <p:cTn id="59" fill="hold">
                            <p:stCondLst>
                              <p:cond delay="7250"/>
                            </p:stCondLst>
                            <p:childTnLst>
                              <p:par>
                                <p:cTn id="60" presetID="22" presetClass="entr" presetSubtype="4" fill="hold" grpId="0" nodeType="after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wipe(down)">
                                      <p:cBhvr>
                                        <p:cTn id="62" dur="7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52" grpId="0"/>
      <p:bldP spid="53" grpId="0"/>
      <p:bldP spid="54" grpId="0"/>
      <p:bldP spid="58" grpId="0"/>
      <p:bldP spid="59" grpId="0"/>
      <p:bldP spid="74" grpId="0"/>
      <p:bldP spid="75" grpId="0"/>
      <p:bldP spid="77" grpId="0"/>
      <p:bldP spid="7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53" y="2"/>
            <a:ext cx="12862858" cy="7265945"/>
          </a:xfrm>
          <a:prstGeom prst="rect">
            <a:avLst/>
          </a:prstGeom>
          <a:gradFill flip="none" rotWithShape="1">
            <a:gsLst>
              <a:gs pos="0">
                <a:srgbClr val="F4F6F8"/>
              </a:gs>
              <a:gs pos="100000">
                <a:srgbClr val="E1E1E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a:p>
        </p:txBody>
      </p:sp>
      <p:pic>
        <p:nvPicPr>
          <p:cNvPr id="25" name="图片 2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76217" y="373353"/>
            <a:ext cx="7890621" cy="3947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矩形 6"/>
          <p:cNvSpPr>
            <a:spLocks noChangeArrowheads="1"/>
          </p:cNvSpPr>
          <p:nvPr/>
        </p:nvSpPr>
        <p:spPr bwMode="auto">
          <a:xfrm>
            <a:off x="353" y="5196793"/>
            <a:ext cx="12858044" cy="2062645"/>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nvGrpSpPr>
          <p:cNvPr id="27" name="组合 13"/>
          <p:cNvGrpSpPr>
            <a:grpSpLocks noChangeAspect="1"/>
          </p:cNvGrpSpPr>
          <p:nvPr/>
        </p:nvGrpSpPr>
        <p:grpSpPr bwMode="auto">
          <a:xfrm>
            <a:off x="7176079" y="3351798"/>
            <a:ext cx="5883225" cy="3671575"/>
            <a:chOff x="0" y="0"/>
            <a:chExt cx="5324473" cy="3322983"/>
          </a:xfrm>
        </p:grpSpPr>
        <p:pic>
          <p:nvPicPr>
            <p:cNvPr id="28"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图片 1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p:nvPr/>
        </p:nvSpPr>
        <p:spPr>
          <a:xfrm>
            <a:off x="3767120" y="4147884"/>
            <a:ext cx="3701334" cy="871329"/>
          </a:xfrm>
          <a:prstGeom prst="rect">
            <a:avLst/>
          </a:prstGeom>
          <a:noFill/>
        </p:spPr>
        <p:txBody>
          <a:bodyPr wrap="none" rtlCol="0">
            <a:spAutoFit/>
          </a:bodyPr>
          <a:lstStyle/>
          <a:p>
            <a:pPr marL="0" lvl="1"/>
            <a:r>
              <a:rPr lang="zh-CN" altLang="en-US" sz="5062" b="1" spc="422" dirty="0">
                <a:solidFill>
                  <a:srgbClr val="0070C0"/>
                </a:solidFill>
                <a:latin typeface="微软雅黑" panose="020B0503020204020204" pitchFamily="34" charset="-122"/>
                <a:ea typeface="微软雅黑" panose="020B0503020204020204" pitchFamily="34" charset="-122"/>
              </a:rPr>
              <a:t>产品与运营</a:t>
            </a:r>
          </a:p>
        </p:txBody>
      </p:sp>
      <p:sp>
        <p:nvSpPr>
          <p:cNvPr id="9" name="文本框 9"/>
          <p:cNvSpPr txBox="1"/>
          <p:nvPr/>
        </p:nvSpPr>
        <p:spPr>
          <a:xfrm>
            <a:off x="3539728" y="5366632"/>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产品概述</a:t>
            </a:r>
          </a:p>
        </p:txBody>
      </p:sp>
      <p:sp>
        <p:nvSpPr>
          <p:cNvPr id="11" name="文本框 9"/>
          <p:cNvSpPr txBox="1"/>
          <p:nvPr/>
        </p:nvSpPr>
        <p:spPr>
          <a:xfrm>
            <a:off x="3539726" y="5824257"/>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产品形式</a:t>
            </a:r>
          </a:p>
        </p:txBody>
      </p:sp>
      <p:sp>
        <p:nvSpPr>
          <p:cNvPr id="12" name="文本框 9"/>
          <p:cNvSpPr txBox="1"/>
          <p:nvPr/>
        </p:nvSpPr>
        <p:spPr>
          <a:xfrm>
            <a:off x="3539728" y="6282514"/>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产品功能</a:t>
            </a:r>
          </a:p>
        </p:txBody>
      </p:sp>
      <p:sp>
        <p:nvSpPr>
          <p:cNvPr id="13" name="文本框 9"/>
          <p:cNvSpPr txBox="1"/>
          <p:nvPr/>
        </p:nvSpPr>
        <p:spPr>
          <a:xfrm>
            <a:off x="3539726" y="6734429"/>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网络营销方案</a:t>
            </a:r>
          </a:p>
        </p:txBody>
      </p:sp>
      <p:sp>
        <p:nvSpPr>
          <p:cNvPr id="14" name="文本框 9"/>
          <p:cNvSpPr txBox="1"/>
          <p:nvPr/>
        </p:nvSpPr>
        <p:spPr>
          <a:xfrm>
            <a:off x="5934744" y="5371213"/>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线下推广方案</a:t>
            </a:r>
          </a:p>
        </p:txBody>
      </p:sp>
      <p:sp>
        <p:nvSpPr>
          <p:cNvPr id="15" name="文本框 9"/>
          <p:cNvSpPr txBox="1"/>
          <p:nvPr/>
        </p:nvSpPr>
        <p:spPr>
          <a:xfrm>
            <a:off x="5934745" y="5829471"/>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执行方式</a:t>
            </a:r>
          </a:p>
        </p:txBody>
      </p:sp>
      <p:sp>
        <p:nvSpPr>
          <p:cNvPr id="16" name="文本框 9"/>
          <p:cNvSpPr txBox="1"/>
          <p:nvPr/>
        </p:nvSpPr>
        <p:spPr>
          <a:xfrm>
            <a:off x="5934744" y="6281385"/>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利润来源分析</a:t>
            </a:r>
          </a:p>
        </p:txBody>
      </p:sp>
      <p:grpSp>
        <p:nvGrpSpPr>
          <p:cNvPr id="17" name="组合 16"/>
          <p:cNvGrpSpPr/>
          <p:nvPr/>
        </p:nvGrpSpPr>
        <p:grpSpPr>
          <a:xfrm>
            <a:off x="2986682" y="4283201"/>
            <a:ext cx="707860" cy="638217"/>
            <a:chOff x="5557128" y="2138335"/>
            <a:chExt cx="428348" cy="386204"/>
          </a:xfrm>
        </p:grpSpPr>
        <p:sp>
          <p:nvSpPr>
            <p:cNvPr id="18"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128580" tIns="64290" rIns="128580" bIns="64290" numCol="1" anchor="t" anchorCtr="0" compatLnSpc="1"/>
            <a:lstStyle/>
            <a:p>
              <a:endParaRPr lang="zh-CN" altLang="en-US" sz="2250" dirty="0">
                <a:ea typeface="微软雅黑" panose="020B0503020204020204" pitchFamily="34" charset="-122"/>
              </a:endParaRPr>
            </a:p>
          </p:txBody>
        </p:sp>
        <p:sp>
          <p:nvSpPr>
            <p:cNvPr id="24"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250" dirty="0">
                <a:solidFill>
                  <a:srgbClr val="FFFFFF"/>
                </a:solidFill>
                <a:ea typeface="微软雅黑" panose="020B0503020204020204" pitchFamily="34" charset="-122"/>
              </a:endParaRPr>
            </a:p>
          </p:txBody>
        </p:sp>
      </p:grpSp>
      <p:grpSp>
        <p:nvGrpSpPr>
          <p:cNvPr id="30" name="组合 29"/>
          <p:cNvGrpSpPr/>
          <p:nvPr/>
        </p:nvGrpSpPr>
        <p:grpSpPr>
          <a:xfrm>
            <a:off x="353" y="1657483"/>
            <a:ext cx="2648624" cy="5680445"/>
            <a:chOff x="0" y="1178719"/>
            <a:chExt cx="1883569" cy="4039649"/>
          </a:xfrm>
        </p:grpSpPr>
        <p:sp>
          <p:nvSpPr>
            <p:cNvPr id="31" name="文本框 8"/>
            <p:cNvSpPr txBox="1">
              <a:spLocks noChangeArrowheads="1"/>
            </p:cNvSpPr>
            <p:nvPr/>
          </p:nvSpPr>
          <p:spPr bwMode="auto">
            <a:xfrm>
              <a:off x="0" y="1178719"/>
              <a:ext cx="1121569" cy="4039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280" b="1" dirty="0">
                  <a:solidFill>
                    <a:srgbClr val="1C4885"/>
                  </a:solidFill>
                  <a:latin typeface="微软雅黑" panose="020B0503020204020204" pitchFamily="34" charset="-122"/>
                  <a:ea typeface="微软雅黑" panose="020B0503020204020204" pitchFamily="34" charset="-122"/>
                </a:rPr>
                <a:t>3</a:t>
              </a:r>
              <a:endParaRPr lang="zh-CN" altLang="en-US" sz="36280" b="1" dirty="0">
                <a:solidFill>
                  <a:srgbClr val="1C4885"/>
                </a:solidFill>
                <a:latin typeface="微软雅黑" panose="020B0503020204020204" pitchFamily="34" charset="-122"/>
                <a:ea typeface="微软雅黑" panose="020B0503020204020204" pitchFamily="34" charset="-122"/>
              </a:endParaRPr>
            </a:p>
          </p:txBody>
        </p:sp>
        <p:sp>
          <p:nvSpPr>
            <p:cNvPr id="32" name="文本框 18"/>
            <p:cNvSpPr/>
            <p:nvPr/>
          </p:nvSpPr>
          <p:spPr bwMode="auto">
            <a:xfrm>
              <a:off x="321469" y="3674269"/>
              <a:ext cx="1562100" cy="732235"/>
            </a:xfrm>
            <a:custGeom>
              <a:avLst/>
              <a:gdLst>
                <a:gd name="T0" fmla="*/ 1378441 w 2083287"/>
                <a:gd name="T1" fmla="*/ 0 h 976698"/>
                <a:gd name="T2" fmla="*/ 2083287 w 2083287"/>
                <a:gd name="T3" fmla="*/ 0 h 976698"/>
                <a:gd name="T4" fmla="*/ 2064107 w 2083287"/>
                <a:gd name="T5" fmla="*/ 198447 h 976698"/>
                <a:gd name="T6" fmla="*/ 1740892 w 2083287"/>
                <a:gd name="T7" fmla="*/ 711989 h 976698"/>
                <a:gd name="T8" fmla="*/ 821880 w 2083287"/>
                <a:gd name="T9" fmla="*/ 976698 h 976698"/>
                <a:gd name="T10" fmla="*/ 0 w 2083287"/>
                <a:gd name="T11" fmla="*/ 808053 h 976698"/>
                <a:gd name="T12" fmla="*/ 0 w 2083287"/>
                <a:gd name="T13" fmla="*/ 199648 h 976698"/>
                <a:gd name="T14" fmla="*/ 772781 w 2083287"/>
                <a:gd name="T15" fmla="*/ 447280 h 976698"/>
                <a:gd name="T16" fmla="*/ 1216810 w 2083287"/>
                <a:gd name="T17" fmla="*/ 323464 h 976698"/>
                <a:gd name="T18" fmla="*/ 1370912 w 2083287"/>
                <a:gd name="T19" fmla="*/ 78901 h 976698"/>
                <a:gd name="T20" fmla="*/ 1378441 w 2083287"/>
                <a:gd name="T21" fmla="*/ 0 h 976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83287" h="976698">
                  <a:moveTo>
                    <a:pt x="1378441" y="0"/>
                  </a:moveTo>
                  <a:lnTo>
                    <a:pt x="2083287" y="0"/>
                  </a:lnTo>
                  <a:lnTo>
                    <a:pt x="2064107" y="198447"/>
                  </a:lnTo>
                  <a:cubicBezTo>
                    <a:pt x="2021012" y="408454"/>
                    <a:pt x="1913273" y="579634"/>
                    <a:pt x="1740892" y="711989"/>
                  </a:cubicBezTo>
                  <a:cubicBezTo>
                    <a:pt x="1511050" y="888462"/>
                    <a:pt x="1204713" y="976698"/>
                    <a:pt x="821880" y="976698"/>
                  </a:cubicBezTo>
                  <a:cubicBezTo>
                    <a:pt x="481743" y="976698"/>
                    <a:pt x="207783" y="920483"/>
                    <a:pt x="0" y="808053"/>
                  </a:cubicBezTo>
                  <a:lnTo>
                    <a:pt x="0" y="199648"/>
                  </a:lnTo>
                  <a:cubicBezTo>
                    <a:pt x="220592" y="364736"/>
                    <a:pt x="478185" y="447280"/>
                    <a:pt x="772781" y="447280"/>
                  </a:cubicBezTo>
                  <a:cubicBezTo>
                    <a:pt x="959216" y="447280"/>
                    <a:pt x="1107226" y="406008"/>
                    <a:pt x="1216810" y="323464"/>
                  </a:cubicBezTo>
                  <a:cubicBezTo>
                    <a:pt x="1298998" y="261556"/>
                    <a:pt x="1350365" y="180035"/>
                    <a:pt x="1370912" y="78901"/>
                  </a:cubicBezTo>
                  <a:lnTo>
                    <a:pt x="1378441"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endParaRPr lang="zh-CN" altLang="en-US"/>
            </a:p>
          </p:txBody>
        </p:sp>
      </p:grpSp>
    </p:spTree>
    <p:extLst>
      <p:ext uri="{BB962C8B-B14F-4D97-AF65-F5344CB8AC3E}">
        <p14:creationId xmlns:p14="http://schemas.microsoft.com/office/powerpoint/2010/main" val="572309622"/>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500"/>
                                        <p:tgtEl>
                                          <p:spTgt spid="2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right)">
                                      <p:cBhvr>
                                        <p:cTn id="11" dur="500"/>
                                        <p:tgtEl>
                                          <p:spTgt spid="27"/>
                                        </p:tgtEl>
                                      </p:cBhvr>
                                    </p:animEffect>
                                  </p:childTnLst>
                                </p:cTn>
                              </p:par>
                            </p:childTnLst>
                          </p:cTn>
                        </p:par>
                        <p:par>
                          <p:cTn id="12" fill="hold">
                            <p:stCondLst>
                              <p:cond delay="1000"/>
                            </p:stCondLst>
                            <p:childTnLst>
                              <p:par>
                                <p:cTn id="13" presetID="49" presetClass="entr" presetSubtype="0" decel="10000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 calcmode="lin" valueType="num">
                                      <p:cBhvr>
                                        <p:cTn id="17" dur="500" fill="hold"/>
                                        <p:tgtEl>
                                          <p:spTgt spid="30"/>
                                        </p:tgtEl>
                                        <p:attrNameLst>
                                          <p:attrName>style.rotation</p:attrName>
                                        </p:attrNameLst>
                                      </p:cBhvr>
                                      <p:tavLst>
                                        <p:tav tm="0">
                                          <p:val>
                                            <p:fltVal val="360"/>
                                          </p:val>
                                        </p:tav>
                                        <p:tav tm="100000">
                                          <p:val>
                                            <p:fltVal val="0"/>
                                          </p:val>
                                        </p:tav>
                                      </p:tavLst>
                                    </p:anim>
                                    <p:animEffect transition="in" filter="fade">
                                      <p:cBhvr>
                                        <p:cTn id="18" dur="500"/>
                                        <p:tgtEl>
                                          <p:spTgt spid="3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ppt_x</p:attrName>
                                        </p:attrNameLst>
                                      </p:cBhvr>
                                      <p:tavLst>
                                        <p:tav tm="0">
                                          <p:val>
                                            <p:strVal val="#ppt_x-#ppt_w*1.125000"/>
                                          </p:val>
                                        </p:tav>
                                        <p:tav tm="100000">
                                          <p:val>
                                            <p:strVal val="#ppt_x"/>
                                          </p:val>
                                        </p:tav>
                                      </p:tavLst>
                                    </p:anim>
                                    <p:animEffect transition="in" filter="wipe(right)">
                                      <p:cBhvr>
                                        <p:cTn id="28" dur="500"/>
                                        <p:tgtEl>
                                          <p:spTgt spid="8"/>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60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ppt_x"/>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8" grpId="0"/>
      <p:bldP spid="9" grpId="0"/>
      <p:bldP spid="11" grpId="0"/>
      <p:bldP spid="12"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32399"/>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5037"/>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文本框 25"/>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7" name="文本框 26"/>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11384163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1"/>
          <p:cNvSpPr/>
          <p:nvPr/>
        </p:nvSpPr>
        <p:spPr>
          <a:xfrm rot="1891259">
            <a:off x="8857492" y="1809505"/>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36" name="矩形 35"/>
          <p:cNvSpPr/>
          <p:nvPr/>
        </p:nvSpPr>
        <p:spPr>
          <a:xfrm>
            <a:off x="8730251" y="1638617"/>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20" name="矩形 19"/>
          <p:cNvSpPr/>
          <p:nvPr/>
        </p:nvSpPr>
        <p:spPr>
          <a:xfrm>
            <a:off x="8729863" y="1638617"/>
            <a:ext cx="2502984" cy="258888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
          <p:cNvSpPr/>
          <p:nvPr/>
        </p:nvSpPr>
        <p:spPr>
          <a:xfrm rot="765310">
            <a:off x="4827441" y="1429770"/>
            <a:ext cx="2968153" cy="346897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3"/>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34" name="矩形 33"/>
          <p:cNvSpPr/>
          <p:nvPr/>
        </p:nvSpPr>
        <p:spPr>
          <a:xfrm>
            <a:off x="5102279" y="1621554"/>
            <a:ext cx="2496055" cy="3243377"/>
          </a:xfrm>
          <a:prstGeom prst="rect">
            <a:avLst/>
          </a:prstGeom>
          <a:solidFill>
            <a:schemeClr val="accent4"/>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19" name="矩形 18"/>
          <p:cNvSpPr/>
          <p:nvPr/>
        </p:nvSpPr>
        <p:spPr>
          <a:xfrm>
            <a:off x="5092142" y="1606675"/>
            <a:ext cx="2502984" cy="26208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1"/>
          <p:cNvSpPr/>
          <p:nvPr/>
        </p:nvSpPr>
        <p:spPr>
          <a:xfrm rot="1321971">
            <a:off x="1573547" y="1336285"/>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32" name="矩形 31"/>
          <p:cNvSpPr/>
          <p:nvPr/>
        </p:nvSpPr>
        <p:spPr>
          <a:xfrm>
            <a:off x="1434542" y="1621554"/>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41" name="矩形 40"/>
          <p:cNvSpPr/>
          <p:nvPr/>
        </p:nvSpPr>
        <p:spPr>
          <a:xfrm>
            <a:off x="1941896" y="4313075"/>
            <a:ext cx="1441420" cy="377026"/>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nvGrpSpPr>
          <p:cNvPr id="16" name="组合 19"/>
          <p:cNvGrpSpPr>
            <a:grpSpLocks/>
          </p:cNvGrpSpPr>
          <p:nvPr/>
        </p:nvGrpSpPr>
        <p:grpSpPr bwMode="auto">
          <a:xfrm>
            <a:off x="1704651" y="5021249"/>
            <a:ext cx="9319618" cy="1673668"/>
            <a:chOff x="1160463" y="2796138"/>
            <a:chExt cx="9421420" cy="1190029"/>
          </a:xfrm>
        </p:grpSpPr>
        <p:sp>
          <p:nvSpPr>
            <p:cNvPr id="17" name="Text Box 11"/>
            <p:cNvSpPr txBox="1">
              <a:spLocks noChangeArrowheads="1"/>
            </p:cNvSpPr>
            <p:nvPr/>
          </p:nvSpPr>
          <p:spPr bwMode="auto">
            <a:xfrm>
              <a:off x="1160463" y="2796138"/>
              <a:ext cx="1833524" cy="32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lnSpc>
                  <a:spcPct val="150000"/>
                </a:lnSpc>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itchFamily="34" charset="-122"/>
                <a:sym typeface="Arial" panose="020B0604020202020204" pitchFamily="34" charset="0"/>
              </a:endParaRPr>
            </a:p>
          </p:txBody>
        </p:sp>
        <p:sp>
          <p:nvSpPr>
            <p:cNvPr id="18" name="矩形 18"/>
            <p:cNvSpPr>
              <a:spLocks noChangeArrowheads="1"/>
            </p:cNvSpPr>
            <p:nvPr/>
          </p:nvSpPr>
          <p:spPr bwMode="auto">
            <a:xfrm>
              <a:off x="1160463" y="3132696"/>
              <a:ext cx="9421420" cy="85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矩形 1"/>
          <p:cNvSpPr/>
          <p:nvPr/>
        </p:nvSpPr>
        <p:spPr>
          <a:xfrm>
            <a:off x="1427613" y="1621552"/>
            <a:ext cx="2502984" cy="26208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629314" y="4313075"/>
            <a:ext cx="1441420" cy="377026"/>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24" name="矩形 23"/>
          <p:cNvSpPr/>
          <p:nvPr/>
        </p:nvSpPr>
        <p:spPr>
          <a:xfrm>
            <a:off x="9217340" y="4313075"/>
            <a:ext cx="1441420" cy="377026"/>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22" name="文本框 21"/>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356087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5"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down)">
                                      <p:cBhvr>
                                        <p:cTn id="14" dur="500"/>
                                        <p:tgtEl>
                                          <p:spTgt spid="32"/>
                                        </p:tgtEl>
                                      </p:cBhvr>
                                    </p:animEffect>
                                  </p:childTnLst>
                                </p:cTn>
                              </p:par>
                            </p:childTnLst>
                          </p:cTn>
                        </p:par>
                        <p:par>
                          <p:cTn id="15" fill="hold">
                            <p:stCondLst>
                              <p:cond delay="2000"/>
                            </p:stCondLst>
                            <p:childTnLst>
                              <p:par>
                                <p:cTn id="16" presetID="2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1000" fill="hold"/>
                                        <p:tgtEl>
                                          <p:spTgt spid="33"/>
                                        </p:tgtEl>
                                        <p:attrNameLst>
                                          <p:attrName>ppt_w</p:attrName>
                                        </p:attrNameLst>
                                      </p:cBhvr>
                                      <p:tavLst>
                                        <p:tav tm="0">
                                          <p:val>
                                            <p:fltVal val="0"/>
                                          </p:val>
                                        </p:tav>
                                        <p:tav tm="100000">
                                          <p:val>
                                            <p:strVal val="#ppt_w"/>
                                          </p:val>
                                        </p:tav>
                                      </p:tavLst>
                                    </p:anim>
                                    <p:anim calcmode="lin" valueType="num">
                                      <p:cBhvr>
                                        <p:cTn id="29" dur="1000" fill="hold"/>
                                        <p:tgtEl>
                                          <p:spTgt spid="33"/>
                                        </p:tgtEl>
                                        <p:attrNameLst>
                                          <p:attrName>ppt_h</p:attrName>
                                        </p:attrNameLst>
                                      </p:cBhvr>
                                      <p:tavLst>
                                        <p:tav tm="0">
                                          <p:val>
                                            <p:fltVal val="0"/>
                                          </p:val>
                                        </p:tav>
                                        <p:tav tm="100000">
                                          <p:val>
                                            <p:strVal val="#ppt_h"/>
                                          </p:val>
                                        </p:tav>
                                      </p:tavLst>
                                    </p:anim>
                                    <p:anim calcmode="lin" valueType="num">
                                      <p:cBhvr>
                                        <p:cTn id="30"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2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50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5500"/>
                            </p:stCondLst>
                            <p:childTnLst>
                              <p:par>
                                <p:cTn id="47" presetID="15"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1000" fill="hold"/>
                                        <p:tgtEl>
                                          <p:spTgt spid="35"/>
                                        </p:tgtEl>
                                        <p:attrNameLst>
                                          <p:attrName>ppt_w</p:attrName>
                                        </p:attrNameLst>
                                      </p:cBhvr>
                                      <p:tavLst>
                                        <p:tav tm="0">
                                          <p:val>
                                            <p:fltVal val="0"/>
                                          </p:val>
                                        </p:tav>
                                        <p:tav tm="100000">
                                          <p:val>
                                            <p:strVal val="#ppt_w"/>
                                          </p:val>
                                        </p:tav>
                                      </p:tavLst>
                                    </p:anim>
                                    <p:anim calcmode="lin" valueType="num">
                                      <p:cBhvr>
                                        <p:cTn id="50" dur="1000" fill="hold"/>
                                        <p:tgtEl>
                                          <p:spTgt spid="35"/>
                                        </p:tgtEl>
                                        <p:attrNameLst>
                                          <p:attrName>ppt_h</p:attrName>
                                        </p:attrNameLst>
                                      </p:cBhvr>
                                      <p:tavLst>
                                        <p:tav tm="0">
                                          <p:val>
                                            <p:fltVal val="0"/>
                                          </p:val>
                                        </p:tav>
                                        <p:tav tm="100000">
                                          <p:val>
                                            <p:strVal val="#ppt_h"/>
                                          </p:val>
                                        </p:tav>
                                      </p:tavLst>
                                    </p:anim>
                                    <p:anim calcmode="lin" valueType="num">
                                      <p:cBhvr>
                                        <p:cTn id="5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6500"/>
                            </p:stCondLst>
                            <p:childTnLst>
                              <p:par>
                                <p:cTn id="54" presetID="22" presetClass="entr" presetSubtype="4"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down)">
                                      <p:cBhvr>
                                        <p:cTn id="56" dur="500"/>
                                        <p:tgtEl>
                                          <p:spTgt spid="36"/>
                                        </p:tgtEl>
                                      </p:cBhvr>
                                    </p:animEffect>
                                  </p:childTnLst>
                                </p:cTn>
                              </p:par>
                            </p:childTnLst>
                          </p:cTn>
                        </p:par>
                        <p:par>
                          <p:cTn id="57" fill="hold">
                            <p:stCondLst>
                              <p:cond delay="7000"/>
                            </p:stCondLst>
                            <p:childTnLst>
                              <p:par>
                                <p:cTn id="58" presetID="2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7500"/>
                            </p:stCondLst>
                            <p:childTnLst>
                              <p:par>
                                <p:cTn id="62" presetID="53" presetClass="entr" presetSubtype="16"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childTnLst>
                          </p:cTn>
                        </p:par>
                        <p:par>
                          <p:cTn id="67" fill="hold">
                            <p:stCondLst>
                              <p:cond delay="8000"/>
                            </p:stCondLst>
                            <p:childTnLst>
                              <p:par>
                                <p:cTn id="68" presetID="2" presetClass="entr" presetSubtype="4"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ppt_x"/>
                                          </p:val>
                                        </p:tav>
                                        <p:tav tm="100000">
                                          <p:val>
                                            <p:strVal val="#ppt_x"/>
                                          </p:val>
                                        </p:tav>
                                      </p:tavLst>
                                    </p:anim>
                                    <p:anim calcmode="lin" valueType="num">
                                      <p:cBhvr additive="base">
                                        <p:cTn id="7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20" grpId="0" animBg="1"/>
      <p:bldP spid="33" grpId="0" animBg="1"/>
      <p:bldP spid="34" grpId="0" animBg="1"/>
      <p:bldP spid="19" grpId="0" animBg="1"/>
      <p:bldP spid="31" grpId="0" animBg="1"/>
      <p:bldP spid="32" grpId="0" animBg="1"/>
      <p:bldP spid="41" grpId="0"/>
      <p:bldP spid="2" grpId="0" animBg="1"/>
      <p:bldP spid="21"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781575" y="4842597"/>
            <a:ext cx="716976" cy="530251"/>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5018574" y="3718657"/>
            <a:ext cx="780414" cy="342329"/>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4469171" y="2410385"/>
            <a:ext cx="554190" cy="691840"/>
          </a:xfrm>
          <a:custGeom>
            <a:avLst/>
            <a:gdLst>
              <a:gd name="T0" fmla="*/ 60 w 266"/>
              <a:gd name="T1" fmla="*/ 332 h 332"/>
              <a:gd name="T2" fmla="*/ 31 w 266"/>
              <a:gd name="T3" fmla="*/ 324 h 332"/>
              <a:gd name="T4" fmla="*/ 16 w 266"/>
              <a:gd name="T5" fmla="*/ 250 h 332"/>
              <a:gd name="T6" fmla="*/ 161 w 266"/>
              <a:gd name="T7" fmla="*/ 31 h 332"/>
              <a:gd name="T8" fmla="*/ 235 w 266"/>
              <a:gd name="T9" fmla="*/ 16 h 332"/>
              <a:gd name="T10" fmla="*/ 250 w 266"/>
              <a:gd name="T11" fmla="*/ 90 h 332"/>
              <a:gd name="T12" fmla="*/ 105 w 266"/>
              <a:gd name="T13" fmla="*/ 309 h 332"/>
              <a:gd name="T14" fmla="*/ 60 w 266"/>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solidFill>
            <a:schemeClr val="accent5"/>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3476894" y="2009406"/>
            <a:ext cx="226225" cy="772036"/>
          </a:xfrm>
          <a:custGeom>
            <a:avLst/>
            <a:gdLst>
              <a:gd name="T0" fmla="*/ 56 w 109"/>
              <a:gd name="T1" fmla="*/ 370 h 370"/>
              <a:gd name="T2" fmla="*/ 2 w 109"/>
              <a:gd name="T3" fmla="*/ 317 h 370"/>
              <a:gd name="T4" fmla="*/ 0 w 109"/>
              <a:gd name="T5" fmla="*/ 54 h 370"/>
              <a:gd name="T6" fmla="*/ 53 w 109"/>
              <a:gd name="T7" fmla="*/ 0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9"/>
          <p:cNvSpPr>
            <a:spLocks/>
          </p:cNvSpPr>
          <p:nvPr/>
        </p:nvSpPr>
        <p:spPr bwMode="auto">
          <a:xfrm>
            <a:off x="1631190" y="4839007"/>
            <a:ext cx="716976" cy="529054"/>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
          <p:cNvSpPr>
            <a:spLocks/>
          </p:cNvSpPr>
          <p:nvPr/>
        </p:nvSpPr>
        <p:spPr bwMode="auto">
          <a:xfrm>
            <a:off x="1330756" y="3717461"/>
            <a:ext cx="780414" cy="339935"/>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p:cNvSpPr>
          <p:nvPr/>
        </p:nvSpPr>
        <p:spPr bwMode="auto">
          <a:xfrm>
            <a:off x="2106381" y="2405598"/>
            <a:ext cx="555387" cy="694234"/>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13" name="Group 12"/>
          <p:cNvGrpSpPr/>
          <p:nvPr/>
        </p:nvGrpSpPr>
        <p:grpSpPr>
          <a:xfrm>
            <a:off x="2319440" y="2989712"/>
            <a:ext cx="2513606" cy="3305990"/>
            <a:chOff x="2066468" y="2628718"/>
            <a:chExt cx="2744485" cy="3609651"/>
          </a:xfrm>
        </p:grpSpPr>
        <p:sp>
          <p:nvSpPr>
            <p:cNvPr id="14" name="Freeform 13"/>
            <p:cNvSpPr>
              <a:spLocks/>
            </p:cNvSpPr>
            <p:nvPr/>
          </p:nvSpPr>
          <p:spPr bwMode="auto">
            <a:xfrm>
              <a:off x="2925100" y="5888120"/>
              <a:ext cx="1059894" cy="350249"/>
            </a:xfrm>
            <a:custGeom>
              <a:avLst/>
              <a:gdLst>
                <a:gd name="T0" fmla="*/ 466 w 466"/>
                <a:gd name="T1" fmla="*/ 0 h 154"/>
                <a:gd name="T2" fmla="*/ 233 w 466"/>
                <a:gd name="T3" fmla="*/ 154 h 154"/>
                <a:gd name="T4" fmla="*/ 0 w 466"/>
                <a:gd name="T5" fmla="*/ 0 h 154"/>
                <a:gd name="T6" fmla="*/ 466 w 466"/>
                <a:gd name="T7" fmla="*/ 0 h 154"/>
              </a:gdLst>
              <a:ah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2066468" y="2628718"/>
              <a:ext cx="2744485" cy="3354806"/>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4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Oval 14"/>
          <p:cNvSpPr>
            <a:spLocks noChangeArrowheads="1"/>
          </p:cNvSpPr>
          <p:nvPr/>
        </p:nvSpPr>
        <p:spPr bwMode="auto">
          <a:xfrm>
            <a:off x="2808995" y="3448146"/>
            <a:ext cx="1607510" cy="1607510"/>
          </a:xfrm>
          <a:prstGeom prst="ellipse">
            <a:avLst/>
          </a:pr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7" name="Oval 15"/>
          <p:cNvSpPr>
            <a:spLocks noChangeArrowheads="1"/>
          </p:cNvSpPr>
          <p:nvPr/>
        </p:nvSpPr>
        <p:spPr bwMode="auto">
          <a:xfrm>
            <a:off x="2968190" y="3608538"/>
            <a:ext cx="1287924" cy="128672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8" name="Oval 16"/>
          <p:cNvSpPr>
            <a:spLocks noChangeArrowheads="1"/>
          </p:cNvSpPr>
          <p:nvPr/>
        </p:nvSpPr>
        <p:spPr bwMode="auto">
          <a:xfrm>
            <a:off x="3105840" y="3746187"/>
            <a:ext cx="1012624" cy="1012624"/>
          </a:xfrm>
          <a:prstGeom prst="ellipse">
            <a:avLst/>
          </a:pr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9" name="Oval 17"/>
          <p:cNvSpPr>
            <a:spLocks noChangeArrowheads="1"/>
          </p:cNvSpPr>
          <p:nvPr/>
        </p:nvSpPr>
        <p:spPr bwMode="auto">
          <a:xfrm>
            <a:off x="3255459" y="3894610"/>
            <a:ext cx="713385" cy="7145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0" name="Oval 18"/>
          <p:cNvSpPr>
            <a:spLocks noChangeArrowheads="1"/>
          </p:cNvSpPr>
          <p:nvPr/>
        </p:nvSpPr>
        <p:spPr bwMode="auto">
          <a:xfrm>
            <a:off x="3388322" y="4027471"/>
            <a:ext cx="446464" cy="448859"/>
          </a:xfrm>
          <a:prstGeom prst="ellipse">
            <a:avLst/>
          </a:pr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1" name="Oval 19"/>
          <p:cNvSpPr>
            <a:spLocks noChangeArrowheads="1"/>
          </p:cNvSpPr>
          <p:nvPr/>
        </p:nvSpPr>
        <p:spPr bwMode="auto">
          <a:xfrm>
            <a:off x="3528365" y="4169910"/>
            <a:ext cx="166377" cy="1663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0"/>
          <p:cNvSpPr>
            <a:spLocks/>
          </p:cNvSpPr>
          <p:nvPr/>
        </p:nvSpPr>
        <p:spPr bwMode="auto">
          <a:xfrm>
            <a:off x="3576242" y="333682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 name="T20" fmla="*/ 543 w 792"/>
              <a:gd name="T21" fmla="*/ 282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lnTo>
                  <a:pt x="543" y="282"/>
                </a:ln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1"/>
          <p:cNvSpPr>
            <a:spLocks/>
          </p:cNvSpPr>
          <p:nvPr/>
        </p:nvSpPr>
        <p:spPr bwMode="auto">
          <a:xfrm>
            <a:off x="3612151" y="331288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4"/>
          <p:cNvGrpSpPr>
            <a:grpSpLocks noChangeAspect="1"/>
          </p:cNvGrpSpPr>
          <p:nvPr/>
        </p:nvGrpSpPr>
        <p:grpSpPr bwMode="auto">
          <a:xfrm flipH="1">
            <a:off x="6607537" y="3280489"/>
            <a:ext cx="1144281" cy="989145"/>
            <a:chOff x="2883" y="375"/>
            <a:chExt cx="1938" cy="1977"/>
          </a:xfrm>
          <a:solidFill>
            <a:schemeClr val="accent1"/>
          </a:solidFill>
        </p:grpSpPr>
        <p:sp>
          <p:nvSpPr>
            <p:cNvPr id="2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Group 4"/>
          <p:cNvGrpSpPr>
            <a:grpSpLocks noChangeAspect="1"/>
          </p:cNvGrpSpPr>
          <p:nvPr/>
        </p:nvGrpSpPr>
        <p:grpSpPr bwMode="auto">
          <a:xfrm flipH="1">
            <a:off x="9139688" y="3280489"/>
            <a:ext cx="1144281" cy="989145"/>
            <a:chOff x="2883" y="375"/>
            <a:chExt cx="1938" cy="1977"/>
          </a:xfrm>
          <a:solidFill>
            <a:schemeClr val="accent2"/>
          </a:solidFill>
        </p:grpSpPr>
        <p:sp>
          <p:nvSpPr>
            <p:cNvPr id="3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4"/>
          <p:cNvGrpSpPr>
            <a:grpSpLocks noChangeAspect="1"/>
          </p:cNvGrpSpPr>
          <p:nvPr/>
        </p:nvGrpSpPr>
        <p:grpSpPr bwMode="auto">
          <a:xfrm flipH="1">
            <a:off x="6607537" y="4876369"/>
            <a:ext cx="1144281" cy="989145"/>
            <a:chOff x="2883" y="375"/>
            <a:chExt cx="1938" cy="1977"/>
          </a:xfrm>
          <a:solidFill>
            <a:schemeClr val="accent3"/>
          </a:solidFill>
        </p:grpSpPr>
        <p:sp>
          <p:nvSpPr>
            <p:cNvPr id="4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Group 4"/>
          <p:cNvGrpSpPr>
            <a:grpSpLocks noChangeAspect="1"/>
          </p:cNvGrpSpPr>
          <p:nvPr/>
        </p:nvGrpSpPr>
        <p:grpSpPr bwMode="auto">
          <a:xfrm flipH="1">
            <a:off x="9183285" y="4876369"/>
            <a:ext cx="1144281" cy="989145"/>
            <a:chOff x="2883" y="375"/>
            <a:chExt cx="1938" cy="1977"/>
          </a:xfrm>
          <a:solidFill>
            <a:schemeClr val="accent4"/>
          </a:solidFill>
        </p:grpSpPr>
        <p:sp>
          <p:nvSpPr>
            <p:cNvPr id="5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Content Placeholder 2"/>
          <p:cNvSpPr txBox="1">
            <a:spLocks/>
          </p:cNvSpPr>
          <p:nvPr/>
        </p:nvSpPr>
        <p:spPr>
          <a:xfrm>
            <a:off x="6572145" y="2243255"/>
            <a:ext cx="4884557" cy="80329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b="1"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replace text, click add relevant headline, modify the text content, also can copy your content to this directly.</a:t>
            </a:r>
            <a:endParaRPr lang="en-US" sz="800" i="1" dirty="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9" name="Content Placeholder 2"/>
          <p:cNvSpPr txBox="1">
            <a:spLocks/>
          </p:cNvSpPr>
          <p:nvPr/>
        </p:nvSpPr>
        <p:spPr>
          <a:xfrm>
            <a:off x="70766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0" name="TextBox 78"/>
          <p:cNvSpPr txBox="1"/>
          <p:nvPr/>
        </p:nvSpPr>
        <p:spPr>
          <a:xfrm>
            <a:off x="70766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p:cNvSpPr txBox="1">
            <a:spLocks/>
          </p:cNvSpPr>
          <p:nvPr/>
        </p:nvSpPr>
        <p:spPr>
          <a:xfrm>
            <a:off x="96801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2" name="TextBox 78"/>
          <p:cNvSpPr txBox="1"/>
          <p:nvPr/>
        </p:nvSpPr>
        <p:spPr>
          <a:xfrm>
            <a:off x="96801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Content Placeholder 2"/>
          <p:cNvSpPr txBox="1">
            <a:spLocks/>
          </p:cNvSpPr>
          <p:nvPr/>
        </p:nvSpPr>
        <p:spPr>
          <a:xfrm>
            <a:off x="70766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4" name="TextBox 78"/>
          <p:cNvSpPr txBox="1"/>
          <p:nvPr/>
        </p:nvSpPr>
        <p:spPr>
          <a:xfrm>
            <a:off x="70766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Content Placeholder 2"/>
          <p:cNvSpPr txBox="1">
            <a:spLocks/>
          </p:cNvSpPr>
          <p:nvPr/>
        </p:nvSpPr>
        <p:spPr>
          <a:xfrm>
            <a:off x="96801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6" name="TextBox 78"/>
          <p:cNvSpPr txBox="1"/>
          <p:nvPr/>
        </p:nvSpPr>
        <p:spPr>
          <a:xfrm>
            <a:off x="96801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文本框 76"/>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8" name="文本框 77"/>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89599908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par>
                          <p:cTn id="24" fill="hold">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500"/>
                                        <p:tgtEl>
                                          <p:spTgt spid="11"/>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5000"/>
                            </p:stCondLst>
                            <p:childTnLst>
                              <p:par>
                                <p:cTn id="37" presetID="2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6500"/>
                            </p:stCondLst>
                            <p:childTnLst>
                              <p:par>
                                <p:cTn id="49" presetID="2" presetClass="entr" presetSubtype="3"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1+#ppt_w/2"/>
                                          </p:val>
                                        </p:tav>
                                        <p:tav tm="100000">
                                          <p:val>
                                            <p:strVal val="#ppt_x"/>
                                          </p:val>
                                        </p:tav>
                                      </p:tavLst>
                                    </p:anim>
                                    <p:anim calcmode="lin" valueType="num">
                                      <p:cBhvr additive="base">
                                        <p:cTn id="52" dur="500" fill="hold"/>
                                        <p:tgtEl>
                                          <p:spTgt spid="22"/>
                                        </p:tgtEl>
                                        <p:attrNameLst>
                                          <p:attrName>ppt_y</p:attrName>
                                        </p:attrNameLst>
                                      </p:cBhvr>
                                      <p:tavLst>
                                        <p:tav tm="0">
                                          <p:val>
                                            <p:strVal val="0-#ppt_h/2"/>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fade">
                                      <p:cBhvr>
                                        <p:cTn id="56" dur="1000"/>
                                        <p:tgtEl>
                                          <p:spTgt spid="64"/>
                                        </p:tgtEl>
                                      </p:cBhvr>
                                    </p:animEffect>
                                    <p:anim calcmode="lin" valueType="num">
                                      <p:cBhvr>
                                        <p:cTn id="57" dur="1000" fill="hold"/>
                                        <p:tgtEl>
                                          <p:spTgt spid="64"/>
                                        </p:tgtEl>
                                        <p:attrNameLst>
                                          <p:attrName>ppt_x</p:attrName>
                                        </p:attrNameLst>
                                      </p:cBhvr>
                                      <p:tavLst>
                                        <p:tav tm="0">
                                          <p:val>
                                            <p:strVal val="#ppt_x"/>
                                          </p:val>
                                        </p:tav>
                                        <p:tav tm="100000">
                                          <p:val>
                                            <p:strVal val="#ppt_x"/>
                                          </p:val>
                                        </p:tav>
                                      </p:tavLst>
                                    </p:anim>
                                    <p:anim calcmode="lin" valueType="num">
                                      <p:cBhvr>
                                        <p:cTn id="58" dur="1000" fill="hold"/>
                                        <p:tgtEl>
                                          <p:spTgt spid="64"/>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22" presetClass="entr" presetSubtype="8"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750"/>
                                        <p:tgtEl>
                                          <p:spTgt spid="24"/>
                                        </p:tgtEl>
                                      </p:cBhvr>
                                    </p:animEffect>
                                  </p:childTnLst>
                                </p:cTn>
                              </p:par>
                            </p:childTnLst>
                          </p:cTn>
                        </p:par>
                        <p:par>
                          <p:cTn id="63" fill="hold">
                            <p:stCondLst>
                              <p:cond delay="8750"/>
                            </p:stCondLst>
                            <p:childTnLst>
                              <p:par>
                                <p:cTn id="64" presetID="22" presetClass="entr" presetSubtype="8" fill="hold"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750"/>
                                        <p:tgtEl>
                                          <p:spTgt spid="34"/>
                                        </p:tgtEl>
                                      </p:cBhvr>
                                    </p:animEffect>
                                  </p:childTnLst>
                                </p:cTn>
                              </p:par>
                            </p:childTnLst>
                          </p:cTn>
                        </p:par>
                        <p:par>
                          <p:cTn id="67" fill="hold">
                            <p:stCondLst>
                              <p:cond delay="9500"/>
                            </p:stCondLst>
                            <p:childTnLst>
                              <p:par>
                                <p:cTn id="68" presetID="22" presetClass="entr" presetSubtype="8"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750"/>
                                        <p:tgtEl>
                                          <p:spTgt spid="44"/>
                                        </p:tgtEl>
                                      </p:cBhvr>
                                    </p:animEffect>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750"/>
                                        <p:tgtEl>
                                          <p:spTgt spid="54"/>
                                        </p:tgtEl>
                                      </p:cBhvr>
                                    </p:animEffect>
                                  </p:childTnLst>
                                </p:cTn>
                              </p:par>
                            </p:childTnLst>
                          </p:cTn>
                        </p:par>
                        <p:par>
                          <p:cTn id="75" fill="hold">
                            <p:stCondLst>
                              <p:cond delay="11000"/>
                            </p:stCondLst>
                            <p:childTnLst>
                              <p:par>
                                <p:cTn id="76" presetID="22" presetClass="entr" presetSubtype="8" fill="hold" grpId="0" nodeType="after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wipe(left)">
                                      <p:cBhvr>
                                        <p:cTn id="78" dur="750"/>
                                        <p:tgtEl>
                                          <p:spTgt spid="69"/>
                                        </p:tgtEl>
                                      </p:cBhvr>
                                    </p:animEffect>
                                  </p:childTnLst>
                                </p:cTn>
                              </p:par>
                            </p:childTnLst>
                          </p:cTn>
                        </p:par>
                        <p:par>
                          <p:cTn id="79" fill="hold">
                            <p:stCondLst>
                              <p:cond delay="11750"/>
                            </p:stCondLst>
                            <p:childTnLst>
                              <p:par>
                                <p:cTn id="80" presetID="22" presetClass="entr" presetSubtype="4"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wipe(down)">
                                      <p:cBhvr>
                                        <p:cTn id="82" dur="750"/>
                                        <p:tgtEl>
                                          <p:spTgt spid="70"/>
                                        </p:tgtEl>
                                      </p:cBhvr>
                                    </p:animEffect>
                                  </p:childTnLst>
                                </p:cTn>
                              </p:par>
                            </p:childTnLst>
                          </p:cTn>
                        </p:par>
                        <p:par>
                          <p:cTn id="83" fill="hold">
                            <p:stCondLst>
                              <p:cond delay="12500"/>
                            </p:stCondLst>
                            <p:childTnLst>
                              <p:par>
                                <p:cTn id="84" presetID="22" presetClass="entr" presetSubtype="8"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left)">
                                      <p:cBhvr>
                                        <p:cTn id="86" dur="750"/>
                                        <p:tgtEl>
                                          <p:spTgt spid="71"/>
                                        </p:tgtEl>
                                      </p:cBhvr>
                                    </p:animEffect>
                                  </p:childTnLst>
                                </p:cTn>
                              </p:par>
                            </p:childTnLst>
                          </p:cTn>
                        </p:par>
                        <p:par>
                          <p:cTn id="87" fill="hold">
                            <p:stCondLst>
                              <p:cond delay="13250"/>
                            </p:stCondLst>
                            <p:childTnLst>
                              <p:par>
                                <p:cTn id="88" presetID="22" presetClass="entr" presetSubtype="4"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down)">
                                      <p:cBhvr>
                                        <p:cTn id="90" dur="750"/>
                                        <p:tgtEl>
                                          <p:spTgt spid="72"/>
                                        </p:tgtEl>
                                      </p:cBhvr>
                                    </p:animEffect>
                                  </p:childTnLst>
                                </p:cTn>
                              </p:par>
                            </p:childTnLst>
                          </p:cTn>
                        </p:par>
                        <p:par>
                          <p:cTn id="91" fill="hold">
                            <p:stCondLst>
                              <p:cond delay="14000"/>
                            </p:stCondLst>
                            <p:childTnLst>
                              <p:par>
                                <p:cTn id="92" presetID="22" presetClass="entr" presetSubtype="8"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wipe(left)">
                                      <p:cBhvr>
                                        <p:cTn id="94" dur="750"/>
                                        <p:tgtEl>
                                          <p:spTgt spid="73"/>
                                        </p:tgtEl>
                                      </p:cBhvr>
                                    </p:animEffect>
                                  </p:childTnLst>
                                </p:cTn>
                              </p:par>
                            </p:childTnLst>
                          </p:cTn>
                        </p:par>
                        <p:par>
                          <p:cTn id="95" fill="hold">
                            <p:stCondLst>
                              <p:cond delay="14750"/>
                            </p:stCondLst>
                            <p:childTnLst>
                              <p:par>
                                <p:cTn id="96" presetID="22" presetClass="entr" presetSubtype="4" fill="hold" grpId="0"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wipe(down)">
                                      <p:cBhvr>
                                        <p:cTn id="98" dur="750"/>
                                        <p:tgtEl>
                                          <p:spTgt spid="74"/>
                                        </p:tgtEl>
                                      </p:cBhvr>
                                    </p:animEffect>
                                  </p:childTnLst>
                                </p:cTn>
                              </p:par>
                            </p:childTnLst>
                          </p:cTn>
                        </p:par>
                        <p:par>
                          <p:cTn id="99" fill="hold">
                            <p:stCondLst>
                              <p:cond delay="15500"/>
                            </p:stCondLst>
                            <p:childTnLst>
                              <p:par>
                                <p:cTn id="100" presetID="22" presetClass="entr" presetSubtype="8" fill="hold" grpId="0" nodeType="after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left)">
                                      <p:cBhvr>
                                        <p:cTn id="102" dur="750"/>
                                        <p:tgtEl>
                                          <p:spTgt spid="75"/>
                                        </p:tgtEl>
                                      </p:cBhvr>
                                    </p:animEffect>
                                  </p:childTnLst>
                                </p:cTn>
                              </p:par>
                            </p:childTnLst>
                          </p:cTn>
                        </p:par>
                        <p:par>
                          <p:cTn id="103" fill="hold">
                            <p:stCondLst>
                              <p:cond delay="16250"/>
                            </p:stCondLst>
                            <p:childTnLst>
                              <p:par>
                                <p:cTn id="104" presetID="22" presetClass="entr" presetSubtype="4"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wipe(down)">
                                      <p:cBhvr>
                                        <p:cTn id="106"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6" grpId="0" animBg="1"/>
      <p:bldP spid="18" grpId="0" animBg="1"/>
      <p:bldP spid="20" grpId="0" animBg="1"/>
      <p:bldP spid="22" grpId="0" animBg="1"/>
      <p:bldP spid="64" grpId="0"/>
      <p:bldP spid="69" grpId="0"/>
      <p:bldP spid="70" grpId="0"/>
      <p:bldP spid="71" grpId="0"/>
      <p:bldP spid="72" grpId="0"/>
      <p:bldP spid="73" grpId="0"/>
      <p:bldP spid="74" grpId="0"/>
      <p:bldP spid="75" grpId="0"/>
      <p:bldP spid="7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53" y="2"/>
            <a:ext cx="12862858" cy="7265945"/>
          </a:xfrm>
          <a:prstGeom prst="rect">
            <a:avLst/>
          </a:prstGeom>
          <a:gradFill flip="none" rotWithShape="1">
            <a:gsLst>
              <a:gs pos="0">
                <a:srgbClr val="F4F6F8"/>
              </a:gs>
              <a:gs pos="100000">
                <a:srgbClr val="E1E1E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a:p>
        </p:txBody>
      </p:sp>
      <p:pic>
        <p:nvPicPr>
          <p:cNvPr id="19" name="图片 2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76217" y="373353"/>
            <a:ext cx="7890621" cy="3947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6"/>
          <p:cNvSpPr>
            <a:spLocks noChangeArrowheads="1"/>
          </p:cNvSpPr>
          <p:nvPr/>
        </p:nvSpPr>
        <p:spPr bwMode="auto">
          <a:xfrm>
            <a:off x="353" y="5196793"/>
            <a:ext cx="12858044" cy="2062645"/>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nvGrpSpPr>
          <p:cNvPr id="25" name="组合 13"/>
          <p:cNvGrpSpPr>
            <a:grpSpLocks noChangeAspect="1"/>
          </p:cNvGrpSpPr>
          <p:nvPr/>
        </p:nvGrpSpPr>
        <p:grpSpPr bwMode="auto">
          <a:xfrm>
            <a:off x="7176079" y="3351798"/>
            <a:ext cx="5883225" cy="3671575"/>
            <a:chOff x="0" y="0"/>
            <a:chExt cx="5324473" cy="3322983"/>
          </a:xfrm>
        </p:grpSpPr>
        <p:pic>
          <p:nvPicPr>
            <p:cNvPr id="26"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1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p:nvPr/>
        </p:nvSpPr>
        <p:spPr>
          <a:xfrm>
            <a:off x="4018608" y="4122604"/>
            <a:ext cx="2998000" cy="871329"/>
          </a:xfrm>
          <a:prstGeom prst="rect">
            <a:avLst/>
          </a:prstGeom>
          <a:noFill/>
        </p:spPr>
        <p:txBody>
          <a:bodyPr wrap="none" rtlCol="0">
            <a:spAutoFit/>
          </a:bodyPr>
          <a:lstStyle/>
          <a:p>
            <a:pPr marL="0" lvl="1"/>
            <a:r>
              <a:rPr lang="zh-CN" altLang="en-US" sz="5062" b="1" spc="422" dirty="0">
                <a:solidFill>
                  <a:srgbClr val="0070C0"/>
                </a:solidFill>
                <a:latin typeface="微软雅黑" panose="020B0503020204020204" pitchFamily="34" charset="-122"/>
                <a:ea typeface="微软雅黑" panose="020B0503020204020204" pitchFamily="34" charset="-122"/>
              </a:rPr>
              <a:t>发展前景</a:t>
            </a:r>
          </a:p>
        </p:txBody>
      </p:sp>
      <p:sp>
        <p:nvSpPr>
          <p:cNvPr id="9" name="文本框 9"/>
          <p:cNvSpPr txBox="1"/>
          <p:nvPr/>
        </p:nvSpPr>
        <p:spPr>
          <a:xfrm>
            <a:off x="3594217" y="5341352"/>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产品开发计划</a:t>
            </a:r>
          </a:p>
        </p:txBody>
      </p:sp>
      <p:sp>
        <p:nvSpPr>
          <p:cNvPr id="11" name="文本框 9"/>
          <p:cNvSpPr txBox="1"/>
          <p:nvPr/>
        </p:nvSpPr>
        <p:spPr>
          <a:xfrm>
            <a:off x="3594215" y="5798977"/>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市场开拓计划</a:t>
            </a:r>
          </a:p>
        </p:txBody>
      </p:sp>
      <p:sp>
        <p:nvSpPr>
          <p:cNvPr id="12" name="文本框 9"/>
          <p:cNvSpPr txBox="1"/>
          <p:nvPr/>
        </p:nvSpPr>
        <p:spPr>
          <a:xfrm>
            <a:off x="3594217" y="6257234"/>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五年发展规划</a:t>
            </a:r>
          </a:p>
        </p:txBody>
      </p:sp>
      <p:sp>
        <p:nvSpPr>
          <p:cNvPr id="13" name="文本框 9"/>
          <p:cNvSpPr txBox="1"/>
          <p:nvPr/>
        </p:nvSpPr>
        <p:spPr>
          <a:xfrm>
            <a:off x="3594215" y="6709149"/>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销售网络布局</a:t>
            </a:r>
          </a:p>
        </p:txBody>
      </p:sp>
      <p:sp>
        <p:nvSpPr>
          <p:cNvPr id="14" name="文本框 9"/>
          <p:cNvSpPr txBox="1"/>
          <p:nvPr/>
        </p:nvSpPr>
        <p:spPr>
          <a:xfrm>
            <a:off x="5989233" y="5345933"/>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短期盈利计划</a:t>
            </a:r>
          </a:p>
        </p:txBody>
      </p:sp>
      <p:grpSp>
        <p:nvGrpSpPr>
          <p:cNvPr id="15" name="组合 14"/>
          <p:cNvGrpSpPr/>
          <p:nvPr/>
        </p:nvGrpSpPr>
        <p:grpSpPr>
          <a:xfrm>
            <a:off x="3189194" y="4230724"/>
            <a:ext cx="707860" cy="638217"/>
            <a:chOff x="6068610" y="2138335"/>
            <a:chExt cx="428348" cy="386204"/>
          </a:xfrm>
        </p:grpSpPr>
        <p:sp>
          <p:nvSpPr>
            <p:cNvPr id="16" name="Freeform 5"/>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ln>
          </p:spPr>
          <p:txBody>
            <a:bodyPr vert="horz" wrap="square" lIns="128580" tIns="64290" rIns="128580" bIns="64290" numCol="1" anchor="t" anchorCtr="0" compatLnSpc="1"/>
            <a:lstStyle/>
            <a:p>
              <a:endParaRPr lang="zh-CN" altLang="en-US" sz="2250" dirty="0">
                <a:ea typeface="微软雅黑" panose="020B0503020204020204" pitchFamily="34" charset="-122"/>
              </a:endParaRPr>
            </a:p>
          </p:txBody>
        </p:sp>
        <p:sp>
          <p:nvSpPr>
            <p:cNvPr id="17" name="KSO_Shape"/>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250" dirty="0">
                <a:solidFill>
                  <a:srgbClr val="FFFFFF"/>
                </a:solidFill>
                <a:ea typeface="微软雅黑" panose="020B0503020204020204" pitchFamily="34" charset="-122"/>
              </a:endParaRPr>
            </a:p>
          </p:txBody>
        </p:sp>
      </p:grpSp>
      <p:grpSp>
        <p:nvGrpSpPr>
          <p:cNvPr id="28" name="组合 27"/>
          <p:cNvGrpSpPr/>
          <p:nvPr/>
        </p:nvGrpSpPr>
        <p:grpSpPr>
          <a:xfrm>
            <a:off x="354" y="1657483"/>
            <a:ext cx="2797630" cy="5680445"/>
            <a:chOff x="0" y="1178719"/>
            <a:chExt cx="1989535" cy="4039649"/>
          </a:xfrm>
        </p:grpSpPr>
        <p:sp>
          <p:nvSpPr>
            <p:cNvPr id="29" name="文本框 8"/>
            <p:cNvSpPr txBox="1">
              <a:spLocks noChangeArrowheads="1"/>
            </p:cNvSpPr>
            <p:nvPr/>
          </p:nvSpPr>
          <p:spPr bwMode="auto">
            <a:xfrm>
              <a:off x="0" y="1178719"/>
              <a:ext cx="1121569" cy="4039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280" b="1">
                  <a:solidFill>
                    <a:srgbClr val="1C4885"/>
                  </a:solidFill>
                  <a:latin typeface="微软雅黑" panose="020B0503020204020204" pitchFamily="34" charset="-122"/>
                  <a:ea typeface="微软雅黑" panose="020B0503020204020204" pitchFamily="34" charset="-122"/>
                </a:rPr>
                <a:t>4</a:t>
              </a:r>
              <a:endParaRPr lang="zh-CN" altLang="en-US" sz="36280" b="1">
                <a:solidFill>
                  <a:srgbClr val="1C4885"/>
                </a:solidFill>
                <a:latin typeface="微软雅黑" panose="020B0503020204020204" pitchFamily="34" charset="-122"/>
                <a:ea typeface="微软雅黑" panose="020B0503020204020204" pitchFamily="34" charset="-122"/>
              </a:endParaRPr>
            </a:p>
          </p:txBody>
        </p:sp>
        <p:sp>
          <p:nvSpPr>
            <p:cNvPr id="30" name="文本框 17"/>
            <p:cNvSpPr/>
            <p:nvPr/>
          </p:nvSpPr>
          <p:spPr bwMode="auto">
            <a:xfrm>
              <a:off x="126206" y="3667125"/>
              <a:ext cx="1863329" cy="696516"/>
            </a:xfrm>
            <a:custGeom>
              <a:avLst/>
              <a:gdLst>
                <a:gd name="T0" fmla="*/ 0 w 2484854"/>
                <a:gd name="T1" fmla="*/ 0 h 929514"/>
                <a:gd name="T2" fmla="*/ 2484854 w 2484854"/>
                <a:gd name="T3" fmla="*/ 0 h 929514"/>
                <a:gd name="T4" fmla="*/ 2484854 w 2484854"/>
                <a:gd name="T5" fmla="*/ 207967 h 929514"/>
                <a:gd name="T6" fmla="*/ 2083520 w 2484854"/>
                <a:gd name="T7" fmla="*/ 207967 h 929514"/>
                <a:gd name="T8" fmla="*/ 2083520 w 2484854"/>
                <a:gd name="T9" fmla="*/ 929514 h 929514"/>
                <a:gd name="T10" fmla="*/ 1453767 w 2484854"/>
                <a:gd name="T11" fmla="*/ 929514 h 929514"/>
                <a:gd name="T12" fmla="*/ 1453767 w 2484854"/>
                <a:gd name="T13" fmla="*/ 207967 h 929514"/>
                <a:gd name="T14" fmla="*/ 0 w 2484854"/>
                <a:gd name="T15" fmla="*/ 207967 h 929514"/>
                <a:gd name="T16" fmla="*/ 0 w 2484854"/>
                <a:gd name="T17" fmla="*/ 0 h 929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4854" h="929514">
                  <a:moveTo>
                    <a:pt x="0" y="0"/>
                  </a:moveTo>
                  <a:lnTo>
                    <a:pt x="2484854" y="0"/>
                  </a:lnTo>
                  <a:lnTo>
                    <a:pt x="2484854" y="207967"/>
                  </a:lnTo>
                  <a:lnTo>
                    <a:pt x="2083520" y="207967"/>
                  </a:lnTo>
                  <a:lnTo>
                    <a:pt x="2083520" y="929514"/>
                  </a:lnTo>
                  <a:lnTo>
                    <a:pt x="1453767" y="929514"/>
                  </a:lnTo>
                  <a:lnTo>
                    <a:pt x="1453767" y="207967"/>
                  </a:lnTo>
                  <a:lnTo>
                    <a:pt x="0" y="207967"/>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endParaRPr lang="zh-CN" altLang="en-US"/>
            </a:p>
          </p:txBody>
        </p:sp>
      </p:grpSp>
    </p:spTree>
    <p:extLst>
      <p:ext uri="{BB962C8B-B14F-4D97-AF65-F5344CB8AC3E}">
        <p14:creationId xmlns:p14="http://schemas.microsoft.com/office/powerpoint/2010/main" val="359107411"/>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right)">
                                      <p:cBhvr>
                                        <p:cTn id="11" dur="500"/>
                                        <p:tgtEl>
                                          <p:spTgt spid="25"/>
                                        </p:tgtEl>
                                      </p:cBhvr>
                                    </p:animEffect>
                                  </p:childTnLst>
                                </p:cTn>
                              </p:par>
                            </p:childTnLst>
                          </p:cTn>
                        </p:par>
                        <p:par>
                          <p:cTn id="12" fill="hold">
                            <p:stCondLst>
                              <p:cond delay="1000"/>
                            </p:stCondLst>
                            <p:childTnLst>
                              <p:par>
                                <p:cTn id="13" presetID="49" presetClass="entr" presetSubtype="0" decel="100000"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fltVal val="0"/>
                                          </p:val>
                                        </p:tav>
                                        <p:tav tm="100000">
                                          <p:val>
                                            <p:strVal val="#ppt_w"/>
                                          </p:val>
                                        </p:tav>
                                      </p:tavLst>
                                    </p:anim>
                                    <p:anim calcmode="lin" valueType="num">
                                      <p:cBhvr>
                                        <p:cTn id="16" dur="500" fill="hold"/>
                                        <p:tgtEl>
                                          <p:spTgt spid="28"/>
                                        </p:tgtEl>
                                        <p:attrNameLst>
                                          <p:attrName>ppt_h</p:attrName>
                                        </p:attrNameLst>
                                      </p:cBhvr>
                                      <p:tavLst>
                                        <p:tav tm="0">
                                          <p:val>
                                            <p:fltVal val="0"/>
                                          </p:val>
                                        </p:tav>
                                        <p:tav tm="100000">
                                          <p:val>
                                            <p:strVal val="#ppt_h"/>
                                          </p:val>
                                        </p:tav>
                                      </p:tavLst>
                                    </p:anim>
                                    <p:anim calcmode="lin" valueType="num">
                                      <p:cBhvr>
                                        <p:cTn id="17" dur="500" fill="hold"/>
                                        <p:tgtEl>
                                          <p:spTgt spid="28"/>
                                        </p:tgtEl>
                                        <p:attrNameLst>
                                          <p:attrName>style.rotation</p:attrName>
                                        </p:attrNameLst>
                                      </p:cBhvr>
                                      <p:tavLst>
                                        <p:tav tm="0">
                                          <p:val>
                                            <p:fltVal val="360"/>
                                          </p:val>
                                        </p:tav>
                                        <p:tav tm="100000">
                                          <p:val>
                                            <p:fltVal val="0"/>
                                          </p:val>
                                        </p:tav>
                                      </p:tavLst>
                                    </p:anim>
                                    <p:animEffect transition="in" filter="fade">
                                      <p:cBhvr>
                                        <p:cTn id="18" dur="500"/>
                                        <p:tgtEl>
                                          <p:spTgt spid="2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ppt_x</p:attrName>
                                        </p:attrNameLst>
                                      </p:cBhvr>
                                      <p:tavLst>
                                        <p:tav tm="0">
                                          <p:val>
                                            <p:strVal val="#ppt_x-#ppt_w*1.125000"/>
                                          </p:val>
                                        </p:tav>
                                        <p:tav tm="100000">
                                          <p:val>
                                            <p:strVal val="#ppt_x"/>
                                          </p:val>
                                        </p:tav>
                                      </p:tavLst>
                                    </p:anim>
                                    <p:animEffect transition="in" filter="wipe(right)">
                                      <p:cBhvr>
                                        <p:cTn id="28" dur="500"/>
                                        <p:tgtEl>
                                          <p:spTgt spid="8"/>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8" grpId="0"/>
      <p:bldP spid="9" grpId="0"/>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3616325"/>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2"/>
              </a:solidFill>
            </a:endParaRPr>
          </a:p>
        </p:txBody>
      </p:sp>
      <p:grpSp>
        <p:nvGrpSpPr>
          <p:cNvPr id="32" name="组合 7"/>
          <p:cNvGrpSpPr>
            <a:grpSpLocks/>
          </p:cNvGrpSpPr>
          <p:nvPr/>
        </p:nvGrpSpPr>
        <p:grpSpPr bwMode="auto">
          <a:xfrm>
            <a:off x="7797527" y="1600101"/>
            <a:ext cx="3960092" cy="1725558"/>
            <a:chOff x="2989865" y="607026"/>
            <a:chExt cx="2814868" cy="1227307"/>
          </a:xfrm>
        </p:grpSpPr>
        <p:sp>
          <p:nvSpPr>
            <p:cNvPr id="33"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accent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accent2"/>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accent2"/>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1837169"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accent2"/>
                  </a:solidFill>
                  <a:latin typeface="+mj-lt"/>
                </a:rPr>
                <a:t>PLEASE ADD YOUR TITLE HERE</a:t>
              </a:r>
              <a:endParaRPr lang="zh-CN" altLang="en-US" sz="1547" dirty="0">
                <a:solidFill>
                  <a:schemeClr val="accent2"/>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2"/>
                </a:solidFill>
              </a:endParaRPr>
            </a:p>
          </p:txBody>
        </p:sp>
      </p:grpSp>
      <p:grpSp>
        <p:nvGrpSpPr>
          <p:cNvPr id="43" name="组合 7"/>
          <p:cNvGrpSpPr>
            <a:grpSpLocks/>
          </p:cNvGrpSpPr>
          <p:nvPr/>
        </p:nvGrpSpPr>
        <p:grpSpPr bwMode="auto">
          <a:xfrm>
            <a:off x="907200" y="1600101"/>
            <a:ext cx="3960092" cy="1725558"/>
            <a:chOff x="2989865" y="607026"/>
            <a:chExt cx="2814868" cy="1227307"/>
          </a:xfrm>
        </p:grpSpPr>
        <p:sp>
          <p:nvSpPr>
            <p:cNvPr id="44"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accent2"/>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accent2"/>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accent2"/>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1837169"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accent2"/>
                  </a:solidFill>
                  <a:latin typeface="+mj-lt"/>
                </a:rPr>
                <a:t>PLEASE ADD YOUR TITLE HERE</a:t>
              </a:r>
              <a:endParaRPr lang="zh-CN" altLang="en-US" sz="1547" dirty="0">
                <a:solidFill>
                  <a:schemeClr val="accent2"/>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accent2"/>
                </a:solidFill>
              </a:endParaRPr>
            </a:p>
          </p:txBody>
        </p:sp>
      </p:grpSp>
      <p:sp>
        <p:nvSpPr>
          <p:cNvPr id="15" name="文本框 1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98618432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AutoShape 1"/>
          <p:cNvSpPr>
            <a:spLocks/>
          </p:cNvSpPr>
          <p:nvPr/>
        </p:nvSpPr>
        <p:spPr bwMode="auto">
          <a:xfrm>
            <a:off x="9775191" y="3277619"/>
            <a:ext cx="1552844"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912"/>
                </a:moveTo>
                <a:lnTo>
                  <a:pt x="0" y="3687"/>
                </a:lnTo>
                <a:cubicBezTo>
                  <a:pt x="0" y="1650"/>
                  <a:pt x="1352" y="0"/>
                  <a:pt x="3020" y="0"/>
                </a:cubicBezTo>
                <a:lnTo>
                  <a:pt x="18579" y="0"/>
                </a:lnTo>
                <a:cubicBezTo>
                  <a:pt x="20247" y="0"/>
                  <a:pt x="21600" y="1650"/>
                  <a:pt x="21600" y="3687"/>
                </a:cubicBezTo>
                <a:lnTo>
                  <a:pt x="21600" y="17912"/>
                </a:lnTo>
                <a:cubicBezTo>
                  <a:pt x="21600" y="19949"/>
                  <a:pt x="20247" y="21600"/>
                  <a:pt x="18579" y="21600"/>
                </a:cubicBezTo>
                <a:lnTo>
                  <a:pt x="3020" y="21600"/>
                </a:lnTo>
                <a:cubicBezTo>
                  <a:pt x="1352" y="21600"/>
                  <a:pt x="0" y="19949"/>
                  <a:pt x="0" y="17912"/>
                </a:cubicBezTo>
                <a:close/>
              </a:path>
            </a:pathLst>
          </a:custGeom>
          <a:solidFill>
            <a:schemeClr val="accent6"/>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4" name="AutoShape 2"/>
          <p:cNvSpPr>
            <a:spLocks/>
          </p:cNvSpPr>
          <p:nvPr/>
        </p:nvSpPr>
        <p:spPr bwMode="auto">
          <a:xfrm>
            <a:off x="8263366" y="3277619"/>
            <a:ext cx="1533590"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302"/>
                </a:moveTo>
                <a:lnTo>
                  <a:pt x="0" y="4297"/>
                </a:lnTo>
                <a:cubicBezTo>
                  <a:pt x="0" y="1924"/>
                  <a:pt x="1595" y="0"/>
                  <a:pt x="3564" y="0"/>
                </a:cubicBezTo>
                <a:lnTo>
                  <a:pt x="18035" y="0"/>
                </a:lnTo>
                <a:cubicBezTo>
                  <a:pt x="20004" y="0"/>
                  <a:pt x="21599" y="1924"/>
                  <a:pt x="21599" y="4297"/>
                </a:cubicBezTo>
                <a:lnTo>
                  <a:pt x="21599" y="17302"/>
                </a:lnTo>
                <a:cubicBezTo>
                  <a:pt x="21599" y="19675"/>
                  <a:pt x="20004" y="21600"/>
                  <a:pt x="18035" y="21600"/>
                </a:cubicBezTo>
                <a:lnTo>
                  <a:pt x="3564" y="21600"/>
                </a:lnTo>
                <a:cubicBezTo>
                  <a:pt x="1595" y="21600"/>
                  <a:pt x="0" y="19675"/>
                  <a:pt x="0" y="17302"/>
                </a:cubicBezTo>
                <a:close/>
              </a:path>
            </a:pathLst>
          </a:custGeom>
          <a:solidFill>
            <a:schemeClr val="accent5"/>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5" name="AutoShape 3"/>
          <p:cNvSpPr>
            <a:spLocks/>
          </p:cNvSpPr>
          <p:nvPr/>
        </p:nvSpPr>
        <p:spPr bwMode="auto">
          <a:xfrm>
            <a:off x="6739822" y="3277619"/>
            <a:ext cx="1534427"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523"/>
                </a:moveTo>
                <a:lnTo>
                  <a:pt x="0" y="4076"/>
                </a:lnTo>
                <a:cubicBezTo>
                  <a:pt x="0" y="1824"/>
                  <a:pt x="1513" y="0"/>
                  <a:pt x="3381" y="0"/>
                </a:cubicBezTo>
                <a:lnTo>
                  <a:pt x="18218" y="0"/>
                </a:lnTo>
                <a:cubicBezTo>
                  <a:pt x="20086" y="0"/>
                  <a:pt x="21599" y="1824"/>
                  <a:pt x="21599" y="4076"/>
                </a:cubicBezTo>
                <a:lnTo>
                  <a:pt x="21599" y="17523"/>
                </a:lnTo>
                <a:cubicBezTo>
                  <a:pt x="21599" y="19775"/>
                  <a:pt x="20086" y="21600"/>
                  <a:pt x="18218" y="21600"/>
                </a:cubicBezTo>
                <a:lnTo>
                  <a:pt x="3381" y="21600"/>
                </a:lnTo>
                <a:cubicBezTo>
                  <a:pt x="1513" y="21600"/>
                  <a:pt x="0" y="19775"/>
                  <a:pt x="0" y="17523"/>
                </a:cubicBezTo>
                <a:close/>
              </a:path>
            </a:pathLst>
          </a:custGeom>
          <a:solidFill>
            <a:schemeClr val="accent4"/>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6" name="AutoShape 4"/>
          <p:cNvSpPr>
            <a:spLocks/>
          </p:cNvSpPr>
          <p:nvPr/>
        </p:nvSpPr>
        <p:spPr bwMode="auto">
          <a:xfrm>
            <a:off x="5217115" y="3277619"/>
            <a:ext cx="1533590"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286"/>
                </a:moveTo>
                <a:lnTo>
                  <a:pt x="0" y="4313"/>
                </a:lnTo>
                <a:cubicBezTo>
                  <a:pt x="0" y="1931"/>
                  <a:pt x="1601" y="0"/>
                  <a:pt x="3577" y="0"/>
                </a:cubicBezTo>
                <a:lnTo>
                  <a:pt x="18022" y="0"/>
                </a:lnTo>
                <a:cubicBezTo>
                  <a:pt x="19998" y="0"/>
                  <a:pt x="21599" y="1931"/>
                  <a:pt x="21599" y="4313"/>
                </a:cubicBezTo>
                <a:lnTo>
                  <a:pt x="21599" y="17286"/>
                </a:lnTo>
                <a:cubicBezTo>
                  <a:pt x="21599" y="19668"/>
                  <a:pt x="19998" y="21600"/>
                  <a:pt x="18022" y="21600"/>
                </a:cubicBezTo>
                <a:lnTo>
                  <a:pt x="3577" y="21600"/>
                </a:lnTo>
                <a:cubicBezTo>
                  <a:pt x="1601" y="21600"/>
                  <a:pt x="0" y="19668"/>
                  <a:pt x="0" y="17286"/>
                </a:cubicBezTo>
                <a:close/>
              </a:path>
            </a:pathLst>
          </a:custGeom>
          <a:solidFill>
            <a:schemeClr val="accent3"/>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7" name="AutoShape 5"/>
          <p:cNvSpPr>
            <a:spLocks/>
          </p:cNvSpPr>
          <p:nvPr/>
        </p:nvSpPr>
        <p:spPr bwMode="auto">
          <a:xfrm>
            <a:off x="3705290" y="3277619"/>
            <a:ext cx="1533590" cy="1272411"/>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7350"/>
                </a:moveTo>
                <a:lnTo>
                  <a:pt x="0" y="4249"/>
                </a:lnTo>
                <a:cubicBezTo>
                  <a:pt x="0" y="1902"/>
                  <a:pt x="1578" y="0"/>
                  <a:pt x="3524" y="0"/>
                </a:cubicBezTo>
                <a:lnTo>
                  <a:pt x="18075" y="0"/>
                </a:lnTo>
                <a:cubicBezTo>
                  <a:pt x="20021" y="0"/>
                  <a:pt x="21599" y="1902"/>
                  <a:pt x="21599" y="4249"/>
                </a:cubicBezTo>
                <a:lnTo>
                  <a:pt x="21599" y="17350"/>
                </a:lnTo>
                <a:cubicBezTo>
                  <a:pt x="21599" y="19697"/>
                  <a:pt x="20021" y="21600"/>
                  <a:pt x="18075" y="21600"/>
                </a:cubicBezTo>
                <a:lnTo>
                  <a:pt x="3524" y="21600"/>
                </a:lnTo>
                <a:cubicBezTo>
                  <a:pt x="1578" y="21600"/>
                  <a:pt x="0" y="19697"/>
                  <a:pt x="0" y="17350"/>
                </a:cubicBezTo>
                <a:close/>
              </a:path>
            </a:pathLst>
          </a:custGeom>
          <a:solidFill>
            <a:schemeClr val="accent2"/>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638" name="AutoShape 6"/>
          <p:cNvSpPr>
            <a:spLocks/>
          </p:cNvSpPr>
          <p:nvPr/>
        </p:nvSpPr>
        <p:spPr bwMode="auto">
          <a:xfrm>
            <a:off x="2175049" y="3277620"/>
            <a:ext cx="1533590" cy="127492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7952"/>
                </a:moveTo>
                <a:lnTo>
                  <a:pt x="0" y="3647"/>
                </a:lnTo>
                <a:cubicBezTo>
                  <a:pt x="0" y="1633"/>
                  <a:pt x="1356" y="0"/>
                  <a:pt x="3030" y="0"/>
                </a:cubicBezTo>
                <a:lnTo>
                  <a:pt x="18569" y="0"/>
                </a:lnTo>
                <a:cubicBezTo>
                  <a:pt x="20243" y="0"/>
                  <a:pt x="21599" y="1633"/>
                  <a:pt x="21599" y="3647"/>
                </a:cubicBezTo>
                <a:lnTo>
                  <a:pt x="21599" y="17952"/>
                </a:lnTo>
                <a:cubicBezTo>
                  <a:pt x="21599" y="19966"/>
                  <a:pt x="20243" y="21600"/>
                  <a:pt x="18569" y="21600"/>
                </a:cubicBezTo>
                <a:lnTo>
                  <a:pt x="3030" y="21600"/>
                </a:lnTo>
                <a:cubicBezTo>
                  <a:pt x="1356" y="21600"/>
                  <a:pt x="0" y="19966"/>
                  <a:pt x="0" y="17952"/>
                </a:cubicBezTo>
                <a:close/>
              </a:path>
            </a:pathLst>
          </a:custGeom>
          <a:solidFill>
            <a:schemeClr val="accent1"/>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2" name="Object 11"/>
          <p:cNvGraphicFramePr>
            <a:graphicFrameLocks noChangeAspect="1"/>
          </p:cNvGraphicFramePr>
          <p:nvPr>
            <p:extLst/>
          </p:nvPr>
        </p:nvGraphicFramePr>
        <p:xfrm>
          <a:off x="1464340" y="3220696"/>
          <a:ext cx="1416394" cy="1416394"/>
        </p:xfrm>
        <a:graphic>
          <a:graphicData uri="http://schemas.openxmlformats.org/drawingml/2006/chart">
            <c:chart xmlns:c="http://schemas.openxmlformats.org/drawingml/2006/chart" xmlns:r="http://schemas.openxmlformats.org/officeDocument/2006/relationships" r:id="rId3"/>
          </a:graphicData>
        </a:graphic>
      </p:graphicFrame>
      <p:sp>
        <p:nvSpPr>
          <p:cNvPr id="69644" name="AutoShape 12"/>
          <p:cNvSpPr>
            <a:spLocks/>
          </p:cNvSpPr>
          <p:nvPr/>
        </p:nvSpPr>
        <p:spPr bwMode="auto">
          <a:xfrm>
            <a:off x="1824299"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3" name="Object 13"/>
          <p:cNvGraphicFramePr>
            <a:graphicFrameLocks noChangeAspect="1"/>
          </p:cNvGraphicFramePr>
          <p:nvPr>
            <p:extLst/>
          </p:nvPr>
        </p:nvGraphicFramePr>
        <p:xfrm>
          <a:off x="2999604" y="3220696"/>
          <a:ext cx="1416394" cy="1416394"/>
        </p:xfrm>
        <a:graphic>
          <a:graphicData uri="http://schemas.openxmlformats.org/drawingml/2006/chart">
            <c:chart xmlns:c="http://schemas.openxmlformats.org/drawingml/2006/chart" xmlns:r="http://schemas.openxmlformats.org/officeDocument/2006/relationships" r:id="rId4"/>
          </a:graphicData>
        </a:graphic>
      </p:graphicFrame>
      <p:sp>
        <p:nvSpPr>
          <p:cNvPr id="69646" name="AutoShape 14"/>
          <p:cNvSpPr>
            <a:spLocks/>
          </p:cNvSpPr>
          <p:nvPr/>
        </p:nvSpPr>
        <p:spPr bwMode="auto">
          <a:xfrm>
            <a:off x="3359563"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4" name="Object 15"/>
          <p:cNvGraphicFramePr>
            <a:graphicFrameLocks noChangeAspect="1"/>
          </p:cNvGraphicFramePr>
          <p:nvPr>
            <p:extLst/>
          </p:nvPr>
        </p:nvGraphicFramePr>
        <p:xfrm>
          <a:off x="4534868" y="3220696"/>
          <a:ext cx="1416394" cy="1416394"/>
        </p:xfrm>
        <a:graphic>
          <a:graphicData uri="http://schemas.openxmlformats.org/drawingml/2006/chart">
            <c:chart xmlns:c="http://schemas.openxmlformats.org/drawingml/2006/chart" xmlns:r="http://schemas.openxmlformats.org/officeDocument/2006/relationships" r:id="rId5"/>
          </a:graphicData>
        </a:graphic>
      </p:graphicFrame>
      <p:sp>
        <p:nvSpPr>
          <p:cNvPr id="69648" name="AutoShape 16"/>
          <p:cNvSpPr>
            <a:spLocks/>
          </p:cNvSpPr>
          <p:nvPr/>
        </p:nvSpPr>
        <p:spPr bwMode="auto">
          <a:xfrm>
            <a:off x="4901524"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5" name="Object 17"/>
          <p:cNvGraphicFramePr>
            <a:graphicFrameLocks noChangeAspect="1"/>
          </p:cNvGraphicFramePr>
          <p:nvPr>
            <p:extLst/>
          </p:nvPr>
        </p:nvGraphicFramePr>
        <p:xfrm>
          <a:off x="6025765" y="3203117"/>
          <a:ext cx="1451553" cy="1451553"/>
        </p:xfrm>
        <a:graphic>
          <a:graphicData uri="http://schemas.openxmlformats.org/drawingml/2006/chart">
            <c:chart xmlns:c="http://schemas.openxmlformats.org/drawingml/2006/chart" xmlns:r="http://schemas.openxmlformats.org/officeDocument/2006/relationships" r:id="rId6"/>
          </a:graphicData>
        </a:graphic>
      </p:graphicFrame>
      <p:sp>
        <p:nvSpPr>
          <p:cNvPr id="69650" name="AutoShape 18"/>
          <p:cNvSpPr>
            <a:spLocks/>
          </p:cNvSpPr>
          <p:nvPr/>
        </p:nvSpPr>
        <p:spPr bwMode="auto">
          <a:xfrm>
            <a:off x="6403303" y="3580654"/>
            <a:ext cx="695641"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6" name="Object 19"/>
          <p:cNvGraphicFramePr>
            <a:graphicFrameLocks noChangeAspect="1"/>
          </p:cNvGraphicFramePr>
          <p:nvPr>
            <p:extLst/>
          </p:nvPr>
        </p:nvGraphicFramePr>
        <p:xfrm>
          <a:off x="7569400" y="3220696"/>
          <a:ext cx="1416394" cy="1416394"/>
        </p:xfrm>
        <a:graphic>
          <a:graphicData uri="http://schemas.openxmlformats.org/drawingml/2006/chart">
            <c:chart xmlns:c="http://schemas.openxmlformats.org/drawingml/2006/chart" xmlns:r="http://schemas.openxmlformats.org/officeDocument/2006/relationships" r:id="rId7"/>
          </a:graphicData>
        </a:graphic>
      </p:graphicFrame>
      <p:sp>
        <p:nvSpPr>
          <p:cNvPr id="69652" name="AutoShape 20"/>
          <p:cNvSpPr>
            <a:spLocks/>
          </p:cNvSpPr>
          <p:nvPr/>
        </p:nvSpPr>
        <p:spPr bwMode="auto">
          <a:xfrm>
            <a:off x="7929359"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7" name="Object 21"/>
          <p:cNvGraphicFramePr>
            <a:graphicFrameLocks noChangeAspect="1"/>
          </p:cNvGraphicFramePr>
          <p:nvPr>
            <p:extLst/>
          </p:nvPr>
        </p:nvGraphicFramePr>
        <p:xfrm>
          <a:off x="9086248" y="3220696"/>
          <a:ext cx="1416394" cy="1416394"/>
        </p:xfrm>
        <a:graphic>
          <a:graphicData uri="http://schemas.openxmlformats.org/drawingml/2006/chart">
            <c:chart xmlns:c="http://schemas.openxmlformats.org/drawingml/2006/chart" xmlns:r="http://schemas.openxmlformats.org/officeDocument/2006/relationships" r:id="rId8"/>
          </a:graphicData>
        </a:graphic>
      </p:graphicFrame>
      <p:sp>
        <p:nvSpPr>
          <p:cNvPr id="69654" name="AutoShape 22"/>
          <p:cNvSpPr>
            <a:spLocks/>
          </p:cNvSpPr>
          <p:nvPr/>
        </p:nvSpPr>
        <p:spPr bwMode="auto">
          <a:xfrm>
            <a:off x="9446206"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69655" name="AutoShape 23"/>
          <p:cNvSpPr>
            <a:spLocks/>
          </p:cNvSpPr>
          <p:nvPr/>
        </p:nvSpPr>
        <p:spPr bwMode="auto">
          <a:xfrm>
            <a:off x="1883734"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40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6" name="AutoShape 24"/>
          <p:cNvSpPr>
            <a:spLocks/>
          </p:cNvSpPr>
          <p:nvPr/>
        </p:nvSpPr>
        <p:spPr bwMode="auto">
          <a:xfrm>
            <a:off x="3410627"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30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7" name="AutoShape 25"/>
          <p:cNvSpPr>
            <a:spLocks/>
          </p:cNvSpPr>
          <p:nvPr/>
        </p:nvSpPr>
        <p:spPr bwMode="auto">
          <a:xfrm>
            <a:off x="4971004"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50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8" name="AutoShape 26"/>
          <p:cNvSpPr>
            <a:spLocks/>
          </p:cNvSpPr>
          <p:nvPr/>
        </p:nvSpPr>
        <p:spPr bwMode="auto">
          <a:xfrm>
            <a:off x="6467761"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30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9" name="AutoShape 27"/>
          <p:cNvSpPr>
            <a:spLocks/>
          </p:cNvSpPr>
          <p:nvPr/>
        </p:nvSpPr>
        <p:spPr bwMode="auto">
          <a:xfrm>
            <a:off x="7998839"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20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60" name="AutoShape 28"/>
          <p:cNvSpPr>
            <a:spLocks/>
          </p:cNvSpPr>
          <p:nvPr/>
        </p:nvSpPr>
        <p:spPr bwMode="auto">
          <a:xfrm>
            <a:off x="9510664" y="3780826"/>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10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61" name="AutoShape 29"/>
          <p:cNvSpPr>
            <a:spLocks/>
          </p:cNvSpPr>
          <p:nvPr/>
        </p:nvSpPr>
        <p:spPr bwMode="auto">
          <a:xfrm>
            <a:off x="1775757" y="5204511"/>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2" name="AutoShape 30"/>
          <p:cNvSpPr>
            <a:spLocks/>
          </p:cNvSpPr>
          <p:nvPr/>
        </p:nvSpPr>
        <p:spPr bwMode="auto">
          <a:xfrm>
            <a:off x="1748970" y="4923435"/>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3" name="AutoShape 31"/>
          <p:cNvSpPr>
            <a:spLocks/>
          </p:cNvSpPr>
          <p:nvPr/>
        </p:nvSpPr>
        <p:spPr bwMode="auto">
          <a:xfrm>
            <a:off x="3356225" y="2208092"/>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4" name="AutoShape 32"/>
          <p:cNvSpPr>
            <a:spLocks/>
          </p:cNvSpPr>
          <p:nvPr/>
        </p:nvSpPr>
        <p:spPr bwMode="auto">
          <a:xfrm>
            <a:off x="3329438" y="1927016"/>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5" name="AutoShape 33"/>
          <p:cNvSpPr>
            <a:spLocks/>
          </p:cNvSpPr>
          <p:nvPr/>
        </p:nvSpPr>
        <p:spPr bwMode="auto">
          <a:xfrm>
            <a:off x="4898186" y="5204511"/>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6" name="AutoShape 34"/>
          <p:cNvSpPr>
            <a:spLocks/>
          </p:cNvSpPr>
          <p:nvPr/>
        </p:nvSpPr>
        <p:spPr bwMode="auto">
          <a:xfrm>
            <a:off x="4870451" y="4923435"/>
            <a:ext cx="1341322"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7" name="AutoShape 35"/>
          <p:cNvSpPr>
            <a:spLocks/>
          </p:cNvSpPr>
          <p:nvPr/>
        </p:nvSpPr>
        <p:spPr bwMode="auto">
          <a:xfrm>
            <a:off x="6440147" y="2208092"/>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8" name="AutoShape 36"/>
          <p:cNvSpPr>
            <a:spLocks/>
          </p:cNvSpPr>
          <p:nvPr/>
        </p:nvSpPr>
        <p:spPr bwMode="auto">
          <a:xfrm>
            <a:off x="6412521" y="1927016"/>
            <a:ext cx="1340446"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9" name="AutoShape 37"/>
          <p:cNvSpPr>
            <a:spLocks/>
          </p:cNvSpPr>
          <p:nvPr/>
        </p:nvSpPr>
        <p:spPr bwMode="auto">
          <a:xfrm>
            <a:off x="7981269" y="5204511"/>
            <a:ext cx="194836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0" name="AutoShape 38"/>
          <p:cNvSpPr>
            <a:spLocks/>
          </p:cNvSpPr>
          <p:nvPr/>
        </p:nvSpPr>
        <p:spPr bwMode="auto">
          <a:xfrm>
            <a:off x="7954482" y="4923435"/>
            <a:ext cx="1340446"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1" name="AutoShape 39"/>
          <p:cNvSpPr>
            <a:spLocks/>
          </p:cNvSpPr>
          <p:nvPr/>
        </p:nvSpPr>
        <p:spPr bwMode="auto">
          <a:xfrm>
            <a:off x="9518936" y="2208092"/>
            <a:ext cx="1949634"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2" name="AutoShape 40"/>
          <p:cNvSpPr>
            <a:spLocks/>
          </p:cNvSpPr>
          <p:nvPr/>
        </p:nvSpPr>
        <p:spPr bwMode="auto">
          <a:xfrm>
            <a:off x="9492258" y="1927016"/>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37"/>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10905305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 presetClass="entr" presetSubtype="32" fill="hold" grpId="0" nodeType="afterEffect">
                                  <p:stCondLst>
                                    <p:cond delay="50"/>
                                  </p:stCondLst>
                                  <p:childTnLst>
                                    <p:set>
                                      <p:cBhvr>
                                        <p:cTn id="6" dur="1" fill="hold">
                                          <p:stCondLst>
                                            <p:cond delay="0"/>
                                          </p:stCondLst>
                                        </p:cTn>
                                        <p:tgtEl>
                                          <p:spTgt spid="69638"/>
                                        </p:tgtEl>
                                        <p:attrNameLst>
                                          <p:attrName>style.visibility</p:attrName>
                                        </p:attrNameLst>
                                      </p:cBhvr>
                                      <p:to>
                                        <p:strVal val="visible"/>
                                      </p:to>
                                    </p:set>
                                    <p:animEffect transition="in" filter="box(out)">
                                      <p:cBhvr>
                                        <p:cTn id="7" dur="500"/>
                                        <p:tgtEl>
                                          <p:spTgt spid="69638"/>
                                        </p:tgtEl>
                                      </p:cBhvr>
                                    </p:animEffect>
                                  </p:childTnLst>
                                </p:cTn>
                              </p:par>
                            </p:childTnLst>
                          </p:cTn>
                        </p:par>
                        <p:par>
                          <p:cTn id="8" fill="hold" nodeType="afterGroup">
                            <p:stCondLst>
                              <p:cond delay="550"/>
                            </p:stCondLst>
                            <p:childTnLst>
                              <p:par>
                                <p:cTn id="9" presetID="4" presetClass="entr" presetSubtype="32" fill="hold" grpId="0" nodeType="afterEffect">
                                  <p:stCondLst>
                                    <p:cond delay="50"/>
                                  </p:stCondLst>
                                  <p:childTnLst>
                                    <p:set>
                                      <p:cBhvr>
                                        <p:cTn id="10" dur="1" fill="hold">
                                          <p:stCondLst>
                                            <p:cond delay="0"/>
                                          </p:stCondLst>
                                        </p:cTn>
                                        <p:tgtEl>
                                          <p:spTgt spid="69637"/>
                                        </p:tgtEl>
                                        <p:attrNameLst>
                                          <p:attrName>style.visibility</p:attrName>
                                        </p:attrNameLst>
                                      </p:cBhvr>
                                      <p:to>
                                        <p:strVal val="visible"/>
                                      </p:to>
                                    </p:set>
                                    <p:animEffect transition="in" filter="box(out)">
                                      <p:cBhvr>
                                        <p:cTn id="11" dur="500"/>
                                        <p:tgtEl>
                                          <p:spTgt spid="69637"/>
                                        </p:tgtEl>
                                      </p:cBhvr>
                                    </p:animEffect>
                                  </p:childTnLst>
                                </p:cTn>
                              </p:par>
                            </p:childTnLst>
                          </p:cTn>
                        </p:par>
                        <p:par>
                          <p:cTn id="12" fill="hold" nodeType="afterGroup">
                            <p:stCondLst>
                              <p:cond delay="1100"/>
                            </p:stCondLst>
                            <p:childTnLst>
                              <p:par>
                                <p:cTn id="13" presetID="4" presetClass="entr" presetSubtype="32" fill="hold" nodeType="afterEffect">
                                  <p:stCondLst>
                                    <p:cond delay="50"/>
                                  </p:stCondLst>
                                  <p:childTnLst>
                                    <p:set>
                                      <p:cBhvr>
                                        <p:cTn id="14" dur="1" fill="hold">
                                          <p:stCondLst>
                                            <p:cond delay="0"/>
                                          </p:stCondLst>
                                        </p:cTn>
                                        <p:tgtEl>
                                          <p:spTgt spid="69636"/>
                                        </p:tgtEl>
                                        <p:attrNameLst>
                                          <p:attrName>style.visibility</p:attrName>
                                        </p:attrNameLst>
                                      </p:cBhvr>
                                      <p:to>
                                        <p:strVal val="visible"/>
                                      </p:to>
                                    </p:set>
                                    <p:animEffect transition="in" filter="box(out)">
                                      <p:cBhvr>
                                        <p:cTn id="15" dur="500"/>
                                        <p:tgtEl>
                                          <p:spTgt spid="69636"/>
                                        </p:tgtEl>
                                      </p:cBhvr>
                                    </p:animEffect>
                                  </p:childTnLst>
                                </p:cTn>
                              </p:par>
                            </p:childTnLst>
                          </p:cTn>
                        </p:par>
                        <p:par>
                          <p:cTn id="16" fill="hold" nodeType="afterGroup">
                            <p:stCondLst>
                              <p:cond delay="1650"/>
                            </p:stCondLst>
                            <p:childTnLst>
                              <p:par>
                                <p:cTn id="17" presetID="4" presetClass="entr" presetSubtype="32" fill="hold" nodeType="afterEffect">
                                  <p:stCondLst>
                                    <p:cond delay="50"/>
                                  </p:stCondLst>
                                  <p:childTnLst>
                                    <p:set>
                                      <p:cBhvr>
                                        <p:cTn id="18" dur="1" fill="hold">
                                          <p:stCondLst>
                                            <p:cond delay="0"/>
                                          </p:stCondLst>
                                        </p:cTn>
                                        <p:tgtEl>
                                          <p:spTgt spid="69635"/>
                                        </p:tgtEl>
                                        <p:attrNameLst>
                                          <p:attrName>style.visibility</p:attrName>
                                        </p:attrNameLst>
                                      </p:cBhvr>
                                      <p:to>
                                        <p:strVal val="visible"/>
                                      </p:to>
                                    </p:set>
                                    <p:animEffect transition="in" filter="box(out)">
                                      <p:cBhvr>
                                        <p:cTn id="19" dur="500"/>
                                        <p:tgtEl>
                                          <p:spTgt spid="69635"/>
                                        </p:tgtEl>
                                      </p:cBhvr>
                                    </p:animEffect>
                                  </p:childTnLst>
                                </p:cTn>
                              </p:par>
                            </p:childTnLst>
                          </p:cTn>
                        </p:par>
                        <p:par>
                          <p:cTn id="20" fill="hold" nodeType="afterGroup">
                            <p:stCondLst>
                              <p:cond delay="2200"/>
                            </p:stCondLst>
                            <p:childTnLst>
                              <p:par>
                                <p:cTn id="21" presetID="4" presetClass="entr" presetSubtype="32" fill="hold" nodeType="afterEffect">
                                  <p:stCondLst>
                                    <p:cond delay="50"/>
                                  </p:stCondLst>
                                  <p:childTnLst>
                                    <p:set>
                                      <p:cBhvr>
                                        <p:cTn id="22" dur="1" fill="hold">
                                          <p:stCondLst>
                                            <p:cond delay="0"/>
                                          </p:stCondLst>
                                        </p:cTn>
                                        <p:tgtEl>
                                          <p:spTgt spid="69634"/>
                                        </p:tgtEl>
                                        <p:attrNameLst>
                                          <p:attrName>style.visibility</p:attrName>
                                        </p:attrNameLst>
                                      </p:cBhvr>
                                      <p:to>
                                        <p:strVal val="visible"/>
                                      </p:to>
                                    </p:set>
                                    <p:animEffect transition="in" filter="box(out)">
                                      <p:cBhvr>
                                        <p:cTn id="23" dur="500"/>
                                        <p:tgtEl>
                                          <p:spTgt spid="69634"/>
                                        </p:tgtEl>
                                      </p:cBhvr>
                                    </p:animEffect>
                                  </p:childTnLst>
                                </p:cTn>
                              </p:par>
                            </p:childTnLst>
                          </p:cTn>
                        </p:par>
                        <p:par>
                          <p:cTn id="24" fill="hold" nodeType="afterGroup">
                            <p:stCondLst>
                              <p:cond delay="2750"/>
                            </p:stCondLst>
                            <p:childTnLst>
                              <p:par>
                                <p:cTn id="25" presetID="4" presetClass="entr" presetSubtype="32" fill="hold" nodeType="afterEffect">
                                  <p:stCondLst>
                                    <p:cond delay="50"/>
                                  </p:stCondLst>
                                  <p:childTnLst>
                                    <p:set>
                                      <p:cBhvr>
                                        <p:cTn id="26" dur="1" fill="hold">
                                          <p:stCondLst>
                                            <p:cond delay="0"/>
                                          </p:stCondLst>
                                        </p:cTn>
                                        <p:tgtEl>
                                          <p:spTgt spid="69633"/>
                                        </p:tgtEl>
                                        <p:attrNameLst>
                                          <p:attrName>style.visibility</p:attrName>
                                        </p:attrNameLst>
                                      </p:cBhvr>
                                      <p:to>
                                        <p:strVal val="visible"/>
                                      </p:to>
                                    </p:set>
                                    <p:animEffect transition="in" filter="box(out)">
                                      <p:cBhvr>
                                        <p:cTn id="27" dur="500"/>
                                        <p:tgtEl>
                                          <p:spTgt spid="69633"/>
                                        </p:tgtEl>
                                      </p:cBhvr>
                                    </p:animEffect>
                                  </p:childTnLst>
                                </p:cTn>
                              </p:par>
                            </p:childTnLst>
                          </p:cTn>
                        </p:par>
                        <p:par>
                          <p:cTn id="28" fill="hold" nodeType="afterGroup">
                            <p:stCondLst>
                              <p:cond delay="3300"/>
                            </p:stCondLst>
                            <p:childTnLst>
                              <p:par>
                                <p:cTn id="29" presetID="4" presetClass="entr" presetSubtype="32" fill="hold" grpId="0" nodeType="afterEffect">
                                  <p:stCondLst>
                                    <p:cond delay="50"/>
                                  </p:stCondLst>
                                  <p:childTnLst>
                                    <p:set>
                                      <p:cBhvr>
                                        <p:cTn id="30" dur="1" fill="hold">
                                          <p:stCondLst>
                                            <p:cond delay="0"/>
                                          </p:stCondLst>
                                        </p:cTn>
                                        <p:tgtEl>
                                          <p:spTgt spid="3"/>
                                        </p:tgtEl>
                                        <p:attrNameLst>
                                          <p:attrName>style.visibility</p:attrName>
                                        </p:attrNameLst>
                                      </p:cBhvr>
                                      <p:to>
                                        <p:strVal val="visible"/>
                                      </p:to>
                                    </p:set>
                                    <p:animEffect transition="in" filter="box(out)">
                                      <p:cBhvr>
                                        <p:cTn id="31" dur="500"/>
                                        <p:tgtEl>
                                          <p:spTgt spid="3"/>
                                        </p:tgtEl>
                                      </p:cBhvr>
                                    </p:animEffect>
                                  </p:childTnLst>
                                </p:cTn>
                              </p:par>
                            </p:childTnLst>
                          </p:cTn>
                        </p:par>
                        <p:par>
                          <p:cTn id="32" fill="hold" nodeType="afterGroup">
                            <p:stCondLst>
                              <p:cond delay="3850"/>
                            </p:stCondLst>
                            <p:childTnLst>
                              <p:par>
                                <p:cTn id="33" presetID="4" presetClass="entr" presetSubtype="32" fill="hold" grpId="0" nodeType="afterEffect">
                                  <p:stCondLst>
                                    <p:cond delay="50"/>
                                  </p:stCondLst>
                                  <p:childTnLst>
                                    <p:set>
                                      <p:cBhvr>
                                        <p:cTn id="34" dur="1" fill="hold">
                                          <p:stCondLst>
                                            <p:cond delay="0"/>
                                          </p:stCondLst>
                                        </p:cTn>
                                        <p:tgtEl>
                                          <p:spTgt spid="4"/>
                                        </p:tgtEl>
                                        <p:attrNameLst>
                                          <p:attrName>style.visibility</p:attrName>
                                        </p:attrNameLst>
                                      </p:cBhvr>
                                      <p:to>
                                        <p:strVal val="visible"/>
                                      </p:to>
                                    </p:set>
                                    <p:animEffect transition="in" filter="box(out)">
                                      <p:cBhvr>
                                        <p:cTn id="35" dur="500"/>
                                        <p:tgtEl>
                                          <p:spTgt spid="4"/>
                                        </p:tgtEl>
                                      </p:cBhvr>
                                    </p:animEffect>
                                  </p:childTnLst>
                                </p:cTn>
                              </p:par>
                            </p:childTnLst>
                          </p:cTn>
                        </p:par>
                        <p:par>
                          <p:cTn id="36" fill="hold" nodeType="afterGroup">
                            <p:stCondLst>
                              <p:cond delay="4400"/>
                            </p:stCondLst>
                            <p:childTnLst>
                              <p:par>
                                <p:cTn id="37" presetID="4" presetClass="entr" presetSubtype="32" fill="hold" grpId="0" nodeType="afterEffect">
                                  <p:stCondLst>
                                    <p:cond delay="50"/>
                                  </p:stCondLst>
                                  <p:childTnLst>
                                    <p:set>
                                      <p:cBhvr>
                                        <p:cTn id="38" dur="1" fill="hold">
                                          <p:stCondLst>
                                            <p:cond delay="0"/>
                                          </p:stCondLst>
                                        </p:cTn>
                                        <p:tgtEl>
                                          <p:spTgt spid="5"/>
                                        </p:tgtEl>
                                        <p:attrNameLst>
                                          <p:attrName>style.visibility</p:attrName>
                                        </p:attrNameLst>
                                      </p:cBhvr>
                                      <p:to>
                                        <p:strVal val="visible"/>
                                      </p:to>
                                    </p:set>
                                    <p:animEffect transition="in" filter="box(out)">
                                      <p:cBhvr>
                                        <p:cTn id="39" dur="500"/>
                                        <p:tgtEl>
                                          <p:spTgt spid="5"/>
                                        </p:tgtEl>
                                      </p:cBhvr>
                                    </p:animEffect>
                                  </p:childTnLst>
                                </p:cTn>
                              </p:par>
                            </p:childTnLst>
                          </p:cTn>
                        </p:par>
                        <p:par>
                          <p:cTn id="40" fill="hold" nodeType="afterGroup">
                            <p:stCondLst>
                              <p:cond delay="4950"/>
                            </p:stCondLst>
                            <p:childTnLst>
                              <p:par>
                                <p:cTn id="41" presetID="4" presetClass="entr" presetSubtype="32" fill="hold" grpId="0" nodeType="afterEffect">
                                  <p:stCondLst>
                                    <p:cond delay="50"/>
                                  </p:stCondLst>
                                  <p:childTnLst>
                                    <p:set>
                                      <p:cBhvr>
                                        <p:cTn id="42" dur="1" fill="hold">
                                          <p:stCondLst>
                                            <p:cond delay="0"/>
                                          </p:stCondLst>
                                        </p:cTn>
                                        <p:tgtEl>
                                          <p:spTgt spid="6"/>
                                        </p:tgtEl>
                                        <p:attrNameLst>
                                          <p:attrName>style.visibility</p:attrName>
                                        </p:attrNameLst>
                                      </p:cBhvr>
                                      <p:to>
                                        <p:strVal val="visible"/>
                                      </p:to>
                                    </p:set>
                                    <p:animEffect transition="in" filter="box(out)">
                                      <p:cBhvr>
                                        <p:cTn id="43" dur="500"/>
                                        <p:tgtEl>
                                          <p:spTgt spid="6"/>
                                        </p:tgtEl>
                                      </p:cBhvr>
                                    </p:animEffect>
                                  </p:childTnLst>
                                </p:cTn>
                              </p:par>
                            </p:childTnLst>
                          </p:cTn>
                        </p:par>
                        <p:par>
                          <p:cTn id="44" fill="hold" nodeType="afterGroup">
                            <p:stCondLst>
                              <p:cond delay="5500"/>
                            </p:stCondLst>
                            <p:childTnLst>
                              <p:par>
                                <p:cTn id="45" presetID="4" presetClass="entr" presetSubtype="32" fill="hold" grpId="0" nodeType="afterEffect">
                                  <p:stCondLst>
                                    <p:cond delay="50"/>
                                  </p:stCondLst>
                                  <p:childTnLst>
                                    <p:set>
                                      <p:cBhvr>
                                        <p:cTn id="46" dur="1" fill="hold">
                                          <p:stCondLst>
                                            <p:cond delay="0"/>
                                          </p:stCondLst>
                                        </p:cTn>
                                        <p:tgtEl>
                                          <p:spTgt spid="7"/>
                                        </p:tgtEl>
                                        <p:attrNameLst>
                                          <p:attrName>style.visibility</p:attrName>
                                        </p:attrNameLst>
                                      </p:cBhvr>
                                      <p:to>
                                        <p:strVal val="visible"/>
                                      </p:to>
                                    </p:set>
                                    <p:animEffect transition="in" filter="box(out)">
                                      <p:cBhvr>
                                        <p:cTn id="47" dur="500"/>
                                        <p:tgtEl>
                                          <p:spTgt spid="7"/>
                                        </p:tgtEl>
                                      </p:cBhvr>
                                    </p:animEffect>
                                  </p:childTnLst>
                                </p:cTn>
                              </p:par>
                            </p:childTnLst>
                          </p:cTn>
                        </p:par>
                        <p:par>
                          <p:cTn id="48" fill="hold" nodeType="afterGroup">
                            <p:stCondLst>
                              <p:cond delay="6050"/>
                            </p:stCondLst>
                            <p:childTnLst>
                              <p:par>
                                <p:cTn id="49" presetID="4" presetClass="entr" presetSubtype="32" fill="hold" grpId="0" nodeType="afterEffect">
                                  <p:stCondLst>
                                    <p:cond delay="50"/>
                                  </p:stCondLst>
                                  <p:childTnLst>
                                    <p:set>
                                      <p:cBhvr>
                                        <p:cTn id="50" dur="1" fill="hold">
                                          <p:stCondLst>
                                            <p:cond delay="0"/>
                                          </p:stCondLst>
                                        </p:cTn>
                                        <p:tgtEl>
                                          <p:spTgt spid="2"/>
                                        </p:tgtEl>
                                        <p:attrNameLst>
                                          <p:attrName>style.visibility</p:attrName>
                                        </p:attrNameLst>
                                      </p:cBhvr>
                                      <p:to>
                                        <p:strVal val="visible"/>
                                      </p:to>
                                    </p:set>
                                    <p:animEffect transition="in" filter="box(out)">
                                      <p:cBhvr>
                                        <p:cTn id="51" dur="500"/>
                                        <p:tgtEl>
                                          <p:spTgt spid="2"/>
                                        </p:tgtEl>
                                      </p:cBhvr>
                                    </p:animEffect>
                                  </p:childTnLst>
                                </p:cTn>
                              </p:par>
                            </p:childTnLst>
                          </p:cTn>
                        </p:par>
                        <p:par>
                          <p:cTn id="52" fill="hold" nodeType="afterGroup">
                            <p:stCondLst>
                              <p:cond delay="6600"/>
                            </p:stCondLst>
                            <p:childTnLst>
                              <p:par>
                                <p:cTn id="53" presetID="4" presetClass="entr" presetSubtype="32" fill="hold" nodeType="afterEffect">
                                  <p:stCondLst>
                                    <p:cond delay="50"/>
                                  </p:stCondLst>
                                  <p:childTnLst>
                                    <p:set>
                                      <p:cBhvr>
                                        <p:cTn id="54" dur="1" fill="hold">
                                          <p:stCondLst>
                                            <p:cond delay="0"/>
                                          </p:stCondLst>
                                        </p:cTn>
                                        <p:tgtEl>
                                          <p:spTgt spid="69644"/>
                                        </p:tgtEl>
                                        <p:attrNameLst>
                                          <p:attrName>style.visibility</p:attrName>
                                        </p:attrNameLst>
                                      </p:cBhvr>
                                      <p:to>
                                        <p:strVal val="visible"/>
                                      </p:to>
                                    </p:set>
                                    <p:animEffect transition="in" filter="box(out)">
                                      <p:cBhvr>
                                        <p:cTn id="55" dur="500"/>
                                        <p:tgtEl>
                                          <p:spTgt spid="69644"/>
                                        </p:tgtEl>
                                      </p:cBhvr>
                                    </p:animEffect>
                                  </p:childTnLst>
                                </p:cTn>
                              </p:par>
                            </p:childTnLst>
                          </p:cTn>
                        </p:par>
                        <p:par>
                          <p:cTn id="56" fill="hold" nodeType="afterGroup">
                            <p:stCondLst>
                              <p:cond delay="7150"/>
                            </p:stCondLst>
                            <p:childTnLst>
                              <p:par>
                                <p:cTn id="57" presetID="4" presetClass="entr" presetSubtype="32" fill="hold" nodeType="afterEffect">
                                  <p:stCondLst>
                                    <p:cond delay="50"/>
                                  </p:stCondLst>
                                  <p:childTnLst>
                                    <p:set>
                                      <p:cBhvr>
                                        <p:cTn id="58" dur="1" fill="hold">
                                          <p:stCondLst>
                                            <p:cond delay="0"/>
                                          </p:stCondLst>
                                        </p:cTn>
                                        <p:tgtEl>
                                          <p:spTgt spid="69646"/>
                                        </p:tgtEl>
                                        <p:attrNameLst>
                                          <p:attrName>style.visibility</p:attrName>
                                        </p:attrNameLst>
                                      </p:cBhvr>
                                      <p:to>
                                        <p:strVal val="visible"/>
                                      </p:to>
                                    </p:set>
                                    <p:animEffect transition="in" filter="box(out)">
                                      <p:cBhvr>
                                        <p:cTn id="59" dur="500"/>
                                        <p:tgtEl>
                                          <p:spTgt spid="69646"/>
                                        </p:tgtEl>
                                      </p:cBhvr>
                                    </p:animEffect>
                                  </p:childTnLst>
                                </p:cTn>
                              </p:par>
                            </p:childTnLst>
                          </p:cTn>
                        </p:par>
                        <p:par>
                          <p:cTn id="60" fill="hold" nodeType="afterGroup">
                            <p:stCondLst>
                              <p:cond delay="7700"/>
                            </p:stCondLst>
                            <p:childTnLst>
                              <p:par>
                                <p:cTn id="61" presetID="4" presetClass="entr" presetSubtype="32" fill="hold" nodeType="afterEffect">
                                  <p:stCondLst>
                                    <p:cond delay="50"/>
                                  </p:stCondLst>
                                  <p:childTnLst>
                                    <p:set>
                                      <p:cBhvr>
                                        <p:cTn id="62" dur="1" fill="hold">
                                          <p:stCondLst>
                                            <p:cond delay="0"/>
                                          </p:stCondLst>
                                        </p:cTn>
                                        <p:tgtEl>
                                          <p:spTgt spid="69648"/>
                                        </p:tgtEl>
                                        <p:attrNameLst>
                                          <p:attrName>style.visibility</p:attrName>
                                        </p:attrNameLst>
                                      </p:cBhvr>
                                      <p:to>
                                        <p:strVal val="visible"/>
                                      </p:to>
                                    </p:set>
                                    <p:animEffect transition="in" filter="box(out)">
                                      <p:cBhvr>
                                        <p:cTn id="63" dur="500"/>
                                        <p:tgtEl>
                                          <p:spTgt spid="69648"/>
                                        </p:tgtEl>
                                      </p:cBhvr>
                                    </p:animEffect>
                                  </p:childTnLst>
                                </p:cTn>
                              </p:par>
                            </p:childTnLst>
                          </p:cTn>
                        </p:par>
                        <p:par>
                          <p:cTn id="64" fill="hold" nodeType="afterGroup">
                            <p:stCondLst>
                              <p:cond delay="8250"/>
                            </p:stCondLst>
                            <p:childTnLst>
                              <p:par>
                                <p:cTn id="65" presetID="4" presetClass="entr" presetSubtype="32" fill="hold" nodeType="afterEffect">
                                  <p:stCondLst>
                                    <p:cond delay="50"/>
                                  </p:stCondLst>
                                  <p:childTnLst>
                                    <p:set>
                                      <p:cBhvr>
                                        <p:cTn id="66" dur="1" fill="hold">
                                          <p:stCondLst>
                                            <p:cond delay="0"/>
                                          </p:stCondLst>
                                        </p:cTn>
                                        <p:tgtEl>
                                          <p:spTgt spid="69650"/>
                                        </p:tgtEl>
                                        <p:attrNameLst>
                                          <p:attrName>style.visibility</p:attrName>
                                        </p:attrNameLst>
                                      </p:cBhvr>
                                      <p:to>
                                        <p:strVal val="visible"/>
                                      </p:to>
                                    </p:set>
                                    <p:animEffect transition="in" filter="box(out)">
                                      <p:cBhvr>
                                        <p:cTn id="67" dur="500"/>
                                        <p:tgtEl>
                                          <p:spTgt spid="69650"/>
                                        </p:tgtEl>
                                      </p:cBhvr>
                                    </p:animEffect>
                                  </p:childTnLst>
                                </p:cTn>
                              </p:par>
                            </p:childTnLst>
                          </p:cTn>
                        </p:par>
                        <p:par>
                          <p:cTn id="68" fill="hold" nodeType="afterGroup">
                            <p:stCondLst>
                              <p:cond delay="8800"/>
                            </p:stCondLst>
                            <p:childTnLst>
                              <p:par>
                                <p:cTn id="69" presetID="4" presetClass="entr" presetSubtype="32" fill="hold" nodeType="afterEffect">
                                  <p:stCondLst>
                                    <p:cond delay="50"/>
                                  </p:stCondLst>
                                  <p:childTnLst>
                                    <p:set>
                                      <p:cBhvr>
                                        <p:cTn id="70" dur="1" fill="hold">
                                          <p:stCondLst>
                                            <p:cond delay="0"/>
                                          </p:stCondLst>
                                        </p:cTn>
                                        <p:tgtEl>
                                          <p:spTgt spid="69652"/>
                                        </p:tgtEl>
                                        <p:attrNameLst>
                                          <p:attrName>style.visibility</p:attrName>
                                        </p:attrNameLst>
                                      </p:cBhvr>
                                      <p:to>
                                        <p:strVal val="visible"/>
                                      </p:to>
                                    </p:set>
                                    <p:animEffect transition="in" filter="box(out)">
                                      <p:cBhvr>
                                        <p:cTn id="71" dur="500"/>
                                        <p:tgtEl>
                                          <p:spTgt spid="69652"/>
                                        </p:tgtEl>
                                      </p:cBhvr>
                                    </p:animEffect>
                                  </p:childTnLst>
                                </p:cTn>
                              </p:par>
                            </p:childTnLst>
                          </p:cTn>
                        </p:par>
                        <p:par>
                          <p:cTn id="72" fill="hold" nodeType="afterGroup">
                            <p:stCondLst>
                              <p:cond delay="9350"/>
                            </p:stCondLst>
                            <p:childTnLst>
                              <p:par>
                                <p:cTn id="73" presetID="4" presetClass="entr" presetSubtype="32" fill="hold" nodeType="afterEffect">
                                  <p:stCondLst>
                                    <p:cond delay="50"/>
                                  </p:stCondLst>
                                  <p:childTnLst>
                                    <p:set>
                                      <p:cBhvr>
                                        <p:cTn id="74" dur="1" fill="hold">
                                          <p:stCondLst>
                                            <p:cond delay="0"/>
                                          </p:stCondLst>
                                        </p:cTn>
                                        <p:tgtEl>
                                          <p:spTgt spid="69654"/>
                                        </p:tgtEl>
                                        <p:attrNameLst>
                                          <p:attrName>style.visibility</p:attrName>
                                        </p:attrNameLst>
                                      </p:cBhvr>
                                      <p:to>
                                        <p:strVal val="visible"/>
                                      </p:to>
                                    </p:set>
                                    <p:animEffect transition="in" filter="box(out)">
                                      <p:cBhvr>
                                        <p:cTn id="75" dur="500"/>
                                        <p:tgtEl>
                                          <p:spTgt spid="69654"/>
                                        </p:tgtEl>
                                      </p:cBhvr>
                                    </p:animEffect>
                                  </p:childTnLst>
                                </p:cTn>
                              </p:par>
                            </p:childTnLst>
                          </p:cTn>
                        </p:par>
                        <p:par>
                          <p:cTn id="76" fill="hold" nodeType="afterGroup">
                            <p:stCondLst>
                              <p:cond delay="9900"/>
                            </p:stCondLst>
                            <p:childTnLst>
                              <p:par>
                                <p:cTn id="77" presetID="4" presetClass="entr" presetSubtype="32" fill="hold" grpId="0" nodeType="afterEffect">
                                  <p:stCondLst>
                                    <p:cond delay="50"/>
                                  </p:stCondLst>
                                  <p:childTnLst>
                                    <p:set>
                                      <p:cBhvr>
                                        <p:cTn id="78" dur="1" fill="hold">
                                          <p:stCondLst>
                                            <p:cond delay="0"/>
                                          </p:stCondLst>
                                        </p:cTn>
                                        <p:tgtEl>
                                          <p:spTgt spid="69655"/>
                                        </p:tgtEl>
                                        <p:attrNameLst>
                                          <p:attrName>style.visibility</p:attrName>
                                        </p:attrNameLst>
                                      </p:cBhvr>
                                      <p:to>
                                        <p:strVal val="visible"/>
                                      </p:to>
                                    </p:set>
                                    <p:animEffect transition="in" filter="box(out)">
                                      <p:cBhvr>
                                        <p:cTn id="79" dur="500"/>
                                        <p:tgtEl>
                                          <p:spTgt spid="69655"/>
                                        </p:tgtEl>
                                      </p:cBhvr>
                                    </p:animEffect>
                                  </p:childTnLst>
                                </p:cTn>
                              </p:par>
                            </p:childTnLst>
                          </p:cTn>
                        </p:par>
                        <p:par>
                          <p:cTn id="80" fill="hold" nodeType="afterGroup">
                            <p:stCondLst>
                              <p:cond delay="10450"/>
                            </p:stCondLst>
                            <p:childTnLst>
                              <p:par>
                                <p:cTn id="81" presetID="4" presetClass="entr" presetSubtype="32" fill="hold" grpId="0" nodeType="afterEffect">
                                  <p:stCondLst>
                                    <p:cond delay="50"/>
                                  </p:stCondLst>
                                  <p:childTnLst>
                                    <p:set>
                                      <p:cBhvr>
                                        <p:cTn id="82" dur="1" fill="hold">
                                          <p:stCondLst>
                                            <p:cond delay="0"/>
                                          </p:stCondLst>
                                        </p:cTn>
                                        <p:tgtEl>
                                          <p:spTgt spid="69656"/>
                                        </p:tgtEl>
                                        <p:attrNameLst>
                                          <p:attrName>style.visibility</p:attrName>
                                        </p:attrNameLst>
                                      </p:cBhvr>
                                      <p:to>
                                        <p:strVal val="visible"/>
                                      </p:to>
                                    </p:set>
                                    <p:animEffect transition="in" filter="box(out)">
                                      <p:cBhvr>
                                        <p:cTn id="83" dur="500"/>
                                        <p:tgtEl>
                                          <p:spTgt spid="69656"/>
                                        </p:tgtEl>
                                      </p:cBhvr>
                                    </p:animEffect>
                                  </p:childTnLst>
                                </p:cTn>
                              </p:par>
                            </p:childTnLst>
                          </p:cTn>
                        </p:par>
                        <p:par>
                          <p:cTn id="84" fill="hold" nodeType="afterGroup">
                            <p:stCondLst>
                              <p:cond delay="11000"/>
                            </p:stCondLst>
                            <p:childTnLst>
                              <p:par>
                                <p:cTn id="85" presetID="4" presetClass="entr" presetSubtype="32" fill="hold" grpId="0" nodeType="afterEffect">
                                  <p:stCondLst>
                                    <p:cond delay="50"/>
                                  </p:stCondLst>
                                  <p:childTnLst>
                                    <p:set>
                                      <p:cBhvr>
                                        <p:cTn id="86" dur="1" fill="hold">
                                          <p:stCondLst>
                                            <p:cond delay="0"/>
                                          </p:stCondLst>
                                        </p:cTn>
                                        <p:tgtEl>
                                          <p:spTgt spid="69657"/>
                                        </p:tgtEl>
                                        <p:attrNameLst>
                                          <p:attrName>style.visibility</p:attrName>
                                        </p:attrNameLst>
                                      </p:cBhvr>
                                      <p:to>
                                        <p:strVal val="visible"/>
                                      </p:to>
                                    </p:set>
                                    <p:animEffect transition="in" filter="box(out)">
                                      <p:cBhvr>
                                        <p:cTn id="87" dur="500"/>
                                        <p:tgtEl>
                                          <p:spTgt spid="69657"/>
                                        </p:tgtEl>
                                      </p:cBhvr>
                                    </p:animEffect>
                                  </p:childTnLst>
                                </p:cTn>
                              </p:par>
                            </p:childTnLst>
                          </p:cTn>
                        </p:par>
                        <p:par>
                          <p:cTn id="88" fill="hold" nodeType="afterGroup">
                            <p:stCondLst>
                              <p:cond delay="11550"/>
                            </p:stCondLst>
                            <p:childTnLst>
                              <p:par>
                                <p:cTn id="89" presetID="4" presetClass="entr" presetSubtype="32" fill="hold" grpId="0" nodeType="afterEffect">
                                  <p:stCondLst>
                                    <p:cond delay="50"/>
                                  </p:stCondLst>
                                  <p:childTnLst>
                                    <p:set>
                                      <p:cBhvr>
                                        <p:cTn id="90" dur="1" fill="hold">
                                          <p:stCondLst>
                                            <p:cond delay="0"/>
                                          </p:stCondLst>
                                        </p:cTn>
                                        <p:tgtEl>
                                          <p:spTgt spid="69658"/>
                                        </p:tgtEl>
                                        <p:attrNameLst>
                                          <p:attrName>style.visibility</p:attrName>
                                        </p:attrNameLst>
                                      </p:cBhvr>
                                      <p:to>
                                        <p:strVal val="visible"/>
                                      </p:to>
                                    </p:set>
                                    <p:animEffect transition="in" filter="box(out)">
                                      <p:cBhvr>
                                        <p:cTn id="91" dur="500"/>
                                        <p:tgtEl>
                                          <p:spTgt spid="69658"/>
                                        </p:tgtEl>
                                      </p:cBhvr>
                                    </p:animEffect>
                                  </p:childTnLst>
                                </p:cTn>
                              </p:par>
                            </p:childTnLst>
                          </p:cTn>
                        </p:par>
                        <p:par>
                          <p:cTn id="92" fill="hold" nodeType="afterGroup">
                            <p:stCondLst>
                              <p:cond delay="12100"/>
                            </p:stCondLst>
                            <p:childTnLst>
                              <p:par>
                                <p:cTn id="93" presetID="4" presetClass="entr" presetSubtype="32" fill="hold" grpId="0" nodeType="afterEffect">
                                  <p:stCondLst>
                                    <p:cond delay="50"/>
                                  </p:stCondLst>
                                  <p:childTnLst>
                                    <p:set>
                                      <p:cBhvr>
                                        <p:cTn id="94" dur="1" fill="hold">
                                          <p:stCondLst>
                                            <p:cond delay="0"/>
                                          </p:stCondLst>
                                        </p:cTn>
                                        <p:tgtEl>
                                          <p:spTgt spid="69659"/>
                                        </p:tgtEl>
                                        <p:attrNameLst>
                                          <p:attrName>style.visibility</p:attrName>
                                        </p:attrNameLst>
                                      </p:cBhvr>
                                      <p:to>
                                        <p:strVal val="visible"/>
                                      </p:to>
                                    </p:set>
                                    <p:animEffect transition="in" filter="box(out)">
                                      <p:cBhvr>
                                        <p:cTn id="95" dur="500"/>
                                        <p:tgtEl>
                                          <p:spTgt spid="69659"/>
                                        </p:tgtEl>
                                      </p:cBhvr>
                                    </p:animEffect>
                                  </p:childTnLst>
                                </p:cTn>
                              </p:par>
                            </p:childTnLst>
                          </p:cTn>
                        </p:par>
                        <p:par>
                          <p:cTn id="96" fill="hold" nodeType="afterGroup">
                            <p:stCondLst>
                              <p:cond delay="12650"/>
                            </p:stCondLst>
                            <p:childTnLst>
                              <p:par>
                                <p:cTn id="97" presetID="4" presetClass="entr" presetSubtype="32" fill="hold" grpId="0" nodeType="afterEffect">
                                  <p:stCondLst>
                                    <p:cond delay="50"/>
                                  </p:stCondLst>
                                  <p:childTnLst>
                                    <p:set>
                                      <p:cBhvr>
                                        <p:cTn id="98" dur="1" fill="hold">
                                          <p:stCondLst>
                                            <p:cond delay="0"/>
                                          </p:stCondLst>
                                        </p:cTn>
                                        <p:tgtEl>
                                          <p:spTgt spid="69660"/>
                                        </p:tgtEl>
                                        <p:attrNameLst>
                                          <p:attrName>style.visibility</p:attrName>
                                        </p:attrNameLst>
                                      </p:cBhvr>
                                      <p:to>
                                        <p:strVal val="visible"/>
                                      </p:to>
                                    </p:set>
                                    <p:animEffect transition="in" filter="box(out)">
                                      <p:cBhvr>
                                        <p:cTn id="99" dur="500"/>
                                        <p:tgtEl>
                                          <p:spTgt spid="69660"/>
                                        </p:tgtEl>
                                      </p:cBhvr>
                                    </p:animEffect>
                                  </p:childTnLst>
                                </p:cTn>
                              </p:par>
                            </p:childTnLst>
                          </p:cTn>
                        </p:par>
                        <p:par>
                          <p:cTn id="100" fill="hold" nodeType="afterGroup">
                            <p:stCondLst>
                              <p:cond delay="13200"/>
                            </p:stCondLst>
                            <p:childTnLst>
                              <p:par>
                                <p:cTn id="101" presetID="2" presetClass="entr" presetSubtype="4" fill="hold" grpId="0" nodeType="afterEffect">
                                  <p:stCondLst>
                                    <p:cond delay="100"/>
                                  </p:stCondLst>
                                  <p:childTnLst>
                                    <p:set>
                                      <p:cBhvr>
                                        <p:cTn id="102" dur="1" fill="hold">
                                          <p:stCondLst>
                                            <p:cond delay="0"/>
                                          </p:stCondLst>
                                        </p:cTn>
                                        <p:tgtEl>
                                          <p:spTgt spid="69662"/>
                                        </p:tgtEl>
                                        <p:attrNameLst>
                                          <p:attrName>style.visibility</p:attrName>
                                        </p:attrNameLst>
                                      </p:cBhvr>
                                      <p:to>
                                        <p:strVal val="visible"/>
                                      </p:to>
                                    </p:set>
                                    <p:anim calcmode="lin" valueType="num">
                                      <p:cBhvr additive="base">
                                        <p:cTn id="103" dur="500" fill="hold"/>
                                        <p:tgtEl>
                                          <p:spTgt spid="69662"/>
                                        </p:tgtEl>
                                        <p:attrNameLst>
                                          <p:attrName>ppt_x</p:attrName>
                                        </p:attrNameLst>
                                      </p:cBhvr>
                                      <p:tavLst>
                                        <p:tav tm="0">
                                          <p:val>
                                            <p:strVal val="#ppt_x"/>
                                          </p:val>
                                        </p:tav>
                                        <p:tav tm="100000">
                                          <p:val>
                                            <p:strVal val="#ppt_x"/>
                                          </p:val>
                                        </p:tav>
                                      </p:tavLst>
                                    </p:anim>
                                    <p:anim calcmode="lin" valueType="num">
                                      <p:cBhvr additive="base">
                                        <p:cTn id="104" dur="500" fill="hold"/>
                                        <p:tgtEl>
                                          <p:spTgt spid="69662"/>
                                        </p:tgtEl>
                                        <p:attrNameLst>
                                          <p:attrName>ppt_y</p:attrName>
                                        </p:attrNameLst>
                                      </p:cBhvr>
                                      <p:tavLst>
                                        <p:tav tm="0">
                                          <p:val>
                                            <p:strVal val="1+#ppt_h/2"/>
                                          </p:val>
                                        </p:tav>
                                        <p:tav tm="100000">
                                          <p:val>
                                            <p:strVal val="#ppt_y"/>
                                          </p:val>
                                        </p:tav>
                                      </p:tavLst>
                                    </p:anim>
                                  </p:childTnLst>
                                </p:cTn>
                              </p:par>
                            </p:childTnLst>
                          </p:cTn>
                        </p:par>
                        <p:par>
                          <p:cTn id="105" fill="hold" nodeType="afterGroup">
                            <p:stCondLst>
                              <p:cond delay="13800"/>
                            </p:stCondLst>
                            <p:childTnLst>
                              <p:par>
                                <p:cTn id="106" presetID="2" presetClass="entr" presetSubtype="2" fill="hold" grpId="0" nodeType="afterEffect">
                                  <p:stCondLst>
                                    <p:cond delay="0"/>
                                  </p:stCondLst>
                                  <p:childTnLst>
                                    <p:set>
                                      <p:cBhvr>
                                        <p:cTn id="107" dur="1" fill="hold">
                                          <p:stCondLst>
                                            <p:cond delay="0"/>
                                          </p:stCondLst>
                                        </p:cTn>
                                        <p:tgtEl>
                                          <p:spTgt spid="69661"/>
                                        </p:tgtEl>
                                        <p:attrNameLst>
                                          <p:attrName>style.visibility</p:attrName>
                                        </p:attrNameLst>
                                      </p:cBhvr>
                                      <p:to>
                                        <p:strVal val="visible"/>
                                      </p:to>
                                    </p:set>
                                    <p:anim calcmode="lin" valueType="num">
                                      <p:cBhvr additive="base">
                                        <p:cTn id="108" dur="500" fill="hold"/>
                                        <p:tgtEl>
                                          <p:spTgt spid="69661"/>
                                        </p:tgtEl>
                                        <p:attrNameLst>
                                          <p:attrName>ppt_x</p:attrName>
                                        </p:attrNameLst>
                                      </p:cBhvr>
                                      <p:tavLst>
                                        <p:tav tm="0">
                                          <p:val>
                                            <p:strVal val="1+#ppt_w/2"/>
                                          </p:val>
                                        </p:tav>
                                        <p:tav tm="100000">
                                          <p:val>
                                            <p:strVal val="#ppt_x"/>
                                          </p:val>
                                        </p:tav>
                                      </p:tavLst>
                                    </p:anim>
                                    <p:anim calcmode="lin" valueType="num">
                                      <p:cBhvr additive="base">
                                        <p:cTn id="109" dur="500" fill="hold"/>
                                        <p:tgtEl>
                                          <p:spTgt spid="69661"/>
                                        </p:tgtEl>
                                        <p:attrNameLst>
                                          <p:attrName>ppt_y</p:attrName>
                                        </p:attrNameLst>
                                      </p:cBhvr>
                                      <p:tavLst>
                                        <p:tav tm="0">
                                          <p:val>
                                            <p:strVal val="#ppt_y"/>
                                          </p:val>
                                        </p:tav>
                                        <p:tav tm="100000">
                                          <p:val>
                                            <p:strVal val="#ppt_y"/>
                                          </p:val>
                                        </p:tav>
                                      </p:tavLst>
                                    </p:anim>
                                  </p:childTnLst>
                                </p:cTn>
                              </p:par>
                            </p:childTnLst>
                          </p:cTn>
                        </p:par>
                        <p:par>
                          <p:cTn id="110" fill="hold" nodeType="afterGroup">
                            <p:stCondLst>
                              <p:cond delay="14300"/>
                            </p:stCondLst>
                            <p:childTnLst>
                              <p:par>
                                <p:cTn id="111" presetID="2" presetClass="entr" presetSubtype="4" fill="hold" grpId="0" nodeType="afterEffect">
                                  <p:stCondLst>
                                    <p:cond delay="100"/>
                                  </p:stCondLst>
                                  <p:childTnLst>
                                    <p:set>
                                      <p:cBhvr>
                                        <p:cTn id="112" dur="1" fill="hold">
                                          <p:stCondLst>
                                            <p:cond delay="0"/>
                                          </p:stCondLst>
                                        </p:cTn>
                                        <p:tgtEl>
                                          <p:spTgt spid="69664"/>
                                        </p:tgtEl>
                                        <p:attrNameLst>
                                          <p:attrName>style.visibility</p:attrName>
                                        </p:attrNameLst>
                                      </p:cBhvr>
                                      <p:to>
                                        <p:strVal val="visible"/>
                                      </p:to>
                                    </p:set>
                                    <p:anim calcmode="lin" valueType="num">
                                      <p:cBhvr additive="base">
                                        <p:cTn id="113" dur="500" fill="hold"/>
                                        <p:tgtEl>
                                          <p:spTgt spid="69664"/>
                                        </p:tgtEl>
                                        <p:attrNameLst>
                                          <p:attrName>ppt_x</p:attrName>
                                        </p:attrNameLst>
                                      </p:cBhvr>
                                      <p:tavLst>
                                        <p:tav tm="0">
                                          <p:val>
                                            <p:strVal val="#ppt_x"/>
                                          </p:val>
                                        </p:tav>
                                        <p:tav tm="100000">
                                          <p:val>
                                            <p:strVal val="#ppt_x"/>
                                          </p:val>
                                        </p:tav>
                                      </p:tavLst>
                                    </p:anim>
                                    <p:anim calcmode="lin" valueType="num">
                                      <p:cBhvr additive="base">
                                        <p:cTn id="114" dur="500" fill="hold"/>
                                        <p:tgtEl>
                                          <p:spTgt spid="69664"/>
                                        </p:tgtEl>
                                        <p:attrNameLst>
                                          <p:attrName>ppt_y</p:attrName>
                                        </p:attrNameLst>
                                      </p:cBhvr>
                                      <p:tavLst>
                                        <p:tav tm="0">
                                          <p:val>
                                            <p:strVal val="1+#ppt_h/2"/>
                                          </p:val>
                                        </p:tav>
                                        <p:tav tm="100000">
                                          <p:val>
                                            <p:strVal val="#ppt_y"/>
                                          </p:val>
                                        </p:tav>
                                      </p:tavLst>
                                    </p:anim>
                                  </p:childTnLst>
                                </p:cTn>
                              </p:par>
                            </p:childTnLst>
                          </p:cTn>
                        </p:par>
                        <p:par>
                          <p:cTn id="115" fill="hold" nodeType="afterGroup">
                            <p:stCondLst>
                              <p:cond delay="14900"/>
                            </p:stCondLst>
                            <p:childTnLst>
                              <p:par>
                                <p:cTn id="116" presetID="2" presetClass="entr" presetSubtype="2" fill="hold" grpId="0" nodeType="afterEffect">
                                  <p:stCondLst>
                                    <p:cond delay="0"/>
                                  </p:stCondLst>
                                  <p:childTnLst>
                                    <p:set>
                                      <p:cBhvr>
                                        <p:cTn id="117" dur="1" fill="hold">
                                          <p:stCondLst>
                                            <p:cond delay="0"/>
                                          </p:stCondLst>
                                        </p:cTn>
                                        <p:tgtEl>
                                          <p:spTgt spid="69663"/>
                                        </p:tgtEl>
                                        <p:attrNameLst>
                                          <p:attrName>style.visibility</p:attrName>
                                        </p:attrNameLst>
                                      </p:cBhvr>
                                      <p:to>
                                        <p:strVal val="visible"/>
                                      </p:to>
                                    </p:set>
                                    <p:anim calcmode="lin" valueType="num">
                                      <p:cBhvr additive="base">
                                        <p:cTn id="118" dur="500" fill="hold"/>
                                        <p:tgtEl>
                                          <p:spTgt spid="69663"/>
                                        </p:tgtEl>
                                        <p:attrNameLst>
                                          <p:attrName>ppt_x</p:attrName>
                                        </p:attrNameLst>
                                      </p:cBhvr>
                                      <p:tavLst>
                                        <p:tav tm="0">
                                          <p:val>
                                            <p:strVal val="1+#ppt_w/2"/>
                                          </p:val>
                                        </p:tav>
                                        <p:tav tm="100000">
                                          <p:val>
                                            <p:strVal val="#ppt_x"/>
                                          </p:val>
                                        </p:tav>
                                      </p:tavLst>
                                    </p:anim>
                                    <p:anim calcmode="lin" valueType="num">
                                      <p:cBhvr additive="base">
                                        <p:cTn id="119" dur="500" fill="hold"/>
                                        <p:tgtEl>
                                          <p:spTgt spid="69663"/>
                                        </p:tgtEl>
                                        <p:attrNameLst>
                                          <p:attrName>ppt_y</p:attrName>
                                        </p:attrNameLst>
                                      </p:cBhvr>
                                      <p:tavLst>
                                        <p:tav tm="0">
                                          <p:val>
                                            <p:strVal val="#ppt_y"/>
                                          </p:val>
                                        </p:tav>
                                        <p:tav tm="100000">
                                          <p:val>
                                            <p:strVal val="#ppt_y"/>
                                          </p:val>
                                        </p:tav>
                                      </p:tavLst>
                                    </p:anim>
                                  </p:childTnLst>
                                </p:cTn>
                              </p:par>
                            </p:childTnLst>
                          </p:cTn>
                        </p:par>
                        <p:par>
                          <p:cTn id="120" fill="hold" nodeType="afterGroup">
                            <p:stCondLst>
                              <p:cond delay="15400"/>
                            </p:stCondLst>
                            <p:childTnLst>
                              <p:par>
                                <p:cTn id="121" presetID="2" presetClass="entr" presetSubtype="4" fill="hold" grpId="0" nodeType="afterEffect">
                                  <p:stCondLst>
                                    <p:cond delay="100"/>
                                  </p:stCondLst>
                                  <p:childTnLst>
                                    <p:set>
                                      <p:cBhvr>
                                        <p:cTn id="122" dur="1" fill="hold">
                                          <p:stCondLst>
                                            <p:cond delay="0"/>
                                          </p:stCondLst>
                                        </p:cTn>
                                        <p:tgtEl>
                                          <p:spTgt spid="69666"/>
                                        </p:tgtEl>
                                        <p:attrNameLst>
                                          <p:attrName>style.visibility</p:attrName>
                                        </p:attrNameLst>
                                      </p:cBhvr>
                                      <p:to>
                                        <p:strVal val="visible"/>
                                      </p:to>
                                    </p:set>
                                    <p:anim calcmode="lin" valueType="num">
                                      <p:cBhvr additive="base">
                                        <p:cTn id="123" dur="500" fill="hold"/>
                                        <p:tgtEl>
                                          <p:spTgt spid="69666"/>
                                        </p:tgtEl>
                                        <p:attrNameLst>
                                          <p:attrName>ppt_x</p:attrName>
                                        </p:attrNameLst>
                                      </p:cBhvr>
                                      <p:tavLst>
                                        <p:tav tm="0">
                                          <p:val>
                                            <p:strVal val="#ppt_x"/>
                                          </p:val>
                                        </p:tav>
                                        <p:tav tm="100000">
                                          <p:val>
                                            <p:strVal val="#ppt_x"/>
                                          </p:val>
                                        </p:tav>
                                      </p:tavLst>
                                    </p:anim>
                                    <p:anim calcmode="lin" valueType="num">
                                      <p:cBhvr additive="base">
                                        <p:cTn id="124" dur="500" fill="hold"/>
                                        <p:tgtEl>
                                          <p:spTgt spid="69666"/>
                                        </p:tgtEl>
                                        <p:attrNameLst>
                                          <p:attrName>ppt_y</p:attrName>
                                        </p:attrNameLst>
                                      </p:cBhvr>
                                      <p:tavLst>
                                        <p:tav tm="0">
                                          <p:val>
                                            <p:strVal val="1+#ppt_h/2"/>
                                          </p:val>
                                        </p:tav>
                                        <p:tav tm="100000">
                                          <p:val>
                                            <p:strVal val="#ppt_y"/>
                                          </p:val>
                                        </p:tav>
                                      </p:tavLst>
                                    </p:anim>
                                  </p:childTnLst>
                                </p:cTn>
                              </p:par>
                            </p:childTnLst>
                          </p:cTn>
                        </p:par>
                        <p:par>
                          <p:cTn id="125" fill="hold" nodeType="afterGroup">
                            <p:stCondLst>
                              <p:cond delay="16000"/>
                            </p:stCondLst>
                            <p:childTnLst>
                              <p:par>
                                <p:cTn id="126" presetID="2" presetClass="entr" presetSubtype="2" fill="hold" grpId="0" nodeType="afterEffect">
                                  <p:stCondLst>
                                    <p:cond delay="0"/>
                                  </p:stCondLst>
                                  <p:childTnLst>
                                    <p:set>
                                      <p:cBhvr>
                                        <p:cTn id="127" dur="1" fill="hold">
                                          <p:stCondLst>
                                            <p:cond delay="0"/>
                                          </p:stCondLst>
                                        </p:cTn>
                                        <p:tgtEl>
                                          <p:spTgt spid="69665"/>
                                        </p:tgtEl>
                                        <p:attrNameLst>
                                          <p:attrName>style.visibility</p:attrName>
                                        </p:attrNameLst>
                                      </p:cBhvr>
                                      <p:to>
                                        <p:strVal val="visible"/>
                                      </p:to>
                                    </p:set>
                                    <p:anim calcmode="lin" valueType="num">
                                      <p:cBhvr additive="base">
                                        <p:cTn id="128" dur="500" fill="hold"/>
                                        <p:tgtEl>
                                          <p:spTgt spid="69665"/>
                                        </p:tgtEl>
                                        <p:attrNameLst>
                                          <p:attrName>ppt_x</p:attrName>
                                        </p:attrNameLst>
                                      </p:cBhvr>
                                      <p:tavLst>
                                        <p:tav tm="0">
                                          <p:val>
                                            <p:strVal val="1+#ppt_w/2"/>
                                          </p:val>
                                        </p:tav>
                                        <p:tav tm="100000">
                                          <p:val>
                                            <p:strVal val="#ppt_x"/>
                                          </p:val>
                                        </p:tav>
                                      </p:tavLst>
                                    </p:anim>
                                    <p:anim calcmode="lin" valueType="num">
                                      <p:cBhvr additive="base">
                                        <p:cTn id="129" dur="500" fill="hold"/>
                                        <p:tgtEl>
                                          <p:spTgt spid="69665"/>
                                        </p:tgtEl>
                                        <p:attrNameLst>
                                          <p:attrName>ppt_y</p:attrName>
                                        </p:attrNameLst>
                                      </p:cBhvr>
                                      <p:tavLst>
                                        <p:tav tm="0">
                                          <p:val>
                                            <p:strVal val="#ppt_y"/>
                                          </p:val>
                                        </p:tav>
                                        <p:tav tm="100000">
                                          <p:val>
                                            <p:strVal val="#ppt_y"/>
                                          </p:val>
                                        </p:tav>
                                      </p:tavLst>
                                    </p:anim>
                                  </p:childTnLst>
                                </p:cTn>
                              </p:par>
                            </p:childTnLst>
                          </p:cTn>
                        </p:par>
                        <p:par>
                          <p:cTn id="130" fill="hold" nodeType="afterGroup">
                            <p:stCondLst>
                              <p:cond delay="16500"/>
                            </p:stCondLst>
                            <p:childTnLst>
                              <p:par>
                                <p:cTn id="131" presetID="2" presetClass="entr" presetSubtype="4" fill="hold" grpId="0" nodeType="afterEffect">
                                  <p:stCondLst>
                                    <p:cond delay="100"/>
                                  </p:stCondLst>
                                  <p:childTnLst>
                                    <p:set>
                                      <p:cBhvr>
                                        <p:cTn id="132" dur="1" fill="hold">
                                          <p:stCondLst>
                                            <p:cond delay="0"/>
                                          </p:stCondLst>
                                        </p:cTn>
                                        <p:tgtEl>
                                          <p:spTgt spid="69668"/>
                                        </p:tgtEl>
                                        <p:attrNameLst>
                                          <p:attrName>style.visibility</p:attrName>
                                        </p:attrNameLst>
                                      </p:cBhvr>
                                      <p:to>
                                        <p:strVal val="visible"/>
                                      </p:to>
                                    </p:set>
                                    <p:anim calcmode="lin" valueType="num">
                                      <p:cBhvr additive="base">
                                        <p:cTn id="133" dur="500" fill="hold"/>
                                        <p:tgtEl>
                                          <p:spTgt spid="69668"/>
                                        </p:tgtEl>
                                        <p:attrNameLst>
                                          <p:attrName>ppt_x</p:attrName>
                                        </p:attrNameLst>
                                      </p:cBhvr>
                                      <p:tavLst>
                                        <p:tav tm="0">
                                          <p:val>
                                            <p:strVal val="#ppt_x"/>
                                          </p:val>
                                        </p:tav>
                                        <p:tav tm="100000">
                                          <p:val>
                                            <p:strVal val="#ppt_x"/>
                                          </p:val>
                                        </p:tav>
                                      </p:tavLst>
                                    </p:anim>
                                    <p:anim calcmode="lin" valueType="num">
                                      <p:cBhvr additive="base">
                                        <p:cTn id="134" dur="500" fill="hold"/>
                                        <p:tgtEl>
                                          <p:spTgt spid="69668"/>
                                        </p:tgtEl>
                                        <p:attrNameLst>
                                          <p:attrName>ppt_y</p:attrName>
                                        </p:attrNameLst>
                                      </p:cBhvr>
                                      <p:tavLst>
                                        <p:tav tm="0">
                                          <p:val>
                                            <p:strVal val="1+#ppt_h/2"/>
                                          </p:val>
                                        </p:tav>
                                        <p:tav tm="100000">
                                          <p:val>
                                            <p:strVal val="#ppt_y"/>
                                          </p:val>
                                        </p:tav>
                                      </p:tavLst>
                                    </p:anim>
                                  </p:childTnLst>
                                </p:cTn>
                              </p:par>
                            </p:childTnLst>
                          </p:cTn>
                        </p:par>
                        <p:par>
                          <p:cTn id="135" fill="hold" nodeType="afterGroup">
                            <p:stCondLst>
                              <p:cond delay="17100"/>
                            </p:stCondLst>
                            <p:childTnLst>
                              <p:par>
                                <p:cTn id="136" presetID="2" presetClass="entr" presetSubtype="2" fill="hold" grpId="0" nodeType="afterEffect">
                                  <p:stCondLst>
                                    <p:cond delay="0"/>
                                  </p:stCondLst>
                                  <p:childTnLst>
                                    <p:set>
                                      <p:cBhvr>
                                        <p:cTn id="137" dur="1" fill="hold">
                                          <p:stCondLst>
                                            <p:cond delay="0"/>
                                          </p:stCondLst>
                                        </p:cTn>
                                        <p:tgtEl>
                                          <p:spTgt spid="69667"/>
                                        </p:tgtEl>
                                        <p:attrNameLst>
                                          <p:attrName>style.visibility</p:attrName>
                                        </p:attrNameLst>
                                      </p:cBhvr>
                                      <p:to>
                                        <p:strVal val="visible"/>
                                      </p:to>
                                    </p:set>
                                    <p:anim calcmode="lin" valueType="num">
                                      <p:cBhvr additive="base">
                                        <p:cTn id="138" dur="500" fill="hold"/>
                                        <p:tgtEl>
                                          <p:spTgt spid="69667"/>
                                        </p:tgtEl>
                                        <p:attrNameLst>
                                          <p:attrName>ppt_x</p:attrName>
                                        </p:attrNameLst>
                                      </p:cBhvr>
                                      <p:tavLst>
                                        <p:tav tm="0">
                                          <p:val>
                                            <p:strVal val="1+#ppt_w/2"/>
                                          </p:val>
                                        </p:tav>
                                        <p:tav tm="100000">
                                          <p:val>
                                            <p:strVal val="#ppt_x"/>
                                          </p:val>
                                        </p:tav>
                                      </p:tavLst>
                                    </p:anim>
                                    <p:anim calcmode="lin" valueType="num">
                                      <p:cBhvr additive="base">
                                        <p:cTn id="139" dur="500" fill="hold"/>
                                        <p:tgtEl>
                                          <p:spTgt spid="69667"/>
                                        </p:tgtEl>
                                        <p:attrNameLst>
                                          <p:attrName>ppt_y</p:attrName>
                                        </p:attrNameLst>
                                      </p:cBhvr>
                                      <p:tavLst>
                                        <p:tav tm="0">
                                          <p:val>
                                            <p:strVal val="#ppt_y"/>
                                          </p:val>
                                        </p:tav>
                                        <p:tav tm="100000">
                                          <p:val>
                                            <p:strVal val="#ppt_y"/>
                                          </p:val>
                                        </p:tav>
                                      </p:tavLst>
                                    </p:anim>
                                  </p:childTnLst>
                                </p:cTn>
                              </p:par>
                            </p:childTnLst>
                          </p:cTn>
                        </p:par>
                        <p:par>
                          <p:cTn id="140" fill="hold" nodeType="afterGroup">
                            <p:stCondLst>
                              <p:cond delay="17600"/>
                            </p:stCondLst>
                            <p:childTnLst>
                              <p:par>
                                <p:cTn id="141" presetID="2" presetClass="entr" presetSubtype="4" fill="hold" grpId="0" nodeType="afterEffect">
                                  <p:stCondLst>
                                    <p:cond delay="100"/>
                                  </p:stCondLst>
                                  <p:childTnLst>
                                    <p:set>
                                      <p:cBhvr>
                                        <p:cTn id="142" dur="1" fill="hold">
                                          <p:stCondLst>
                                            <p:cond delay="0"/>
                                          </p:stCondLst>
                                        </p:cTn>
                                        <p:tgtEl>
                                          <p:spTgt spid="69670"/>
                                        </p:tgtEl>
                                        <p:attrNameLst>
                                          <p:attrName>style.visibility</p:attrName>
                                        </p:attrNameLst>
                                      </p:cBhvr>
                                      <p:to>
                                        <p:strVal val="visible"/>
                                      </p:to>
                                    </p:set>
                                    <p:anim calcmode="lin" valueType="num">
                                      <p:cBhvr additive="base">
                                        <p:cTn id="143" dur="500" fill="hold"/>
                                        <p:tgtEl>
                                          <p:spTgt spid="69670"/>
                                        </p:tgtEl>
                                        <p:attrNameLst>
                                          <p:attrName>ppt_x</p:attrName>
                                        </p:attrNameLst>
                                      </p:cBhvr>
                                      <p:tavLst>
                                        <p:tav tm="0">
                                          <p:val>
                                            <p:strVal val="#ppt_x"/>
                                          </p:val>
                                        </p:tav>
                                        <p:tav tm="100000">
                                          <p:val>
                                            <p:strVal val="#ppt_x"/>
                                          </p:val>
                                        </p:tav>
                                      </p:tavLst>
                                    </p:anim>
                                    <p:anim calcmode="lin" valueType="num">
                                      <p:cBhvr additive="base">
                                        <p:cTn id="144" dur="500" fill="hold"/>
                                        <p:tgtEl>
                                          <p:spTgt spid="69670"/>
                                        </p:tgtEl>
                                        <p:attrNameLst>
                                          <p:attrName>ppt_y</p:attrName>
                                        </p:attrNameLst>
                                      </p:cBhvr>
                                      <p:tavLst>
                                        <p:tav tm="0">
                                          <p:val>
                                            <p:strVal val="1+#ppt_h/2"/>
                                          </p:val>
                                        </p:tav>
                                        <p:tav tm="100000">
                                          <p:val>
                                            <p:strVal val="#ppt_y"/>
                                          </p:val>
                                        </p:tav>
                                      </p:tavLst>
                                    </p:anim>
                                  </p:childTnLst>
                                </p:cTn>
                              </p:par>
                            </p:childTnLst>
                          </p:cTn>
                        </p:par>
                        <p:par>
                          <p:cTn id="145" fill="hold" nodeType="afterGroup">
                            <p:stCondLst>
                              <p:cond delay="18200"/>
                            </p:stCondLst>
                            <p:childTnLst>
                              <p:par>
                                <p:cTn id="146" presetID="2" presetClass="entr" presetSubtype="2" fill="hold" grpId="0" nodeType="afterEffect">
                                  <p:stCondLst>
                                    <p:cond delay="0"/>
                                  </p:stCondLst>
                                  <p:childTnLst>
                                    <p:set>
                                      <p:cBhvr>
                                        <p:cTn id="147" dur="1" fill="hold">
                                          <p:stCondLst>
                                            <p:cond delay="0"/>
                                          </p:stCondLst>
                                        </p:cTn>
                                        <p:tgtEl>
                                          <p:spTgt spid="69669"/>
                                        </p:tgtEl>
                                        <p:attrNameLst>
                                          <p:attrName>style.visibility</p:attrName>
                                        </p:attrNameLst>
                                      </p:cBhvr>
                                      <p:to>
                                        <p:strVal val="visible"/>
                                      </p:to>
                                    </p:set>
                                    <p:anim calcmode="lin" valueType="num">
                                      <p:cBhvr additive="base">
                                        <p:cTn id="148" dur="500" fill="hold"/>
                                        <p:tgtEl>
                                          <p:spTgt spid="69669"/>
                                        </p:tgtEl>
                                        <p:attrNameLst>
                                          <p:attrName>ppt_x</p:attrName>
                                        </p:attrNameLst>
                                      </p:cBhvr>
                                      <p:tavLst>
                                        <p:tav tm="0">
                                          <p:val>
                                            <p:strVal val="1+#ppt_w/2"/>
                                          </p:val>
                                        </p:tav>
                                        <p:tav tm="100000">
                                          <p:val>
                                            <p:strVal val="#ppt_x"/>
                                          </p:val>
                                        </p:tav>
                                      </p:tavLst>
                                    </p:anim>
                                    <p:anim calcmode="lin" valueType="num">
                                      <p:cBhvr additive="base">
                                        <p:cTn id="149" dur="500" fill="hold"/>
                                        <p:tgtEl>
                                          <p:spTgt spid="69669"/>
                                        </p:tgtEl>
                                        <p:attrNameLst>
                                          <p:attrName>ppt_y</p:attrName>
                                        </p:attrNameLst>
                                      </p:cBhvr>
                                      <p:tavLst>
                                        <p:tav tm="0">
                                          <p:val>
                                            <p:strVal val="#ppt_y"/>
                                          </p:val>
                                        </p:tav>
                                        <p:tav tm="100000">
                                          <p:val>
                                            <p:strVal val="#ppt_y"/>
                                          </p:val>
                                        </p:tav>
                                      </p:tavLst>
                                    </p:anim>
                                  </p:childTnLst>
                                </p:cTn>
                              </p:par>
                            </p:childTnLst>
                          </p:cTn>
                        </p:par>
                        <p:par>
                          <p:cTn id="150" fill="hold" nodeType="afterGroup">
                            <p:stCondLst>
                              <p:cond delay="18700"/>
                            </p:stCondLst>
                            <p:childTnLst>
                              <p:par>
                                <p:cTn id="151" presetID="2" presetClass="entr" presetSubtype="4" fill="hold" grpId="0" nodeType="afterEffect">
                                  <p:stCondLst>
                                    <p:cond delay="100"/>
                                  </p:stCondLst>
                                  <p:childTnLst>
                                    <p:set>
                                      <p:cBhvr>
                                        <p:cTn id="152" dur="1" fill="hold">
                                          <p:stCondLst>
                                            <p:cond delay="0"/>
                                          </p:stCondLst>
                                        </p:cTn>
                                        <p:tgtEl>
                                          <p:spTgt spid="69672"/>
                                        </p:tgtEl>
                                        <p:attrNameLst>
                                          <p:attrName>style.visibility</p:attrName>
                                        </p:attrNameLst>
                                      </p:cBhvr>
                                      <p:to>
                                        <p:strVal val="visible"/>
                                      </p:to>
                                    </p:set>
                                    <p:anim calcmode="lin" valueType="num">
                                      <p:cBhvr additive="base">
                                        <p:cTn id="153" dur="500" fill="hold"/>
                                        <p:tgtEl>
                                          <p:spTgt spid="69672"/>
                                        </p:tgtEl>
                                        <p:attrNameLst>
                                          <p:attrName>ppt_x</p:attrName>
                                        </p:attrNameLst>
                                      </p:cBhvr>
                                      <p:tavLst>
                                        <p:tav tm="0">
                                          <p:val>
                                            <p:strVal val="#ppt_x"/>
                                          </p:val>
                                        </p:tav>
                                        <p:tav tm="100000">
                                          <p:val>
                                            <p:strVal val="#ppt_x"/>
                                          </p:val>
                                        </p:tav>
                                      </p:tavLst>
                                    </p:anim>
                                    <p:anim calcmode="lin" valueType="num">
                                      <p:cBhvr additive="base">
                                        <p:cTn id="154" dur="500" fill="hold"/>
                                        <p:tgtEl>
                                          <p:spTgt spid="69672"/>
                                        </p:tgtEl>
                                        <p:attrNameLst>
                                          <p:attrName>ppt_y</p:attrName>
                                        </p:attrNameLst>
                                      </p:cBhvr>
                                      <p:tavLst>
                                        <p:tav tm="0">
                                          <p:val>
                                            <p:strVal val="1+#ppt_h/2"/>
                                          </p:val>
                                        </p:tav>
                                        <p:tav tm="100000">
                                          <p:val>
                                            <p:strVal val="#ppt_y"/>
                                          </p:val>
                                        </p:tav>
                                      </p:tavLst>
                                    </p:anim>
                                  </p:childTnLst>
                                </p:cTn>
                              </p:par>
                            </p:childTnLst>
                          </p:cTn>
                        </p:par>
                        <p:par>
                          <p:cTn id="155" fill="hold" nodeType="afterGroup">
                            <p:stCondLst>
                              <p:cond delay="19300"/>
                            </p:stCondLst>
                            <p:childTnLst>
                              <p:par>
                                <p:cTn id="156" presetID="2" presetClass="entr" presetSubtype="2" fill="hold" grpId="0" nodeType="afterEffect">
                                  <p:stCondLst>
                                    <p:cond delay="0"/>
                                  </p:stCondLst>
                                  <p:childTnLst>
                                    <p:set>
                                      <p:cBhvr>
                                        <p:cTn id="157" dur="1" fill="hold">
                                          <p:stCondLst>
                                            <p:cond delay="0"/>
                                          </p:stCondLst>
                                        </p:cTn>
                                        <p:tgtEl>
                                          <p:spTgt spid="69671"/>
                                        </p:tgtEl>
                                        <p:attrNameLst>
                                          <p:attrName>style.visibility</p:attrName>
                                        </p:attrNameLst>
                                      </p:cBhvr>
                                      <p:to>
                                        <p:strVal val="visible"/>
                                      </p:to>
                                    </p:set>
                                    <p:anim calcmode="lin" valueType="num">
                                      <p:cBhvr additive="base">
                                        <p:cTn id="158" dur="500" fill="hold"/>
                                        <p:tgtEl>
                                          <p:spTgt spid="69671"/>
                                        </p:tgtEl>
                                        <p:attrNameLst>
                                          <p:attrName>ppt_x</p:attrName>
                                        </p:attrNameLst>
                                      </p:cBhvr>
                                      <p:tavLst>
                                        <p:tav tm="0">
                                          <p:val>
                                            <p:strVal val="1+#ppt_w/2"/>
                                          </p:val>
                                        </p:tav>
                                        <p:tav tm="100000">
                                          <p:val>
                                            <p:strVal val="#ppt_x"/>
                                          </p:val>
                                        </p:tav>
                                      </p:tavLst>
                                    </p:anim>
                                    <p:anim calcmode="lin" valueType="num">
                                      <p:cBhvr additive="base">
                                        <p:cTn id="159" dur="500" fill="hold"/>
                                        <p:tgtEl>
                                          <p:spTgt spid="696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7" grpId="0" animBg="1"/>
      <p:bldP spid="69638" grpId="0" animBg="1"/>
      <p:bldGraphic spid="2" grpId="0">
        <p:bldAsOne/>
      </p:bldGraphic>
      <p:bldGraphic spid="3" grpId="0">
        <p:bldAsOne/>
      </p:bldGraphic>
      <p:bldGraphic spid="4" grpId="0">
        <p:bldAsOne/>
      </p:bldGraphic>
      <p:bldGraphic spid="5" grpId="0">
        <p:bldAsOne/>
      </p:bldGraphic>
      <p:bldGraphic spid="6" grpId="0">
        <p:bldAsOne/>
      </p:bldGraphic>
      <p:bldGraphic spid="7" grpId="0">
        <p:bldAsOne/>
      </p:bldGraphic>
      <p:bldP spid="69655" grpId="0" autoUpdateAnimBg="0"/>
      <p:bldP spid="69656" grpId="0" autoUpdateAnimBg="0"/>
      <p:bldP spid="69657" grpId="0" autoUpdateAnimBg="0"/>
      <p:bldP spid="69658" grpId="0" autoUpdateAnimBg="0"/>
      <p:bldP spid="69659" grpId="0" autoUpdateAnimBg="0"/>
      <p:bldP spid="69660" grpId="0" autoUpdateAnimBg="0"/>
      <p:bldP spid="69661" grpId="0" autoUpdateAnimBg="0"/>
      <p:bldP spid="69662" grpId="0" autoUpdateAnimBg="0"/>
      <p:bldP spid="69663" grpId="0" autoUpdateAnimBg="0"/>
      <p:bldP spid="69664" grpId="0" autoUpdateAnimBg="0"/>
      <p:bldP spid="69665" grpId="0" autoUpdateAnimBg="0"/>
      <p:bldP spid="69666" grpId="0" autoUpdateAnimBg="0"/>
      <p:bldP spid="69667" grpId="0" autoUpdateAnimBg="0"/>
      <p:bldP spid="69668" grpId="0" autoUpdateAnimBg="0"/>
      <p:bldP spid="69669" grpId="0" autoUpdateAnimBg="0"/>
      <p:bldP spid="69670" grpId="0" autoUpdateAnimBg="0"/>
      <p:bldP spid="69671" grpId="0" autoUpdateAnimBg="0"/>
      <p:bldP spid="6967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 name="图片 115"/>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156" y="1"/>
            <a:ext cx="12857242" cy="7232199"/>
          </a:xfrm>
          <a:prstGeom prst="rect">
            <a:avLst/>
          </a:prstGeom>
        </p:spPr>
      </p:pic>
      <p:sp>
        <p:nvSpPr>
          <p:cNvPr id="45" name="矩形 1"/>
          <p:cNvSpPr/>
          <p:nvPr/>
        </p:nvSpPr>
        <p:spPr bwMode="auto">
          <a:xfrm>
            <a:off x="5922086" y="0"/>
            <a:ext cx="6773913" cy="7232650"/>
          </a:xfrm>
          <a:custGeom>
            <a:avLst/>
            <a:gdLst>
              <a:gd name="T0" fmla="*/ 1883645 w 5769204"/>
              <a:gd name="T1" fmla="*/ 9427 h 6858000"/>
              <a:gd name="T2" fmla="*/ 5769204 w 5769204"/>
              <a:gd name="T3" fmla="*/ 0 h 6858000"/>
              <a:gd name="T4" fmla="*/ 5769204 w 5769204"/>
              <a:gd name="T5" fmla="*/ 6858000 h 6858000"/>
              <a:gd name="T6" fmla="*/ 0 w 5769204"/>
              <a:gd name="T7" fmla="*/ 6858000 h 6858000"/>
              <a:gd name="T8" fmla="*/ 1883645 w 5769204"/>
              <a:gd name="T9" fmla="*/ 9427 h 6858000"/>
            </a:gdLst>
            <a:ahLst/>
            <a:cxnLst>
              <a:cxn ang="0">
                <a:pos x="T0" y="T1"/>
              </a:cxn>
              <a:cxn ang="0">
                <a:pos x="T2" y="T3"/>
              </a:cxn>
              <a:cxn ang="0">
                <a:pos x="T4" y="T5"/>
              </a:cxn>
              <a:cxn ang="0">
                <a:pos x="T6" y="T7"/>
              </a:cxn>
              <a:cxn ang="0">
                <a:pos x="T8" y="T9"/>
              </a:cxn>
            </a:cxnLst>
            <a:rect l="0" t="0" r="r" b="b"/>
            <a:pathLst>
              <a:path w="5769204" h="6858000">
                <a:moveTo>
                  <a:pt x="1883645" y="9427"/>
                </a:moveTo>
                <a:lnTo>
                  <a:pt x="5769204" y="0"/>
                </a:lnTo>
                <a:lnTo>
                  <a:pt x="5769204" y="6858000"/>
                </a:lnTo>
                <a:lnTo>
                  <a:pt x="0" y="6858000"/>
                </a:lnTo>
                <a:lnTo>
                  <a:pt x="1883645" y="942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nchor="ctr"/>
          <a:lstStyle/>
          <a:p>
            <a:endParaRPr lang="zh-CN" altLang="en-US"/>
          </a:p>
        </p:txBody>
      </p:sp>
      <p:sp>
        <p:nvSpPr>
          <p:cNvPr id="49" name="矩形 1"/>
          <p:cNvSpPr/>
          <p:nvPr/>
        </p:nvSpPr>
        <p:spPr bwMode="auto">
          <a:xfrm>
            <a:off x="6084486" y="0"/>
            <a:ext cx="6773913" cy="7232650"/>
          </a:xfrm>
          <a:custGeom>
            <a:avLst/>
            <a:gdLst>
              <a:gd name="T0" fmla="*/ 1883645 w 5769204"/>
              <a:gd name="T1" fmla="*/ 9427 h 6858000"/>
              <a:gd name="T2" fmla="*/ 5769204 w 5769204"/>
              <a:gd name="T3" fmla="*/ 0 h 6858000"/>
              <a:gd name="T4" fmla="*/ 5769204 w 5769204"/>
              <a:gd name="T5" fmla="*/ 6858000 h 6858000"/>
              <a:gd name="T6" fmla="*/ 0 w 5769204"/>
              <a:gd name="T7" fmla="*/ 6858000 h 6858000"/>
              <a:gd name="T8" fmla="*/ 1883645 w 5769204"/>
              <a:gd name="T9" fmla="*/ 9427 h 6858000"/>
            </a:gdLst>
            <a:ahLst/>
            <a:cxnLst>
              <a:cxn ang="0">
                <a:pos x="T0" y="T1"/>
              </a:cxn>
              <a:cxn ang="0">
                <a:pos x="T2" y="T3"/>
              </a:cxn>
              <a:cxn ang="0">
                <a:pos x="T4" y="T5"/>
              </a:cxn>
              <a:cxn ang="0">
                <a:pos x="T6" y="T7"/>
              </a:cxn>
              <a:cxn ang="0">
                <a:pos x="T8" y="T9"/>
              </a:cxn>
            </a:cxnLst>
            <a:rect l="0" t="0" r="r" b="b"/>
            <a:pathLst>
              <a:path w="5769204" h="6858000">
                <a:moveTo>
                  <a:pt x="1883645" y="9427"/>
                </a:moveTo>
                <a:lnTo>
                  <a:pt x="5769204" y="0"/>
                </a:lnTo>
                <a:lnTo>
                  <a:pt x="5769204" y="6858000"/>
                </a:lnTo>
                <a:lnTo>
                  <a:pt x="0" y="6858000"/>
                </a:lnTo>
                <a:lnTo>
                  <a:pt x="1883645" y="9427"/>
                </a:lnTo>
                <a:close/>
              </a:path>
            </a:pathLst>
          </a:custGeom>
          <a:solidFill>
            <a:srgbClr val="1C4885"/>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nchor="ctr"/>
          <a:lstStyle/>
          <a:p>
            <a:endParaRPr lang="zh-CN" altLang="en-US"/>
          </a:p>
        </p:txBody>
      </p:sp>
      <p:sp>
        <p:nvSpPr>
          <p:cNvPr id="53" name="等腰三角形 4"/>
          <p:cNvSpPr/>
          <p:nvPr/>
        </p:nvSpPr>
        <p:spPr bwMode="auto">
          <a:xfrm rot="21255612">
            <a:off x="10465931" y="-155703"/>
            <a:ext cx="2569934" cy="3736871"/>
          </a:xfrm>
          <a:custGeom>
            <a:avLst/>
            <a:gdLst>
              <a:gd name="T0" fmla="*/ 0 w 2436495"/>
              <a:gd name="T1" fmla="*/ 0 h 3543376"/>
              <a:gd name="T2" fmla="*/ 2436495 w 2436495"/>
              <a:gd name="T3" fmla="*/ 249674 h 3543376"/>
              <a:gd name="T4" fmla="*/ 2093214 w 2436495"/>
              <a:gd name="T5" fmla="*/ 3543376 h 3543376"/>
              <a:gd name="T6" fmla="*/ 0 w 2436495"/>
              <a:gd name="T7" fmla="*/ 0 h 3543376"/>
            </a:gdLst>
            <a:ahLst/>
            <a:cxnLst>
              <a:cxn ang="0">
                <a:pos x="T0" y="T1"/>
              </a:cxn>
              <a:cxn ang="0">
                <a:pos x="T2" y="T3"/>
              </a:cxn>
              <a:cxn ang="0">
                <a:pos x="T4" y="T5"/>
              </a:cxn>
              <a:cxn ang="0">
                <a:pos x="T6" y="T7"/>
              </a:cxn>
            </a:cxnLst>
            <a:rect l="0" t="0" r="r" b="b"/>
            <a:pathLst>
              <a:path w="2436495" h="3543376">
                <a:moveTo>
                  <a:pt x="0" y="0"/>
                </a:moveTo>
                <a:lnTo>
                  <a:pt x="2436495" y="249674"/>
                </a:lnTo>
                <a:lnTo>
                  <a:pt x="2093214" y="354337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nchor="ctr"/>
          <a:lstStyle/>
          <a:p>
            <a:endParaRPr lang="zh-CN" altLang="en-US"/>
          </a:p>
        </p:txBody>
      </p:sp>
      <p:sp>
        <p:nvSpPr>
          <p:cNvPr id="57" name="等腰三角形 4"/>
          <p:cNvSpPr/>
          <p:nvPr/>
        </p:nvSpPr>
        <p:spPr bwMode="auto">
          <a:xfrm rot="10452885">
            <a:off x="10375524" y="154030"/>
            <a:ext cx="1126752" cy="1637391"/>
          </a:xfrm>
          <a:custGeom>
            <a:avLst/>
            <a:gdLst>
              <a:gd name="T0" fmla="*/ 0 w 2436495"/>
              <a:gd name="T1" fmla="*/ 0 h 3543376"/>
              <a:gd name="T2" fmla="*/ 2436495 w 2436495"/>
              <a:gd name="T3" fmla="*/ 249674 h 3543376"/>
              <a:gd name="T4" fmla="*/ 2093214 w 2436495"/>
              <a:gd name="T5" fmla="*/ 3543376 h 3543376"/>
              <a:gd name="T6" fmla="*/ 0 w 2436495"/>
              <a:gd name="T7" fmla="*/ 0 h 3543376"/>
            </a:gdLst>
            <a:ahLst/>
            <a:cxnLst>
              <a:cxn ang="0">
                <a:pos x="T0" y="T1"/>
              </a:cxn>
              <a:cxn ang="0">
                <a:pos x="T2" y="T3"/>
              </a:cxn>
              <a:cxn ang="0">
                <a:pos x="T4" y="T5"/>
              </a:cxn>
              <a:cxn ang="0">
                <a:pos x="T6" y="T7"/>
              </a:cxn>
            </a:cxnLst>
            <a:rect l="0" t="0" r="r" b="b"/>
            <a:pathLst>
              <a:path w="2436495" h="3543376">
                <a:moveTo>
                  <a:pt x="0" y="0"/>
                </a:moveTo>
                <a:lnTo>
                  <a:pt x="2436495" y="249674"/>
                </a:lnTo>
                <a:lnTo>
                  <a:pt x="2093214" y="3543376"/>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nchor="ctr"/>
          <a:lstStyle/>
          <a:p>
            <a:endParaRPr lang="zh-CN" altLang="en-US"/>
          </a:p>
        </p:txBody>
      </p:sp>
      <p:grpSp>
        <p:nvGrpSpPr>
          <p:cNvPr id="12" name="组合 11"/>
          <p:cNvGrpSpPr/>
          <p:nvPr/>
        </p:nvGrpSpPr>
        <p:grpSpPr>
          <a:xfrm>
            <a:off x="2015828" y="3147542"/>
            <a:ext cx="3744867" cy="424799"/>
            <a:chOff x="1433305" y="2238375"/>
            <a:chExt cx="2663163" cy="302096"/>
          </a:xfrm>
        </p:grpSpPr>
        <p:sp>
          <p:nvSpPr>
            <p:cNvPr id="42" name="文本框 36"/>
            <p:cNvSpPr txBox="1">
              <a:spLocks noChangeArrowheads="1"/>
            </p:cNvSpPr>
            <p:nvPr>
              <p:custDataLst>
                <p:tags r:id="rId5"/>
              </p:custDataLst>
            </p:nvPr>
          </p:nvSpPr>
          <p:spPr bwMode="auto">
            <a:xfrm>
              <a:off x="3289747" y="2259483"/>
              <a:ext cx="806721"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zh-CN" altLang="en-US" sz="1547" dirty="0">
                  <a:solidFill>
                    <a:schemeClr val="tx1">
                      <a:lumMod val="50000"/>
                      <a:lumOff val="50000"/>
                    </a:schemeClr>
                  </a:solidFill>
                  <a:latin typeface="+mn-ea"/>
                  <a:ea typeface="+mn-ea"/>
                  <a:cs typeface="Times New Roman" panose="02020603050405020304" pitchFamily="18" charset="0"/>
                </a:rPr>
                <a:t>我们是谁</a:t>
              </a:r>
            </a:p>
          </p:txBody>
        </p:sp>
        <p:sp>
          <p:nvSpPr>
            <p:cNvPr id="61" name="矩形 31"/>
            <p:cNvSpPr>
              <a:spLocks noChangeArrowheads="1"/>
            </p:cNvSpPr>
            <p:nvPr/>
          </p:nvSpPr>
          <p:spPr bwMode="auto">
            <a:xfrm>
              <a:off x="1433305" y="2263093"/>
              <a:ext cx="1759960" cy="253881"/>
            </a:xfrm>
            <a:prstGeom prst="rect">
              <a:avLst/>
            </a:prstGeom>
            <a:noFill/>
            <a:ln w="9525" cmpd="sng">
              <a:solidFill>
                <a:srgbClr val="404040"/>
              </a:solidFill>
              <a:miter lim="800000"/>
            </a:ln>
            <a:extLst>
              <a:ext uri="{909E8E84-426E-40DD-AFC4-6F175D3DCCD1}">
                <a14:hiddenFill xmlns:a14="http://schemas.microsoft.com/office/drawing/2010/main">
                  <a:solidFill>
                    <a:srgbClr val="FFFFFF"/>
                  </a:solidFill>
                </a14:hiddenFill>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87" b="1">
                <a:solidFill>
                  <a:srgbClr val="000000"/>
                </a:solidFill>
                <a:latin typeface="Arial" panose="020B0604020202020204" pitchFamily="34" charset="0"/>
              </a:endParaRPr>
            </a:p>
          </p:txBody>
        </p:sp>
        <p:sp>
          <p:nvSpPr>
            <p:cNvPr id="62" name="Rectangle 6"/>
            <p:cNvSpPr>
              <a:spLocks noChangeArrowheads="1"/>
            </p:cNvSpPr>
            <p:nvPr/>
          </p:nvSpPr>
          <p:spPr bwMode="auto">
            <a:xfrm>
              <a:off x="1752501" y="2238375"/>
              <a:ext cx="1445419" cy="30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9" b="1" dirty="0">
                  <a:solidFill>
                    <a:srgbClr val="1C4885"/>
                  </a:solidFill>
                  <a:latin typeface="微软雅黑" panose="020B0503020204020204" pitchFamily="34" charset="-122"/>
                  <a:ea typeface="微软雅黑" panose="020B0503020204020204" pitchFamily="34" charset="-122"/>
                </a:rPr>
                <a:t>公司与团队</a:t>
              </a:r>
            </a:p>
          </p:txBody>
        </p:sp>
      </p:grpSp>
      <p:grpSp>
        <p:nvGrpSpPr>
          <p:cNvPr id="7" name="组合 6"/>
          <p:cNvGrpSpPr/>
          <p:nvPr/>
        </p:nvGrpSpPr>
        <p:grpSpPr>
          <a:xfrm>
            <a:off x="357383" y="3100666"/>
            <a:ext cx="1401327" cy="515662"/>
            <a:chOff x="333102" y="2205037"/>
            <a:chExt cx="996554" cy="366713"/>
          </a:xfrm>
        </p:grpSpPr>
        <p:sp>
          <p:nvSpPr>
            <p:cNvPr id="63" name="矩形 29"/>
            <p:cNvSpPr>
              <a:spLocks noChangeArrowheads="1"/>
            </p:cNvSpPr>
            <p:nvPr/>
          </p:nvSpPr>
          <p:spPr bwMode="auto">
            <a:xfrm>
              <a:off x="333102" y="2205037"/>
              <a:ext cx="996554" cy="366713"/>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64" name="文本框 30"/>
            <p:cNvSpPr txBox="1">
              <a:spLocks noChangeArrowheads="1"/>
            </p:cNvSpPr>
            <p:nvPr/>
          </p:nvSpPr>
          <p:spPr bwMode="auto">
            <a:xfrm>
              <a:off x="465262" y="2232422"/>
              <a:ext cx="721519" cy="30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09" b="1" dirty="0">
                  <a:solidFill>
                    <a:srgbClr val="FFFFFF"/>
                  </a:solidFill>
                  <a:latin typeface="微软雅黑" panose="020B0503020204020204" pitchFamily="34" charset="-122"/>
                  <a:ea typeface="微软雅黑" panose="020B0503020204020204" pitchFamily="34" charset="-122"/>
                </a:rPr>
                <a:t>第一章</a:t>
              </a:r>
            </a:p>
          </p:txBody>
        </p:sp>
      </p:grpSp>
      <p:grpSp>
        <p:nvGrpSpPr>
          <p:cNvPr id="13" name="组合 12"/>
          <p:cNvGrpSpPr/>
          <p:nvPr/>
        </p:nvGrpSpPr>
        <p:grpSpPr>
          <a:xfrm>
            <a:off x="2015828" y="3864428"/>
            <a:ext cx="4160879" cy="423993"/>
            <a:chOff x="1433305" y="2748189"/>
            <a:chExt cx="2959010" cy="301523"/>
          </a:xfrm>
        </p:grpSpPr>
        <p:sp>
          <p:nvSpPr>
            <p:cNvPr id="46" name="文本框 40"/>
            <p:cNvSpPr txBox="1">
              <a:spLocks noChangeArrowheads="1"/>
            </p:cNvSpPr>
            <p:nvPr>
              <p:custDataLst>
                <p:tags r:id="rId4"/>
              </p:custDataLst>
            </p:nvPr>
          </p:nvSpPr>
          <p:spPr bwMode="auto">
            <a:xfrm>
              <a:off x="3289747" y="2768724"/>
              <a:ext cx="1102568"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zh-CN" altLang="en-US" sz="1547" dirty="0">
                  <a:solidFill>
                    <a:schemeClr val="tx1">
                      <a:lumMod val="50000"/>
                      <a:lumOff val="50000"/>
                    </a:schemeClr>
                  </a:solidFill>
                  <a:latin typeface="+mn-ea"/>
                  <a:ea typeface="+mn-ea"/>
                  <a:cs typeface="Times New Roman" panose="02020603050405020304" pitchFamily="18" charset="0"/>
                </a:rPr>
                <a:t>我们要做什么</a:t>
              </a:r>
            </a:p>
          </p:txBody>
        </p:sp>
        <p:sp>
          <p:nvSpPr>
            <p:cNvPr id="65" name="矩形 38"/>
            <p:cNvSpPr>
              <a:spLocks noChangeArrowheads="1"/>
            </p:cNvSpPr>
            <p:nvPr/>
          </p:nvSpPr>
          <p:spPr bwMode="auto">
            <a:xfrm>
              <a:off x="1433305" y="2758393"/>
              <a:ext cx="1759960" cy="253882"/>
            </a:xfrm>
            <a:prstGeom prst="rect">
              <a:avLst/>
            </a:prstGeom>
            <a:noFill/>
            <a:ln w="9525" cmpd="sng">
              <a:solidFill>
                <a:srgbClr val="404040"/>
              </a:solidFill>
              <a:miter lim="800000"/>
            </a:ln>
            <a:extLst>
              <a:ext uri="{909E8E84-426E-40DD-AFC4-6F175D3DCCD1}">
                <a14:hiddenFill xmlns:a14="http://schemas.microsoft.com/office/drawing/2010/main">
                  <a:solidFill>
                    <a:srgbClr val="FFFFFF"/>
                  </a:solidFill>
                </a14:hiddenFill>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87" b="1">
                <a:solidFill>
                  <a:srgbClr val="000000"/>
                </a:solidFill>
                <a:latin typeface="Arial" panose="020B0604020202020204" pitchFamily="34" charset="0"/>
              </a:endParaRPr>
            </a:p>
          </p:txBody>
        </p:sp>
        <p:sp>
          <p:nvSpPr>
            <p:cNvPr id="66" name="Rectangle 6"/>
            <p:cNvSpPr>
              <a:spLocks noChangeArrowheads="1"/>
            </p:cNvSpPr>
            <p:nvPr/>
          </p:nvSpPr>
          <p:spPr bwMode="auto">
            <a:xfrm>
              <a:off x="1752501" y="2748189"/>
              <a:ext cx="1445419" cy="30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9" b="1" dirty="0">
                  <a:solidFill>
                    <a:srgbClr val="1C4885"/>
                  </a:solidFill>
                  <a:latin typeface="微软雅黑" panose="020B0503020204020204" pitchFamily="34" charset="-122"/>
                  <a:ea typeface="微软雅黑" panose="020B0503020204020204" pitchFamily="34" charset="-122"/>
                </a:rPr>
                <a:t>项目介绍</a:t>
              </a:r>
            </a:p>
          </p:txBody>
        </p:sp>
      </p:grpSp>
      <p:grpSp>
        <p:nvGrpSpPr>
          <p:cNvPr id="8" name="组合 7"/>
          <p:cNvGrpSpPr/>
          <p:nvPr/>
        </p:nvGrpSpPr>
        <p:grpSpPr>
          <a:xfrm>
            <a:off x="357383" y="3797144"/>
            <a:ext cx="1401327" cy="515662"/>
            <a:chOff x="333102" y="2700337"/>
            <a:chExt cx="996554" cy="366713"/>
          </a:xfrm>
        </p:grpSpPr>
        <p:sp>
          <p:nvSpPr>
            <p:cNvPr id="67" name="矩形 36"/>
            <p:cNvSpPr>
              <a:spLocks noChangeArrowheads="1"/>
            </p:cNvSpPr>
            <p:nvPr/>
          </p:nvSpPr>
          <p:spPr bwMode="auto">
            <a:xfrm>
              <a:off x="333102" y="2700337"/>
              <a:ext cx="996554" cy="366713"/>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68" name="文本框 37"/>
            <p:cNvSpPr txBox="1">
              <a:spLocks noChangeArrowheads="1"/>
            </p:cNvSpPr>
            <p:nvPr/>
          </p:nvSpPr>
          <p:spPr bwMode="auto">
            <a:xfrm>
              <a:off x="465262" y="2727722"/>
              <a:ext cx="721519" cy="30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09" b="1" dirty="0">
                  <a:solidFill>
                    <a:srgbClr val="FFFFFF"/>
                  </a:solidFill>
                  <a:latin typeface="微软雅黑" panose="020B0503020204020204" pitchFamily="34" charset="-122"/>
                  <a:ea typeface="微软雅黑" panose="020B0503020204020204" pitchFamily="34" charset="-122"/>
                </a:rPr>
                <a:t>第二章</a:t>
              </a:r>
            </a:p>
          </p:txBody>
        </p:sp>
      </p:grpSp>
      <p:grpSp>
        <p:nvGrpSpPr>
          <p:cNvPr id="14" name="组合 13"/>
          <p:cNvGrpSpPr/>
          <p:nvPr/>
        </p:nvGrpSpPr>
        <p:grpSpPr>
          <a:xfrm>
            <a:off x="2014152" y="4537186"/>
            <a:ext cx="4288009" cy="445672"/>
            <a:chOff x="1432114" y="3226622"/>
            <a:chExt cx="3049418" cy="316940"/>
          </a:xfrm>
        </p:grpSpPr>
        <p:sp>
          <p:nvSpPr>
            <p:cNvPr id="50" name="文本框 44"/>
            <p:cNvSpPr txBox="1">
              <a:spLocks noChangeArrowheads="1"/>
            </p:cNvSpPr>
            <p:nvPr>
              <p:custDataLst>
                <p:tags r:id="rId3"/>
              </p:custDataLst>
            </p:nvPr>
          </p:nvSpPr>
          <p:spPr bwMode="auto">
            <a:xfrm>
              <a:off x="3282127" y="3226622"/>
              <a:ext cx="1199405"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zh-CN" altLang="en-US" sz="1547" dirty="0">
                  <a:solidFill>
                    <a:schemeClr val="tx1">
                      <a:lumMod val="50000"/>
                      <a:lumOff val="50000"/>
                    </a:schemeClr>
                  </a:solidFill>
                  <a:latin typeface="+mn-ea"/>
                  <a:ea typeface="+mn-ea"/>
                  <a:cs typeface="Times New Roman" panose="02020603050405020304" pitchFamily="18" charset="0"/>
                </a:rPr>
                <a:t>我们怎么做</a:t>
              </a:r>
            </a:p>
          </p:txBody>
        </p:sp>
        <p:sp>
          <p:nvSpPr>
            <p:cNvPr id="69" name="矩形 45"/>
            <p:cNvSpPr>
              <a:spLocks noChangeArrowheads="1"/>
            </p:cNvSpPr>
            <p:nvPr/>
          </p:nvSpPr>
          <p:spPr bwMode="auto">
            <a:xfrm>
              <a:off x="1432114" y="3253693"/>
              <a:ext cx="1759960" cy="253881"/>
            </a:xfrm>
            <a:prstGeom prst="rect">
              <a:avLst/>
            </a:prstGeom>
            <a:noFill/>
            <a:ln w="9525" cmpd="sng">
              <a:solidFill>
                <a:srgbClr val="404040"/>
              </a:solidFill>
              <a:miter lim="800000"/>
            </a:ln>
            <a:extLst>
              <a:ext uri="{909E8E84-426E-40DD-AFC4-6F175D3DCCD1}">
                <a14:hiddenFill xmlns:a14="http://schemas.microsoft.com/office/drawing/2010/main">
                  <a:solidFill>
                    <a:srgbClr val="FFFFFF"/>
                  </a:solidFill>
                </a14:hiddenFill>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87" b="1">
                <a:solidFill>
                  <a:srgbClr val="000000"/>
                </a:solidFill>
                <a:latin typeface="Arial" panose="020B0604020202020204" pitchFamily="34" charset="0"/>
              </a:endParaRPr>
            </a:p>
          </p:txBody>
        </p:sp>
        <p:sp>
          <p:nvSpPr>
            <p:cNvPr id="70" name="Rectangle 6"/>
            <p:cNvSpPr>
              <a:spLocks noChangeArrowheads="1"/>
            </p:cNvSpPr>
            <p:nvPr/>
          </p:nvSpPr>
          <p:spPr bwMode="auto">
            <a:xfrm>
              <a:off x="1751309" y="3243489"/>
              <a:ext cx="1444229" cy="30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9" b="1" dirty="0">
                  <a:solidFill>
                    <a:srgbClr val="1C4885"/>
                  </a:solidFill>
                  <a:latin typeface="微软雅黑" panose="020B0503020204020204" pitchFamily="34" charset="-122"/>
                  <a:ea typeface="微软雅黑" panose="020B0503020204020204" pitchFamily="34" charset="-122"/>
                </a:rPr>
                <a:t>产品与运营</a:t>
              </a:r>
            </a:p>
          </p:txBody>
        </p:sp>
      </p:grpSp>
      <p:grpSp>
        <p:nvGrpSpPr>
          <p:cNvPr id="9" name="组合 8"/>
          <p:cNvGrpSpPr/>
          <p:nvPr/>
        </p:nvGrpSpPr>
        <p:grpSpPr>
          <a:xfrm>
            <a:off x="354033" y="4493622"/>
            <a:ext cx="1401327" cy="515662"/>
            <a:chOff x="330720" y="3195637"/>
            <a:chExt cx="996554" cy="366713"/>
          </a:xfrm>
        </p:grpSpPr>
        <p:sp>
          <p:nvSpPr>
            <p:cNvPr id="71" name="矩形 43"/>
            <p:cNvSpPr>
              <a:spLocks noChangeArrowheads="1"/>
            </p:cNvSpPr>
            <p:nvPr/>
          </p:nvSpPr>
          <p:spPr bwMode="auto">
            <a:xfrm>
              <a:off x="330720" y="3195637"/>
              <a:ext cx="996554" cy="366713"/>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72" name="文本框 44"/>
            <p:cNvSpPr txBox="1">
              <a:spLocks noChangeArrowheads="1"/>
            </p:cNvSpPr>
            <p:nvPr/>
          </p:nvSpPr>
          <p:spPr bwMode="auto">
            <a:xfrm>
              <a:off x="462881" y="3223022"/>
              <a:ext cx="721519" cy="30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09" b="1" dirty="0">
                  <a:solidFill>
                    <a:srgbClr val="FFFFFF"/>
                  </a:solidFill>
                  <a:latin typeface="微软雅黑" panose="020B0503020204020204" pitchFamily="34" charset="-122"/>
                  <a:ea typeface="微软雅黑" panose="020B0503020204020204" pitchFamily="34" charset="-122"/>
                </a:rPr>
                <a:t>第三章</a:t>
              </a:r>
            </a:p>
          </p:txBody>
        </p:sp>
      </p:grpSp>
      <p:grpSp>
        <p:nvGrpSpPr>
          <p:cNvPr id="15" name="组合 14"/>
          <p:cNvGrpSpPr/>
          <p:nvPr/>
        </p:nvGrpSpPr>
        <p:grpSpPr>
          <a:xfrm>
            <a:off x="2014152" y="5257382"/>
            <a:ext cx="4360337" cy="421954"/>
            <a:chOff x="1432114" y="3738789"/>
            <a:chExt cx="3100854" cy="300073"/>
          </a:xfrm>
        </p:grpSpPr>
        <p:sp>
          <p:nvSpPr>
            <p:cNvPr id="54" name="文本框 48"/>
            <p:cNvSpPr txBox="1">
              <a:spLocks noChangeArrowheads="1"/>
            </p:cNvSpPr>
            <p:nvPr>
              <p:custDataLst>
                <p:tags r:id="rId2"/>
              </p:custDataLst>
            </p:nvPr>
          </p:nvSpPr>
          <p:spPr bwMode="auto">
            <a:xfrm>
              <a:off x="3213756" y="3756165"/>
              <a:ext cx="1319212"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lvl="1" indent="0" algn="ctr">
                <a:buNone/>
              </a:pPr>
              <a:r>
                <a:rPr lang="zh-CN" altLang="en-US" sz="1547" dirty="0">
                  <a:solidFill>
                    <a:schemeClr val="bg1">
                      <a:lumMod val="50000"/>
                    </a:schemeClr>
                  </a:solidFill>
                  <a:latin typeface="微软雅黑" panose="020B0503020204020204" pitchFamily="34" charset="-122"/>
                  <a:ea typeface="微软雅黑" panose="020B0503020204020204" pitchFamily="34" charset="-122"/>
                </a:rPr>
                <a:t>长期的战略目标</a:t>
              </a:r>
            </a:p>
          </p:txBody>
        </p:sp>
        <p:sp>
          <p:nvSpPr>
            <p:cNvPr id="73" name="矩形 52"/>
            <p:cNvSpPr>
              <a:spLocks noChangeArrowheads="1"/>
            </p:cNvSpPr>
            <p:nvPr/>
          </p:nvSpPr>
          <p:spPr bwMode="auto">
            <a:xfrm>
              <a:off x="1432114" y="3748993"/>
              <a:ext cx="1759960" cy="253882"/>
            </a:xfrm>
            <a:prstGeom prst="rect">
              <a:avLst/>
            </a:prstGeom>
            <a:noFill/>
            <a:ln w="9525" cmpd="sng">
              <a:solidFill>
                <a:srgbClr val="404040"/>
              </a:solidFill>
              <a:miter lim="800000"/>
            </a:ln>
            <a:extLst>
              <a:ext uri="{909E8E84-426E-40DD-AFC4-6F175D3DCCD1}">
                <a14:hiddenFill xmlns:a14="http://schemas.microsoft.com/office/drawing/2010/main">
                  <a:solidFill>
                    <a:srgbClr val="FFFFFF"/>
                  </a:solidFill>
                </a14:hiddenFill>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87" b="1">
                <a:solidFill>
                  <a:srgbClr val="000000"/>
                </a:solidFill>
                <a:latin typeface="Arial" panose="020B0604020202020204" pitchFamily="34" charset="0"/>
              </a:endParaRPr>
            </a:p>
          </p:txBody>
        </p:sp>
        <p:sp>
          <p:nvSpPr>
            <p:cNvPr id="74" name="Rectangle 6"/>
            <p:cNvSpPr>
              <a:spLocks noChangeArrowheads="1"/>
            </p:cNvSpPr>
            <p:nvPr/>
          </p:nvSpPr>
          <p:spPr bwMode="auto">
            <a:xfrm>
              <a:off x="1751309" y="3738789"/>
              <a:ext cx="1444229" cy="30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9" b="1" dirty="0">
                  <a:solidFill>
                    <a:srgbClr val="1C4885"/>
                  </a:solidFill>
                  <a:latin typeface="微软雅黑" panose="020B0503020204020204" pitchFamily="34" charset="-122"/>
                  <a:ea typeface="微软雅黑" panose="020B0503020204020204" pitchFamily="34" charset="-122"/>
                </a:rPr>
                <a:t>发展前景</a:t>
              </a:r>
            </a:p>
          </p:txBody>
        </p:sp>
      </p:grpSp>
      <p:grpSp>
        <p:nvGrpSpPr>
          <p:cNvPr id="10" name="组合 9"/>
          <p:cNvGrpSpPr/>
          <p:nvPr/>
        </p:nvGrpSpPr>
        <p:grpSpPr>
          <a:xfrm>
            <a:off x="354033" y="5190099"/>
            <a:ext cx="1401327" cy="515662"/>
            <a:chOff x="330720" y="3690937"/>
            <a:chExt cx="996554" cy="366713"/>
          </a:xfrm>
        </p:grpSpPr>
        <p:sp>
          <p:nvSpPr>
            <p:cNvPr id="75" name="矩形 50"/>
            <p:cNvSpPr>
              <a:spLocks noChangeArrowheads="1"/>
            </p:cNvSpPr>
            <p:nvPr/>
          </p:nvSpPr>
          <p:spPr bwMode="auto">
            <a:xfrm>
              <a:off x="330720" y="3690937"/>
              <a:ext cx="996554" cy="366713"/>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76" name="文本框 51"/>
            <p:cNvSpPr txBox="1">
              <a:spLocks noChangeArrowheads="1"/>
            </p:cNvSpPr>
            <p:nvPr/>
          </p:nvSpPr>
          <p:spPr bwMode="auto">
            <a:xfrm>
              <a:off x="462881" y="3718322"/>
              <a:ext cx="721519" cy="30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09" b="1" dirty="0">
                  <a:solidFill>
                    <a:srgbClr val="FFFFFF"/>
                  </a:solidFill>
                  <a:latin typeface="微软雅黑" panose="020B0503020204020204" pitchFamily="34" charset="-122"/>
                  <a:ea typeface="微软雅黑" panose="020B0503020204020204" pitchFamily="34" charset="-122"/>
                </a:rPr>
                <a:t>第四章</a:t>
              </a:r>
            </a:p>
          </p:txBody>
        </p:sp>
      </p:grpSp>
      <p:grpSp>
        <p:nvGrpSpPr>
          <p:cNvPr id="77" name="组合 54"/>
          <p:cNvGrpSpPr/>
          <p:nvPr/>
        </p:nvGrpSpPr>
        <p:grpSpPr bwMode="auto">
          <a:xfrm>
            <a:off x="252777" y="1811512"/>
            <a:ext cx="2849531" cy="943880"/>
            <a:chOff x="0" y="0"/>
            <a:chExt cx="2702007" cy="894253"/>
          </a:xfrm>
        </p:grpSpPr>
        <p:grpSp>
          <p:nvGrpSpPr>
            <p:cNvPr id="78" name="组合 55"/>
            <p:cNvGrpSpPr/>
            <p:nvPr/>
          </p:nvGrpSpPr>
          <p:grpSpPr bwMode="auto">
            <a:xfrm>
              <a:off x="0" y="0"/>
              <a:ext cx="2702007" cy="849531"/>
              <a:chOff x="0" y="0"/>
              <a:chExt cx="2702007" cy="849531"/>
            </a:xfrm>
          </p:grpSpPr>
          <p:sp>
            <p:nvSpPr>
              <p:cNvPr id="80" name="文本框 57"/>
              <p:cNvSpPr txBox="1">
                <a:spLocks noChangeArrowheads="1"/>
              </p:cNvSpPr>
              <p:nvPr/>
            </p:nvSpPr>
            <p:spPr bwMode="auto">
              <a:xfrm>
                <a:off x="0" y="0"/>
                <a:ext cx="1432561" cy="641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797" b="1" dirty="0">
                    <a:solidFill>
                      <a:srgbClr val="000000"/>
                    </a:solidFill>
                    <a:latin typeface="微软雅黑" panose="020B0503020204020204" pitchFamily="34" charset="-122"/>
                    <a:ea typeface="微软雅黑" panose="020B0503020204020204" pitchFamily="34" charset="-122"/>
                  </a:rPr>
                  <a:t>目</a:t>
                </a:r>
                <a:r>
                  <a:rPr lang="zh-CN" altLang="en-US" sz="3797" b="1" dirty="0">
                    <a:solidFill>
                      <a:srgbClr val="1C4885"/>
                    </a:solidFill>
                    <a:latin typeface="微软雅黑" panose="020B0503020204020204" pitchFamily="34" charset="-122"/>
                    <a:ea typeface="微软雅黑" panose="020B0503020204020204" pitchFamily="34" charset="-122"/>
                  </a:rPr>
                  <a:t>录</a:t>
                </a:r>
              </a:p>
            </p:txBody>
          </p:sp>
          <p:cxnSp>
            <p:nvCxnSpPr>
              <p:cNvPr id="81" name="直接连接符 58"/>
              <p:cNvCxnSpPr>
                <a:cxnSpLocks noChangeShapeType="1"/>
              </p:cNvCxnSpPr>
              <p:nvPr/>
            </p:nvCxnSpPr>
            <p:spPr bwMode="auto">
              <a:xfrm>
                <a:off x="151331" y="849531"/>
                <a:ext cx="2550676" cy="0"/>
              </a:xfrm>
              <a:prstGeom prst="line">
                <a:avLst/>
              </a:prstGeom>
              <a:noFill/>
              <a:ln w="6350" cmpd="sng">
                <a:solidFill>
                  <a:srgbClr val="7F7F7F"/>
                </a:solidFill>
                <a:round/>
              </a:ln>
              <a:extLst>
                <a:ext uri="{909E8E84-426E-40DD-AFC4-6F175D3DCCD1}">
                  <a14:hiddenFill xmlns:a14="http://schemas.microsoft.com/office/drawing/2010/main">
                    <a:noFill/>
                  </a14:hiddenFill>
                </a:ext>
              </a:extLst>
            </p:spPr>
          </p:cxnSp>
        </p:grpSp>
        <p:sp>
          <p:nvSpPr>
            <p:cNvPr id="79" name="文本框 56"/>
            <p:cNvSpPr txBox="1">
              <a:spLocks noChangeArrowheads="1"/>
            </p:cNvSpPr>
            <p:nvPr/>
          </p:nvSpPr>
          <p:spPr bwMode="auto">
            <a:xfrm>
              <a:off x="527947" y="499264"/>
              <a:ext cx="1432561" cy="394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9" b="1" dirty="0">
                  <a:solidFill>
                    <a:srgbClr val="1C4885"/>
                  </a:solidFill>
                  <a:latin typeface="微软雅黑" panose="020B0503020204020204" pitchFamily="34" charset="-122"/>
                  <a:ea typeface="微软雅黑" panose="020B0503020204020204" pitchFamily="34" charset="-122"/>
                </a:rPr>
                <a:t>Contents</a:t>
              </a:r>
              <a:endParaRPr lang="zh-CN" altLang="en-US" sz="2109" b="1" dirty="0">
                <a:solidFill>
                  <a:srgbClr val="1C4885"/>
                </a:solidFill>
                <a:latin typeface="微软雅黑" panose="020B0503020204020204" pitchFamily="34" charset="-122"/>
                <a:ea typeface="微软雅黑" panose="020B0503020204020204" pitchFamily="34" charset="-122"/>
              </a:endParaRPr>
            </a:p>
          </p:txBody>
        </p:sp>
      </p:grpSp>
      <p:pic>
        <p:nvPicPr>
          <p:cNvPr id="82" name="图片 5"/>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186613" y="4232440"/>
            <a:ext cx="6671784" cy="300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组合 15"/>
          <p:cNvGrpSpPr/>
          <p:nvPr/>
        </p:nvGrpSpPr>
        <p:grpSpPr>
          <a:xfrm>
            <a:off x="2014153" y="5953856"/>
            <a:ext cx="4245147" cy="421954"/>
            <a:chOff x="1432114" y="4234089"/>
            <a:chExt cx="3018937" cy="300073"/>
          </a:xfrm>
        </p:grpSpPr>
        <p:sp>
          <p:nvSpPr>
            <p:cNvPr id="58" name="文本框 52"/>
            <p:cNvSpPr txBox="1">
              <a:spLocks noChangeArrowheads="1"/>
            </p:cNvSpPr>
            <p:nvPr>
              <p:custDataLst>
                <p:tags r:id="rId1"/>
              </p:custDataLst>
            </p:nvPr>
          </p:nvSpPr>
          <p:spPr bwMode="auto">
            <a:xfrm>
              <a:off x="3131840" y="4234089"/>
              <a:ext cx="1319211"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lvl="1" indent="0" algn="ctr">
                <a:buNone/>
              </a:pPr>
              <a:r>
                <a:rPr lang="zh-CN" altLang="en-US" sz="1547" dirty="0">
                  <a:solidFill>
                    <a:schemeClr val="bg1">
                      <a:lumMod val="50000"/>
                    </a:schemeClr>
                  </a:solidFill>
                  <a:latin typeface="微软雅黑" panose="020B0503020204020204" pitchFamily="34" charset="-122"/>
                  <a:ea typeface="微软雅黑" panose="020B0503020204020204" pitchFamily="34" charset="-122"/>
                </a:rPr>
                <a:t>商务合作方式</a:t>
              </a:r>
            </a:p>
          </p:txBody>
        </p:sp>
        <p:sp>
          <p:nvSpPr>
            <p:cNvPr id="83" name="矩形 70"/>
            <p:cNvSpPr>
              <a:spLocks noChangeArrowheads="1"/>
            </p:cNvSpPr>
            <p:nvPr/>
          </p:nvSpPr>
          <p:spPr bwMode="auto">
            <a:xfrm>
              <a:off x="1432114" y="4244293"/>
              <a:ext cx="1759960" cy="253881"/>
            </a:xfrm>
            <a:prstGeom prst="rect">
              <a:avLst/>
            </a:prstGeom>
            <a:noFill/>
            <a:ln w="9525" cmpd="sng">
              <a:solidFill>
                <a:srgbClr val="404040"/>
              </a:solidFill>
              <a:miter lim="800000"/>
            </a:ln>
            <a:extLst>
              <a:ext uri="{909E8E84-426E-40DD-AFC4-6F175D3DCCD1}">
                <a14:hiddenFill xmlns:a14="http://schemas.microsoft.com/office/drawing/2010/main">
                  <a:solidFill>
                    <a:srgbClr val="FFFFFF"/>
                  </a:solidFill>
                </a14:hiddenFill>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50000"/>
                </a:spcBef>
              </a:pPr>
              <a:endParaRPr lang="zh-CN" altLang="en-US" sz="1687" b="1">
                <a:solidFill>
                  <a:srgbClr val="000000"/>
                </a:solidFill>
                <a:latin typeface="Arial" panose="020B0604020202020204" pitchFamily="34" charset="0"/>
              </a:endParaRPr>
            </a:p>
          </p:txBody>
        </p:sp>
        <p:sp>
          <p:nvSpPr>
            <p:cNvPr id="84" name="Rectangle 6"/>
            <p:cNvSpPr>
              <a:spLocks noChangeArrowheads="1"/>
            </p:cNvSpPr>
            <p:nvPr/>
          </p:nvSpPr>
          <p:spPr bwMode="auto">
            <a:xfrm>
              <a:off x="1751309" y="4234089"/>
              <a:ext cx="1444229" cy="300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2109" b="1" dirty="0">
                  <a:solidFill>
                    <a:srgbClr val="1C4885"/>
                  </a:solidFill>
                  <a:latin typeface="微软雅黑" panose="020B0503020204020204" pitchFamily="34" charset="-122"/>
                  <a:ea typeface="微软雅黑" panose="020B0503020204020204" pitchFamily="34" charset="-122"/>
                </a:rPr>
                <a:t>财务与融资</a:t>
              </a:r>
            </a:p>
          </p:txBody>
        </p:sp>
      </p:grpSp>
      <p:grpSp>
        <p:nvGrpSpPr>
          <p:cNvPr id="11" name="组合 10"/>
          <p:cNvGrpSpPr/>
          <p:nvPr/>
        </p:nvGrpSpPr>
        <p:grpSpPr>
          <a:xfrm>
            <a:off x="354033" y="5886578"/>
            <a:ext cx="1401327" cy="515662"/>
            <a:chOff x="330720" y="4186237"/>
            <a:chExt cx="996554" cy="366713"/>
          </a:xfrm>
        </p:grpSpPr>
        <p:sp>
          <p:nvSpPr>
            <p:cNvPr id="85" name="矩形 68"/>
            <p:cNvSpPr>
              <a:spLocks noChangeArrowheads="1"/>
            </p:cNvSpPr>
            <p:nvPr/>
          </p:nvSpPr>
          <p:spPr bwMode="auto">
            <a:xfrm>
              <a:off x="330720" y="4186237"/>
              <a:ext cx="996554" cy="366713"/>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86" name="文本框 69"/>
            <p:cNvSpPr txBox="1">
              <a:spLocks noChangeArrowheads="1"/>
            </p:cNvSpPr>
            <p:nvPr/>
          </p:nvSpPr>
          <p:spPr bwMode="auto">
            <a:xfrm>
              <a:off x="462881" y="4213622"/>
              <a:ext cx="721519" cy="30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109" b="1" dirty="0">
                  <a:solidFill>
                    <a:srgbClr val="FFFFFF"/>
                  </a:solidFill>
                  <a:latin typeface="微软雅黑" panose="020B0503020204020204" pitchFamily="34" charset="-122"/>
                  <a:ea typeface="微软雅黑" panose="020B0503020204020204" pitchFamily="34" charset="-122"/>
                </a:rPr>
                <a:t>第五章</a:t>
              </a:r>
            </a:p>
          </p:txBody>
        </p:sp>
      </p:grpSp>
    </p:spTree>
    <p:extLst>
      <p:ext uri="{BB962C8B-B14F-4D97-AF65-F5344CB8AC3E}">
        <p14:creationId xmlns:p14="http://schemas.microsoft.com/office/powerpoint/2010/main" val="22750617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10000">
        <p15:prstTrans prst="airplane"/>
      </p:transition>
    </mc:Choice>
    <mc:Fallback>
      <p:transition spd="slow" advTm="10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wipe(down)">
                                          <p:cBhvr>
                                            <p:cTn id="10" dur="500"/>
                                            <p:tgtEl>
                                              <p:spTgt spid="4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down)">
                                          <p:cBhvr>
                                            <p:cTn id="13" dur="500"/>
                                            <p:tgtEl>
                                              <p:spTgt spid="5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wipe(down)">
                                          <p:cBhvr>
                                            <p:cTn id="16" dur="500"/>
                                            <p:tgtEl>
                                              <p:spTgt spid="57"/>
                                            </p:tgtEl>
                                          </p:cBhvr>
                                        </p:animEffect>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82"/>
                                            </p:tgtEl>
                                            <p:attrNameLst>
                                              <p:attrName>style.visibility</p:attrName>
                                            </p:attrNameLst>
                                          </p:cBhvr>
                                          <p:to>
                                            <p:strVal val="visible"/>
                                          </p:to>
                                        </p:set>
                                        <p:animEffect transition="in" filter="fade">
                                          <p:cBhvr>
                                            <p:cTn id="20" dur="1000"/>
                                            <p:tgtEl>
                                              <p:spTgt spid="82"/>
                                            </p:tgtEl>
                                          </p:cBhvr>
                                        </p:animEffect>
                                        <p:anim calcmode="lin" valueType="num">
                                          <p:cBhvr>
                                            <p:cTn id="21" dur="1000" fill="hold"/>
                                            <p:tgtEl>
                                              <p:spTgt spid="82"/>
                                            </p:tgtEl>
                                            <p:attrNameLst>
                                              <p:attrName>ppt_x</p:attrName>
                                            </p:attrNameLst>
                                          </p:cBhvr>
                                          <p:tavLst>
                                            <p:tav tm="0">
                                              <p:val>
                                                <p:strVal val="#ppt_x"/>
                                              </p:val>
                                            </p:tav>
                                            <p:tav tm="100000">
                                              <p:val>
                                                <p:strVal val="#ppt_x"/>
                                              </p:val>
                                            </p:tav>
                                          </p:tavLst>
                                        </p:anim>
                                        <p:anim calcmode="lin" valueType="num">
                                          <p:cBhvr>
                                            <p:cTn id="22" dur="1000" fill="hold"/>
                                            <p:tgtEl>
                                              <p:spTgt spid="82"/>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1" fill="hold" nodeType="afterEffect" p14:presetBounceEnd="60000">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14:bounceEnd="60000">
                                          <p:cBhvr additive="base">
                                            <p:cTn id="26" dur="500" fill="hold"/>
                                            <p:tgtEl>
                                              <p:spTgt spid="77"/>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77"/>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0-#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1+#ppt_w/2"/>
                                              </p:val>
                                            </p:tav>
                                            <p:tav tm="100000">
                                              <p:val>
                                                <p:strVal val="#ppt_x"/>
                                              </p:val>
                                            </p:tav>
                                          </p:tavLst>
                                        </p:anim>
                                        <p:anim calcmode="lin" valueType="num">
                                          <p:cBhvr additive="base">
                                            <p:cTn id="54" dur="500" fill="hold"/>
                                            <p:tgtEl>
                                              <p:spTgt spid="14"/>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0-#ppt_w/2"/>
                                              </p:val>
                                            </p:tav>
                                            <p:tav tm="100000">
                                              <p:val>
                                                <p:strVal val="#ppt_x"/>
                                              </p:val>
                                            </p:tav>
                                          </p:tavLst>
                                        </p:anim>
                                        <p:anim calcmode="lin" valueType="num">
                                          <p:cBhvr additive="base">
                                            <p:cTn id="59" dur="500" fill="hold"/>
                                            <p:tgtEl>
                                              <p:spTgt spid="10"/>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1+#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0-#ppt_w/2"/>
                                              </p:val>
                                            </p:tav>
                                            <p:tav tm="100000">
                                              <p:val>
                                                <p:strVal val="#ppt_x"/>
                                              </p:val>
                                            </p:tav>
                                          </p:tavLst>
                                        </p:anim>
                                        <p:anim calcmode="lin" valueType="num">
                                          <p:cBhvr additive="base">
                                            <p:cTn id="68" dur="500" fill="hold"/>
                                            <p:tgtEl>
                                              <p:spTgt spid="11"/>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fill="hold"/>
                                            <p:tgtEl>
                                              <p:spTgt spid="16"/>
                                            </p:tgtEl>
                                            <p:attrNameLst>
                                              <p:attrName>ppt_x</p:attrName>
                                            </p:attrNameLst>
                                          </p:cBhvr>
                                          <p:tavLst>
                                            <p:tav tm="0">
                                              <p:val>
                                                <p:strVal val="1+#ppt_w/2"/>
                                              </p:val>
                                            </p:tav>
                                            <p:tav tm="100000">
                                              <p:val>
                                                <p:strVal val="#ppt_x"/>
                                              </p:val>
                                            </p:tav>
                                          </p:tavLst>
                                        </p:anim>
                                        <p:anim calcmode="lin" valueType="num">
                                          <p:cBhvr additive="base">
                                            <p:cTn id="72"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animBg="1"/>
          <p:bldP spid="53" grpId="0" animBg="1"/>
          <p:bldP spid="5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wipe(down)">
                                          <p:cBhvr>
                                            <p:cTn id="10" dur="500"/>
                                            <p:tgtEl>
                                              <p:spTgt spid="4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down)">
                                          <p:cBhvr>
                                            <p:cTn id="13" dur="500"/>
                                            <p:tgtEl>
                                              <p:spTgt spid="5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wipe(down)">
                                          <p:cBhvr>
                                            <p:cTn id="16" dur="500"/>
                                            <p:tgtEl>
                                              <p:spTgt spid="57"/>
                                            </p:tgtEl>
                                          </p:cBhvr>
                                        </p:animEffect>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82"/>
                                            </p:tgtEl>
                                            <p:attrNameLst>
                                              <p:attrName>style.visibility</p:attrName>
                                            </p:attrNameLst>
                                          </p:cBhvr>
                                          <p:to>
                                            <p:strVal val="visible"/>
                                          </p:to>
                                        </p:set>
                                        <p:animEffect transition="in" filter="fade">
                                          <p:cBhvr>
                                            <p:cTn id="20" dur="1000"/>
                                            <p:tgtEl>
                                              <p:spTgt spid="82"/>
                                            </p:tgtEl>
                                          </p:cBhvr>
                                        </p:animEffect>
                                        <p:anim calcmode="lin" valueType="num">
                                          <p:cBhvr>
                                            <p:cTn id="21" dur="1000" fill="hold"/>
                                            <p:tgtEl>
                                              <p:spTgt spid="82"/>
                                            </p:tgtEl>
                                            <p:attrNameLst>
                                              <p:attrName>ppt_x</p:attrName>
                                            </p:attrNameLst>
                                          </p:cBhvr>
                                          <p:tavLst>
                                            <p:tav tm="0">
                                              <p:val>
                                                <p:strVal val="#ppt_x"/>
                                              </p:val>
                                            </p:tav>
                                            <p:tav tm="100000">
                                              <p:val>
                                                <p:strVal val="#ppt_x"/>
                                              </p:val>
                                            </p:tav>
                                          </p:tavLst>
                                        </p:anim>
                                        <p:anim calcmode="lin" valueType="num">
                                          <p:cBhvr>
                                            <p:cTn id="22" dur="1000" fill="hold"/>
                                            <p:tgtEl>
                                              <p:spTgt spid="82"/>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1" fill="hold" nodeType="after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additive="base">
                                            <p:cTn id="26" dur="500" fill="hold"/>
                                            <p:tgtEl>
                                              <p:spTgt spid="77"/>
                                            </p:tgtEl>
                                            <p:attrNameLst>
                                              <p:attrName>ppt_x</p:attrName>
                                            </p:attrNameLst>
                                          </p:cBhvr>
                                          <p:tavLst>
                                            <p:tav tm="0">
                                              <p:val>
                                                <p:strVal val="#ppt_x"/>
                                              </p:val>
                                            </p:tav>
                                            <p:tav tm="100000">
                                              <p:val>
                                                <p:strVal val="#ppt_x"/>
                                              </p:val>
                                            </p:tav>
                                          </p:tavLst>
                                        </p:anim>
                                        <p:anim calcmode="lin" valueType="num">
                                          <p:cBhvr additive="base">
                                            <p:cTn id="27" dur="500" fill="hold"/>
                                            <p:tgtEl>
                                              <p:spTgt spid="77"/>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0-#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1+#ppt_w/2"/>
                                              </p:val>
                                            </p:tav>
                                            <p:tav tm="100000">
                                              <p:val>
                                                <p:strVal val="#ppt_x"/>
                                              </p:val>
                                            </p:tav>
                                          </p:tavLst>
                                        </p:anim>
                                        <p:anim calcmode="lin" valueType="num">
                                          <p:cBhvr additive="base">
                                            <p:cTn id="54" dur="500" fill="hold"/>
                                            <p:tgtEl>
                                              <p:spTgt spid="14"/>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8" fill="hold"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0-#ppt_w/2"/>
                                              </p:val>
                                            </p:tav>
                                            <p:tav tm="100000">
                                              <p:val>
                                                <p:strVal val="#ppt_x"/>
                                              </p:val>
                                            </p:tav>
                                          </p:tavLst>
                                        </p:anim>
                                        <p:anim calcmode="lin" valueType="num">
                                          <p:cBhvr additive="base">
                                            <p:cTn id="59" dur="500" fill="hold"/>
                                            <p:tgtEl>
                                              <p:spTgt spid="10"/>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1+#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childTnLst>
                              </p:cTn>
                            </p:par>
                            <p:par>
                              <p:cTn id="64" fill="hold">
                                <p:stCondLst>
                                  <p:cond delay="4000"/>
                                </p:stCondLst>
                                <p:childTnLst>
                                  <p:par>
                                    <p:cTn id="65" presetID="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500" fill="hold"/>
                                            <p:tgtEl>
                                              <p:spTgt spid="11"/>
                                            </p:tgtEl>
                                            <p:attrNameLst>
                                              <p:attrName>ppt_x</p:attrName>
                                            </p:attrNameLst>
                                          </p:cBhvr>
                                          <p:tavLst>
                                            <p:tav tm="0">
                                              <p:val>
                                                <p:strVal val="0-#ppt_w/2"/>
                                              </p:val>
                                            </p:tav>
                                            <p:tav tm="100000">
                                              <p:val>
                                                <p:strVal val="#ppt_x"/>
                                              </p:val>
                                            </p:tav>
                                          </p:tavLst>
                                        </p:anim>
                                        <p:anim calcmode="lin" valueType="num">
                                          <p:cBhvr additive="base">
                                            <p:cTn id="68" dur="500" fill="hold"/>
                                            <p:tgtEl>
                                              <p:spTgt spid="11"/>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fill="hold"/>
                                            <p:tgtEl>
                                              <p:spTgt spid="16"/>
                                            </p:tgtEl>
                                            <p:attrNameLst>
                                              <p:attrName>ppt_x</p:attrName>
                                            </p:attrNameLst>
                                          </p:cBhvr>
                                          <p:tavLst>
                                            <p:tav tm="0">
                                              <p:val>
                                                <p:strVal val="1+#ppt_w/2"/>
                                              </p:val>
                                            </p:tav>
                                            <p:tav tm="100000">
                                              <p:val>
                                                <p:strVal val="#ppt_x"/>
                                              </p:val>
                                            </p:tav>
                                          </p:tavLst>
                                        </p:anim>
                                        <p:anim calcmode="lin" valueType="num">
                                          <p:cBhvr additive="base">
                                            <p:cTn id="72"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animBg="1"/>
          <p:bldP spid="53" grpId="0" animBg="1"/>
          <p:bldP spid="57"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53" y="2"/>
            <a:ext cx="12862858" cy="7265945"/>
          </a:xfrm>
          <a:prstGeom prst="rect">
            <a:avLst/>
          </a:prstGeom>
          <a:gradFill flip="none" rotWithShape="1">
            <a:gsLst>
              <a:gs pos="0">
                <a:srgbClr val="F4F6F8"/>
              </a:gs>
              <a:gs pos="100000">
                <a:srgbClr val="E1E1E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a:p>
        </p:txBody>
      </p:sp>
      <p:pic>
        <p:nvPicPr>
          <p:cNvPr id="20" name="图片 2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76217" y="373353"/>
            <a:ext cx="7890621" cy="3947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矩形 6"/>
          <p:cNvSpPr>
            <a:spLocks noChangeArrowheads="1"/>
          </p:cNvSpPr>
          <p:nvPr/>
        </p:nvSpPr>
        <p:spPr bwMode="auto">
          <a:xfrm>
            <a:off x="353" y="5196793"/>
            <a:ext cx="12858044" cy="2062645"/>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nvGrpSpPr>
          <p:cNvPr id="25" name="组合 13"/>
          <p:cNvGrpSpPr>
            <a:grpSpLocks noChangeAspect="1"/>
          </p:cNvGrpSpPr>
          <p:nvPr/>
        </p:nvGrpSpPr>
        <p:grpSpPr bwMode="auto">
          <a:xfrm>
            <a:off x="7176079" y="3351798"/>
            <a:ext cx="5883225" cy="3671575"/>
            <a:chOff x="0" y="0"/>
            <a:chExt cx="5324473" cy="3322983"/>
          </a:xfrm>
        </p:grpSpPr>
        <p:pic>
          <p:nvPicPr>
            <p:cNvPr id="26"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1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p:nvPr/>
        </p:nvSpPr>
        <p:spPr>
          <a:xfrm>
            <a:off x="3900521" y="4147884"/>
            <a:ext cx="3701334" cy="871329"/>
          </a:xfrm>
          <a:prstGeom prst="rect">
            <a:avLst/>
          </a:prstGeom>
          <a:noFill/>
        </p:spPr>
        <p:txBody>
          <a:bodyPr wrap="none" rtlCol="0">
            <a:spAutoFit/>
          </a:bodyPr>
          <a:lstStyle/>
          <a:p>
            <a:pPr marL="0" lvl="1"/>
            <a:r>
              <a:rPr lang="zh-CN" altLang="en-US" sz="5062" spc="422" dirty="0">
                <a:solidFill>
                  <a:srgbClr val="0070C0"/>
                </a:solidFill>
                <a:latin typeface="微软雅黑" panose="020B0503020204020204" pitchFamily="34" charset="-122"/>
                <a:ea typeface="微软雅黑" panose="020B0503020204020204" pitchFamily="34" charset="-122"/>
              </a:rPr>
              <a:t>财务与融资</a:t>
            </a:r>
          </a:p>
        </p:txBody>
      </p:sp>
      <p:sp>
        <p:nvSpPr>
          <p:cNvPr id="9" name="文本框 9"/>
          <p:cNvSpPr txBox="1"/>
          <p:nvPr/>
        </p:nvSpPr>
        <p:spPr>
          <a:xfrm>
            <a:off x="3673130" y="5366632"/>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成本预算</a:t>
            </a:r>
          </a:p>
        </p:txBody>
      </p:sp>
      <p:sp>
        <p:nvSpPr>
          <p:cNvPr id="11" name="文本框 9"/>
          <p:cNvSpPr txBox="1"/>
          <p:nvPr/>
        </p:nvSpPr>
        <p:spPr>
          <a:xfrm>
            <a:off x="3673128" y="5824257"/>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资金缺口</a:t>
            </a:r>
          </a:p>
        </p:txBody>
      </p:sp>
      <p:sp>
        <p:nvSpPr>
          <p:cNvPr id="12" name="文本框 9"/>
          <p:cNvSpPr txBox="1"/>
          <p:nvPr/>
        </p:nvSpPr>
        <p:spPr>
          <a:xfrm>
            <a:off x="3673130" y="6282514"/>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融资计划</a:t>
            </a:r>
          </a:p>
        </p:txBody>
      </p:sp>
      <p:sp>
        <p:nvSpPr>
          <p:cNvPr id="13" name="文本框 9"/>
          <p:cNvSpPr txBox="1"/>
          <p:nvPr/>
        </p:nvSpPr>
        <p:spPr>
          <a:xfrm>
            <a:off x="3673128" y="6734429"/>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资金主要用途</a:t>
            </a:r>
          </a:p>
        </p:txBody>
      </p:sp>
      <p:sp>
        <p:nvSpPr>
          <p:cNvPr id="14" name="文本框 9"/>
          <p:cNvSpPr txBox="1"/>
          <p:nvPr/>
        </p:nvSpPr>
        <p:spPr>
          <a:xfrm>
            <a:off x="6068146" y="5371213"/>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结束语</a:t>
            </a:r>
          </a:p>
        </p:txBody>
      </p:sp>
      <p:grpSp>
        <p:nvGrpSpPr>
          <p:cNvPr id="15" name="组合 14"/>
          <p:cNvGrpSpPr/>
          <p:nvPr/>
        </p:nvGrpSpPr>
        <p:grpSpPr>
          <a:xfrm>
            <a:off x="3087938" y="4280608"/>
            <a:ext cx="707860" cy="638217"/>
            <a:chOff x="6623914" y="2138335"/>
            <a:chExt cx="428348" cy="386204"/>
          </a:xfrm>
        </p:grpSpPr>
        <p:sp>
          <p:nvSpPr>
            <p:cNvPr id="16" name="Freeform 5"/>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128580" tIns="64290" rIns="128580" bIns="64290" numCol="1" anchor="t" anchorCtr="0" compatLnSpc="1"/>
            <a:lstStyle/>
            <a:p>
              <a:endParaRPr lang="zh-CN" altLang="en-US" sz="2250" dirty="0">
                <a:ea typeface="微软雅黑" panose="020B0503020204020204" pitchFamily="34" charset="-122"/>
              </a:endParaRPr>
            </a:p>
          </p:txBody>
        </p:sp>
        <p:sp>
          <p:nvSpPr>
            <p:cNvPr id="19" name="KSO_Shape"/>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250" dirty="0">
                <a:solidFill>
                  <a:srgbClr val="FFFFFF"/>
                </a:solidFill>
                <a:ea typeface="微软雅黑" panose="020B0503020204020204" pitchFamily="34" charset="-122"/>
              </a:endParaRPr>
            </a:p>
          </p:txBody>
        </p:sp>
      </p:grpSp>
      <p:grpSp>
        <p:nvGrpSpPr>
          <p:cNvPr id="28" name="组合 27"/>
          <p:cNvGrpSpPr/>
          <p:nvPr/>
        </p:nvGrpSpPr>
        <p:grpSpPr>
          <a:xfrm>
            <a:off x="354" y="1657483"/>
            <a:ext cx="2641927" cy="5680445"/>
            <a:chOff x="0" y="1178719"/>
            <a:chExt cx="1878807" cy="4039649"/>
          </a:xfrm>
        </p:grpSpPr>
        <p:sp>
          <p:nvSpPr>
            <p:cNvPr id="29" name="文本框 8"/>
            <p:cNvSpPr txBox="1">
              <a:spLocks noChangeArrowheads="1"/>
            </p:cNvSpPr>
            <p:nvPr/>
          </p:nvSpPr>
          <p:spPr bwMode="auto">
            <a:xfrm>
              <a:off x="0" y="1178719"/>
              <a:ext cx="1121569" cy="4039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280" b="1">
                  <a:solidFill>
                    <a:srgbClr val="1C4885"/>
                  </a:solidFill>
                  <a:latin typeface="微软雅黑" panose="020B0503020204020204" pitchFamily="34" charset="-122"/>
                  <a:ea typeface="微软雅黑" panose="020B0503020204020204" pitchFamily="34" charset="-122"/>
                </a:rPr>
                <a:t>5</a:t>
              </a:r>
              <a:endParaRPr lang="zh-CN" altLang="en-US" sz="36280" b="1">
                <a:solidFill>
                  <a:srgbClr val="1C4885"/>
                </a:solidFill>
                <a:latin typeface="微软雅黑" panose="020B0503020204020204" pitchFamily="34" charset="-122"/>
                <a:ea typeface="微软雅黑" panose="020B0503020204020204" pitchFamily="34" charset="-122"/>
              </a:endParaRPr>
            </a:p>
          </p:txBody>
        </p:sp>
        <p:sp>
          <p:nvSpPr>
            <p:cNvPr id="30" name="文本框 19"/>
            <p:cNvSpPr/>
            <p:nvPr/>
          </p:nvSpPr>
          <p:spPr bwMode="auto">
            <a:xfrm>
              <a:off x="348854" y="3667125"/>
              <a:ext cx="1529953" cy="739379"/>
            </a:xfrm>
            <a:custGeom>
              <a:avLst/>
              <a:gdLst>
                <a:gd name="T0" fmla="*/ 1342113 w 2039375"/>
                <a:gd name="T1" fmla="*/ 0 h 987152"/>
                <a:gd name="T2" fmla="*/ 2039375 w 2039375"/>
                <a:gd name="T3" fmla="*/ 0 h 987152"/>
                <a:gd name="T4" fmla="*/ 2029950 w 2039375"/>
                <a:gd name="T5" fmla="*/ 107167 h 987152"/>
                <a:gd name="T6" fmla="*/ 1706735 w 2039375"/>
                <a:gd name="T7" fmla="*/ 682950 h 987152"/>
                <a:gd name="T8" fmla="*/ 789859 w 2039375"/>
                <a:gd name="T9" fmla="*/ 987152 h 987152"/>
                <a:gd name="T10" fmla="*/ 0 w 2039375"/>
                <a:gd name="T11" fmla="*/ 844124 h 987152"/>
                <a:gd name="T12" fmla="*/ 0 w 2039375"/>
                <a:gd name="T13" fmla="*/ 246393 h 987152"/>
                <a:gd name="T14" fmla="*/ 717277 w 2039375"/>
                <a:gd name="T15" fmla="*/ 457734 h 987152"/>
                <a:gd name="T16" fmla="*/ 1178384 w 2039375"/>
                <a:gd name="T17" fmla="*/ 314705 h 987152"/>
                <a:gd name="T18" fmla="*/ 1338490 w 2039375"/>
                <a:gd name="T19" fmla="*/ 40122 h 987152"/>
                <a:gd name="T20" fmla="*/ 1342113 w 2039375"/>
                <a:gd name="T21" fmla="*/ 0 h 987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9375" h="987152">
                  <a:moveTo>
                    <a:pt x="1342113" y="0"/>
                  </a:moveTo>
                  <a:lnTo>
                    <a:pt x="2039375" y="0"/>
                  </a:lnTo>
                  <a:lnTo>
                    <a:pt x="2029950" y="107167"/>
                  </a:lnTo>
                  <a:cubicBezTo>
                    <a:pt x="1986855" y="338921"/>
                    <a:pt x="1879117" y="530849"/>
                    <a:pt x="1706735" y="682950"/>
                  </a:cubicBezTo>
                  <a:cubicBezTo>
                    <a:pt x="1476894" y="885752"/>
                    <a:pt x="1171268" y="987152"/>
                    <a:pt x="789859" y="987152"/>
                  </a:cubicBezTo>
                  <a:cubicBezTo>
                    <a:pt x="471069" y="987152"/>
                    <a:pt x="207783" y="939476"/>
                    <a:pt x="0" y="844124"/>
                  </a:cubicBezTo>
                  <a:lnTo>
                    <a:pt x="0" y="246393"/>
                  </a:lnTo>
                  <a:cubicBezTo>
                    <a:pt x="229130" y="387287"/>
                    <a:pt x="468222" y="457734"/>
                    <a:pt x="717277" y="457734"/>
                  </a:cubicBezTo>
                  <a:cubicBezTo>
                    <a:pt x="910828" y="457734"/>
                    <a:pt x="1064530" y="410057"/>
                    <a:pt x="1178384" y="314705"/>
                  </a:cubicBezTo>
                  <a:cubicBezTo>
                    <a:pt x="1263774" y="243191"/>
                    <a:pt x="1317143" y="151663"/>
                    <a:pt x="1338490" y="40122"/>
                  </a:cubicBezTo>
                  <a:lnTo>
                    <a:pt x="1342113"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endParaRPr lang="zh-CN" altLang="en-US"/>
            </a:p>
          </p:txBody>
        </p:sp>
      </p:grpSp>
    </p:spTree>
    <p:extLst>
      <p:ext uri="{BB962C8B-B14F-4D97-AF65-F5344CB8AC3E}">
        <p14:creationId xmlns:p14="http://schemas.microsoft.com/office/powerpoint/2010/main" val="2122574553"/>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right)">
                                      <p:cBhvr>
                                        <p:cTn id="11" dur="500"/>
                                        <p:tgtEl>
                                          <p:spTgt spid="25"/>
                                        </p:tgtEl>
                                      </p:cBhvr>
                                    </p:animEffect>
                                  </p:childTnLst>
                                </p:cTn>
                              </p:par>
                            </p:childTnLst>
                          </p:cTn>
                        </p:par>
                        <p:par>
                          <p:cTn id="12" fill="hold">
                            <p:stCondLst>
                              <p:cond delay="1000"/>
                            </p:stCondLst>
                            <p:childTnLst>
                              <p:par>
                                <p:cTn id="13" presetID="49" presetClass="entr" presetSubtype="0" decel="100000"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fltVal val="0"/>
                                          </p:val>
                                        </p:tav>
                                        <p:tav tm="100000">
                                          <p:val>
                                            <p:strVal val="#ppt_w"/>
                                          </p:val>
                                        </p:tav>
                                      </p:tavLst>
                                    </p:anim>
                                    <p:anim calcmode="lin" valueType="num">
                                      <p:cBhvr>
                                        <p:cTn id="16" dur="500" fill="hold"/>
                                        <p:tgtEl>
                                          <p:spTgt spid="28"/>
                                        </p:tgtEl>
                                        <p:attrNameLst>
                                          <p:attrName>ppt_h</p:attrName>
                                        </p:attrNameLst>
                                      </p:cBhvr>
                                      <p:tavLst>
                                        <p:tav tm="0">
                                          <p:val>
                                            <p:fltVal val="0"/>
                                          </p:val>
                                        </p:tav>
                                        <p:tav tm="100000">
                                          <p:val>
                                            <p:strVal val="#ppt_h"/>
                                          </p:val>
                                        </p:tav>
                                      </p:tavLst>
                                    </p:anim>
                                    <p:anim calcmode="lin" valueType="num">
                                      <p:cBhvr>
                                        <p:cTn id="17" dur="500" fill="hold"/>
                                        <p:tgtEl>
                                          <p:spTgt spid="28"/>
                                        </p:tgtEl>
                                        <p:attrNameLst>
                                          <p:attrName>style.rotation</p:attrName>
                                        </p:attrNameLst>
                                      </p:cBhvr>
                                      <p:tavLst>
                                        <p:tav tm="0">
                                          <p:val>
                                            <p:fltVal val="360"/>
                                          </p:val>
                                        </p:tav>
                                        <p:tav tm="100000">
                                          <p:val>
                                            <p:fltVal val="0"/>
                                          </p:val>
                                        </p:tav>
                                      </p:tavLst>
                                    </p:anim>
                                    <p:animEffect transition="in" filter="fade">
                                      <p:cBhvr>
                                        <p:cTn id="18" dur="500"/>
                                        <p:tgtEl>
                                          <p:spTgt spid="2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ppt_x</p:attrName>
                                        </p:attrNameLst>
                                      </p:cBhvr>
                                      <p:tavLst>
                                        <p:tav tm="0">
                                          <p:val>
                                            <p:strVal val="#ppt_x-#ppt_w*1.125000"/>
                                          </p:val>
                                        </p:tav>
                                        <p:tav tm="100000">
                                          <p:val>
                                            <p:strVal val="#ppt_x"/>
                                          </p:val>
                                        </p:tav>
                                      </p:tavLst>
                                    </p:anim>
                                    <p:animEffect transition="in" filter="wipe(right)">
                                      <p:cBhvr>
                                        <p:cTn id="28" dur="500"/>
                                        <p:tgtEl>
                                          <p:spTgt spid="8"/>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8" grpId="0"/>
      <p:bldP spid="9" grpId="0"/>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文本框 65"/>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7" name="文本框 66"/>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599614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977939" y="2952568"/>
            <a:ext cx="2541334"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1" name="MH_Title_1"/>
          <p:cNvSpPr>
            <a:spLocks noChangeArrowheads="1"/>
          </p:cNvSpPr>
          <p:nvPr/>
        </p:nvSpPr>
        <p:spPr bwMode="auto">
          <a:xfrm>
            <a:off x="4926628" y="3739410"/>
            <a:ext cx="1089862" cy="108818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2" name="MH_SubTitle_3"/>
          <p:cNvSpPr>
            <a:spLocks noChangeArrowheads="1"/>
          </p:cNvSpPr>
          <p:nvPr/>
        </p:nvSpPr>
        <p:spPr bwMode="auto">
          <a:xfrm>
            <a:off x="2638089" y="3927751"/>
            <a:ext cx="711506" cy="711507"/>
          </a:xfrm>
          <a:prstGeom prst="ellipse">
            <a:avLst/>
          </a:prstGeom>
          <a:solidFill>
            <a:schemeClr val="accent1"/>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3" name="MH_SubTitle_1"/>
          <p:cNvSpPr>
            <a:spLocks noChangeArrowheads="1"/>
          </p:cNvSpPr>
          <p:nvPr/>
        </p:nvSpPr>
        <p:spPr bwMode="auto">
          <a:xfrm>
            <a:off x="3893690" y="2597653"/>
            <a:ext cx="709832" cy="711506"/>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4" name="MH_SubTitle_5"/>
          <p:cNvSpPr>
            <a:spLocks noChangeArrowheads="1"/>
          </p:cNvSpPr>
          <p:nvPr/>
        </p:nvSpPr>
        <p:spPr bwMode="auto">
          <a:xfrm>
            <a:off x="3783195" y="5030166"/>
            <a:ext cx="711506" cy="711507"/>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5" name="MH_Other_2"/>
          <p:cNvSpPr>
            <a:spLocks noChangeArrowheads="1"/>
          </p:cNvSpPr>
          <p:nvPr/>
        </p:nvSpPr>
        <p:spPr bwMode="auto">
          <a:xfrm flipH="1">
            <a:off x="7226887" y="2952568"/>
            <a:ext cx="2543008"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6" name="MH_Title_2"/>
          <p:cNvSpPr>
            <a:spLocks noChangeArrowheads="1"/>
          </p:cNvSpPr>
          <p:nvPr/>
        </p:nvSpPr>
        <p:spPr bwMode="auto">
          <a:xfrm flipH="1">
            <a:off x="6731343" y="3739410"/>
            <a:ext cx="1088186" cy="1088186"/>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7" name="MH_SubTitle_4"/>
          <p:cNvSpPr>
            <a:spLocks noChangeArrowheads="1"/>
          </p:cNvSpPr>
          <p:nvPr/>
        </p:nvSpPr>
        <p:spPr bwMode="auto">
          <a:xfrm flipH="1">
            <a:off x="9398237" y="3927751"/>
            <a:ext cx="709832" cy="711507"/>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8" name="MH_SubTitle_2"/>
          <p:cNvSpPr>
            <a:spLocks noChangeArrowheads="1"/>
          </p:cNvSpPr>
          <p:nvPr/>
        </p:nvSpPr>
        <p:spPr bwMode="auto">
          <a:xfrm flipH="1">
            <a:off x="8142638" y="2597653"/>
            <a:ext cx="711506" cy="711506"/>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9" name="MH_SubTitle_6"/>
          <p:cNvSpPr>
            <a:spLocks noChangeArrowheads="1"/>
          </p:cNvSpPr>
          <p:nvPr/>
        </p:nvSpPr>
        <p:spPr bwMode="auto">
          <a:xfrm flipH="1">
            <a:off x="8253131" y="5030166"/>
            <a:ext cx="709832" cy="711507"/>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82" name="MH_Other_3"/>
          <p:cNvSpPr>
            <a:spLocks/>
          </p:cNvSpPr>
          <p:nvPr/>
        </p:nvSpPr>
        <p:spPr bwMode="auto">
          <a:xfrm rot="-2644669">
            <a:off x="5212906" y="3332595"/>
            <a:ext cx="2338762" cy="2338764"/>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783" name="MH_Other_4"/>
          <p:cNvSpPr>
            <a:spLocks/>
          </p:cNvSpPr>
          <p:nvPr/>
        </p:nvSpPr>
        <p:spPr bwMode="auto">
          <a:xfrm rot="-2644669" flipH="1" flipV="1">
            <a:off x="5196165" y="2893973"/>
            <a:ext cx="2340437" cy="2338764"/>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3"/>
          <p:cNvSpPr txBox="1"/>
          <p:nvPr/>
        </p:nvSpPr>
        <p:spPr>
          <a:xfrm>
            <a:off x="4708766"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p:nvPr/>
        </p:nvSpPr>
        <p:spPr>
          <a:xfrm>
            <a:off x="4708765"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9062812"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4"/>
          <p:cNvSpPr txBox="1"/>
          <p:nvPr/>
        </p:nvSpPr>
        <p:spPr>
          <a:xfrm>
            <a:off x="9062811"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23"/>
          <p:cNvSpPr txBox="1"/>
          <p:nvPr/>
        </p:nvSpPr>
        <p:spPr>
          <a:xfrm>
            <a:off x="1501285"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4"/>
          <p:cNvSpPr txBox="1"/>
          <p:nvPr/>
        </p:nvSpPr>
        <p:spPr>
          <a:xfrm>
            <a:off x="1501284" y="1879498"/>
            <a:ext cx="1256754" cy="258532"/>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3"/>
          <p:cNvSpPr txBox="1"/>
          <p:nvPr/>
        </p:nvSpPr>
        <p:spPr>
          <a:xfrm>
            <a:off x="5855331"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4"/>
          <p:cNvSpPr txBox="1"/>
          <p:nvPr/>
        </p:nvSpPr>
        <p:spPr>
          <a:xfrm>
            <a:off x="5855330" y="187949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文本框 2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87647950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文本框 60"/>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2" name="文本框 61"/>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70650370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977939" y="2952568"/>
            <a:ext cx="2541334"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1" name="MH_Title_1"/>
          <p:cNvSpPr>
            <a:spLocks noChangeArrowheads="1"/>
          </p:cNvSpPr>
          <p:nvPr/>
        </p:nvSpPr>
        <p:spPr bwMode="auto">
          <a:xfrm>
            <a:off x="4926628" y="3739410"/>
            <a:ext cx="1089862" cy="108818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2" name="MH_SubTitle_3"/>
          <p:cNvSpPr>
            <a:spLocks noChangeArrowheads="1"/>
          </p:cNvSpPr>
          <p:nvPr/>
        </p:nvSpPr>
        <p:spPr bwMode="auto">
          <a:xfrm>
            <a:off x="2638089" y="3927751"/>
            <a:ext cx="711506" cy="711507"/>
          </a:xfrm>
          <a:prstGeom prst="ellipse">
            <a:avLst/>
          </a:prstGeom>
          <a:solidFill>
            <a:schemeClr val="accent1"/>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3" name="MH_SubTitle_1"/>
          <p:cNvSpPr>
            <a:spLocks noChangeArrowheads="1"/>
          </p:cNvSpPr>
          <p:nvPr/>
        </p:nvSpPr>
        <p:spPr bwMode="auto">
          <a:xfrm>
            <a:off x="3893690" y="2597653"/>
            <a:ext cx="709832" cy="711506"/>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4" name="MH_SubTitle_5"/>
          <p:cNvSpPr>
            <a:spLocks noChangeArrowheads="1"/>
          </p:cNvSpPr>
          <p:nvPr/>
        </p:nvSpPr>
        <p:spPr bwMode="auto">
          <a:xfrm>
            <a:off x="3783195" y="5030166"/>
            <a:ext cx="711506" cy="711507"/>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5" name="MH_Other_2"/>
          <p:cNvSpPr>
            <a:spLocks noChangeArrowheads="1"/>
          </p:cNvSpPr>
          <p:nvPr/>
        </p:nvSpPr>
        <p:spPr bwMode="auto">
          <a:xfrm flipH="1">
            <a:off x="7226887" y="2952568"/>
            <a:ext cx="2543008"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6" name="MH_Title_2"/>
          <p:cNvSpPr>
            <a:spLocks noChangeArrowheads="1"/>
          </p:cNvSpPr>
          <p:nvPr/>
        </p:nvSpPr>
        <p:spPr bwMode="auto">
          <a:xfrm flipH="1">
            <a:off x="6731343" y="3739410"/>
            <a:ext cx="1088186" cy="1088186"/>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7" name="MH_SubTitle_4"/>
          <p:cNvSpPr>
            <a:spLocks noChangeArrowheads="1"/>
          </p:cNvSpPr>
          <p:nvPr/>
        </p:nvSpPr>
        <p:spPr bwMode="auto">
          <a:xfrm flipH="1">
            <a:off x="9398237" y="3927751"/>
            <a:ext cx="709832" cy="711507"/>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8" name="MH_SubTitle_2"/>
          <p:cNvSpPr>
            <a:spLocks noChangeArrowheads="1"/>
          </p:cNvSpPr>
          <p:nvPr/>
        </p:nvSpPr>
        <p:spPr bwMode="auto">
          <a:xfrm flipH="1">
            <a:off x="8142638" y="2597653"/>
            <a:ext cx="711506" cy="711506"/>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9" name="MH_SubTitle_6"/>
          <p:cNvSpPr>
            <a:spLocks noChangeArrowheads="1"/>
          </p:cNvSpPr>
          <p:nvPr/>
        </p:nvSpPr>
        <p:spPr bwMode="auto">
          <a:xfrm flipH="1">
            <a:off x="8253131" y="5030166"/>
            <a:ext cx="709832" cy="711507"/>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82" name="MH_Other_3"/>
          <p:cNvSpPr>
            <a:spLocks/>
          </p:cNvSpPr>
          <p:nvPr/>
        </p:nvSpPr>
        <p:spPr bwMode="auto">
          <a:xfrm rot="-2644669">
            <a:off x="5212906" y="3332595"/>
            <a:ext cx="2338762" cy="2338764"/>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783" name="MH_Other_4"/>
          <p:cNvSpPr>
            <a:spLocks/>
          </p:cNvSpPr>
          <p:nvPr/>
        </p:nvSpPr>
        <p:spPr bwMode="auto">
          <a:xfrm rot="-2644669" flipH="1" flipV="1">
            <a:off x="5196165" y="2893973"/>
            <a:ext cx="2340437" cy="2338764"/>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3"/>
          <p:cNvSpPr txBox="1"/>
          <p:nvPr/>
        </p:nvSpPr>
        <p:spPr>
          <a:xfrm>
            <a:off x="4708766"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p:nvPr/>
        </p:nvSpPr>
        <p:spPr>
          <a:xfrm>
            <a:off x="4708765"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9062812"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4"/>
          <p:cNvSpPr txBox="1"/>
          <p:nvPr/>
        </p:nvSpPr>
        <p:spPr>
          <a:xfrm>
            <a:off x="9062811"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23"/>
          <p:cNvSpPr txBox="1"/>
          <p:nvPr/>
        </p:nvSpPr>
        <p:spPr>
          <a:xfrm>
            <a:off x="1501285"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4"/>
          <p:cNvSpPr txBox="1"/>
          <p:nvPr/>
        </p:nvSpPr>
        <p:spPr>
          <a:xfrm>
            <a:off x="1501284" y="1879498"/>
            <a:ext cx="1256754" cy="258532"/>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3"/>
          <p:cNvSpPr txBox="1"/>
          <p:nvPr/>
        </p:nvSpPr>
        <p:spPr>
          <a:xfrm>
            <a:off x="5855331"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4"/>
          <p:cNvSpPr txBox="1"/>
          <p:nvPr/>
        </p:nvSpPr>
        <p:spPr>
          <a:xfrm>
            <a:off x="5855330" y="187949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文本框 2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20511029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22"/>
          <p:cNvSpPr>
            <a:spLocks noChangeArrowheads="1"/>
          </p:cNvSpPr>
          <p:nvPr/>
        </p:nvSpPr>
        <p:spPr bwMode="auto">
          <a:xfrm>
            <a:off x="2300642" y="4378076"/>
            <a:ext cx="8257467" cy="1113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5" tIns="48218" rIns="96435" bIns="48218">
            <a:spAutoFit/>
          </a:bodyPr>
          <a:lstStyle/>
          <a:p>
            <a:pPr algn="ctr"/>
            <a:r>
              <a:rPr lang="zh-CN" altLang="en-US" sz="6600" dirty="0" smtClean="0">
                <a:solidFill>
                  <a:schemeClr val="accent1"/>
                </a:solidFill>
                <a:latin typeface="方正粗谭黑简体" panose="02000000000000000000" pitchFamily="2" charset="-122"/>
                <a:ea typeface="方正粗谭黑简体" panose="02000000000000000000" pitchFamily="2" charset="-122"/>
              </a:rPr>
              <a:t>感谢聆听 批评指导</a:t>
            </a:r>
            <a:endParaRPr lang="zh-CN" altLang="zh-CN" sz="6600" dirty="0">
              <a:solidFill>
                <a:schemeClr val="accent1"/>
              </a:solidFill>
              <a:latin typeface="方正粗谭黑简体" panose="02000000000000000000" pitchFamily="2" charset="-122"/>
              <a:ea typeface="方正粗谭黑简体" panose="02000000000000000000" pitchFamily="2" charset="-122"/>
            </a:endParaRPr>
          </a:p>
        </p:txBody>
      </p:sp>
      <p:sp>
        <p:nvSpPr>
          <p:cNvPr id="44" name="TextBox 7"/>
          <p:cNvSpPr>
            <a:spLocks noChangeArrowheads="1"/>
          </p:cNvSpPr>
          <p:nvPr/>
        </p:nvSpPr>
        <p:spPr bwMode="auto">
          <a:xfrm>
            <a:off x="2784170" y="5271916"/>
            <a:ext cx="7290410" cy="32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109"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框架完整</a:t>
            </a:r>
            <a:r>
              <a:rPr lang="en-US" altLang="zh-CN" sz="2109"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109"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模板，适用于投资合作、公司介绍、企业宣传等</a:t>
            </a:r>
          </a:p>
        </p:txBody>
      </p:sp>
      <p:sp>
        <p:nvSpPr>
          <p:cNvPr id="45" name="Freeform 10"/>
          <p:cNvSpPr>
            <a:spLocks noEditPoints="1"/>
          </p:cNvSpPr>
          <p:nvPr/>
        </p:nvSpPr>
        <p:spPr bwMode="auto">
          <a:xfrm>
            <a:off x="4172417" y="5797643"/>
            <a:ext cx="328434" cy="329942"/>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0070C0"/>
          </a:solidFill>
          <a:ln>
            <a:noFill/>
          </a:ln>
        </p:spPr>
        <p:txBody>
          <a:bodyPr vert="horz" wrap="square" lIns="96410" tIns="48205" rIns="96410" bIns="48205" numCol="1" anchor="t" anchorCtr="0" compatLnSpc="1"/>
          <a:lstStyle/>
          <a:p>
            <a:endParaRPr lang="zh-CN" altLang="en-US" sz="2812"/>
          </a:p>
        </p:txBody>
      </p:sp>
      <p:sp>
        <p:nvSpPr>
          <p:cNvPr id="46" name="Rectangle 4"/>
          <p:cNvSpPr txBox="1">
            <a:spLocks noChangeArrowheads="1"/>
          </p:cNvSpPr>
          <p:nvPr/>
        </p:nvSpPr>
        <p:spPr bwMode="auto">
          <a:xfrm>
            <a:off x="4621773" y="5786929"/>
            <a:ext cx="3786963" cy="3607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10" tIns="48205" rIns="96410" bIns="4820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250" b="0" dirty="0">
                <a:solidFill>
                  <a:sysClr val="windowText" lastClr="000000"/>
                </a:solidFill>
                <a:latin typeface="方正黑体简体" panose="02010601030101010101" pitchFamily="2" charset="-122"/>
                <a:ea typeface="方正黑体简体" panose="02010601030101010101" pitchFamily="2" charset="-122"/>
              </a:rPr>
              <a:t>这里可以输入公司</a:t>
            </a:r>
            <a:r>
              <a:rPr lang="en-US" altLang="zh-CN" sz="2250" b="0" dirty="0">
                <a:solidFill>
                  <a:sysClr val="windowText" lastClr="000000"/>
                </a:solidFill>
                <a:latin typeface="方正黑体简体" panose="02010601030101010101" pitchFamily="2" charset="-122"/>
                <a:ea typeface="方正黑体简体" panose="02010601030101010101" pitchFamily="2" charset="-122"/>
              </a:rPr>
              <a:t>/</a:t>
            </a:r>
            <a:r>
              <a:rPr lang="zh-CN" altLang="en-US" sz="2250" b="0" dirty="0">
                <a:solidFill>
                  <a:sysClr val="windowText" lastClr="000000"/>
                </a:solidFill>
                <a:latin typeface="方正黑体简体" panose="02010601030101010101" pitchFamily="2" charset="-122"/>
                <a:ea typeface="方正黑体简体" panose="02010601030101010101" pitchFamily="2" charset="-122"/>
              </a:rPr>
              <a:t>团队名称</a:t>
            </a:r>
          </a:p>
        </p:txBody>
      </p:sp>
      <p:grpSp>
        <p:nvGrpSpPr>
          <p:cNvPr id="48" name="组合 47"/>
          <p:cNvGrpSpPr/>
          <p:nvPr/>
        </p:nvGrpSpPr>
        <p:grpSpPr>
          <a:xfrm>
            <a:off x="9899377" y="6552741"/>
            <a:ext cx="483477" cy="435909"/>
            <a:chOff x="4634991" y="2138335"/>
            <a:chExt cx="428348" cy="386204"/>
          </a:xfrm>
        </p:grpSpPr>
        <p:sp>
          <p:nvSpPr>
            <p:cNvPr id="49"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50"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51" name="组合 50"/>
          <p:cNvGrpSpPr/>
          <p:nvPr/>
        </p:nvGrpSpPr>
        <p:grpSpPr>
          <a:xfrm>
            <a:off x="10404529" y="6552741"/>
            <a:ext cx="483477" cy="435909"/>
            <a:chOff x="5076056" y="2138335"/>
            <a:chExt cx="428348" cy="386204"/>
          </a:xfrm>
        </p:grpSpPr>
        <p:sp>
          <p:nvSpPr>
            <p:cNvPr id="57"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58"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59" name="组合 58"/>
          <p:cNvGrpSpPr/>
          <p:nvPr/>
        </p:nvGrpSpPr>
        <p:grpSpPr>
          <a:xfrm>
            <a:off x="10909682" y="6552741"/>
            <a:ext cx="483477" cy="435909"/>
            <a:chOff x="5557128" y="2138335"/>
            <a:chExt cx="428348" cy="386204"/>
          </a:xfrm>
        </p:grpSpPr>
        <p:sp>
          <p:nvSpPr>
            <p:cNvPr id="60" name="Freeform 5"/>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61" name="KSO_Shape"/>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62" name="组合 61"/>
          <p:cNvGrpSpPr/>
          <p:nvPr/>
        </p:nvGrpSpPr>
        <p:grpSpPr>
          <a:xfrm>
            <a:off x="11414834" y="6552741"/>
            <a:ext cx="483477" cy="435909"/>
            <a:chOff x="6068610" y="2138335"/>
            <a:chExt cx="428348" cy="386204"/>
          </a:xfrm>
        </p:grpSpPr>
        <p:sp>
          <p:nvSpPr>
            <p:cNvPr id="63" name="Freeform 5"/>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64" name="KSO_Shape"/>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65" name="组合 64"/>
          <p:cNvGrpSpPr/>
          <p:nvPr/>
        </p:nvGrpSpPr>
        <p:grpSpPr>
          <a:xfrm>
            <a:off x="11919984" y="6552741"/>
            <a:ext cx="483477" cy="435909"/>
            <a:chOff x="6623914" y="2138335"/>
            <a:chExt cx="428348" cy="386204"/>
          </a:xfrm>
        </p:grpSpPr>
        <p:sp>
          <p:nvSpPr>
            <p:cNvPr id="66" name="Freeform 5"/>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128580" tIns="64290" rIns="128580" bIns="64290" numCol="1" anchor="t" anchorCtr="0" compatLnSpc="1"/>
            <a:lstStyle/>
            <a:p>
              <a:endParaRPr lang="zh-CN" altLang="en-US" dirty="0">
                <a:ea typeface="微软雅黑" panose="020B0503020204020204" pitchFamily="34" charset="-122"/>
              </a:endParaRPr>
            </a:p>
          </p:txBody>
        </p:sp>
        <p:sp>
          <p:nvSpPr>
            <p:cNvPr id="67" name="KSO_Shape"/>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76" name="组合 4"/>
          <p:cNvGrpSpPr/>
          <p:nvPr/>
        </p:nvGrpSpPr>
        <p:grpSpPr bwMode="auto">
          <a:xfrm>
            <a:off x="-16702" y="324800"/>
            <a:ext cx="1179882" cy="441995"/>
            <a:chOff x="0" y="0"/>
            <a:chExt cx="1489439" cy="419100"/>
          </a:xfrm>
          <a:solidFill>
            <a:schemeClr val="bg1"/>
          </a:solidFill>
        </p:grpSpPr>
        <p:sp>
          <p:nvSpPr>
            <p:cNvPr id="77" name="矩形 5"/>
            <p:cNvSpPr>
              <a:spLocks noChangeArrowheads="1"/>
            </p:cNvSpPr>
            <p:nvPr/>
          </p:nvSpPr>
          <p:spPr bwMode="auto">
            <a:xfrm>
              <a:off x="0" y="0"/>
              <a:ext cx="1260840" cy="419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78" name="矩形 6"/>
            <p:cNvSpPr>
              <a:spLocks noChangeArrowheads="1"/>
            </p:cNvSpPr>
            <p:nvPr/>
          </p:nvSpPr>
          <p:spPr bwMode="auto">
            <a:xfrm>
              <a:off x="1317989" y="0"/>
              <a:ext cx="66675" cy="419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79" name="矩形 7"/>
            <p:cNvSpPr>
              <a:spLocks noChangeArrowheads="1"/>
            </p:cNvSpPr>
            <p:nvPr/>
          </p:nvSpPr>
          <p:spPr bwMode="auto">
            <a:xfrm>
              <a:off x="1441813" y="219075"/>
              <a:ext cx="47626"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pic>
        <p:nvPicPr>
          <p:cNvPr id="80" name="图片 79"/>
          <p:cNvPicPr>
            <a:picLocks noChangeAspect="1"/>
          </p:cNvPicPr>
          <p:nvPr/>
        </p:nvPicPr>
        <p:blipFill>
          <a:blip r:embed="rId3">
            <a:biLevel thresh="50000"/>
          </a:blip>
          <a:stretch>
            <a:fillRect/>
          </a:stretch>
        </p:blipFill>
        <p:spPr>
          <a:xfrm>
            <a:off x="882245" y="-32369"/>
            <a:ext cx="2033327" cy="1327312"/>
          </a:xfrm>
          <a:prstGeom prst="rect">
            <a:avLst/>
          </a:prstGeom>
        </p:spPr>
      </p:pic>
      <p:sp>
        <p:nvSpPr>
          <p:cNvPr id="81" name="文本框 14"/>
          <p:cNvSpPr txBox="1"/>
          <p:nvPr/>
        </p:nvSpPr>
        <p:spPr>
          <a:xfrm>
            <a:off x="2518525" y="465510"/>
            <a:ext cx="1925997" cy="357001"/>
          </a:xfrm>
          <a:prstGeom prst="rect">
            <a:avLst/>
          </a:prstGeom>
          <a:noFill/>
        </p:spPr>
        <p:txBody>
          <a:bodyPr wrap="none" lIns="96435" tIns="48218" rIns="96435" bIns="48218" rtlCol="0">
            <a:spAutoFit/>
          </a:bodyPr>
          <a:lstStyle/>
          <a:p>
            <a:r>
              <a:rPr lang="zh-CN" altLang="en-US" sz="1687" dirty="0">
                <a:solidFill>
                  <a:schemeClr val="bg1"/>
                </a:solidFill>
              </a:rPr>
              <a:t>请在此处添加公司</a:t>
            </a:r>
          </a:p>
        </p:txBody>
      </p:sp>
      <p:sp>
        <p:nvSpPr>
          <p:cNvPr id="28" name="矩形 27"/>
          <p:cNvSpPr/>
          <p:nvPr/>
        </p:nvSpPr>
        <p:spPr>
          <a:xfrm>
            <a:off x="0" y="0"/>
            <a:ext cx="12858397" cy="4122659"/>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88473757"/>
      </p:ext>
    </p:extLst>
  </p:cSld>
  <p:clrMapOvr>
    <a:masterClrMapping/>
  </p:clrMapOvr>
  <mc:AlternateContent xmlns:mc="http://schemas.openxmlformats.org/markup-compatibility/2006" xmlns:p14="http://schemas.microsoft.com/office/powerpoint/2010/main">
    <mc:Choice Requires="p14">
      <p:transition spd="slow" p14:dur="1600" advTm="12000">
        <p14:gallery dir="l"/>
      </p:transition>
    </mc:Choice>
    <mc:Fallback xmlns="">
      <p:transition spd="slow" advTm="1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0-#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500" fill="hold"/>
                                            <p:tgtEl>
                                              <p:spTgt spid="81"/>
                                            </p:tgtEl>
                                            <p:attrNameLst>
                                              <p:attrName>ppt_x</p:attrName>
                                            </p:attrNameLst>
                                          </p:cBhvr>
                                          <p:tavLst>
                                            <p:tav tm="0">
                                              <p:val>
                                                <p:strVal val="0-#ppt_w/2"/>
                                              </p:val>
                                            </p:tav>
                                            <p:tav tm="100000">
                                              <p:val>
                                                <p:strVal val="#ppt_x"/>
                                              </p:val>
                                            </p:tav>
                                          </p:tavLst>
                                        </p:anim>
                                        <p:anim calcmode="lin" valueType="num">
                                          <p:cBhvr additive="base">
                                            <p:cTn id="13" dur="500" fill="hold"/>
                                            <p:tgtEl>
                                              <p:spTgt spid="81"/>
                                            </p:tgtEl>
                                            <p:attrNameLst>
                                              <p:attrName>ppt_y</p:attrName>
                                            </p:attrNameLst>
                                          </p:cBhvr>
                                          <p:tavLst>
                                            <p:tav tm="0">
                                              <p:val>
                                                <p:strVal val="0-#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80"/>
                                            </p:tgtEl>
                                            <p:attrNameLst>
                                              <p:attrName>style.visibility</p:attrName>
                                            </p:attrNameLst>
                                          </p:cBhvr>
                                          <p:to>
                                            <p:strVal val="visible"/>
                                          </p:to>
                                        </p:set>
                                        <p:anim calcmode="lin" valueType="num">
                                          <p:cBhvr additive="base">
                                            <p:cTn id="16" dur="500" fill="hold"/>
                                            <p:tgtEl>
                                              <p:spTgt spid="80"/>
                                            </p:tgtEl>
                                            <p:attrNameLst>
                                              <p:attrName>ppt_x</p:attrName>
                                            </p:attrNameLst>
                                          </p:cBhvr>
                                          <p:tavLst>
                                            <p:tav tm="0">
                                              <p:val>
                                                <p:strVal val="0-#ppt_w/2"/>
                                              </p:val>
                                            </p:tav>
                                            <p:tav tm="100000">
                                              <p:val>
                                                <p:strVal val="#ppt_x"/>
                                              </p:val>
                                            </p:tav>
                                          </p:tavLst>
                                        </p:anim>
                                        <p:anim calcmode="lin" valueType="num">
                                          <p:cBhvr additive="base">
                                            <p:cTn id="17" dur="500" fill="hold"/>
                                            <p:tgtEl>
                                              <p:spTgt spid="80"/>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ppt_x</p:attrName>
                                            </p:attrNameLst>
                                          </p:cBhvr>
                                          <p:tavLst>
                                            <p:tav tm="0">
                                              <p:val>
                                                <p:strVal val="1+#ppt_w/2"/>
                                              </p:val>
                                            </p:tav>
                                            <p:tav tm="100000">
                                              <p:val>
                                                <p:strVal val="#ppt_x"/>
                                              </p:val>
                                            </p:tav>
                                          </p:tavLst>
                                        </p:anim>
                                        <p:anim calcmode="lin" valueType="num">
                                          <p:cBhvr>
                                            <p:cTn id="22" dur="500" fill="hold"/>
                                            <p:tgtEl>
                                              <p:spTgt spid="43"/>
                                            </p:tgtEl>
                                            <p:attrNameLst>
                                              <p:attrName>ppt_y</p:attrName>
                                            </p:attrNameLst>
                                          </p:cBhvr>
                                          <p:tavLst>
                                            <p:tav tm="0">
                                              <p:val>
                                                <p:strVal val="#ppt_y"/>
                                              </p:val>
                                            </p:tav>
                                            <p:tav tm="100000">
                                              <p:val>
                                                <p:strVal val="#ppt_y"/>
                                              </p:val>
                                            </p:tav>
                                          </p:tavLst>
                                        </p:anim>
                                      </p:childTnLst>
                                    </p:cTn>
                                  </p:par>
                                </p:childTnLst>
                              </p:cTn>
                            </p:par>
                            <p:par>
                              <p:cTn id="23" fill="hold">
                                <p:stCondLst>
                                  <p:cond delay="1850"/>
                                </p:stCondLst>
                                <p:childTnLst>
                                  <p:par>
                                    <p:cTn id="24" presetID="52" presetClass="entr" presetSubtype="0" fill="hold" grpId="0" nodeType="afterEffect">
                                      <p:stCondLst>
                                        <p:cond delay="0"/>
                                      </p:stCondLst>
                                      <p:iterate type="lt">
                                        <p:tmPct val="10000"/>
                                      </p:iterate>
                                      <p:childTnLst>
                                        <p:set>
                                          <p:cBhvr>
                                            <p:cTn id="25" dur="1" fill="hold">
                                              <p:stCondLst>
                                                <p:cond delay="0"/>
                                              </p:stCondLst>
                                            </p:cTn>
                                            <p:tgtEl>
                                              <p:spTgt spid="44"/>
                                            </p:tgtEl>
                                            <p:attrNameLst>
                                              <p:attrName>style.visibility</p:attrName>
                                            </p:attrNameLst>
                                          </p:cBhvr>
                                          <p:to>
                                            <p:strVal val="visible"/>
                                          </p:to>
                                        </p:set>
                                        <p:animScale>
                                          <p:cBhvr>
                                            <p:cTn id="26"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4"/>
                                            </p:tgtEl>
                                            <p:attrNameLst>
                                              <p:attrName>ppt_x</p:attrName>
                                              <p:attrName>ppt_y</p:attrName>
                                            </p:attrNameLst>
                                          </p:cBhvr>
                                        </p:animMotion>
                                        <p:animEffect transition="in" filter="fade">
                                          <p:cBhvr>
                                            <p:cTn id="28" dur="1000"/>
                                            <p:tgtEl>
                                              <p:spTgt spid="44"/>
                                            </p:tgtEl>
                                          </p:cBhvr>
                                        </p:animEffect>
                                      </p:childTnLst>
                                    </p:cTn>
                                  </p:par>
                                </p:childTnLst>
                              </p:cTn>
                            </p:par>
                            <p:par>
                              <p:cTn id="29" fill="hold">
                                <p:stCondLst>
                                  <p:cond delay="5550"/>
                                </p:stCondLst>
                                <p:childTnLst>
                                  <p:par>
                                    <p:cTn id="30" presetID="2" presetClass="entr" presetSubtype="6"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1+#ppt_w/2"/>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childTnLst>
                              </p:cTn>
                            </p:par>
                            <p:par>
                              <p:cTn id="34" fill="hold">
                                <p:stCondLst>
                                  <p:cond delay="6050"/>
                                </p:stCondLst>
                                <p:childTnLst>
                                  <p:par>
                                    <p:cTn id="35" presetID="22" presetClass="entr" presetSubtype="8"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6550"/>
                                </p:stCondLst>
                                <p:childTnLst>
                                  <p:par>
                                    <p:cTn id="39" presetID="2" presetClass="entr" presetSubtype="2"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500" fill="hold"/>
                                            <p:tgtEl>
                                              <p:spTgt spid="65"/>
                                            </p:tgtEl>
                                            <p:attrNameLst>
                                              <p:attrName>ppt_x</p:attrName>
                                            </p:attrNameLst>
                                          </p:cBhvr>
                                          <p:tavLst>
                                            <p:tav tm="0">
                                              <p:val>
                                                <p:strVal val="1+#ppt_w/2"/>
                                              </p:val>
                                            </p:tav>
                                            <p:tav tm="100000">
                                              <p:val>
                                                <p:strVal val="#ppt_x"/>
                                              </p:val>
                                            </p:tav>
                                          </p:tavLst>
                                        </p:anim>
                                        <p:anim calcmode="lin" valueType="num">
                                          <p:cBhvr additive="base">
                                            <p:cTn id="42" dur="500" fill="hold"/>
                                            <p:tgtEl>
                                              <p:spTgt spid="6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20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500" fill="hold"/>
                                            <p:tgtEl>
                                              <p:spTgt spid="62"/>
                                            </p:tgtEl>
                                            <p:attrNameLst>
                                              <p:attrName>ppt_x</p:attrName>
                                            </p:attrNameLst>
                                          </p:cBhvr>
                                          <p:tavLst>
                                            <p:tav tm="0">
                                              <p:val>
                                                <p:strVal val="1+#ppt_w/2"/>
                                              </p:val>
                                            </p:tav>
                                            <p:tav tm="100000">
                                              <p:val>
                                                <p:strVal val="#ppt_x"/>
                                              </p:val>
                                            </p:tav>
                                          </p:tavLst>
                                        </p:anim>
                                        <p:anim calcmode="lin" valueType="num">
                                          <p:cBhvr additive="base">
                                            <p:cTn id="46" dur="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40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fill="hold"/>
                                            <p:tgtEl>
                                              <p:spTgt spid="59"/>
                                            </p:tgtEl>
                                            <p:attrNameLst>
                                              <p:attrName>ppt_x</p:attrName>
                                            </p:attrNameLst>
                                          </p:cBhvr>
                                          <p:tavLst>
                                            <p:tav tm="0">
                                              <p:val>
                                                <p:strVal val="1+#ppt_w/2"/>
                                              </p:val>
                                            </p:tav>
                                            <p:tav tm="100000">
                                              <p:val>
                                                <p:strVal val="#ppt_x"/>
                                              </p:val>
                                            </p:tav>
                                          </p:tavLst>
                                        </p:anim>
                                        <p:anim calcmode="lin" valueType="num">
                                          <p:cBhvr additive="base">
                                            <p:cTn id="50" dur="500" fill="hold"/>
                                            <p:tgtEl>
                                              <p:spTgt spid="5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600"/>
                                      </p:stCondLst>
                                      <p:childTnLst>
                                        <p:set>
                                          <p:cBhvr>
                                            <p:cTn id="52" dur="1" fill="hold">
                                              <p:stCondLst>
                                                <p:cond delay="0"/>
                                              </p:stCondLst>
                                            </p:cTn>
                                            <p:tgtEl>
                                              <p:spTgt spid="51"/>
                                            </p:tgtEl>
                                            <p:attrNameLst>
                                              <p:attrName>style.visibility</p:attrName>
                                            </p:attrNameLst>
                                          </p:cBhvr>
                                          <p:to>
                                            <p:strVal val="visible"/>
                                          </p:to>
                                        </p:set>
                                        <p:anim calcmode="lin" valueType="num">
                                          <p:cBhvr additive="base">
                                            <p:cTn id="53" dur="500" fill="hold"/>
                                            <p:tgtEl>
                                              <p:spTgt spid="51"/>
                                            </p:tgtEl>
                                            <p:attrNameLst>
                                              <p:attrName>ppt_x</p:attrName>
                                            </p:attrNameLst>
                                          </p:cBhvr>
                                          <p:tavLst>
                                            <p:tav tm="0">
                                              <p:val>
                                                <p:strVal val="1+#ppt_w/2"/>
                                              </p:val>
                                            </p:tav>
                                            <p:tav tm="100000">
                                              <p:val>
                                                <p:strVal val="#ppt_x"/>
                                              </p:val>
                                            </p:tav>
                                          </p:tavLst>
                                        </p:anim>
                                        <p:anim calcmode="lin" valueType="num">
                                          <p:cBhvr additive="base">
                                            <p:cTn id="54" dur="500" fill="hold"/>
                                            <p:tgtEl>
                                              <p:spTgt spid="51"/>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80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1+#ppt_w/2"/>
                                              </p:val>
                                            </p:tav>
                                            <p:tav tm="100000">
                                              <p:val>
                                                <p:strVal val="#ppt_x"/>
                                              </p:val>
                                            </p:tav>
                                          </p:tavLst>
                                        </p:anim>
                                        <p:anim calcmode="lin" valueType="num">
                                          <p:cBhvr additive="base">
                                            <p:cTn id="58" dur="500" fill="hold"/>
                                            <p:tgtEl>
                                              <p:spTgt spid="48"/>
                                            </p:tgtEl>
                                            <p:attrNameLst>
                                              <p:attrName>ppt_y</p:attrName>
                                            </p:attrNameLst>
                                          </p:cBhvr>
                                          <p:tavLst>
                                            <p:tav tm="0">
                                              <p:val>
                                                <p:strVal val="#ppt_y"/>
                                              </p:val>
                                            </p:tav>
                                            <p:tav tm="100000">
                                              <p:val>
                                                <p:strVal val="#ppt_y"/>
                                              </p:val>
                                            </p:tav>
                                          </p:tavLst>
                                        </p:anim>
                                      </p:childTnLst>
                                    </p:cTn>
                                  </p:par>
                                </p:childTnLst>
                              </p:cTn>
                            </p:par>
                            <p:par>
                              <p:cTn id="59" fill="hold">
                                <p:stCondLst>
                                  <p:cond delay="7850"/>
                                </p:stCondLst>
                                <p:childTnLst>
                                  <p:par>
                                    <p:cTn id="60" presetID="2" presetClass="entr" presetSubtype="4" accel="40000" fill="hold" grpId="0" nodeType="afterEffect" p14:presetBounceEnd="40000">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14:bounceEnd="40000">
                                          <p:cBhvr additive="base">
                                            <p:cTn id="62" dur="10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63"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utoUpdateAnimBg="0"/>
          <p:bldP spid="44" grpId="0"/>
          <p:bldP spid="45" grpId="0" animBg="1"/>
          <p:bldP spid="46" grpId="0"/>
          <p:bldP spid="81" grpId="0"/>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0-#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500" fill="hold"/>
                                            <p:tgtEl>
                                              <p:spTgt spid="81"/>
                                            </p:tgtEl>
                                            <p:attrNameLst>
                                              <p:attrName>ppt_x</p:attrName>
                                            </p:attrNameLst>
                                          </p:cBhvr>
                                          <p:tavLst>
                                            <p:tav tm="0">
                                              <p:val>
                                                <p:strVal val="0-#ppt_w/2"/>
                                              </p:val>
                                            </p:tav>
                                            <p:tav tm="100000">
                                              <p:val>
                                                <p:strVal val="#ppt_x"/>
                                              </p:val>
                                            </p:tav>
                                          </p:tavLst>
                                        </p:anim>
                                        <p:anim calcmode="lin" valueType="num">
                                          <p:cBhvr additive="base">
                                            <p:cTn id="13" dur="500" fill="hold"/>
                                            <p:tgtEl>
                                              <p:spTgt spid="81"/>
                                            </p:tgtEl>
                                            <p:attrNameLst>
                                              <p:attrName>ppt_y</p:attrName>
                                            </p:attrNameLst>
                                          </p:cBhvr>
                                          <p:tavLst>
                                            <p:tav tm="0">
                                              <p:val>
                                                <p:strVal val="0-#ppt_h/2"/>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80"/>
                                            </p:tgtEl>
                                            <p:attrNameLst>
                                              <p:attrName>style.visibility</p:attrName>
                                            </p:attrNameLst>
                                          </p:cBhvr>
                                          <p:to>
                                            <p:strVal val="visible"/>
                                          </p:to>
                                        </p:set>
                                        <p:anim calcmode="lin" valueType="num">
                                          <p:cBhvr additive="base">
                                            <p:cTn id="16" dur="500" fill="hold"/>
                                            <p:tgtEl>
                                              <p:spTgt spid="80"/>
                                            </p:tgtEl>
                                            <p:attrNameLst>
                                              <p:attrName>ppt_x</p:attrName>
                                            </p:attrNameLst>
                                          </p:cBhvr>
                                          <p:tavLst>
                                            <p:tav tm="0">
                                              <p:val>
                                                <p:strVal val="0-#ppt_w/2"/>
                                              </p:val>
                                            </p:tav>
                                            <p:tav tm="100000">
                                              <p:val>
                                                <p:strVal val="#ppt_x"/>
                                              </p:val>
                                            </p:tav>
                                          </p:tavLst>
                                        </p:anim>
                                        <p:anim calcmode="lin" valueType="num">
                                          <p:cBhvr additive="base">
                                            <p:cTn id="17" dur="500" fill="hold"/>
                                            <p:tgtEl>
                                              <p:spTgt spid="80"/>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ppt_x</p:attrName>
                                            </p:attrNameLst>
                                          </p:cBhvr>
                                          <p:tavLst>
                                            <p:tav tm="0">
                                              <p:val>
                                                <p:strVal val="1+#ppt_w/2"/>
                                              </p:val>
                                            </p:tav>
                                            <p:tav tm="100000">
                                              <p:val>
                                                <p:strVal val="#ppt_x"/>
                                              </p:val>
                                            </p:tav>
                                          </p:tavLst>
                                        </p:anim>
                                        <p:anim calcmode="lin" valueType="num">
                                          <p:cBhvr>
                                            <p:cTn id="22" dur="500" fill="hold"/>
                                            <p:tgtEl>
                                              <p:spTgt spid="43"/>
                                            </p:tgtEl>
                                            <p:attrNameLst>
                                              <p:attrName>ppt_y</p:attrName>
                                            </p:attrNameLst>
                                          </p:cBhvr>
                                          <p:tavLst>
                                            <p:tav tm="0">
                                              <p:val>
                                                <p:strVal val="#ppt_y"/>
                                              </p:val>
                                            </p:tav>
                                            <p:tav tm="100000">
                                              <p:val>
                                                <p:strVal val="#ppt_y"/>
                                              </p:val>
                                            </p:tav>
                                          </p:tavLst>
                                        </p:anim>
                                      </p:childTnLst>
                                    </p:cTn>
                                  </p:par>
                                </p:childTnLst>
                              </p:cTn>
                            </p:par>
                            <p:par>
                              <p:cTn id="23" fill="hold">
                                <p:stCondLst>
                                  <p:cond delay="1850"/>
                                </p:stCondLst>
                                <p:childTnLst>
                                  <p:par>
                                    <p:cTn id="24" presetID="52" presetClass="entr" presetSubtype="0" fill="hold" grpId="0" nodeType="afterEffect">
                                      <p:stCondLst>
                                        <p:cond delay="0"/>
                                      </p:stCondLst>
                                      <p:iterate type="lt">
                                        <p:tmPct val="10000"/>
                                      </p:iterate>
                                      <p:childTnLst>
                                        <p:set>
                                          <p:cBhvr>
                                            <p:cTn id="25" dur="1" fill="hold">
                                              <p:stCondLst>
                                                <p:cond delay="0"/>
                                              </p:stCondLst>
                                            </p:cTn>
                                            <p:tgtEl>
                                              <p:spTgt spid="44"/>
                                            </p:tgtEl>
                                            <p:attrNameLst>
                                              <p:attrName>style.visibility</p:attrName>
                                            </p:attrNameLst>
                                          </p:cBhvr>
                                          <p:to>
                                            <p:strVal val="visible"/>
                                          </p:to>
                                        </p:set>
                                        <p:animScale>
                                          <p:cBhvr>
                                            <p:cTn id="26"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4"/>
                                            </p:tgtEl>
                                            <p:attrNameLst>
                                              <p:attrName>ppt_x</p:attrName>
                                              <p:attrName>ppt_y</p:attrName>
                                            </p:attrNameLst>
                                          </p:cBhvr>
                                        </p:animMotion>
                                        <p:animEffect transition="in" filter="fade">
                                          <p:cBhvr>
                                            <p:cTn id="28" dur="1000"/>
                                            <p:tgtEl>
                                              <p:spTgt spid="44"/>
                                            </p:tgtEl>
                                          </p:cBhvr>
                                        </p:animEffect>
                                      </p:childTnLst>
                                    </p:cTn>
                                  </p:par>
                                </p:childTnLst>
                              </p:cTn>
                            </p:par>
                            <p:par>
                              <p:cTn id="29" fill="hold">
                                <p:stCondLst>
                                  <p:cond delay="5550"/>
                                </p:stCondLst>
                                <p:childTnLst>
                                  <p:par>
                                    <p:cTn id="30" presetID="2" presetClass="entr" presetSubtype="6"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1+#ppt_w/2"/>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childTnLst>
                              </p:cTn>
                            </p:par>
                            <p:par>
                              <p:cTn id="34" fill="hold">
                                <p:stCondLst>
                                  <p:cond delay="6050"/>
                                </p:stCondLst>
                                <p:childTnLst>
                                  <p:par>
                                    <p:cTn id="35" presetID="22" presetClass="entr" presetSubtype="8"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6550"/>
                                </p:stCondLst>
                                <p:childTnLst>
                                  <p:par>
                                    <p:cTn id="39" presetID="2" presetClass="entr" presetSubtype="2"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500" fill="hold"/>
                                            <p:tgtEl>
                                              <p:spTgt spid="65"/>
                                            </p:tgtEl>
                                            <p:attrNameLst>
                                              <p:attrName>ppt_x</p:attrName>
                                            </p:attrNameLst>
                                          </p:cBhvr>
                                          <p:tavLst>
                                            <p:tav tm="0">
                                              <p:val>
                                                <p:strVal val="1+#ppt_w/2"/>
                                              </p:val>
                                            </p:tav>
                                            <p:tav tm="100000">
                                              <p:val>
                                                <p:strVal val="#ppt_x"/>
                                              </p:val>
                                            </p:tav>
                                          </p:tavLst>
                                        </p:anim>
                                        <p:anim calcmode="lin" valueType="num">
                                          <p:cBhvr additive="base">
                                            <p:cTn id="42" dur="500" fill="hold"/>
                                            <p:tgtEl>
                                              <p:spTgt spid="6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20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500" fill="hold"/>
                                            <p:tgtEl>
                                              <p:spTgt spid="62"/>
                                            </p:tgtEl>
                                            <p:attrNameLst>
                                              <p:attrName>ppt_x</p:attrName>
                                            </p:attrNameLst>
                                          </p:cBhvr>
                                          <p:tavLst>
                                            <p:tav tm="0">
                                              <p:val>
                                                <p:strVal val="1+#ppt_w/2"/>
                                              </p:val>
                                            </p:tav>
                                            <p:tav tm="100000">
                                              <p:val>
                                                <p:strVal val="#ppt_x"/>
                                              </p:val>
                                            </p:tav>
                                          </p:tavLst>
                                        </p:anim>
                                        <p:anim calcmode="lin" valueType="num">
                                          <p:cBhvr additive="base">
                                            <p:cTn id="46" dur="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40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fill="hold"/>
                                            <p:tgtEl>
                                              <p:spTgt spid="59"/>
                                            </p:tgtEl>
                                            <p:attrNameLst>
                                              <p:attrName>ppt_x</p:attrName>
                                            </p:attrNameLst>
                                          </p:cBhvr>
                                          <p:tavLst>
                                            <p:tav tm="0">
                                              <p:val>
                                                <p:strVal val="1+#ppt_w/2"/>
                                              </p:val>
                                            </p:tav>
                                            <p:tav tm="100000">
                                              <p:val>
                                                <p:strVal val="#ppt_x"/>
                                              </p:val>
                                            </p:tav>
                                          </p:tavLst>
                                        </p:anim>
                                        <p:anim calcmode="lin" valueType="num">
                                          <p:cBhvr additive="base">
                                            <p:cTn id="50" dur="500" fill="hold"/>
                                            <p:tgtEl>
                                              <p:spTgt spid="59"/>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600"/>
                                      </p:stCondLst>
                                      <p:childTnLst>
                                        <p:set>
                                          <p:cBhvr>
                                            <p:cTn id="52" dur="1" fill="hold">
                                              <p:stCondLst>
                                                <p:cond delay="0"/>
                                              </p:stCondLst>
                                            </p:cTn>
                                            <p:tgtEl>
                                              <p:spTgt spid="51"/>
                                            </p:tgtEl>
                                            <p:attrNameLst>
                                              <p:attrName>style.visibility</p:attrName>
                                            </p:attrNameLst>
                                          </p:cBhvr>
                                          <p:to>
                                            <p:strVal val="visible"/>
                                          </p:to>
                                        </p:set>
                                        <p:anim calcmode="lin" valueType="num">
                                          <p:cBhvr additive="base">
                                            <p:cTn id="53" dur="500" fill="hold"/>
                                            <p:tgtEl>
                                              <p:spTgt spid="51"/>
                                            </p:tgtEl>
                                            <p:attrNameLst>
                                              <p:attrName>ppt_x</p:attrName>
                                            </p:attrNameLst>
                                          </p:cBhvr>
                                          <p:tavLst>
                                            <p:tav tm="0">
                                              <p:val>
                                                <p:strVal val="1+#ppt_w/2"/>
                                              </p:val>
                                            </p:tav>
                                            <p:tav tm="100000">
                                              <p:val>
                                                <p:strVal val="#ppt_x"/>
                                              </p:val>
                                            </p:tav>
                                          </p:tavLst>
                                        </p:anim>
                                        <p:anim calcmode="lin" valueType="num">
                                          <p:cBhvr additive="base">
                                            <p:cTn id="54" dur="500" fill="hold"/>
                                            <p:tgtEl>
                                              <p:spTgt spid="51"/>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80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1+#ppt_w/2"/>
                                              </p:val>
                                            </p:tav>
                                            <p:tav tm="100000">
                                              <p:val>
                                                <p:strVal val="#ppt_x"/>
                                              </p:val>
                                            </p:tav>
                                          </p:tavLst>
                                        </p:anim>
                                        <p:anim calcmode="lin" valueType="num">
                                          <p:cBhvr additive="base">
                                            <p:cTn id="58" dur="500" fill="hold"/>
                                            <p:tgtEl>
                                              <p:spTgt spid="48"/>
                                            </p:tgtEl>
                                            <p:attrNameLst>
                                              <p:attrName>ppt_y</p:attrName>
                                            </p:attrNameLst>
                                          </p:cBhvr>
                                          <p:tavLst>
                                            <p:tav tm="0">
                                              <p:val>
                                                <p:strVal val="#ppt_y"/>
                                              </p:val>
                                            </p:tav>
                                            <p:tav tm="100000">
                                              <p:val>
                                                <p:strVal val="#ppt_y"/>
                                              </p:val>
                                            </p:tav>
                                          </p:tavLst>
                                        </p:anim>
                                      </p:childTnLst>
                                    </p:cTn>
                                  </p:par>
                                </p:childTnLst>
                              </p:cTn>
                            </p:par>
                            <p:par>
                              <p:cTn id="59" fill="hold">
                                <p:stCondLst>
                                  <p:cond delay="7850"/>
                                </p:stCondLst>
                                <p:childTnLst>
                                  <p:par>
                                    <p:cTn id="60" presetID="2" presetClass="entr" presetSubtype="4" accel="40000"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1000" fill="hold"/>
                                            <p:tgtEl>
                                              <p:spTgt spid="28"/>
                                            </p:tgtEl>
                                            <p:attrNameLst>
                                              <p:attrName>ppt_x</p:attrName>
                                            </p:attrNameLst>
                                          </p:cBhvr>
                                          <p:tavLst>
                                            <p:tav tm="0">
                                              <p:val>
                                                <p:strVal val="#ppt_x"/>
                                              </p:val>
                                            </p:tav>
                                            <p:tav tm="100000">
                                              <p:val>
                                                <p:strVal val="#ppt_x"/>
                                              </p:val>
                                            </p:tav>
                                          </p:tavLst>
                                        </p:anim>
                                        <p:anim calcmode="lin" valueType="num">
                                          <p:cBhvr additive="base">
                                            <p:cTn id="63"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utoUpdateAnimBg="0"/>
          <p:bldP spid="44" grpId="0"/>
          <p:bldP spid="45" grpId="0" animBg="1"/>
          <p:bldP spid="46" grpId="0"/>
          <p:bldP spid="81" grpId="0"/>
          <p:bldP spid="28"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6741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353" y="2"/>
            <a:ext cx="12862858" cy="7265945"/>
          </a:xfrm>
          <a:prstGeom prst="rect">
            <a:avLst/>
          </a:prstGeom>
          <a:gradFill flip="none" rotWithShape="1">
            <a:gsLst>
              <a:gs pos="0">
                <a:srgbClr val="F4F6F8"/>
              </a:gs>
              <a:gs pos="100000">
                <a:srgbClr val="E1E1E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a:p>
        </p:txBody>
      </p:sp>
      <p:pic>
        <p:nvPicPr>
          <p:cNvPr id="24" name="图片 2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76217" y="373353"/>
            <a:ext cx="7890621" cy="3947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矩形 6"/>
          <p:cNvSpPr>
            <a:spLocks noChangeArrowheads="1"/>
          </p:cNvSpPr>
          <p:nvPr/>
        </p:nvSpPr>
        <p:spPr bwMode="auto">
          <a:xfrm>
            <a:off x="353" y="5196793"/>
            <a:ext cx="12858044" cy="2062645"/>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nvGrpSpPr>
          <p:cNvPr id="27" name="组合 13"/>
          <p:cNvGrpSpPr>
            <a:grpSpLocks noChangeAspect="1"/>
          </p:cNvGrpSpPr>
          <p:nvPr/>
        </p:nvGrpSpPr>
        <p:grpSpPr bwMode="auto">
          <a:xfrm>
            <a:off x="7176079" y="3351798"/>
            <a:ext cx="5883225" cy="3671575"/>
            <a:chOff x="0" y="0"/>
            <a:chExt cx="5324473" cy="3322983"/>
          </a:xfrm>
        </p:grpSpPr>
        <p:pic>
          <p:nvPicPr>
            <p:cNvPr id="28"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图片 1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组合 1"/>
          <p:cNvGrpSpPr/>
          <p:nvPr/>
        </p:nvGrpSpPr>
        <p:grpSpPr>
          <a:xfrm>
            <a:off x="353" y="1657483"/>
            <a:ext cx="2693828" cy="5680445"/>
            <a:chOff x="0" y="1178719"/>
            <a:chExt cx="1915716" cy="4039649"/>
          </a:xfrm>
        </p:grpSpPr>
        <p:sp>
          <p:nvSpPr>
            <p:cNvPr id="26" name="文本框 8"/>
            <p:cNvSpPr txBox="1">
              <a:spLocks noChangeArrowheads="1"/>
            </p:cNvSpPr>
            <p:nvPr/>
          </p:nvSpPr>
          <p:spPr bwMode="auto">
            <a:xfrm>
              <a:off x="0" y="1178719"/>
              <a:ext cx="1121569" cy="4039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280" b="1" dirty="0">
                  <a:solidFill>
                    <a:srgbClr val="1C4885"/>
                  </a:solidFill>
                  <a:latin typeface="微软雅黑" panose="020B0503020204020204" pitchFamily="34" charset="-122"/>
                  <a:ea typeface="微软雅黑" panose="020B0503020204020204" pitchFamily="34" charset="-122"/>
                </a:rPr>
                <a:t>1</a:t>
              </a:r>
              <a:endParaRPr lang="zh-CN" altLang="en-US" sz="36280" b="1" dirty="0">
                <a:solidFill>
                  <a:srgbClr val="1C4885"/>
                </a:solidFill>
                <a:latin typeface="微软雅黑" panose="020B0503020204020204" pitchFamily="34" charset="-122"/>
                <a:ea typeface="微软雅黑" panose="020B0503020204020204" pitchFamily="34" charset="-122"/>
              </a:endParaRPr>
            </a:p>
          </p:txBody>
        </p:sp>
        <p:sp>
          <p:nvSpPr>
            <p:cNvPr id="30" name="文本框 19"/>
            <p:cNvSpPr/>
            <p:nvPr/>
          </p:nvSpPr>
          <p:spPr bwMode="auto">
            <a:xfrm>
              <a:off x="367903" y="3676650"/>
              <a:ext cx="1547813" cy="686991"/>
            </a:xfrm>
            <a:custGeom>
              <a:avLst/>
              <a:gdLst>
                <a:gd name="T0" fmla="*/ 689525 w 2064307"/>
                <a:gd name="T1" fmla="*/ 0 h 916126"/>
                <a:gd name="T2" fmla="*/ 1379051 w 2064307"/>
                <a:gd name="T3" fmla="*/ 0 h 916126"/>
                <a:gd name="T4" fmla="*/ 1379051 w 2064307"/>
                <a:gd name="T5" fmla="*/ 367494 h 916126"/>
                <a:gd name="T6" fmla="*/ 2064307 w 2064307"/>
                <a:gd name="T7" fmla="*/ 367494 h 916126"/>
                <a:gd name="T8" fmla="*/ 2064307 w 2064307"/>
                <a:gd name="T9" fmla="*/ 916126 h 916126"/>
                <a:gd name="T10" fmla="*/ 0 w 2064307"/>
                <a:gd name="T11" fmla="*/ 916126 h 916126"/>
                <a:gd name="T12" fmla="*/ 0 w 2064307"/>
                <a:gd name="T13" fmla="*/ 367494 h 916126"/>
                <a:gd name="T14" fmla="*/ 689525 w 2064307"/>
                <a:gd name="T15" fmla="*/ 367494 h 916126"/>
                <a:gd name="T16" fmla="*/ 689525 w 2064307"/>
                <a:gd name="T17" fmla="*/ 0 h 916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4307" h="916126">
                  <a:moveTo>
                    <a:pt x="689525" y="0"/>
                  </a:moveTo>
                  <a:lnTo>
                    <a:pt x="1379051" y="0"/>
                  </a:lnTo>
                  <a:lnTo>
                    <a:pt x="1379051" y="367494"/>
                  </a:lnTo>
                  <a:lnTo>
                    <a:pt x="2064307" y="367494"/>
                  </a:lnTo>
                  <a:lnTo>
                    <a:pt x="2064307" y="916126"/>
                  </a:lnTo>
                  <a:lnTo>
                    <a:pt x="0" y="916126"/>
                  </a:lnTo>
                  <a:lnTo>
                    <a:pt x="0" y="367494"/>
                  </a:lnTo>
                  <a:lnTo>
                    <a:pt x="689525" y="367494"/>
                  </a:lnTo>
                  <a:lnTo>
                    <a:pt x="68952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endParaRPr lang="zh-CN" altLang="en-US"/>
            </a:p>
          </p:txBody>
        </p:sp>
      </p:grpSp>
      <p:sp>
        <p:nvSpPr>
          <p:cNvPr id="8" name="TextBox 7"/>
          <p:cNvSpPr txBox="1"/>
          <p:nvPr/>
        </p:nvSpPr>
        <p:spPr>
          <a:xfrm>
            <a:off x="3594216" y="4122604"/>
            <a:ext cx="3701334" cy="871329"/>
          </a:xfrm>
          <a:prstGeom prst="rect">
            <a:avLst/>
          </a:prstGeom>
          <a:noFill/>
        </p:spPr>
        <p:txBody>
          <a:bodyPr wrap="none" rtlCol="0">
            <a:spAutoFit/>
          </a:bodyPr>
          <a:lstStyle/>
          <a:p>
            <a:pPr marL="0" lvl="1"/>
            <a:r>
              <a:rPr lang="zh-CN" altLang="en-US" sz="5062" b="1" spc="422" dirty="0">
                <a:solidFill>
                  <a:srgbClr val="0070C0"/>
                </a:solidFill>
                <a:latin typeface="微软雅黑" panose="020B0503020204020204" pitchFamily="34" charset="-122"/>
                <a:ea typeface="微软雅黑" panose="020B0503020204020204" pitchFamily="34" charset="-122"/>
              </a:rPr>
              <a:t>公司与团队</a:t>
            </a:r>
          </a:p>
        </p:txBody>
      </p:sp>
      <p:sp>
        <p:nvSpPr>
          <p:cNvPr id="9" name="文本框 9"/>
          <p:cNvSpPr txBox="1"/>
          <p:nvPr/>
        </p:nvSpPr>
        <p:spPr>
          <a:xfrm>
            <a:off x="3742239" y="5341352"/>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公司简介</a:t>
            </a:r>
          </a:p>
        </p:txBody>
      </p:sp>
      <p:sp>
        <p:nvSpPr>
          <p:cNvPr id="10" name="文本框 9"/>
          <p:cNvSpPr txBox="1"/>
          <p:nvPr/>
        </p:nvSpPr>
        <p:spPr>
          <a:xfrm>
            <a:off x="3742238" y="5798977"/>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团队介绍</a:t>
            </a:r>
          </a:p>
        </p:txBody>
      </p:sp>
      <p:sp>
        <p:nvSpPr>
          <p:cNvPr id="11" name="文本框 9"/>
          <p:cNvSpPr txBox="1"/>
          <p:nvPr/>
        </p:nvSpPr>
        <p:spPr>
          <a:xfrm>
            <a:off x="3742239" y="6257234"/>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项目成员</a:t>
            </a:r>
          </a:p>
        </p:txBody>
      </p:sp>
      <p:sp>
        <p:nvSpPr>
          <p:cNvPr id="12" name="文本框 9"/>
          <p:cNvSpPr txBox="1"/>
          <p:nvPr/>
        </p:nvSpPr>
        <p:spPr>
          <a:xfrm>
            <a:off x="3742238" y="6709149"/>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核心成员</a:t>
            </a:r>
          </a:p>
        </p:txBody>
      </p:sp>
      <p:sp>
        <p:nvSpPr>
          <p:cNvPr id="13" name="文本框 9"/>
          <p:cNvSpPr txBox="1"/>
          <p:nvPr/>
        </p:nvSpPr>
        <p:spPr>
          <a:xfrm>
            <a:off x="6137255" y="5345933"/>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组织架构</a:t>
            </a:r>
          </a:p>
        </p:txBody>
      </p:sp>
      <p:sp>
        <p:nvSpPr>
          <p:cNvPr id="14" name="文本框 9"/>
          <p:cNvSpPr txBox="1"/>
          <p:nvPr/>
        </p:nvSpPr>
        <p:spPr>
          <a:xfrm>
            <a:off x="6137257" y="5804191"/>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公司大事记</a:t>
            </a:r>
          </a:p>
        </p:txBody>
      </p:sp>
      <p:sp>
        <p:nvSpPr>
          <p:cNvPr id="19" name="文本框 9"/>
          <p:cNvSpPr txBox="1"/>
          <p:nvPr/>
        </p:nvSpPr>
        <p:spPr>
          <a:xfrm>
            <a:off x="6137255" y="6256105"/>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企业理念</a:t>
            </a:r>
          </a:p>
        </p:txBody>
      </p:sp>
      <p:grpSp>
        <p:nvGrpSpPr>
          <p:cNvPr id="20" name="组合 19"/>
          <p:cNvGrpSpPr/>
          <p:nvPr/>
        </p:nvGrpSpPr>
        <p:grpSpPr>
          <a:xfrm>
            <a:off x="2682915" y="4269152"/>
            <a:ext cx="707860" cy="638217"/>
            <a:chOff x="4634991" y="2138335"/>
            <a:chExt cx="428348" cy="386204"/>
          </a:xfrm>
        </p:grpSpPr>
        <p:sp>
          <p:nvSpPr>
            <p:cNvPr id="21" name="Freeform 5"/>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ln>
          </p:spPr>
          <p:txBody>
            <a:bodyPr vert="horz" wrap="square" lIns="128580" tIns="64290" rIns="128580" bIns="64290" numCol="1" anchor="t" anchorCtr="0" compatLnSpc="1"/>
            <a:lstStyle/>
            <a:p>
              <a:endParaRPr lang="zh-CN" altLang="en-US" sz="2250" dirty="0">
                <a:ea typeface="微软雅黑" panose="020B0503020204020204" pitchFamily="34" charset="-122"/>
              </a:endParaRPr>
            </a:p>
          </p:txBody>
        </p:sp>
        <p:sp>
          <p:nvSpPr>
            <p:cNvPr id="22" name="KSO_Shape"/>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250" dirty="0">
                <a:solidFill>
                  <a:srgbClr val="FFFFFF"/>
                </a:solidFill>
                <a:ea typeface="微软雅黑" panose="020B0503020204020204" pitchFamily="34" charset="-122"/>
              </a:endParaRPr>
            </a:p>
          </p:txBody>
        </p:sp>
      </p:grpSp>
    </p:spTree>
    <p:extLst>
      <p:ext uri="{BB962C8B-B14F-4D97-AF65-F5344CB8AC3E}">
        <p14:creationId xmlns:p14="http://schemas.microsoft.com/office/powerpoint/2010/main" val="4097735427"/>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right)">
                                      <p:cBhvr>
                                        <p:cTn id="11" dur="500"/>
                                        <p:tgtEl>
                                          <p:spTgt spid="27"/>
                                        </p:tgtEl>
                                      </p:cBhvr>
                                    </p:animEffect>
                                  </p:childTnLst>
                                </p:cTn>
                              </p:par>
                            </p:childTnLst>
                          </p:cTn>
                        </p:par>
                        <p:par>
                          <p:cTn id="12" fill="hold">
                            <p:stCondLst>
                              <p:cond delay="1000"/>
                            </p:stCondLst>
                            <p:childTnLst>
                              <p:par>
                                <p:cTn id="13" presetID="49" presetClass="entr" presetSubtype="0" decel="10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 calcmode="lin" valueType="num">
                                      <p:cBhvr>
                                        <p:cTn id="17" dur="500" fill="hold"/>
                                        <p:tgtEl>
                                          <p:spTgt spid="2"/>
                                        </p:tgtEl>
                                        <p:attrNameLst>
                                          <p:attrName>style.rotation</p:attrName>
                                        </p:attrNameLst>
                                      </p:cBhvr>
                                      <p:tavLst>
                                        <p:tav tm="0">
                                          <p:val>
                                            <p:fltVal val="360"/>
                                          </p:val>
                                        </p:tav>
                                        <p:tav tm="100000">
                                          <p:val>
                                            <p:fltVal val="0"/>
                                          </p:val>
                                        </p:tav>
                                      </p:tavLst>
                                    </p:anim>
                                    <p:animEffect transition="in" filter="fade">
                                      <p:cBhvr>
                                        <p:cTn id="18" dur="500"/>
                                        <p:tgtEl>
                                          <p:spTgt spid="2"/>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ppt_x</p:attrName>
                                        </p:attrNameLst>
                                      </p:cBhvr>
                                      <p:tavLst>
                                        <p:tav tm="0">
                                          <p:val>
                                            <p:strVal val="#ppt_x-#ppt_w*1.125000"/>
                                          </p:val>
                                        </p:tav>
                                        <p:tav tm="100000">
                                          <p:val>
                                            <p:strVal val="#ppt_x"/>
                                          </p:val>
                                        </p:tav>
                                      </p:tavLst>
                                    </p:anim>
                                    <p:animEffect transition="in" filter="wipe(right)">
                                      <p:cBhvr>
                                        <p:cTn id="28" dur="500"/>
                                        <p:tgtEl>
                                          <p:spTgt spid="8"/>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ppt_x"/>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60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ppt_x"/>
                                          </p:val>
                                        </p:tav>
                                        <p:tav tm="100000">
                                          <p:val>
                                            <p:strVal val="#ppt_x"/>
                                          </p:val>
                                        </p:tav>
                                      </p:tavLst>
                                    </p:anim>
                                    <p:anim calcmode="lin" valueType="num">
                                      <p:cBhvr additive="base">
                                        <p:cTn id="5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8" grpId="0"/>
      <p:bldP spid="9" grpId="0"/>
      <p:bldP spid="10" grpId="0"/>
      <p:bldP spid="11" grpId="0"/>
      <p:bldP spid="12" grpId="0"/>
      <p:bldP spid="13" grpId="0"/>
      <p:bldP spid="14"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8316"/>
            <a:ext cx="177093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63610"/>
            <a:ext cx="1740271"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63169"/>
            <a:ext cx="172091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70624"/>
            <a:ext cx="1691106"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55917"/>
            <a:ext cx="1746675"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55478"/>
            <a:ext cx="1859324"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框 70"/>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6" name="文本框 75"/>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0981439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26856" y="3993624"/>
            <a:ext cx="439223" cy="234744"/>
          </a:xfrm>
          <a:prstGeom prst="rect">
            <a:avLst/>
          </a:prstGeom>
          <a:noFill/>
        </p:spPr>
        <p:txBody>
          <a:bodyPr wrap="none" lIns="0" tIns="0" rIns="0" bIns="0" rtlCol="0">
            <a:spAutoFit/>
          </a:bodyPr>
          <a:lstStyle/>
          <a:p>
            <a:pPr algn="ctr">
              <a:lnSpc>
                <a:spcPct val="120000"/>
              </a:lnSpc>
            </a:pPr>
            <a:r>
              <a:rPr lang="en-US" sz="1400" b="1" dirty="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20XX</a:t>
            </a:r>
            <a:endPar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3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3732408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2" name="文本框 21"/>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60398052"/>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4831267" y="2391054"/>
          <a:ext cx="1543470" cy="284741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950577"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01</a:t>
            </a:r>
          </a:p>
        </p:txBody>
      </p:sp>
      <p:graphicFrame>
        <p:nvGraphicFramePr>
          <p:cNvPr id="7" name="Chart 6"/>
          <p:cNvGraphicFramePr/>
          <p:nvPr>
            <p:extLst/>
          </p:nvPr>
        </p:nvGraphicFramePr>
        <p:xfrm>
          <a:off x="6507814" y="2391054"/>
          <a:ext cx="1543470" cy="2847419"/>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6627125"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02</a:t>
            </a:r>
          </a:p>
        </p:txBody>
      </p:sp>
      <p:graphicFrame>
        <p:nvGraphicFramePr>
          <p:cNvPr id="9" name="Chart 8"/>
          <p:cNvGraphicFramePr/>
          <p:nvPr>
            <p:extLst/>
          </p:nvPr>
        </p:nvGraphicFramePr>
        <p:xfrm>
          <a:off x="8173768" y="2391054"/>
          <a:ext cx="1543470" cy="2847419"/>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a:xfrm>
            <a:off x="8293079"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03</a:t>
            </a:r>
          </a:p>
        </p:txBody>
      </p:sp>
      <p:graphicFrame>
        <p:nvGraphicFramePr>
          <p:cNvPr id="11" name="Chart 10"/>
          <p:cNvGraphicFramePr/>
          <p:nvPr>
            <p:extLst/>
          </p:nvPr>
        </p:nvGraphicFramePr>
        <p:xfrm>
          <a:off x="9844981" y="2391054"/>
          <a:ext cx="1543470" cy="2847419"/>
        </p:xfrm>
        <a:graphic>
          <a:graphicData uri="http://schemas.openxmlformats.org/drawingml/2006/chart">
            <c:chart xmlns:c="http://schemas.openxmlformats.org/drawingml/2006/chart" xmlns:r="http://schemas.openxmlformats.org/officeDocument/2006/relationships" r:id="rId6"/>
          </a:graphicData>
        </a:graphic>
      </p:graphicFrame>
      <p:sp>
        <p:nvSpPr>
          <p:cNvPr id="12" name="TextBox 11"/>
          <p:cNvSpPr txBox="1"/>
          <p:nvPr/>
        </p:nvSpPr>
        <p:spPr>
          <a:xfrm>
            <a:off x="9964293"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04</a:t>
            </a:r>
          </a:p>
        </p:txBody>
      </p:sp>
      <p:grpSp>
        <p:nvGrpSpPr>
          <p:cNvPr id="13" name="Group 12"/>
          <p:cNvGrpSpPr/>
          <p:nvPr/>
        </p:nvGrpSpPr>
        <p:grpSpPr>
          <a:xfrm>
            <a:off x="1677212" y="2704858"/>
            <a:ext cx="2938673" cy="2425145"/>
            <a:chOff x="1023776" y="1932475"/>
            <a:chExt cx="2781691" cy="2647897"/>
          </a:xfrm>
        </p:grpSpPr>
        <p:sp>
          <p:nvSpPr>
            <p:cNvPr id="14" name="Text Placeholder 32"/>
            <p:cNvSpPr txBox="1">
              <a:spLocks/>
            </p:cNvSpPr>
            <p:nvPr/>
          </p:nvSpPr>
          <p:spPr>
            <a:xfrm>
              <a:off x="1023776" y="3879576"/>
              <a:ext cx="2781691"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 Placeholder 33"/>
            <p:cNvSpPr txBox="1">
              <a:spLocks/>
            </p:cNvSpPr>
            <p:nvPr/>
          </p:nvSpPr>
          <p:spPr>
            <a:xfrm>
              <a:off x="1023778" y="2329688"/>
              <a:ext cx="2781689"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1023777" y="1932475"/>
              <a:ext cx="2420840" cy="362930"/>
            </a:xfrm>
            <a:prstGeom prst="rect">
              <a:avLst/>
            </a:prstGeom>
            <a:noFill/>
          </p:spPr>
          <p:txBody>
            <a:bodyPr wrap="square" lIns="0" tIns="0" rIns="0" bIns="0" rtlCol="0">
              <a:spAutoFit/>
            </a:bodyPr>
            <a:lstStyle/>
            <a:p>
              <a:pPr>
                <a:lnSpc>
                  <a:spcPct val="120000"/>
                </a:lnSpc>
              </a:pPr>
              <a:r>
                <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文本框 16"/>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8" name="文本框 17"/>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3069107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Graphic spid="7" grpId="0">
        <p:bldAsOne/>
      </p:bldGraphic>
      <p:bldP spid="8" grpId="0"/>
      <p:bldGraphic spid="9" grpId="0">
        <p:bldAsOne/>
      </p:bldGraphic>
      <p:bldP spid="10" grpId="0"/>
      <p:bldGraphic spid="11" grpId="0">
        <p:bldAsOne/>
      </p:bldGraphic>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353" y="2"/>
            <a:ext cx="12862858" cy="7265945"/>
          </a:xfrm>
          <a:prstGeom prst="rect">
            <a:avLst/>
          </a:prstGeom>
          <a:gradFill flip="none" rotWithShape="1">
            <a:gsLst>
              <a:gs pos="0">
                <a:srgbClr val="F4F6F8"/>
              </a:gs>
              <a:gs pos="100000">
                <a:srgbClr val="E1E1E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6435" tIns="48218" rIns="96435" bIns="48218" rtlCol="0" anchor="ctr"/>
          <a:lstStyle/>
          <a:p>
            <a:pPr algn="ctr"/>
            <a:endParaRPr lang="zh-CN" altLang="en-US"/>
          </a:p>
        </p:txBody>
      </p:sp>
      <p:pic>
        <p:nvPicPr>
          <p:cNvPr id="24" name="图片 2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76217" y="373353"/>
            <a:ext cx="7890621" cy="3947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矩形 6"/>
          <p:cNvSpPr>
            <a:spLocks noChangeArrowheads="1"/>
          </p:cNvSpPr>
          <p:nvPr/>
        </p:nvSpPr>
        <p:spPr bwMode="auto">
          <a:xfrm>
            <a:off x="353" y="5196793"/>
            <a:ext cx="12858044" cy="2062645"/>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nvGrpSpPr>
          <p:cNvPr id="26" name="组合 13"/>
          <p:cNvGrpSpPr>
            <a:grpSpLocks noChangeAspect="1"/>
          </p:cNvGrpSpPr>
          <p:nvPr/>
        </p:nvGrpSpPr>
        <p:grpSpPr bwMode="auto">
          <a:xfrm>
            <a:off x="7176079" y="3351798"/>
            <a:ext cx="5883225" cy="3671575"/>
            <a:chOff x="0" y="0"/>
            <a:chExt cx="5324473" cy="3322983"/>
          </a:xfrm>
        </p:grpSpPr>
        <p:pic>
          <p:nvPicPr>
            <p:cNvPr id="27"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图片 1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p:nvPr/>
        </p:nvSpPr>
        <p:spPr>
          <a:xfrm>
            <a:off x="3594216" y="4147884"/>
            <a:ext cx="2998000" cy="871329"/>
          </a:xfrm>
          <a:prstGeom prst="rect">
            <a:avLst/>
          </a:prstGeom>
          <a:noFill/>
        </p:spPr>
        <p:txBody>
          <a:bodyPr wrap="none" rtlCol="0">
            <a:spAutoFit/>
          </a:bodyPr>
          <a:lstStyle/>
          <a:p>
            <a:pPr marL="0" lvl="1"/>
            <a:r>
              <a:rPr lang="zh-CN" altLang="en-US" sz="5062" spc="422" dirty="0">
                <a:solidFill>
                  <a:srgbClr val="0070C0"/>
                </a:solidFill>
                <a:latin typeface="微软雅黑" panose="020B0503020204020204" pitchFamily="34" charset="-122"/>
                <a:ea typeface="微软雅黑" panose="020B0503020204020204" pitchFamily="34" charset="-122"/>
              </a:rPr>
              <a:t>项目介绍</a:t>
            </a:r>
          </a:p>
        </p:txBody>
      </p:sp>
      <p:sp>
        <p:nvSpPr>
          <p:cNvPr id="9" name="文本框 9"/>
          <p:cNvSpPr txBox="1"/>
          <p:nvPr/>
        </p:nvSpPr>
        <p:spPr>
          <a:xfrm>
            <a:off x="3134705" y="5366632"/>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项目来源</a:t>
            </a:r>
          </a:p>
        </p:txBody>
      </p:sp>
      <p:sp>
        <p:nvSpPr>
          <p:cNvPr id="10" name="文本框 9"/>
          <p:cNvSpPr txBox="1"/>
          <p:nvPr/>
        </p:nvSpPr>
        <p:spPr>
          <a:xfrm>
            <a:off x="3134703" y="5824257"/>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需求分析</a:t>
            </a:r>
          </a:p>
        </p:txBody>
      </p:sp>
      <p:sp>
        <p:nvSpPr>
          <p:cNvPr id="11" name="文本框 9"/>
          <p:cNvSpPr txBox="1"/>
          <p:nvPr/>
        </p:nvSpPr>
        <p:spPr>
          <a:xfrm>
            <a:off x="3134705" y="6282514"/>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需要解决问题</a:t>
            </a:r>
          </a:p>
        </p:txBody>
      </p:sp>
      <p:sp>
        <p:nvSpPr>
          <p:cNvPr id="12" name="文本框 9"/>
          <p:cNvSpPr txBox="1"/>
          <p:nvPr/>
        </p:nvSpPr>
        <p:spPr>
          <a:xfrm>
            <a:off x="3134703" y="6734429"/>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行业前景</a:t>
            </a:r>
          </a:p>
        </p:txBody>
      </p:sp>
      <p:sp>
        <p:nvSpPr>
          <p:cNvPr id="13" name="文本框 9"/>
          <p:cNvSpPr txBox="1"/>
          <p:nvPr/>
        </p:nvSpPr>
        <p:spPr>
          <a:xfrm>
            <a:off x="5529721" y="5371213"/>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竞争对手分析</a:t>
            </a:r>
          </a:p>
        </p:txBody>
      </p:sp>
      <p:sp>
        <p:nvSpPr>
          <p:cNvPr id="14" name="文本框 9"/>
          <p:cNvSpPr txBox="1"/>
          <p:nvPr/>
        </p:nvSpPr>
        <p:spPr>
          <a:xfrm>
            <a:off x="5529722" y="5829471"/>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我们的优势</a:t>
            </a:r>
          </a:p>
        </p:txBody>
      </p:sp>
      <p:sp>
        <p:nvSpPr>
          <p:cNvPr id="16" name="文本框 9"/>
          <p:cNvSpPr txBox="1"/>
          <p:nvPr/>
        </p:nvSpPr>
        <p:spPr>
          <a:xfrm>
            <a:off x="5529721" y="6281385"/>
            <a:ext cx="2823511" cy="324576"/>
          </a:xfrm>
          <a:prstGeom prst="rect">
            <a:avLst/>
          </a:prstGeom>
          <a:noFill/>
        </p:spPr>
        <p:txBody>
          <a:bodyPr wrap="square" lIns="0" tIns="0" rIns="0" bIns="0" rtlCol="0">
            <a:spAutoFit/>
          </a:bodyPr>
          <a:lstStyle/>
          <a:p>
            <a:pPr marL="241093" lvl="1" indent="-241093">
              <a:buFont typeface="Wingdings" panose="05000000000000000000" pitchFamily="2" charset="2"/>
              <a:buChar char="l"/>
            </a:pPr>
            <a:r>
              <a:rPr lang="zh-CN" altLang="en-US" sz="2109" dirty="0">
                <a:solidFill>
                  <a:schemeClr val="bg1"/>
                </a:solidFill>
                <a:latin typeface="微软雅黑" panose="020B0503020204020204" pitchFamily="34" charset="-122"/>
                <a:ea typeface="微软雅黑" panose="020B0503020204020204" pitchFamily="34" charset="-122"/>
              </a:rPr>
              <a:t>可行性分析</a:t>
            </a:r>
          </a:p>
        </p:txBody>
      </p:sp>
      <p:grpSp>
        <p:nvGrpSpPr>
          <p:cNvPr id="17" name="组合 16"/>
          <p:cNvGrpSpPr/>
          <p:nvPr/>
        </p:nvGrpSpPr>
        <p:grpSpPr>
          <a:xfrm>
            <a:off x="2780774" y="4251001"/>
            <a:ext cx="707860" cy="638217"/>
            <a:chOff x="5076056" y="2138335"/>
            <a:chExt cx="428348" cy="386204"/>
          </a:xfrm>
        </p:grpSpPr>
        <p:sp>
          <p:nvSpPr>
            <p:cNvPr id="18" name="Freeform 5"/>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ln>
          </p:spPr>
          <p:txBody>
            <a:bodyPr vert="horz" wrap="square" lIns="128580" tIns="64290" rIns="128580" bIns="64290" numCol="1" anchor="t" anchorCtr="0" compatLnSpc="1"/>
            <a:lstStyle/>
            <a:p>
              <a:endParaRPr lang="zh-CN" altLang="en-US" sz="2250" dirty="0">
                <a:ea typeface="微软雅黑" panose="020B0503020204020204" pitchFamily="34" charset="-122"/>
              </a:endParaRPr>
            </a:p>
          </p:txBody>
        </p:sp>
        <p:sp>
          <p:nvSpPr>
            <p:cNvPr id="19" name="KSO_Shape"/>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2250" dirty="0">
                <a:solidFill>
                  <a:srgbClr val="FFFFFF"/>
                </a:solidFill>
                <a:ea typeface="微软雅黑" panose="020B0503020204020204" pitchFamily="34" charset="-122"/>
              </a:endParaRPr>
            </a:p>
          </p:txBody>
        </p:sp>
      </p:grpSp>
      <p:grpSp>
        <p:nvGrpSpPr>
          <p:cNvPr id="30" name="组合 29"/>
          <p:cNvGrpSpPr/>
          <p:nvPr/>
        </p:nvGrpSpPr>
        <p:grpSpPr>
          <a:xfrm>
            <a:off x="353" y="1657483"/>
            <a:ext cx="2633556" cy="5680445"/>
            <a:chOff x="0" y="1178719"/>
            <a:chExt cx="1872854" cy="4039649"/>
          </a:xfrm>
        </p:grpSpPr>
        <p:sp>
          <p:nvSpPr>
            <p:cNvPr id="31" name="文本框 8"/>
            <p:cNvSpPr txBox="1">
              <a:spLocks noChangeArrowheads="1"/>
            </p:cNvSpPr>
            <p:nvPr/>
          </p:nvSpPr>
          <p:spPr bwMode="auto">
            <a:xfrm>
              <a:off x="0" y="1178719"/>
              <a:ext cx="1121569" cy="4039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280" b="1" dirty="0">
                  <a:solidFill>
                    <a:srgbClr val="1C4885"/>
                  </a:solidFill>
                  <a:latin typeface="微软雅黑" panose="020B0503020204020204" pitchFamily="34" charset="-122"/>
                  <a:ea typeface="微软雅黑" panose="020B0503020204020204" pitchFamily="34" charset="-122"/>
                </a:rPr>
                <a:t>2</a:t>
              </a:r>
              <a:endParaRPr lang="zh-CN" altLang="en-US" sz="36280" b="1" dirty="0">
                <a:solidFill>
                  <a:srgbClr val="1C4885"/>
                </a:solidFill>
                <a:latin typeface="微软雅黑" panose="020B0503020204020204" pitchFamily="34" charset="-122"/>
                <a:ea typeface="微软雅黑" panose="020B0503020204020204" pitchFamily="34" charset="-122"/>
              </a:endParaRPr>
            </a:p>
          </p:txBody>
        </p:sp>
        <p:sp>
          <p:nvSpPr>
            <p:cNvPr id="32" name="文本框 17"/>
            <p:cNvSpPr/>
            <p:nvPr/>
          </p:nvSpPr>
          <p:spPr bwMode="auto">
            <a:xfrm>
              <a:off x="255985" y="3700463"/>
              <a:ext cx="1616869" cy="660797"/>
            </a:xfrm>
            <a:custGeom>
              <a:avLst/>
              <a:gdLst>
                <a:gd name="T0" fmla="*/ 352186 w 2156102"/>
                <a:gd name="T1" fmla="*/ 0 h 880167"/>
                <a:gd name="T2" fmla="*/ 1117336 w 2156102"/>
                <a:gd name="T3" fmla="*/ 0 h 880167"/>
                <a:gd name="T4" fmla="*/ 791994 w 2156102"/>
                <a:gd name="T5" fmla="*/ 293110 h 880167"/>
                <a:gd name="T6" fmla="*/ 791994 w 2156102"/>
                <a:gd name="T7" fmla="*/ 305918 h 880167"/>
                <a:gd name="T8" fmla="*/ 2156102 w 2156102"/>
                <a:gd name="T9" fmla="*/ 305918 h 880167"/>
                <a:gd name="T10" fmla="*/ 2156102 w 2156102"/>
                <a:gd name="T11" fmla="*/ 880167 h 880167"/>
                <a:gd name="T12" fmla="*/ 0 w 2156102"/>
                <a:gd name="T13" fmla="*/ 880167 h 880167"/>
                <a:gd name="T14" fmla="*/ 0 w 2156102"/>
                <a:gd name="T15" fmla="*/ 337940 h 880167"/>
                <a:gd name="T16" fmla="*/ 352186 w 2156102"/>
                <a:gd name="T17" fmla="*/ 0 h 880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56102" h="880167">
                  <a:moveTo>
                    <a:pt x="352186" y="0"/>
                  </a:moveTo>
                  <a:lnTo>
                    <a:pt x="1117336" y="0"/>
                  </a:lnTo>
                  <a:lnTo>
                    <a:pt x="791994" y="293110"/>
                  </a:lnTo>
                  <a:lnTo>
                    <a:pt x="791994" y="305918"/>
                  </a:lnTo>
                  <a:lnTo>
                    <a:pt x="2156102" y="305918"/>
                  </a:lnTo>
                  <a:lnTo>
                    <a:pt x="2156102" y="880167"/>
                  </a:lnTo>
                  <a:lnTo>
                    <a:pt x="0" y="880167"/>
                  </a:lnTo>
                  <a:lnTo>
                    <a:pt x="0" y="337940"/>
                  </a:lnTo>
                  <a:lnTo>
                    <a:pt x="35218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endParaRPr lang="zh-CN" altLang="en-US"/>
            </a:p>
          </p:txBody>
        </p:sp>
      </p:grpSp>
    </p:spTree>
    <p:extLst>
      <p:ext uri="{BB962C8B-B14F-4D97-AF65-F5344CB8AC3E}">
        <p14:creationId xmlns:p14="http://schemas.microsoft.com/office/powerpoint/2010/main" val="2980273842"/>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right)">
                                      <p:cBhvr>
                                        <p:cTn id="11" dur="500"/>
                                        <p:tgtEl>
                                          <p:spTgt spid="26"/>
                                        </p:tgtEl>
                                      </p:cBhvr>
                                    </p:animEffect>
                                  </p:childTnLst>
                                </p:cTn>
                              </p:par>
                            </p:childTnLst>
                          </p:cTn>
                        </p:par>
                        <p:par>
                          <p:cTn id="12" fill="hold">
                            <p:stCondLst>
                              <p:cond delay="1000"/>
                            </p:stCondLst>
                            <p:childTnLst>
                              <p:par>
                                <p:cTn id="13" presetID="49" presetClass="entr" presetSubtype="0" decel="10000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 calcmode="lin" valueType="num">
                                      <p:cBhvr>
                                        <p:cTn id="17" dur="500" fill="hold"/>
                                        <p:tgtEl>
                                          <p:spTgt spid="30"/>
                                        </p:tgtEl>
                                        <p:attrNameLst>
                                          <p:attrName>style.rotation</p:attrName>
                                        </p:attrNameLst>
                                      </p:cBhvr>
                                      <p:tavLst>
                                        <p:tav tm="0">
                                          <p:val>
                                            <p:fltVal val="360"/>
                                          </p:val>
                                        </p:tav>
                                        <p:tav tm="100000">
                                          <p:val>
                                            <p:fltVal val="0"/>
                                          </p:val>
                                        </p:tav>
                                      </p:tavLst>
                                    </p:anim>
                                    <p:animEffect transition="in" filter="fade">
                                      <p:cBhvr>
                                        <p:cTn id="18" dur="500"/>
                                        <p:tgtEl>
                                          <p:spTgt spid="3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ppt_x</p:attrName>
                                        </p:attrNameLst>
                                      </p:cBhvr>
                                      <p:tavLst>
                                        <p:tav tm="0">
                                          <p:val>
                                            <p:strVal val="#ppt_x-#ppt_w*1.125000"/>
                                          </p:val>
                                        </p:tav>
                                        <p:tav tm="100000">
                                          <p:val>
                                            <p:strVal val="#ppt_x"/>
                                          </p:val>
                                        </p:tav>
                                      </p:tavLst>
                                    </p:anim>
                                    <p:animEffect transition="in" filter="wipe(right)">
                                      <p:cBhvr>
                                        <p:cTn id="28" dur="500"/>
                                        <p:tgtEl>
                                          <p:spTgt spid="8"/>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ppt_x"/>
                                          </p:val>
                                        </p:tav>
                                        <p:tav tm="100000">
                                          <p:val>
                                            <p:strVal val="#ppt_x"/>
                                          </p:val>
                                        </p:tav>
                                      </p:tavLst>
                                    </p:anim>
                                    <p:anim calcmode="lin" valueType="num">
                                      <p:cBhvr additive="base">
                                        <p:cTn id="33" dur="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ppt_x"/>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60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ppt_x"/>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8" grpId="0"/>
      <p:bldP spid="9" grpId="0"/>
      <p:bldP spid="10" grpId="0"/>
      <p:bldP spid="11" grpId="0"/>
      <p:bldP spid="12" grpId="0"/>
      <p:bldP spid="13" grpId="0"/>
      <p:bldP spid="14"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tx1">
                <a:lumMod val="65000"/>
                <a:lumOff val="3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4" name="矩形 3"/>
          <p:cNvSpPr/>
          <p:nvPr/>
        </p:nvSpPr>
        <p:spPr>
          <a:xfrm>
            <a:off x="4845199" y="2140776"/>
            <a:ext cx="2880320" cy="37636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512" name="Group 32"/>
          <p:cNvGrpSpPr>
            <a:grpSpLocks/>
          </p:cNvGrpSpPr>
          <p:nvPr/>
        </p:nvGrpSpPr>
        <p:grpSpPr bwMode="auto">
          <a:xfrm>
            <a:off x="5043119" y="5116430"/>
            <a:ext cx="1073735" cy="2116220"/>
            <a:chOff x="0" y="0"/>
            <a:chExt cx="762745" cy="1504951"/>
          </a:xfrm>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solidFill>
              <a:srgbClr val="8DC9C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solidFill>
              <a:srgbClr val="FFF1E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grpSp>
      <p:sp>
        <p:nvSpPr>
          <p:cNvPr id="45" name="TextBox 15"/>
          <p:cNvSpPr txBox="1"/>
          <p:nvPr/>
        </p:nvSpPr>
        <p:spPr>
          <a:xfrm>
            <a:off x="1058098" y="32033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6" name="TextBox 16"/>
          <p:cNvSpPr txBox="1"/>
          <p:nvPr/>
        </p:nvSpPr>
        <p:spPr>
          <a:xfrm>
            <a:off x="1951825" y="28825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8" name="TextBox 16"/>
          <p:cNvSpPr txBox="1"/>
          <p:nvPr/>
        </p:nvSpPr>
        <p:spPr>
          <a:xfrm>
            <a:off x="9124845" y="28825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1058098" y="5565508"/>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0" name="TextBox 16"/>
          <p:cNvSpPr txBox="1"/>
          <p:nvPr/>
        </p:nvSpPr>
        <p:spPr>
          <a:xfrm>
            <a:off x="1951825" y="5244777"/>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52" name="TextBox 16"/>
          <p:cNvSpPr txBox="1"/>
          <p:nvPr/>
        </p:nvSpPr>
        <p:spPr>
          <a:xfrm>
            <a:off x="9124845" y="5244777"/>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1" name="文本框 40"/>
          <p:cNvSpPr txBox="1"/>
          <p:nvPr/>
        </p:nvSpPr>
        <p:spPr>
          <a:xfrm>
            <a:off x="372973" y="654957"/>
            <a:ext cx="2230630" cy="312819"/>
          </a:xfrm>
          <a:prstGeom prst="rect">
            <a:avLst/>
          </a:prstGeom>
          <a:noFill/>
        </p:spPr>
        <p:txBody>
          <a:bodyPr wrap="none" lIns="96434" tIns="48217" rIns="96434" bIns="48217" rtlCol="0">
            <a:spAutoFit/>
          </a:bodyPr>
          <a:lstStyle/>
          <a:p>
            <a:pPr defTabSz="964278"/>
            <a:r>
              <a:rPr lang="en-US" altLang="zh-CN" sz="1400" dirty="0">
                <a:solidFill>
                  <a:schemeClr val="accent2"/>
                </a:solidFill>
                <a:cs typeface="+mn-ea"/>
                <a:sym typeface="+mn-lt"/>
              </a:rPr>
              <a:t>ADD RELATED TITLE WORDS</a:t>
            </a:r>
            <a:endParaRPr lang="zh-CN" altLang="en-US" sz="1400" dirty="0">
              <a:solidFill>
                <a:schemeClr val="accent2"/>
              </a:solidFill>
              <a:cs typeface="+mn-ea"/>
              <a:sym typeface="+mn-lt"/>
            </a:endParaRPr>
          </a:p>
        </p:txBody>
      </p:sp>
    </p:spTree>
    <p:extLst>
      <p:ext uri="{BB962C8B-B14F-4D97-AF65-F5344CB8AC3E}">
        <p14:creationId xmlns:p14="http://schemas.microsoft.com/office/powerpoint/2010/main" val="21947216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71597A72-BBFD-4DEC-BF8B-965A538C9AA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291"/>
</p:tagLst>
</file>

<file path=ppt/tags/tag2.xml><?xml version="1.0" encoding="utf-8"?>
<p:tagLst xmlns:a="http://schemas.openxmlformats.org/drawingml/2006/main" xmlns:r="http://schemas.openxmlformats.org/officeDocument/2006/relationships" xmlns:p="http://schemas.openxmlformats.org/presentationml/2006/main">
  <p:tag name="MH" val="20150923221403"/>
  <p:tag name="MH_LIBRARY" val="GRAPHIC"/>
  <p:tag name="MH_ORDER" val="文本框 52"/>
</p:tagLst>
</file>

<file path=ppt/tags/tag3.xml><?xml version="1.0" encoding="utf-8"?>
<p:tagLst xmlns:a="http://schemas.openxmlformats.org/drawingml/2006/main" xmlns:r="http://schemas.openxmlformats.org/officeDocument/2006/relationships" xmlns:p="http://schemas.openxmlformats.org/presentationml/2006/main">
  <p:tag name="MH" val="20150923221403"/>
  <p:tag name="MH_LIBRARY" val="GRAPHIC"/>
  <p:tag name="MH_ORDER" val="文本框 48"/>
</p:tagLst>
</file>

<file path=ppt/tags/tag4.xml><?xml version="1.0" encoding="utf-8"?>
<p:tagLst xmlns:a="http://schemas.openxmlformats.org/drawingml/2006/main" xmlns:r="http://schemas.openxmlformats.org/officeDocument/2006/relationships" xmlns:p="http://schemas.openxmlformats.org/presentationml/2006/main">
  <p:tag name="MH" val="20150923221403"/>
  <p:tag name="MH_LIBRARY" val="GRAPHIC"/>
  <p:tag name="MH_ORDER" val="文本框 44"/>
</p:tagLst>
</file>

<file path=ppt/tags/tag5.xml><?xml version="1.0" encoding="utf-8"?>
<p:tagLst xmlns:a="http://schemas.openxmlformats.org/drawingml/2006/main" xmlns:r="http://schemas.openxmlformats.org/officeDocument/2006/relationships" xmlns:p="http://schemas.openxmlformats.org/presentationml/2006/main">
  <p:tag name="MH" val="20150923221403"/>
  <p:tag name="MH_LIBRARY" val="GRAPHIC"/>
  <p:tag name="MH_ORDER" val="文本框 40"/>
</p:tagLst>
</file>

<file path=ppt/tags/tag6.xml><?xml version="1.0" encoding="utf-8"?>
<p:tagLst xmlns:a="http://schemas.openxmlformats.org/drawingml/2006/main" xmlns:r="http://schemas.openxmlformats.org/officeDocument/2006/relationships" xmlns:p="http://schemas.openxmlformats.org/presentationml/2006/main">
  <p:tag name="MH" val="20150923221403"/>
  <p:tag name="MH_LIBRARY" val="GRAPHIC"/>
  <p:tag name="MH_ORDER" val="文本框 36"/>
</p:tagLst>
</file>

<file path=ppt/theme/theme1.xml><?xml version="1.0" encoding="utf-8"?>
<a:theme xmlns:a="http://schemas.openxmlformats.org/drawingml/2006/main" name="第一PPT，www.1ppt.com">
  <a:themeElements>
    <a:clrScheme name="自定义 305">
      <a:dk1>
        <a:sysClr val="windowText" lastClr="000000"/>
      </a:dk1>
      <a:lt1>
        <a:sysClr val="window" lastClr="FFFFFF"/>
      </a:lt1>
      <a:dk2>
        <a:srgbClr val="44546A"/>
      </a:dk2>
      <a:lt2>
        <a:srgbClr val="E7E6E6"/>
      </a:lt2>
      <a:accent1>
        <a:srgbClr val="006AB6"/>
      </a:accent1>
      <a:accent2>
        <a:srgbClr val="1AB8F3"/>
      </a:accent2>
      <a:accent3>
        <a:srgbClr val="006AB6"/>
      </a:accent3>
      <a:accent4>
        <a:srgbClr val="1AB8F3"/>
      </a:accent4>
      <a:accent5>
        <a:srgbClr val="006AB6"/>
      </a:accent5>
      <a:accent6>
        <a:srgbClr val="1AB8F3"/>
      </a:accent6>
      <a:hlink>
        <a:srgbClr val="006AB6"/>
      </a:hlink>
      <a:folHlink>
        <a:srgbClr val="1AB8F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4384</Words>
  <Application>Microsoft Office PowerPoint</Application>
  <PresentationFormat>自定义</PresentationFormat>
  <Paragraphs>349</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创业融资</dc:title>
  <dc:creator/>
  <cp:keywords>www.1ppt.com</cp:keywords>
  <cp:lastModifiedBy/>
  <cp:revision>1</cp:revision>
  <dcterms:created xsi:type="dcterms:W3CDTF">2016-10-17T14:00:15Z</dcterms:created>
  <dcterms:modified xsi:type="dcterms:W3CDTF">2019-03-04T14:21:37Z</dcterms:modified>
</cp:coreProperties>
</file>