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03"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82" r:id="rId12"/>
    <p:sldId id="266" r:id="rId13"/>
    <p:sldId id="267" r:id="rId14"/>
    <p:sldId id="268" r:id="rId15"/>
    <p:sldId id="269" r:id="rId16"/>
    <p:sldId id="270" r:id="rId17"/>
    <p:sldId id="283" r:id="rId18"/>
    <p:sldId id="272" r:id="rId19"/>
    <p:sldId id="273" r:id="rId20"/>
    <p:sldId id="274" r:id="rId21"/>
    <p:sldId id="275" r:id="rId22"/>
    <p:sldId id="276" r:id="rId23"/>
    <p:sldId id="284" r:id="rId24"/>
    <p:sldId id="278" r:id="rId25"/>
    <p:sldId id="279" r:id="rId26"/>
    <p:sldId id="280" r:id="rId27"/>
    <p:sldId id="281" r:id="rId28"/>
    <p:sldId id="285" r:id="rId29"/>
    <p:sldId id="286"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8407"/>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2" autoAdjust="0"/>
    <p:restoredTop sz="94660"/>
  </p:normalViewPr>
  <p:slideViewPr>
    <p:cSldViewPr snapToGrid="0">
      <p:cViewPr>
        <p:scale>
          <a:sx n="66" d="100"/>
          <a:sy n="66" d="100"/>
        </p:scale>
        <p:origin x="-438"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58C247-CC48-4676-9A8B-045F8A4E7490}" type="datetimeFigureOut">
              <a:rPr lang="zh-CN" altLang="en-US" smtClean="0"/>
              <a:t>2019/3/4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820209-2A65-44DC-882E-A081069D0510}" type="slidenum">
              <a:rPr lang="zh-CN" altLang="en-US" smtClean="0"/>
              <a:t>‹#›</a:t>
            </a:fld>
            <a:endParaRPr lang="zh-CN" altLang="en-US"/>
          </a:p>
        </p:txBody>
      </p:sp>
    </p:spTree>
    <p:extLst>
      <p:ext uri="{BB962C8B-B14F-4D97-AF65-F5344CB8AC3E}">
        <p14:creationId xmlns:p14="http://schemas.microsoft.com/office/powerpoint/2010/main" val="87164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4048106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5667BE3-E335-489E-BE2C-74094095E20E}"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40633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886402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780191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302ACE0-6DD6-401C-96F1-FD92681A6A0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35982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62F5C956-77DD-46DB-A340-0DE919E4CD13}"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058695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1435547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F1CAE1B0-FBEB-4294-AC0E-7771A83DB13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5459700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4735097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0269397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021DE3C-A6D2-4831-AAF3-BFF747F44D5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648567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FD14312-DD56-4EB8-A484-0D627E30F9A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7079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498141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601152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25154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033050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auto" latinLnBrk="0" hangingPunct="0">
              <a:lnSpc>
                <a:spcPct val="100000"/>
              </a:lnSpc>
              <a:spcBef>
                <a:spcPts val="0"/>
              </a:spcBef>
              <a:spcAft>
                <a:spcPts val="0"/>
              </a:spcAft>
              <a:buClrTx/>
              <a:buSzTx/>
              <a:buFont typeface="Arial" charset="0"/>
              <a:buNone/>
              <a:tabLst/>
              <a:defRPr/>
            </a:pPr>
            <a:fld id="{174C496A-C1F9-473A-BA66-529207D8B931}"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宋体" charset="-122"/>
                <a:cs typeface="+mn-cs"/>
              </a:rPr>
              <a:pPr marL="0" marR="0" lvl="0" indent="0" algn="r" defTabSz="914400" rtl="0" eaLnBrk="0" fontAlgn="auto" latinLnBrk="0" hangingPunct="0">
                <a:lnSpc>
                  <a:spcPct val="100000"/>
                </a:lnSpc>
                <a:spcBef>
                  <a:spcPts val="0"/>
                </a:spcBef>
                <a:spcAft>
                  <a:spcPts val="0"/>
                </a:spcAft>
                <a:buClrTx/>
                <a:buSzTx/>
                <a:buFont typeface="Arial" charset="0"/>
                <a:buNone/>
                <a:tabLst/>
                <a:defRPr/>
              </a:pPr>
              <a:t>12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宋体" charset="-122"/>
              <a:cs typeface="+mn-cs"/>
            </a:endParaRPr>
          </a:p>
        </p:txBody>
      </p:sp>
    </p:spTree>
    <p:extLst>
      <p:ext uri="{BB962C8B-B14F-4D97-AF65-F5344CB8AC3E}">
        <p14:creationId xmlns:p14="http://schemas.microsoft.com/office/powerpoint/2010/main" val="1678922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FD106BD-0A98-43A6-817D-1A9962EE1F9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75590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9DEF712-DD0B-453D-8F71-22A3C69A40E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24342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3312" y="246743"/>
            <a:ext cx="8229600" cy="595086"/>
          </a:xfrm>
          <a:prstGeom prst="rect">
            <a:avLst/>
          </a:prstGeom>
        </p:spPr>
        <p:txBody>
          <a:bodyPr/>
          <a:lstStyle>
            <a:lvl1pPr algn="l">
              <a:defRPr sz="2800">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2182102036"/>
      </p:ext>
    </p:extLst>
  </p:cSld>
  <p:clrMapOvr>
    <a:masterClrMapping/>
  </p:clrMapOvr>
  <p:transition spd="slow" advClick="0" advTm="0">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5248812"/>
      </p:ext>
    </p:extLst>
  </p:cSld>
  <p:clrMapOvr>
    <a:masterClrMapping/>
  </p:clrMapOvr>
  <p:transition spd="slow" advClick="0" advTm="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492466"/>
      </p:ext>
    </p:extLst>
  </p:cSld>
  <p:clrMapOvr>
    <a:masterClrMapping/>
  </p:clrMapOvr>
  <p:transition spd="slow" advClick="0" advTm="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5855750"/>
      </p:ext>
    </p:extLst>
  </p:cSld>
  <p:clrMapOvr>
    <a:masterClrMapping/>
  </p:clrMapOvr>
  <p:transition spd="slow" advClick="0" advTm="0">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448891"/>
      </p:ext>
    </p:extLst>
  </p:cSld>
  <p:clrMapOvr>
    <a:masterClrMapping/>
  </p:clrMapOvr>
  <p:transition spd="slow" advClick="0" advTm="0">
    <p:comb/>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5801323"/>
      </p:ext>
    </p:extLst>
  </p:cSld>
  <p:clrMapOvr>
    <a:masterClrMapping/>
  </p:clrMapOvr>
  <p:transition spd="slow" advClick="0" advTm="0">
    <p:comb/>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6755441"/>
      </p:ext>
    </p:extLst>
  </p:cSld>
  <p:clrMapOvr>
    <a:masterClrMapping/>
  </p:clrMapOvr>
  <p:transition spd="slow" advClick="0" advTm="0">
    <p:comb/>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8220015"/>
      </p:ext>
    </p:extLst>
  </p:cSld>
  <p:clrMapOvr>
    <a:masterClrMapping/>
  </p:clrMapOvr>
  <p:transition spd="slow" advClick="0" advTm="0">
    <p:comb/>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841610"/>
      </p:ext>
    </p:extLst>
  </p:cSld>
  <p:clrMapOvr>
    <a:masterClrMapping/>
  </p:clrMapOvr>
  <p:transition spd="slow" advClick="0" advTm="0">
    <p:comb/>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012325"/>
      </p:ext>
    </p:extLst>
  </p:cSld>
  <p:clrMapOvr>
    <a:masterClrMapping/>
  </p:clrMapOvr>
  <p:transition spd="slow" advClick="0" advTm="0">
    <p:comb/>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8813769"/>
      </p:ext>
    </p:extLst>
  </p:cSld>
  <p:clrMapOvr>
    <a:masterClrMapping/>
  </p:clrMapOvr>
  <p:transition spd="slow" advClick="0" advTm="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5588440"/>
      </p:ext>
    </p:extLst>
  </p:cSld>
  <p:clrMapOvr>
    <a:masterClrMapping/>
  </p:clrMapOvr>
  <p:transition spd="slow" advClick="0" advTm="0">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8104277"/>
      </p:ext>
    </p:extLst>
  </p:cSld>
  <p:clrMapOvr>
    <a:masterClrMapping/>
  </p:clrMapOvr>
  <p:transition spd="slow" advClick="0" advTm="0">
    <p:comb/>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603286"/>
      </p:ext>
    </p:extLst>
  </p:cSld>
  <p:clrMapOvr>
    <a:masterClrMapping/>
  </p:clrMapOvr>
  <p:transition spd="slow" advClick="0" advTm="0">
    <p:comb/>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3606988"/>
      </p:ext>
    </p:extLst>
  </p:cSld>
  <p:clrMapOvr>
    <a:masterClrMapping/>
  </p:clrMapOvr>
  <p:transition spd="slow" advClick="0" advTm="0">
    <p:comb/>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7941772"/>
      </p:ext>
    </p:extLst>
  </p:cSld>
  <p:clrMapOvr>
    <a:masterClrMapping/>
  </p:clrMapOvr>
  <p:transition spd="slow" advClick="0" advTm="0">
    <p:comb/>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95140951"/>
      </p:ext>
    </p:extLst>
  </p:cSld>
  <p:clrMapOvr>
    <a:masterClrMapping/>
  </p:clrMapOvr>
  <p:transition spd="slow" advClick="0" advTm="0">
    <p:comb/>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121735"/>
      </p:ext>
    </p:extLst>
  </p:cSld>
  <p:clrMapOvr>
    <a:masterClrMapping/>
  </p:clrMapOvr>
  <p:transition spd="slow" advClick="0" advTm="0">
    <p:comb/>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0494003"/>
      </p:ext>
    </p:extLst>
  </p:cSld>
  <p:clrMapOvr>
    <a:masterClrMapping/>
  </p:clrMapOvr>
  <p:transition spd="slow" advClick="0" advTm="0">
    <p:comb/>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0818156"/>
      </p:ext>
    </p:extLst>
  </p:cSld>
  <p:clrMapOvr>
    <a:masterClrMapping/>
  </p:clrMapOvr>
  <p:transition spd="slow" advClick="0" advTm="0">
    <p:comb/>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7114879"/>
      </p:ext>
    </p:extLst>
  </p:cSld>
  <p:clrMapOvr>
    <a:masterClrMapping/>
  </p:clrMapOvr>
  <p:transition spd="slow" advClick="0" advTm="0">
    <p:comb/>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矩形 4"/>
          <p:cNvSpPr/>
          <p:nvPr userDrawn="1"/>
        </p:nvSpPr>
        <p:spPr>
          <a:xfrm>
            <a:off x="6336771" y="4687597"/>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290978746"/>
      </p:ext>
    </p:extLst>
  </p:cSld>
  <p:clrMapOvr>
    <a:masterClrMapping/>
  </p:clrMapOvr>
  <p:transition spd="slow" advClick="0" advTm="0">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3042956"/>
      </p:ext>
    </p:extLst>
  </p:cSld>
  <p:clrMapOvr>
    <a:masterClrMapping/>
  </p:clrMapOvr>
  <p:transition spd="slow" advClick="0" advTm="0">
    <p:comb/>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2516056827"/>
      </p:ext>
    </p:extLst>
  </p:cSld>
  <p:clrMapOvr>
    <a:masterClrMapping/>
  </p:clrMapOvr>
  <p:transition spd="slow" advClick="0" advTm="0">
    <p:comb/>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561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24827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93646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03775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03434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431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65068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23699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6745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34778967"/>
      </p:ext>
    </p:extLst>
  </p:cSld>
  <p:clrMapOvr>
    <a:masterClrMapping/>
  </p:clrMapOvr>
  <p:transition spd="slow" advClick="0" advTm="0">
    <p:comb/>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04104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043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0852761"/>
      </p:ext>
    </p:extLst>
  </p:cSld>
  <p:clrMapOvr>
    <a:masterClrMapping/>
  </p:clrMapOvr>
  <p:transition spd="slow" advClick="0" advTm="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491954"/>
      </p:ext>
    </p:extLst>
  </p:cSld>
  <p:clrMapOvr>
    <a:masterClrMapping/>
  </p:clrMapOvr>
  <p:transition spd="slow" advClick="0" advTm="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6288493"/>
      </p:ext>
    </p:extLst>
  </p:cSld>
  <p:clrMapOvr>
    <a:masterClrMapping/>
  </p:clrMapOvr>
  <p:transition spd="slow" advClick="0" advTm="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3250819"/>
      </p:ext>
    </p:extLst>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697346"/>
      </p:ext>
    </p:extLst>
  </p:cSld>
  <p:clrMapOvr>
    <a:masterClrMapping/>
  </p:clrMapOvr>
  <p:transition spd="slow" advClick="0" advTm="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microsoft.com/office/2007/relationships/hdphoto" Target="../media/hdphoto1.wdp"/><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userDrawn="1"/>
        </p:nvPicPr>
        <p:blipFill rotWithShape="1">
          <a:blip r:embed="rId32" cstate="screen">
            <a:extLst>
              <a:ext uri="{BEBA8EAE-BF5A-486C-A8C5-ECC9F3942E4B}">
                <a14:imgProps xmlns:a14="http://schemas.microsoft.com/office/drawing/2010/main">
                  <a14:imgLayer r:embed="rId33">
                    <a14:imgEffect>
                      <a14:saturation sat="400000"/>
                    </a14:imgEffect>
                  </a14:imgLayer>
                </a14:imgProps>
              </a:ext>
              <a:ext uri="{28A0092B-C50C-407E-A947-70E740481C1C}">
                <a14:useLocalDpi xmlns:a14="http://schemas.microsoft.com/office/drawing/2010/main"/>
              </a:ext>
            </a:extLst>
          </a:blip>
          <a:srcRect/>
          <a:stretch/>
        </p:blipFill>
        <p:spPr>
          <a:xfrm>
            <a:off x="0" y="-12700"/>
            <a:ext cx="9144000" cy="5156200"/>
          </a:xfrm>
          <a:prstGeom prst="rect">
            <a:avLst/>
          </a:prstGeom>
        </p:spPr>
      </p:pic>
      <p:sp>
        <p:nvSpPr>
          <p:cNvPr id="3" name="矩形 2"/>
          <p:cNvSpPr>
            <a:spLocks noChangeArrowheads="1"/>
          </p:cNvSpPr>
          <p:nvPr userDrawn="1"/>
        </p:nvSpPr>
        <p:spPr bwMode="auto">
          <a:xfrm>
            <a:off x="0" y="240394"/>
            <a:ext cx="574860" cy="582083"/>
          </a:xfrm>
          <a:prstGeom prst="rect">
            <a:avLst/>
          </a:prstGeom>
          <a:solidFill>
            <a:schemeClr val="bg2">
              <a:lumMod val="75000"/>
            </a:schemeClr>
          </a:solidFill>
          <a:ln w="25400" algn="ctr">
            <a:no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FFFF"/>
              </a:solidFill>
              <a:effectLst/>
              <a:uLnTx/>
              <a:uFillTx/>
              <a:latin typeface="Arial"/>
              <a:ea typeface="微软雅黑"/>
              <a:cs typeface="+mn-cs"/>
            </a:endParaRPr>
          </a:p>
        </p:txBody>
      </p:sp>
    </p:spTree>
    <p:extLst>
      <p:ext uri="{BB962C8B-B14F-4D97-AF65-F5344CB8AC3E}">
        <p14:creationId xmlns:p14="http://schemas.microsoft.com/office/powerpoint/2010/main" val="18764021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Lst>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713875213"/>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3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p:blipFill>
        <p:spPr>
          <a:xfrm>
            <a:off x="0" y="-12700"/>
            <a:ext cx="9144000" cy="5156200"/>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819525" cy="1876552"/>
          </a:xfrm>
          <a:prstGeom prst="rect">
            <a:avLst/>
          </a:prstGeom>
        </p:spPr>
      </p:pic>
      <p:grpSp>
        <p:nvGrpSpPr>
          <p:cNvPr id="18" name="组合 17"/>
          <p:cNvGrpSpPr/>
          <p:nvPr/>
        </p:nvGrpSpPr>
        <p:grpSpPr>
          <a:xfrm>
            <a:off x="0" y="3150661"/>
            <a:ext cx="9144000" cy="1335475"/>
            <a:chOff x="0" y="3150661"/>
            <a:chExt cx="9144000" cy="1335475"/>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150661"/>
              <a:ext cx="5257800" cy="1202125"/>
            </a:xfrm>
            <a:prstGeom prst="rect">
              <a:avLst/>
            </a:prstGeom>
          </p:spPr>
        </p:pic>
        <p:pic>
          <p:nvPicPr>
            <p:cNvPr id="15" name="图片 1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038600" y="3284011"/>
              <a:ext cx="5105400" cy="1202125"/>
            </a:xfrm>
            <a:prstGeom prst="rect">
              <a:avLst/>
            </a:prstGeom>
          </p:spPr>
        </p:pic>
      </p:grpSp>
      <p:pic>
        <p:nvPicPr>
          <p:cNvPr id="6" name="图片 5"/>
          <p:cNvPicPr>
            <a:picLocks noChangeAspect="1"/>
          </p:cNvPicPr>
          <p:nvPr/>
        </p:nvPicPr>
        <p:blipFill rotWithShape="1">
          <a:blip r:embed="rId7" cstate="screen">
            <a:extLst>
              <a:ext uri="{28A0092B-C50C-407E-A947-70E740481C1C}">
                <a14:useLocalDpi xmlns:a14="http://schemas.microsoft.com/office/drawing/2010/main"/>
              </a:ext>
            </a:extLst>
          </a:blip>
          <a:srcRect t="-2"/>
          <a:stretch/>
        </p:blipFill>
        <p:spPr>
          <a:xfrm>
            <a:off x="0" y="4095750"/>
            <a:ext cx="9144000" cy="1047750"/>
          </a:xfrm>
          <a:prstGeom prst="rect">
            <a:avLst/>
          </a:prstGeom>
        </p:spPr>
      </p:pic>
      <p:pic>
        <p:nvPicPr>
          <p:cNvPr id="7" name="图片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917254" y="2990849"/>
            <a:ext cx="2712644" cy="1761457"/>
          </a:xfrm>
          <a:prstGeom prst="rect">
            <a:avLst/>
          </a:prstGeom>
        </p:spPr>
      </p:pic>
      <p:sp>
        <p:nvSpPr>
          <p:cNvPr id="9" name="文本框 8"/>
          <p:cNvSpPr txBox="1"/>
          <p:nvPr/>
        </p:nvSpPr>
        <p:spPr>
          <a:xfrm>
            <a:off x="1666490" y="1655492"/>
            <a:ext cx="5791970" cy="769441"/>
          </a:xfrm>
          <a:prstGeom prst="rect">
            <a:avLst/>
          </a:prstGeom>
          <a:noFill/>
        </p:spPr>
        <p:txBody>
          <a:bodyPr wrap="none" rtlCol="0">
            <a:spAutoFit/>
          </a:bodyPr>
          <a:lstStyle/>
          <a:p>
            <a:r>
              <a:rPr lang="zh-CN" altLang="en-US" sz="4400" b="1" dirty="0">
                <a:solidFill>
                  <a:srgbClr val="148407"/>
                </a:solidFill>
                <a:latin typeface="+mj-ea"/>
                <a:ea typeface="+mj-ea"/>
              </a:rPr>
              <a:t>绿色</a:t>
            </a:r>
            <a:r>
              <a:rPr lang="zh-CN" altLang="en-US" sz="4400" b="1" dirty="0" smtClean="0">
                <a:solidFill>
                  <a:srgbClr val="148407"/>
                </a:solidFill>
                <a:latin typeface="+mj-ea"/>
                <a:ea typeface="+mj-ea"/>
              </a:rPr>
              <a:t>环保</a:t>
            </a:r>
            <a:r>
              <a:rPr lang="zh-CN" altLang="en-US" sz="4400" b="1" dirty="0">
                <a:solidFill>
                  <a:srgbClr val="148407"/>
                </a:solidFill>
                <a:latin typeface="+mj-ea"/>
                <a:ea typeface="+mj-ea"/>
              </a:rPr>
              <a:t>主题</a:t>
            </a:r>
            <a:r>
              <a:rPr lang="en-US" altLang="zh-CN" sz="4400" b="1" dirty="0" smtClean="0">
                <a:solidFill>
                  <a:srgbClr val="148407"/>
                </a:solidFill>
                <a:latin typeface="+mj-ea"/>
                <a:ea typeface="+mj-ea"/>
              </a:rPr>
              <a:t>PPT</a:t>
            </a:r>
            <a:r>
              <a:rPr lang="zh-CN" altLang="en-US" sz="4400" b="1" dirty="0" smtClean="0">
                <a:solidFill>
                  <a:srgbClr val="148407"/>
                </a:solidFill>
                <a:latin typeface="+mj-ea"/>
                <a:ea typeface="+mj-ea"/>
              </a:rPr>
              <a:t>模板</a:t>
            </a:r>
            <a:endParaRPr lang="zh-CN" altLang="en-US" sz="4400" b="1" dirty="0">
              <a:solidFill>
                <a:srgbClr val="148407"/>
              </a:solidFill>
              <a:latin typeface="+mj-ea"/>
              <a:ea typeface="+mj-ea"/>
            </a:endParaRPr>
          </a:p>
        </p:txBody>
      </p:sp>
      <p:sp>
        <p:nvSpPr>
          <p:cNvPr id="16" name="文本框 15"/>
          <p:cNvSpPr txBox="1"/>
          <p:nvPr/>
        </p:nvSpPr>
        <p:spPr>
          <a:xfrm>
            <a:off x="2753326" y="1131958"/>
            <a:ext cx="3597460" cy="523220"/>
          </a:xfrm>
          <a:prstGeom prst="rect">
            <a:avLst/>
          </a:prstGeom>
          <a:noFill/>
        </p:spPr>
        <p:txBody>
          <a:bodyPr wrap="none" rtlCol="0">
            <a:spAutoFit/>
          </a:bodyPr>
          <a:lstStyle/>
          <a:p>
            <a:r>
              <a:rPr lang="en-US" altLang="zh-CN" sz="2800" dirty="0" smtClean="0">
                <a:solidFill>
                  <a:schemeClr val="accent6">
                    <a:lumMod val="75000"/>
                  </a:schemeClr>
                </a:solidFill>
                <a:latin typeface="+mj-ea"/>
                <a:ea typeface="+mj-ea"/>
              </a:rPr>
              <a:t>20XX POWERPOINT</a:t>
            </a:r>
            <a:endParaRPr lang="zh-CN" altLang="en-US" sz="2800" dirty="0">
              <a:solidFill>
                <a:schemeClr val="accent6">
                  <a:lumMod val="75000"/>
                </a:schemeClr>
              </a:solidFill>
              <a:latin typeface="+mj-ea"/>
              <a:ea typeface="+mj-ea"/>
            </a:endParaRPr>
          </a:p>
        </p:txBody>
      </p:sp>
      <p:sp>
        <p:nvSpPr>
          <p:cNvPr id="17" name="文本框 16"/>
          <p:cNvSpPr txBox="1"/>
          <p:nvPr/>
        </p:nvSpPr>
        <p:spPr>
          <a:xfrm>
            <a:off x="3006613" y="2493282"/>
            <a:ext cx="3187989" cy="369332"/>
          </a:xfrm>
          <a:prstGeom prst="rect">
            <a:avLst/>
          </a:prstGeom>
          <a:noFill/>
        </p:spPr>
        <p:txBody>
          <a:bodyPr wrap="none" rtlCol="0">
            <a:spAutoFit/>
          </a:bodyPr>
          <a:lstStyle/>
          <a:p>
            <a:r>
              <a:rPr lang="zh-CN" altLang="en-US" sz="1800" dirty="0" smtClean="0">
                <a:solidFill>
                  <a:schemeClr val="accent6">
                    <a:lumMod val="75000"/>
                  </a:schemeClr>
                </a:solidFill>
                <a:latin typeface="+mj-ea"/>
                <a:ea typeface="+mj-ea"/>
              </a:rPr>
              <a:t>第一</a:t>
            </a:r>
            <a:r>
              <a:rPr lang="en-US" altLang="zh-CN" sz="1800" dirty="0" smtClean="0">
                <a:solidFill>
                  <a:schemeClr val="accent6">
                    <a:lumMod val="75000"/>
                  </a:schemeClr>
                </a:solidFill>
                <a:latin typeface="+mj-ea"/>
                <a:ea typeface="+mj-ea"/>
              </a:rPr>
              <a:t>PPT</a:t>
            </a:r>
            <a:r>
              <a:rPr lang="zh-CN" altLang="en-US" sz="1800" dirty="0" smtClean="0">
                <a:solidFill>
                  <a:schemeClr val="accent6">
                    <a:lumMod val="75000"/>
                  </a:schemeClr>
                </a:solidFill>
                <a:latin typeface="+mj-ea"/>
                <a:ea typeface="+mj-ea"/>
              </a:rPr>
              <a:t>，</a:t>
            </a:r>
            <a:r>
              <a:rPr lang="en-US" altLang="zh-CN" sz="1800" dirty="0" smtClean="0">
                <a:solidFill>
                  <a:schemeClr val="accent6">
                    <a:lumMod val="75000"/>
                  </a:schemeClr>
                </a:solidFill>
                <a:latin typeface="+mj-ea"/>
                <a:ea typeface="+mj-ea"/>
              </a:rPr>
              <a:t>WWW.1PPT.COM</a:t>
            </a:r>
            <a:endParaRPr lang="zh-CN" altLang="en-US" sz="1800" dirty="0">
              <a:solidFill>
                <a:schemeClr val="accent6">
                  <a:lumMod val="75000"/>
                </a:schemeClr>
              </a:solidFill>
              <a:latin typeface="+mj-ea"/>
              <a:ea typeface="+mj-ea"/>
            </a:endParaRPr>
          </a:p>
        </p:txBody>
      </p:sp>
    </p:spTree>
    <p:extLst>
      <p:ext uri="{BB962C8B-B14F-4D97-AF65-F5344CB8AC3E}">
        <p14:creationId xmlns:p14="http://schemas.microsoft.com/office/powerpoint/2010/main" val="296837637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1000"/>
                                        <p:tgtEl>
                                          <p:spTgt spid="18"/>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7"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1000"/>
                                        <p:tgtEl>
                                          <p:spTgt spid="16"/>
                                        </p:tgtEl>
                                      </p:cBhvr>
                                    </p:animEffect>
                                  </p:childTnLst>
                                </p:cTn>
                              </p:par>
                            </p:childTnLst>
                          </p:cTn>
                        </p:par>
                        <p:par>
                          <p:cTn id="30" fill="hold">
                            <p:stCondLst>
                              <p:cond delay="5000"/>
                            </p:stCondLst>
                            <p:childTnLst>
                              <p:par>
                                <p:cTn id="31" presetID="10" presetClass="entr" presetSubtype="0" fill="hold" grpId="0" nodeType="afterEffect">
                                  <p:stCondLst>
                                    <p:cond delay="0"/>
                                  </p:stCondLst>
                                  <p:iterate type="lt">
                                    <p:tmPct val="12000"/>
                                  </p:iterate>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6100"/>
                            </p:stCondLst>
                            <p:childTnLst>
                              <p:par>
                                <p:cTn id="35" presetID="16" presetClass="entr" presetSubtype="21"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inVertical)">
                                      <p:cBhvr>
                                        <p:cTn id="3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2700"/>
            <a:ext cx="9144000" cy="5156200"/>
            <a:chOff x="0" y="-12700"/>
            <a:chExt cx="9144000" cy="5156200"/>
          </a:xfrm>
        </p:grpSpPr>
        <p:pic>
          <p:nvPicPr>
            <p:cNvPr id="15" name="图片 14"/>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p:blipFill>
          <p:spPr>
            <a:xfrm>
              <a:off x="0" y="-12700"/>
              <a:ext cx="9144000" cy="5156200"/>
            </a:xfrm>
            <a:prstGeom prst="rect">
              <a:avLst/>
            </a:prstGeom>
          </p:spPr>
        </p:pic>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819525" cy="1876552"/>
            </a:xfrm>
            <a:prstGeom prst="rect">
              <a:avLst/>
            </a:prstGeom>
          </p:spPr>
        </p:pic>
        <p:grpSp>
          <p:nvGrpSpPr>
            <p:cNvPr id="17" name="组合 16"/>
            <p:cNvGrpSpPr/>
            <p:nvPr/>
          </p:nvGrpSpPr>
          <p:grpSpPr>
            <a:xfrm>
              <a:off x="0" y="3150661"/>
              <a:ext cx="9144000" cy="1335475"/>
              <a:chOff x="0" y="3150661"/>
              <a:chExt cx="9144000" cy="1335475"/>
            </a:xfrm>
          </p:grpSpPr>
          <p:pic>
            <p:nvPicPr>
              <p:cNvPr id="19" name="图片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150661"/>
                <a:ext cx="5257800" cy="1202125"/>
              </a:xfrm>
              <a:prstGeom prst="rect">
                <a:avLst/>
              </a:prstGeom>
            </p:spPr>
          </p:pic>
          <p:pic>
            <p:nvPicPr>
              <p:cNvPr id="20" name="图片 1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038600" y="3284011"/>
                <a:ext cx="5105400" cy="1202125"/>
              </a:xfrm>
              <a:prstGeom prst="rect">
                <a:avLst/>
              </a:prstGeom>
            </p:spPr>
          </p:pic>
        </p:grpSp>
        <p:pic>
          <p:nvPicPr>
            <p:cNvPr id="18" name="图片 17"/>
            <p:cNvPicPr>
              <a:picLocks noChangeAspect="1"/>
            </p:cNvPicPr>
            <p:nvPr/>
          </p:nvPicPr>
          <p:blipFill rotWithShape="1">
            <a:blip r:embed="rId7" cstate="screen">
              <a:extLst>
                <a:ext uri="{28A0092B-C50C-407E-A947-70E740481C1C}">
                  <a14:useLocalDpi xmlns:a14="http://schemas.microsoft.com/office/drawing/2010/main"/>
                </a:ext>
              </a:extLst>
            </a:blip>
            <a:srcRect t="-2"/>
            <a:stretch/>
          </p:blipFill>
          <p:spPr>
            <a:xfrm>
              <a:off x="0" y="4095750"/>
              <a:ext cx="9144000" cy="1047750"/>
            </a:xfrm>
            <a:prstGeom prst="rect">
              <a:avLst/>
            </a:prstGeom>
          </p:spPr>
        </p:pic>
      </p:grpSp>
      <p:grpSp>
        <p:nvGrpSpPr>
          <p:cNvPr id="48" name="组合 17"/>
          <p:cNvGrpSpPr>
            <a:grpSpLocks/>
          </p:cNvGrpSpPr>
          <p:nvPr/>
        </p:nvGrpSpPr>
        <p:grpSpPr bwMode="auto">
          <a:xfrm>
            <a:off x="3924980" y="720317"/>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71489" y="2217426"/>
              <a:ext cx="339322"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2</a:t>
              </a: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2375374"/>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017311"/>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06324749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en-US" altLang="zh-CN" sz="1693"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altLang="zh-CN" sz="1129"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endParaRPr>
            </a:p>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a:ln>
                  <a:noFill/>
                </a:ln>
                <a:solidFill>
                  <a:srgbClr val="00A800"/>
                </a:solidFill>
                <a:effectLst/>
                <a:uLnTx/>
                <a:uFillTx/>
                <a:latin typeface="Calibri" pitchFamily="34" charset="0"/>
                <a:ea typeface="微软雅黑"/>
                <a:cs typeface="+mn-cs"/>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A800"/>
                </a:solidFill>
                <a:effectLst/>
                <a:uLnTx/>
                <a:uFillTx/>
                <a:latin typeface="微软雅黑" pitchFamily="34" charset="-122"/>
                <a:ea typeface="宋体" charset="-122"/>
                <a:cs typeface="+mn-cs"/>
              </a:rPr>
              <a:t>添加标题内容</a:t>
            </a:r>
            <a:endParaRPr kumimoji="0" lang="zh-CN" altLang="en-US" sz="1505" b="0" i="0" u="none" strike="noStrike" kern="1200" cap="none" spc="0" normalizeH="0" baseline="0" noProof="0">
              <a:ln>
                <a:noFill/>
              </a:ln>
              <a:solidFill>
                <a:srgbClr val="00A800"/>
              </a:solidFill>
              <a:effectLst/>
              <a:uLnTx/>
              <a:uFillTx/>
              <a:latin typeface="Arial"/>
              <a:ea typeface="宋体" charset="-122"/>
              <a:cs typeface="+mn-cs"/>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9900"/>
                </a:solidFill>
                <a:effectLst/>
                <a:uLnTx/>
                <a:uFillTx/>
                <a:latin typeface="Arial"/>
                <a:ea typeface="微软雅黑"/>
                <a:cs typeface="+mn-cs"/>
              </a:rPr>
              <a:t>添加标题内容</a:t>
            </a:r>
          </a:p>
          <a:p>
            <a:pPr marL="0" marR="0" lvl="0" indent="0" algn="ctr" defTabSz="946690"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009900"/>
              </a:solidFill>
              <a:effectLst/>
              <a:uLnTx/>
              <a:uFillTx/>
              <a:latin typeface="Arial"/>
              <a:ea typeface="宋体" charset="-122"/>
              <a:cs typeface="+mn-cs"/>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9900"/>
                </a:solidFill>
                <a:effectLst/>
                <a:uLnTx/>
                <a:uFillTx/>
                <a:latin typeface="Arial"/>
                <a:ea typeface="微软雅黑"/>
                <a:cs typeface="+mn-cs"/>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a:ea typeface="微软雅黑"/>
                  <a:cs typeface="+mn-cs"/>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00A800"/>
                </a:solidFill>
                <a:effectLst/>
                <a:uLnTx/>
                <a:uFillTx/>
                <a:latin typeface="Arial"/>
                <a:ea typeface="微软雅黑"/>
                <a:cs typeface="+mn-cs"/>
              </a:rPr>
              <a:t>添加标题内容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1184642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rPr>
              <a:t>……</a:t>
            </a: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rPr>
              <a:t>……</a:t>
            </a: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0354268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1</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6</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5</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4</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3</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a:cs typeface="+mn-cs"/>
              </a:rPr>
              <a:t>2</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9900"/>
                </a:solidFill>
                <a:effectLst/>
                <a:uLnTx/>
                <a:uFillTx/>
                <a:latin typeface="Arial"/>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9900"/>
              </a:solidFill>
              <a:effectLst/>
              <a:uLnTx/>
              <a:uFillTx/>
              <a:latin typeface="微软雅黑" pitchFamily="34" charset="-122"/>
              <a:ea typeface="微软雅黑"/>
              <a:cs typeface="+mn-cs"/>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793996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a:ea typeface="微软雅黑"/>
                <a:cs typeface="+mn-cs"/>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微软雅黑" pitchFamily="34" charset="-122"/>
                <a:ea typeface="微软雅黑"/>
                <a:cs typeface="+mn-cs"/>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00A800"/>
                </a:solidFill>
                <a:effectLst/>
                <a:uLnTx/>
                <a:uFillTx/>
                <a:latin typeface="微软雅黑" pitchFamily="34" charset="-122"/>
                <a:ea typeface="微软雅黑"/>
                <a:cs typeface="+mn-cs"/>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4861832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01</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02</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03</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a:cs typeface="+mn-cs"/>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FFFFFF"/>
                </a:solidFill>
                <a:effectLst/>
                <a:uLnTx/>
                <a:uFillTx/>
                <a:latin typeface="微软雅黑" pitchFamily="34" charset="-122"/>
                <a:ea typeface="微软雅黑"/>
                <a:cs typeface="+mn-cs"/>
              </a:rPr>
              <a:t>04</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a:cs typeface="+mn-cs"/>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4"/>
            <a:ext cx="1811180"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9900"/>
                </a:solidFill>
                <a:effectLst/>
                <a:uLnTx/>
                <a:uFillTx/>
                <a:latin typeface="微软雅黑" pitchFamily="34" charset="-122"/>
                <a:ea typeface="微软雅黑"/>
                <a:cs typeface="+mn-cs"/>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4"/>
            <a:ext cx="1812674"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4"/>
            <a:ext cx="1812674"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9900"/>
                </a:solidFill>
                <a:effectLst/>
                <a:uLnTx/>
                <a:uFillTx/>
                <a:latin typeface="微软雅黑" pitchFamily="34" charset="-122"/>
                <a:ea typeface="微软雅黑"/>
                <a:cs typeface="+mn-cs"/>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4"/>
            <a:ext cx="1811180"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标题 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8713228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2700"/>
            <a:ext cx="9144000" cy="5156200"/>
            <a:chOff x="0" y="-12700"/>
            <a:chExt cx="9144000" cy="5156200"/>
          </a:xfrm>
        </p:grpSpPr>
        <p:pic>
          <p:nvPicPr>
            <p:cNvPr id="15" name="图片 14"/>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p:blipFill>
          <p:spPr>
            <a:xfrm>
              <a:off x="0" y="-12700"/>
              <a:ext cx="9144000" cy="5156200"/>
            </a:xfrm>
            <a:prstGeom prst="rect">
              <a:avLst/>
            </a:prstGeom>
          </p:spPr>
        </p:pic>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819525" cy="1876552"/>
            </a:xfrm>
            <a:prstGeom prst="rect">
              <a:avLst/>
            </a:prstGeom>
          </p:spPr>
        </p:pic>
        <p:grpSp>
          <p:nvGrpSpPr>
            <p:cNvPr id="17" name="组合 16"/>
            <p:cNvGrpSpPr/>
            <p:nvPr/>
          </p:nvGrpSpPr>
          <p:grpSpPr>
            <a:xfrm>
              <a:off x="0" y="3150661"/>
              <a:ext cx="9144000" cy="1335475"/>
              <a:chOff x="0" y="3150661"/>
              <a:chExt cx="9144000" cy="1335475"/>
            </a:xfrm>
          </p:grpSpPr>
          <p:pic>
            <p:nvPicPr>
              <p:cNvPr id="19" name="图片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150661"/>
                <a:ext cx="5257800" cy="1202125"/>
              </a:xfrm>
              <a:prstGeom prst="rect">
                <a:avLst/>
              </a:prstGeom>
            </p:spPr>
          </p:pic>
          <p:pic>
            <p:nvPicPr>
              <p:cNvPr id="20" name="图片 1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038600" y="3284011"/>
                <a:ext cx="5105400" cy="1202125"/>
              </a:xfrm>
              <a:prstGeom prst="rect">
                <a:avLst/>
              </a:prstGeom>
            </p:spPr>
          </p:pic>
        </p:grpSp>
        <p:pic>
          <p:nvPicPr>
            <p:cNvPr id="18" name="图片 17"/>
            <p:cNvPicPr>
              <a:picLocks noChangeAspect="1"/>
            </p:cNvPicPr>
            <p:nvPr/>
          </p:nvPicPr>
          <p:blipFill rotWithShape="1">
            <a:blip r:embed="rId7" cstate="screen">
              <a:extLst>
                <a:ext uri="{28A0092B-C50C-407E-A947-70E740481C1C}">
                  <a14:useLocalDpi xmlns:a14="http://schemas.microsoft.com/office/drawing/2010/main"/>
                </a:ext>
              </a:extLst>
            </a:blip>
            <a:srcRect t="-2"/>
            <a:stretch/>
          </p:blipFill>
          <p:spPr>
            <a:xfrm>
              <a:off x="0" y="4095750"/>
              <a:ext cx="9144000" cy="1047750"/>
            </a:xfrm>
            <a:prstGeom prst="rect">
              <a:avLst/>
            </a:prstGeom>
          </p:spPr>
        </p:pic>
      </p:grpSp>
      <p:grpSp>
        <p:nvGrpSpPr>
          <p:cNvPr id="48" name="组合 17"/>
          <p:cNvGrpSpPr>
            <a:grpSpLocks/>
          </p:cNvGrpSpPr>
          <p:nvPr/>
        </p:nvGrpSpPr>
        <p:grpSpPr bwMode="auto">
          <a:xfrm>
            <a:off x="3924980" y="720317"/>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64353" y="2217426"/>
              <a:ext cx="353593"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3</a:t>
              </a: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2375374"/>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017311"/>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98014193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zh-CN" altLang="en-US" sz="1317" b="0" i="0" u="none" strike="noStrike" kern="1200" cap="none" spc="0" normalizeH="0" baseline="0" noProof="0">
              <a:ln>
                <a:noFill/>
              </a:ln>
              <a:solidFill>
                <a:srgbClr val="000000"/>
              </a:solidFill>
              <a:effectLst/>
              <a:uLnTx/>
              <a:uFillTx/>
              <a:latin typeface="Arial" charset="0"/>
              <a:ea typeface="造字工房悦黑体验版常规体" pitchFamily="50" charset="-122"/>
              <a:cs typeface="+mn-cs"/>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7" name="椭圆 8"/>
          <p:cNvSpPr>
            <a:spLocks noChangeArrowheads="1"/>
          </p:cNvSpPr>
          <p:nvPr/>
        </p:nvSpPr>
        <p:spPr bwMode="auto">
          <a:xfrm>
            <a:off x="4294276" y="2291040"/>
            <a:ext cx="606216"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8" name="椭圆 9"/>
          <p:cNvSpPr>
            <a:spLocks noChangeArrowheads="1"/>
          </p:cNvSpPr>
          <p:nvPr/>
        </p:nvSpPr>
        <p:spPr bwMode="auto">
          <a:xfrm>
            <a:off x="5932253" y="2291040"/>
            <a:ext cx="604722"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zh-CN" altLang="en-US" sz="941" b="0" i="0" u="none" strike="noStrike" kern="1200" cap="none" spc="0" normalizeH="0" baseline="0" noProof="0">
              <a:ln>
                <a:noFill/>
              </a:ln>
              <a:solidFill>
                <a:srgbClr val="000000"/>
              </a:solidFill>
              <a:effectLst/>
              <a:uLnTx/>
              <a:uFillTx/>
              <a:latin typeface="Arial" charset="0"/>
              <a:ea typeface="微软雅黑" pitchFamily="34" charset="-122"/>
              <a:cs typeface="+mn-cs"/>
            </a:endParaRPr>
          </a:p>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宋体" charset="-122"/>
              <a:ea typeface="宋体" charset="-122"/>
              <a:cs typeface="+mn-cs"/>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4751802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92D050"/>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 name="组合 4"/>
          <p:cNvGrpSpPr>
            <a:grpSpLocks/>
          </p:cNvGrpSpPr>
          <p:nvPr/>
        </p:nvGrpSpPr>
        <p:grpSpPr bwMode="auto">
          <a:xfrm>
            <a:off x="1923167" y="1826672"/>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25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grpSp>
      <p:sp>
        <p:nvSpPr>
          <p:cNvPr id="8" name="矩形 7"/>
          <p:cNvSpPr/>
          <p:nvPr/>
        </p:nvSpPr>
        <p:spPr>
          <a:xfrm>
            <a:off x="4615301"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矩形 8"/>
          <p:cNvSpPr/>
          <p:nvPr/>
        </p:nvSpPr>
        <p:spPr>
          <a:xfrm>
            <a:off x="1412512"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矩形 9"/>
          <p:cNvSpPr>
            <a:spLocks noChangeArrowheads="1"/>
          </p:cNvSpPr>
          <p:nvPr/>
        </p:nvSpPr>
        <p:spPr bwMode="auto">
          <a:xfrm>
            <a:off x="4615301" y="3067474"/>
            <a:ext cx="3098269" cy="1672319"/>
          </a:xfrm>
          <a:prstGeom prst="rect">
            <a:avLst/>
          </a:prstGeom>
          <a:solidFill>
            <a:srgbClr val="92D050"/>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2" name="组合 11"/>
          <p:cNvGrpSpPr>
            <a:grpSpLocks/>
          </p:cNvGrpSpPr>
          <p:nvPr/>
        </p:nvGrpSpPr>
        <p:grpSpPr bwMode="auto">
          <a:xfrm>
            <a:off x="5125956" y="3579622"/>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
        <p:nvSpPr>
          <p:cNvPr id="16" name="TextBox 15"/>
          <p:cNvSpPr txBox="1">
            <a:spLocks noChangeArrowheads="1"/>
          </p:cNvSpPr>
          <p:nvPr/>
        </p:nvSpPr>
        <p:spPr bwMode="auto">
          <a:xfrm>
            <a:off x="4861669" y="2029740"/>
            <a:ext cx="2605533" cy="54303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点击输入标题</a:t>
            </a:r>
          </a:p>
        </p:txBody>
      </p:sp>
      <p:sp>
        <p:nvSpPr>
          <p:cNvPr id="32" name="TextBox 31"/>
          <p:cNvSpPr txBox="1">
            <a:spLocks noChangeArrowheads="1"/>
          </p:cNvSpPr>
          <p:nvPr/>
        </p:nvSpPr>
        <p:spPr bwMode="auto">
          <a:xfrm>
            <a:off x="1658882" y="3743867"/>
            <a:ext cx="2607025" cy="54303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4553" name="AutoShape 41"/>
          <p:cNvSpPr>
            <a:spLocks noChangeArrowheads="1"/>
          </p:cNvSpPr>
          <p:nvPr/>
        </p:nvSpPr>
        <p:spPr bwMode="auto">
          <a:xfrm flipH="1">
            <a:off x="4692945"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0617478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a:cs typeface="+mn-cs"/>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1</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2</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srgbClr val="FFFFFF"/>
                </a:solidFill>
                <a:effectLst/>
                <a:uLnTx/>
                <a:uFillTx/>
                <a:latin typeface="微软雅黑" pitchFamily="34" charset="-122"/>
                <a:ea typeface="微软雅黑"/>
                <a:cs typeface="+mn-cs"/>
              </a:rPr>
              <a:t>3</a:t>
            </a:r>
            <a:endPar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0235257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2700"/>
            <a:ext cx="9144000" cy="5156200"/>
            <a:chOff x="0" y="-12700"/>
            <a:chExt cx="9144000" cy="5156200"/>
          </a:xfrm>
        </p:grpSpPr>
        <p:pic>
          <p:nvPicPr>
            <p:cNvPr id="14" name="图片 13"/>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p:blipFill>
          <p:spPr>
            <a:xfrm>
              <a:off x="0" y="-12700"/>
              <a:ext cx="9144000" cy="5156200"/>
            </a:xfrm>
            <a:prstGeom prst="rect">
              <a:avLst/>
            </a:prstGeom>
          </p:spPr>
        </p:pic>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819525" cy="1876552"/>
            </a:xfrm>
            <a:prstGeom prst="rect">
              <a:avLst/>
            </a:prstGeom>
          </p:spPr>
        </p:pic>
        <p:grpSp>
          <p:nvGrpSpPr>
            <p:cNvPr id="16" name="组合 15"/>
            <p:cNvGrpSpPr/>
            <p:nvPr/>
          </p:nvGrpSpPr>
          <p:grpSpPr>
            <a:xfrm>
              <a:off x="0" y="3150661"/>
              <a:ext cx="9144000" cy="1335475"/>
              <a:chOff x="0" y="3150661"/>
              <a:chExt cx="9144000" cy="1335475"/>
            </a:xfrm>
          </p:grpSpPr>
          <p:pic>
            <p:nvPicPr>
              <p:cNvPr id="17" name="图片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150661"/>
                <a:ext cx="5257800" cy="1202125"/>
              </a:xfrm>
              <a:prstGeom prst="rect">
                <a:avLst/>
              </a:prstGeom>
            </p:spPr>
          </p:pic>
          <p:pic>
            <p:nvPicPr>
              <p:cNvPr id="18" name="图片 1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038600" y="3284011"/>
                <a:ext cx="5105400" cy="1202125"/>
              </a:xfrm>
              <a:prstGeom prst="rect">
                <a:avLst/>
              </a:prstGeom>
            </p:spPr>
          </p:pic>
        </p:grpSp>
        <p:pic>
          <p:nvPicPr>
            <p:cNvPr id="19" name="图片 18"/>
            <p:cNvPicPr>
              <a:picLocks noChangeAspect="1"/>
            </p:cNvPicPr>
            <p:nvPr/>
          </p:nvPicPr>
          <p:blipFill rotWithShape="1">
            <a:blip r:embed="rId7" cstate="screen">
              <a:extLst>
                <a:ext uri="{28A0092B-C50C-407E-A947-70E740481C1C}">
                  <a14:useLocalDpi xmlns:a14="http://schemas.microsoft.com/office/drawing/2010/main"/>
                </a:ext>
              </a:extLst>
            </a:blip>
            <a:srcRect t="-2"/>
            <a:stretch/>
          </p:blipFill>
          <p:spPr>
            <a:xfrm>
              <a:off x="0" y="4095750"/>
              <a:ext cx="9144000" cy="1047750"/>
            </a:xfrm>
            <a:prstGeom prst="rect">
              <a:avLst/>
            </a:prstGeom>
          </p:spPr>
        </p:pic>
      </p:grpSp>
      <p:sp>
        <p:nvSpPr>
          <p:cNvPr id="9" name="矩形 8"/>
          <p:cNvSpPr/>
          <p:nvPr/>
        </p:nvSpPr>
        <p:spPr>
          <a:xfrm>
            <a:off x="2098299" y="1269761"/>
            <a:ext cx="6218388" cy="2808753"/>
          </a:xfrm>
          <a:prstGeom prst="rect">
            <a:avLst/>
          </a:prstGeom>
          <a:solidFill>
            <a:schemeClr val="bg1">
              <a:alpha val="3000"/>
            </a:schemeClr>
          </a:solidFill>
          <a:ln w="317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TextBox 7"/>
          <p:cNvSpPr txBox="1"/>
          <p:nvPr/>
        </p:nvSpPr>
        <p:spPr>
          <a:xfrm>
            <a:off x="2361613" y="1696443"/>
            <a:ext cx="5955074" cy="1985159"/>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kumimoji="0" lang="zh-CN" altLang="en-US" sz="16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一年来</a:t>
            </a: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局领导的关怀和同志们的支持帮助下，在全体同志们的支持配合下，我服从工作安排，加强学习锻炼，认真履行职责，全方面提高完善了自己的思想认识、工作能力和综合素质，较好的完成了各项目标任务。虽然工作上经历过困难，但对我来说每一次都是很好的锻炼，感觉到自己逐渐成熟了</a:t>
            </a:r>
            <a:r>
              <a:rPr kumimoji="0" lang="zh-CN" altLang="en-US" sz="16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1" name="组合 10"/>
          <p:cNvGrpSpPr/>
          <p:nvPr/>
        </p:nvGrpSpPr>
        <p:grpSpPr>
          <a:xfrm>
            <a:off x="2818379" y="930347"/>
            <a:ext cx="1776743" cy="766096"/>
            <a:chOff x="4144700" y="2022813"/>
            <a:chExt cx="1597323" cy="646331"/>
          </a:xfrm>
          <a:solidFill>
            <a:srgbClr val="CB1B3D"/>
          </a:solidFill>
        </p:grpSpPr>
        <p:sp>
          <p:nvSpPr>
            <p:cNvPr id="12" name="圆角矩形 11"/>
            <p:cNvSpPr/>
            <p:nvPr/>
          </p:nvSpPr>
          <p:spPr>
            <a:xfrm>
              <a:off x="4144700" y="2022813"/>
              <a:ext cx="1597323" cy="529356"/>
            </a:xfrm>
            <a:prstGeom prst="roundRect">
              <a:avLst/>
            </a:prstGeom>
            <a:solidFill>
              <a:srgbClr val="4884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 name="TextBox 28"/>
            <p:cNvSpPr txBox="1"/>
            <p:nvPr/>
          </p:nvSpPr>
          <p:spPr>
            <a:xfrm>
              <a:off x="4315611" y="2022813"/>
              <a:ext cx="1275539" cy="646331"/>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前 言</a:t>
              </a:r>
              <a:endParaRPr kumimoji="0" lang="zh-CN" altLang="en-US" sz="3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271964315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00"/>
                                        <p:tgtEl>
                                          <p:spTgt spid="11"/>
                                        </p:tgtEl>
                                      </p:cBhvr>
                                    </p:animEffect>
                                    <p:anim calcmode="lin" valueType="num">
                                      <p:cBhvr>
                                        <p:cTn id="8" dur="700" fill="hold"/>
                                        <p:tgtEl>
                                          <p:spTgt spid="11"/>
                                        </p:tgtEl>
                                        <p:attrNameLst>
                                          <p:attrName>ppt_x</p:attrName>
                                        </p:attrNameLst>
                                      </p:cBhvr>
                                      <p:tavLst>
                                        <p:tav tm="0">
                                          <p:val>
                                            <p:strVal val="#ppt_x"/>
                                          </p:val>
                                        </p:tav>
                                        <p:tav tm="100000">
                                          <p:val>
                                            <p:strVal val="#ppt_x"/>
                                          </p:val>
                                        </p:tav>
                                      </p:tavLst>
                                    </p:anim>
                                    <p:anim calcmode="lin" valueType="num">
                                      <p:cBhvr>
                                        <p:cTn id="9" dur="7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00"/>
                                        <p:tgtEl>
                                          <p:spTgt spid="9"/>
                                        </p:tgtEl>
                                      </p:cBhvr>
                                    </p:animEffect>
                                    <p:anim calcmode="lin" valueType="num">
                                      <p:cBhvr>
                                        <p:cTn id="13" dur="700" fill="hold"/>
                                        <p:tgtEl>
                                          <p:spTgt spid="9"/>
                                        </p:tgtEl>
                                        <p:attrNameLst>
                                          <p:attrName>ppt_x</p:attrName>
                                        </p:attrNameLst>
                                      </p:cBhvr>
                                      <p:tavLst>
                                        <p:tav tm="0">
                                          <p:val>
                                            <p:strVal val="#ppt_x"/>
                                          </p:val>
                                        </p:tav>
                                        <p:tav tm="100000">
                                          <p:val>
                                            <p:strVal val="#ppt_x"/>
                                          </p:val>
                                        </p:tav>
                                      </p:tavLst>
                                    </p:anim>
                                    <p:anim calcmode="lin" valueType="num">
                                      <p:cBhvr>
                                        <p:cTn id="14" dur="7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22" presetClass="entr" presetSubtype="4" fill="hold" grpId="0" nodeType="afterEffect">
                                  <p:stCondLst>
                                    <p:cond delay="0"/>
                                  </p:stCondLst>
                                  <p:iterate type="lt">
                                    <p:tmPct val="10000"/>
                                  </p:iterate>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A</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3" name="空心弧 12"/>
          <p:cNvSpPr>
            <a:spLocks noChangeArrowheads="1"/>
          </p:cNvSpPr>
          <p:nvPr/>
        </p:nvSpPr>
        <p:spPr bwMode="auto">
          <a:xfrm flipH="1">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       B</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4" name="空心弧 13"/>
          <p:cNvSpPr>
            <a:spLocks noChangeArrowheads="1"/>
          </p:cNvSpPr>
          <p:nvPr/>
        </p:nvSpPr>
        <p:spPr bwMode="auto">
          <a:xfrm>
            <a:off x="3387939"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C</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5" name="空心弧 14"/>
          <p:cNvSpPr>
            <a:spLocks noChangeArrowheads="1"/>
          </p:cNvSpPr>
          <p:nvPr/>
        </p:nvSpPr>
        <p:spPr bwMode="auto">
          <a:xfrm flipH="1">
            <a:off x="3398391"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a:cs typeface="+mn-cs"/>
              </a:rPr>
              <a:t>        D</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94"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2257"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2257"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8" marR="0" lvl="0" indent="-213528" algn="r" defTabSz="682394"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7987086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9"/>
          <p:cNvSpPr txBox="1">
            <a:spLocks noChangeArrowheads="1"/>
          </p:cNvSpPr>
          <p:nvPr/>
        </p:nvSpPr>
        <p:spPr bwMode="auto">
          <a:xfrm>
            <a:off x="5339130" y="1782607"/>
            <a:ext cx="3012457" cy="307777"/>
          </a:xfrm>
          <a:prstGeom prst="rect">
            <a:avLst/>
          </a:prstGeom>
          <a:solidFill>
            <a:srgbClr val="007635"/>
          </a:solidFill>
          <a:ln w="9525">
            <a:solidFill>
              <a:srgbClr val="007635"/>
            </a:solidFill>
            <a:miter lim="800000"/>
            <a:headEnd/>
            <a:tailEnd/>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FFFF"/>
                </a:solidFill>
                <a:effectLst/>
                <a:uLnTx/>
                <a:uFillTx/>
                <a:latin typeface="Arial"/>
                <a:ea typeface="微软雅黑" pitchFamily="34" charset="-122"/>
                <a:cs typeface="+mn-cs"/>
              </a:rPr>
              <a:t>单击此处添加文字内容说明</a:t>
            </a:r>
            <a:endParaRPr kumimoji="0" lang="zh-CN" altLang="en-US" sz="1400" b="1" i="0" u="none" strike="noStrike" kern="1200" cap="none" spc="0" normalizeH="0" baseline="0" noProof="0" dirty="0">
              <a:ln>
                <a:noFill/>
              </a:ln>
              <a:solidFill>
                <a:srgbClr val="FFFFFF"/>
              </a:solidFill>
              <a:effectLst/>
              <a:uLnTx/>
              <a:uFillTx/>
              <a:latin typeface="Arial"/>
              <a:ea typeface="微软雅黑" pitchFamily="34" charset="-122"/>
              <a:cs typeface="+mn-cs"/>
            </a:endParaRPr>
          </a:p>
        </p:txBody>
      </p:sp>
      <p:sp>
        <p:nvSpPr>
          <p:cNvPr id="19" name="TextBox 27"/>
          <p:cNvSpPr txBox="1">
            <a:spLocks noChangeArrowheads="1"/>
          </p:cNvSpPr>
          <p:nvPr/>
        </p:nvSpPr>
        <p:spPr bwMode="auto">
          <a:xfrm>
            <a:off x="5467170" y="1142695"/>
            <a:ext cx="2601964" cy="64633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00B050"/>
                </a:solidFill>
                <a:effectLst/>
                <a:uLnTx/>
                <a:uFillTx/>
                <a:latin typeface="Arial"/>
                <a:ea typeface="微软雅黑" pitchFamily="34" charset="-122"/>
                <a:cs typeface="+mn-cs"/>
              </a:rPr>
              <a:t>20XX </a:t>
            </a:r>
            <a:r>
              <a:rPr kumimoji="0" lang="en-US" altLang="zh-CN" sz="3600" b="1" i="0" u="none" strike="noStrike" kern="1200" cap="none" spc="0" normalizeH="0" baseline="0" noProof="0" dirty="0">
                <a:ln>
                  <a:noFill/>
                </a:ln>
                <a:solidFill>
                  <a:srgbClr val="00B050"/>
                </a:solidFill>
                <a:effectLst/>
                <a:uLnTx/>
                <a:uFillTx/>
                <a:latin typeface="Arial"/>
                <a:ea typeface="微软雅黑" pitchFamily="34" charset="-122"/>
                <a:cs typeface="+mn-cs"/>
              </a:rPr>
              <a:t>year.</a:t>
            </a:r>
            <a:endParaRPr kumimoji="0" lang="zh-CN" altLang="en-US" sz="3600" b="1" i="0" u="none" strike="noStrike" kern="1200" cap="none" spc="0" normalizeH="0" baseline="0" noProof="0" dirty="0">
              <a:ln>
                <a:noFill/>
              </a:ln>
              <a:solidFill>
                <a:srgbClr val="00B050"/>
              </a:solidFill>
              <a:effectLst/>
              <a:uLnTx/>
              <a:uFillTx/>
              <a:latin typeface="Arial"/>
              <a:ea typeface="微软雅黑" pitchFamily="34" charset="-122"/>
              <a:cs typeface="+mn-cs"/>
            </a:endParaRPr>
          </a:p>
        </p:txBody>
      </p:sp>
      <p:grpSp>
        <p:nvGrpSpPr>
          <p:cNvPr id="20" name="组合 19"/>
          <p:cNvGrpSpPr/>
          <p:nvPr/>
        </p:nvGrpSpPr>
        <p:grpSpPr>
          <a:xfrm>
            <a:off x="179038" y="1687421"/>
            <a:ext cx="4948027" cy="2697104"/>
            <a:chOff x="776287" y="706437"/>
            <a:chExt cx="7658101" cy="3768726"/>
          </a:xfrm>
          <a:solidFill>
            <a:srgbClr val="00B050">
              <a:alpha val="98000"/>
            </a:srgbClr>
          </a:solidFill>
        </p:grpSpPr>
        <p:sp>
          <p:nvSpPr>
            <p:cNvPr id="21" name="Freeform 10"/>
            <p:cNvSpPr>
              <a:spLocks/>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Freeform 11"/>
            <p:cNvSpPr>
              <a:spLocks/>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Freeform 12"/>
            <p:cNvSpPr>
              <a:spLocks/>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4" name="Freeform 13"/>
            <p:cNvSpPr>
              <a:spLocks/>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5" name="Freeform 14"/>
            <p:cNvSpPr>
              <a:spLocks/>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Freeform 15"/>
            <p:cNvSpPr>
              <a:spLocks/>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7" name="Freeform 16"/>
            <p:cNvSpPr>
              <a:spLocks/>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8" name="Freeform 17"/>
            <p:cNvSpPr>
              <a:spLocks/>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9" name="Freeform 18"/>
            <p:cNvSpPr>
              <a:spLocks/>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0" name="Freeform 19"/>
            <p:cNvSpPr>
              <a:spLocks/>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1" name="Freeform 20"/>
            <p:cNvSpPr>
              <a:spLocks/>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2" name="Freeform 21"/>
            <p:cNvSpPr>
              <a:spLocks/>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3" name="Freeform 22"/>
            <p:cNvSpPr>
              <a:spLocks/>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4" name="Freeform 23"/>
            <p:cNvSpPr>
              <a:spLocks/>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5" name="Freeform 24"/>
            <p:cNvSpPr>
              <a:spLocks/>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6" name="Freeform 25"/>
            <p:cNvSpPr>
              <a:spLocks/>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7" name="Freeform 26"/>
            <p:cNvSpPr>
              <a:spLocks/>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Freeform 27"/>
            <p:cNvSpPr>
              <a:spLocks/>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9" name="Freeform 28"/>
            <p:cNvSpPr>
              <a:spLocks/>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Freeform 29"/>
            <p:cNvSpPr>
              <a:spLocks/>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1" name="Freeform 30"/>
            <p:cNvSpPr>
              <a:spLocks/>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Freeform 31"/>
            <p:cNvSpPr>
              <a:spLocks/>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3" name="Freeform 32"/>
            <p:cNvSpPr>
              <a:spLocks/>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4" name="Freeform 33"/>
            <p:cNvSpPr>
              <a:spLocks/>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5" name="Freeform 34"/>
            <p:cNvSpPr>
              <a:spLocks/>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6" name="Freeform 35"/>
            <p:cNvSpPr>
              <a:spLocks/>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7" name="Freeform 36"/>
            <p:cNvSpPr>
              <a:spLocks/>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8" name="Freeform 37"/>
            <p:cNvSpPr>
              <a:spLocks/>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9" name="Freeform 38"/>
            <p:cNvSpPr>
              <a:spLocks/>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0" name="Freeform 39"/>
            <p:cNvSpPr>
              <a:spLocks/>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1" name="Freeform 40"/>
            <p:cNvSpPr>
              <a:spLocks/>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2" name="Freeform 41"/>
            <p:cNvSpPr>
              <a:spLocks/>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3" name="Freeform 42"/>
            <p:cNvSpPr>
              <a:spLocks/>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4" name="Freeform 43"/>
            <p:cNvSpPr>
              <a:spLocks/>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5" name="Freeform 44"/>
            <p:cNvSpPr>
              <a:spLocks/>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6" name="Freeform 45"/>
            <p:cNvSpPr>
              <a:spLocks/>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7" name="Freeform 46"/>
            <p:cNvSpPr>
              <a:spLocks/>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8" name="Freeform 47"/>
            <p:cNvSpPr>
              <a:spLocks/>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9" name="Freeform 48"/>
            <p:cNvSpPr>
              <a:spLocks/>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0" name="Freeform 49"/>
            <p:cNvSpPr>
              <a:spLocks/>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1" name="Freeform 50"/>
            <p:cNvSpPr>
              <a:spLocks/>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2" name="Freeform 51"/>
            <p:cNvSpPr>
              <a:spLocks/>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3" name="Freeform 52"/>
            <p:cNvSpPr>
              <a:spLocks/>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4" name="Freeform 53"/>
            <p:cNvSpPr>
              <a:spLocks/>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5" name="Freeform 54"/>
            <p:cNvSpPr>
              <a:spLocks/>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6" name="Freeform 55"/>
            <p:cNvSpPr>
              <a:spLocks/>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7" name="Freeform 56"/>
            <p:cNvSpPr>
              <a:spLocks/>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8" name="Freeform 57"/>
            <p:cNvSpPr>
              <a:spLocks/>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9" name="Freeform 58"/>
            <p:cNvSpPr>
              <a:spLocks/>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0" name="Freeform 59"/>
            <p:cNvSpPr>
              <a:spLocks/>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1" name="Freeform 60"/>
            <p:cNvSpPr>
              <a:spLocks/>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2" name="Freeform 61"/>
            <p:cNvSpPr>
              <a:spLocks/>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3" name="Freeform 62"/>
            <p:cNvSpPr>
              <a:spLocks/>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4" name="Freeform 63"/>
            <p:cNvSpPr>
              <a:spLocks/>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5" name="Freeform 64"/>
            <p:cNvSpPr>
              <a:spLocks/>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6" name="Freeform 65"/>
            <p:cNvSpPr>
              <a:spLocks/>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7" name="Freeform 66"/>
            <p:cNvSpPr>
              <a:spLocks/>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8" name="Freeform 67"/>
            <p:cNvSpPr>
              <a:spLocks/>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79" name="Rectangle 68"/>
            <p:cNvSpPr>
              <a:spLocks noChangeArrowheads="1"/>
            </p:cNvSpPr>
            <p:nvPr/>
          </p:nvSpPr>
          <p:spPr bwMode="auto">
            <a:xfrm>
              <a:off x="6961187" y="2870200"/>
              <a:ext cx="19050" cy="11113"/>
            </a:xfrm>
            <a:prstGeom prst="rect">
              <a:avLst/>
            </a:pr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0" name="Freeform 69"/>
            <p:cNvSpPr>
              <a:spLocks/>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1" name="Freeform 70"/>
            <p:cNvSpPr>
              <a:spLocks/>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2" name="Freeform 71"/>
            <p:cNvSpPr>
              <a:spLocks/>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3" name="Freeform 72"/>
            <p:cNvSpPr>
              <a:spLocks/>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4" name="Freeform 73"/>
            <p:cNvSpPr>
              <a:spLocks/>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5" name="Freeform 74"/>
            <p:cNvSpPr>
              <a:spLocks/>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6" name="Freeform 75"/>
            <p:cNvSpPr>
              <a:spLocks/>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7" name="Freeform 76"/>
            <p:cNvSpPr>
              <a:spLocks/>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8" name="Freeform 77"/>
            <p:cNvSpPr>
              <a:spLocks/>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89" name="Freeform 78"/>
            <p:cNvSpPr>
              <a:spLocks/>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0" name="Freeform 79"/>
            <p:cNvSpPr>
              <a:spLocks/>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1" name="Freeform 80"/>
            <p:cNvSpPr>
              <a:spLocks/>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2" name="Freeform 81"/>
            <p:cNvSpPr>
              <a:spLocks/>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3" name="Freeform 82"/>
            <p:cNvSpPr>
              <a:spLocks/>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4" name="Freeform 83"/>
            <p:cNvSpPr>
              <a:spLocks/>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5" name="Freeform 84"/>
            <p:cNvSpPr>
              <a:spLocks/>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6" name="Freeform 85"/>
            <p:cNvSpPr>
              <a:spLocks/>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7" name="Freeform 86"/>
            <p:cNvSpPr>
              <a:spLocks/>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8" name="Freeform 87"/>
            <p:cNvSpPr>
              <a:spLocks/>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99" name="Freeform 88"/>
            <p:cNvSpPr>
              <a:spLocks/>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0" name="Freeform 89"/>
            <p:cNvSpPr>
              <a:spLocks/>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1" name="Freeform 90"/>
            <p:cNvSpPr>
              <a:spLocks/>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2" name="Freeform 91"/>
            <p:cNvSpPr>
              <a:spLocks noEditPoints="1"/>
            </p:cNvSpPr>
            <p:nvPr/>
          </p:nvSpPr>
          <p:spPr bwMode="auto">
            <a:xfrm>
              <a:off x="3990975" y="1009650"/>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3" name="Freeform 92"/>
            <p:cNvSpPr>
              <a:spLocks/>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4"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5" name="Freeform 94"/>
            <p:cNvSpPr>
              <a:spLocks/>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6"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7" name="Freeform 96"/>
            <p:cNvSpPr>
              <a:spLocks/>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8" name="Freeform 97"/>
            <p:cNvSpPr>
              <a:spLocks/>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09" name="Freeform 98"/>
            <p:cNvSpPr>
              <a:spLocks/>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0" name="Freeform 99"/>
            <p:cNvSpPr>
              <a:spLocks/>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1" name="Freeform 100"/>
            <p:cNvSpPr>
              <a:spLocks/>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2" name="Freeform 101"/>
            <p:cNvSpPr>
              <a:spLocks/>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3" name="Freeform 102"/>
            <p:cNvSpPr>
              <a:spLocks/>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4" name="Freeform 103"/>
            <p:cNvSpPr>
              <a:spLocks/>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5" name="Freeform 104"/>
            <p:cNvSpPr>
              <a:spLocks/>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6" name="Freeform 105"/>
            <p:cNvSpPr>
              <a:spLocks/>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7" name="Freeform 106"/>
            <p:cNvSpPr>
              <a:spLocks/>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8" name="Freeform 107"/>
            <p:cNvSpPr>
              <a:spLocks/>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19" name="Freeform 108"/>
            <p:cNvSpPr>
              <a:spLocks/>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0" name="Freeform 109"/>
            <p:cNvSpPr>
              <a:spLocks/>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1" name="Freeform 110"/>
            <p:cNvSpPr>
              <a:spLocks/>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2" name="Freeform 111"/>
            <p:cNvSpPr>
              <a:spLocks/>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3" name="Freeform 112"/>
            <p:cNvSpPr>
              <a:spLocks/>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4" name="Freeform 113"/>
            <p:cNvSpPr>
              <a:spLocks/>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5" name="Freeform 114"/>
            <p:cNvSpPr>
              <a:spLocks/>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6" name="Freeform 115"/>
            <p:cNvSpPr>
              <a:spLocks/>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127" name="Freeform 116"/>
            <p:cNvSpPr>
              <a:spLocks/>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xtLst/>
          </p:spPr>
          <p:txBody>
            <a:bodyPr/>
            <a:lstStyle/>
            <a:p>
              <a:pPr marL="0" marR="0" lvl="0" indent="0" algn="l"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28" name="流程图: 联系 20"/>
          <p:cNvSpPr/>
          <p:nvPr/>
        </p:nvSpPr>
        <p:spPr>
          <a:xfrm>
            <a:off x="876873" y="2367461"/>
            <a:ext cx="239341" cy="39380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29" name="流程图: 联系 20"/>
          <p:cNvSpPr/>
          <p:nvPr/>
        </p:nvSpPr>
        <p:spPr>
          <a:xfrm>
            <a:off x="2640713" y="2995633"/>
            <a:ext cx="239341" cy="393807"/>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0" name="流程图: 联系 20"/>
          <p:cNvSpPr/>
          <p:nvPr/>
        </p:nvSpPr>
        <p:spPr>
          <a:xfrm>
            <a:off x="1534194" y="3412492"/>
            <a:ext cx="241075" cy="39380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1" name="流程图: 联系 20"/>
          <p:cNvSpPr/>
          <p:nvPr/>
        </p:nvSpPr>
        <p:spPr>
          <a:xfrm>
            <a:off x="3504423" y="2219544"/>
            <a:ext cx="239341" cy="39572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2" name="流程图: 联系 20"/>
          <p:cNvSpPr/>
          <p:nvPr/>
        </p:nvSpPr>
        <p:spPr>
          <a:xfrm>
            <a:off x="3884247" y="2713244"/>
            <a:ext cx="169966" cy="278547"/>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3" name="流程图: 联系 20"/>
          <p:cNvSpPr/>
          <p:nvPr/>
        </p:nvSpPr>
        <p:spPr>
          <a:xfrm>
            <a:off x="4264070" y="3669909"/>
            <a:ext cx="154357" cy="25165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4" name="流程图: 联系 20"/>
          <p:cNvSpPr/>
          <p:nvPr/>
        </p:nvSpPr>
        <p:spPr>
          <a:xfrm>
            <a:off x="3027474" y="2865005"/>
            <a:ext cx="119671" cy="19594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5" name="流程图: 联系 20"/>
          <p:cNvSpPr/>
          <p:nvPr/>
        </p:nvSpPr>
        <p:spPr>
          <a:xfrm>
            <a:off x="2758650" y="2530748"/>
            <a:ext cx="119670" cy="19594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6" name="流程图: 联系 20"/>
          <p:cNvSpPr/>
          <p:nvPr/>
        </p:nvSpPr>
        <p:spPr>
          <a:xfrm>
            <a:off x="5661642" y="2337260"/>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7" name="流程图: 联系 20"/>
          <p:cNvSpPr/>
          <p:nvPr/>
        </p:nvSpPr>
        <p:spPr>
          <a:xfrm>
            <a:off x="5661642" y="3073972"/>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8" name="流程图: 联系 20"/>
          <p:cNvSpPr/>
          <p:nvPr/>
        </p:nvSpPr>
        <p:spPr>
          <a:xfrm>
            <a:off x="5661642" y="3878999"/>
            <a:ext cx="259687" cy="42936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213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39" name="TextBox 2"/>
          <p:cNvSpPr txBox="1"/>
          <p:nvPr/>
        </p:nvSpPr>
        <p:spPr>
          <a:xfrm>
            <a:off x="6037809" y="2426752"/>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a:t>
            </a:r>
            <a:r>
              <a:rPr kumimoji="0" lang="zh-CN" altLang="en-US" sz="1200" b="0" i="0" u="none" strike="noStrike" kern="1200" cap="none" spc="0" normalizeH="0" baseline="0" noProof="0" dirty="0" smtClean="0">
                <a:ln>
                  <a:noFill/>
                </a:ln>
                <a:solidFill>
                  <a:srgbClr val="000000"/>
                </a:solidFill>
                <a:effectLst/>
                <a:uLnTx/>
                <a:uFillTx/>
                <a:latin typeface="Arial"/>
                <a:ea typeface="微软雅黑"/>
                <a:cs typeface="+mn-cs"/>
              </a:rPr>
              <a:t>说明</a:t>
            </a:r>
            <a:endParaRPr kumimoji="0" lang="zh-CN" altLang="en-US" sz="120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140" name="TextBox 151"/>
          <p:cNvSpPr txBox="1"/>
          <p:nvPr/>
        </p:nvSpPr>
        <p:spPr>
          <a:xfrm>
            <a:off x="6037809" y="3129818"/>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a:t>
            </a:r>
            <a:r>
              <a:rPr kumimoji="0" lang="zh-CN" altLang="en-US" sz="1200" b="0" i="0" u="none" strike="noStrike" kern="1200" cap="none" spc="0" normalizeH="0" baseline="0" noProof="0" dirty="0" smtClean="0">
                <a:ln>
                  <a:noFill/>
                </a:ln>
                <a:solidFill>
                  <a:srgbClr val="000000"/>
                </a:solidFill>
                <a:effectLst/>
                <a:uLnTx/>
                <a:uFillTx/>
                <a:latin typeface="Arial"/>
                <a:ea typeface="微软雅黑"/>
                <a:cs typeface="+mn-cs"/>
              </a:rPr>
              <a:t>说明</a:t>
            </a:r>
            <a:endParaRPr kumimoji="0" lang="zh-CN" altLang="en-US" sz="120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141" name="TextBox 152"/>
          <p:cNvSpPr txBox="1"/>
          <p:nvPr/>
        </p:nvSpPr>
        <p:spPr>
          <a:xfrm>
            <a:off x="6037809" y="3955183"/>
            <a:ext cx="203132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Arial"/>
                <a:ea typeface="微软雅黑"/>
                <a:cs typeface="+mn-cs"/>
              </a:rPr>
              <a:t>单击此处添加文字内容</a:t>
            </a:r>
            <a:r>
              <a:rPr kumimoji="0" lang="zh-CN" altLang="en-US" sz="1200" b="0" i="0" u="none" strike="noStrike" kern="1200" cap="none" spc="0" normalizeH="0" baseline="0" noProof="0" dirty="0" smtClean="0">
                <a:ln>
                  <a:noFill/>
                </a:ln>
                <a:solidFill>
                  <a:srgbClr val="000000"/>
                </a:solidFill>
                <a:effectLst/>
                <a:uLnTx/>
                <a:uFillTx/>
                <a:latin typeface="Arial"/>
                <a:ea typeface="微软雅黑"/>
                <a:cs typeface="+mn-cs"/>
              </a:rPr>
              <a:t>说明</a:t>
            </a:r>
            <a:endParaRPr kumimoji="0" lang="zh-CN" altLang="en-US" sz="1200" b="0" i="0" u="none" strike="noStrike" kern="1200" cap="none" spc="0" normalizeH="0" baseline="0" noProof="0" dirty="0">
              <a:ln>
                <a:noFill/>
              </a:ln>
              <a:solidFill>
                <a:srgbClr val="000000"/>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2529888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 presetClass="entr" presetSubtype="1" fill="hold" grpId="0" nodeType="afterEffect">
                                  <p:stCondLst>
                                    <p:cond delay="0"/>
                                  </p:stCondLst>
                                  <p:childTnLst>
                                    <p:set>
                                      <p:cBhvr>
                                        <p:cTn id="12" dur="1" fill="hold">
                                          <p:stCondLst>
                                            <p:cond delay="0"/>
                                          </p:stCondLst>
                                        </p:cTn>
                                        <p:tgtEl>
                                          <p:spTgt spid="131"/>
                                        </p:tgtEl>
                                        <p:attrNameLst>
                                          <p:attrName>style.visibility</p:attrName>
                                        </p:attrNameLst>
                                      </p:cBhvr>
                                      <p:to>
                                        <p:strVal val="visible"/>
                                      </p:to>
                                    </p:set>
                                    <p:anim calcmode="lin" valueType="num">
                                      <p:cBhvr additive="base">
                                        <p:cTn id="13" dur="500" fill="hold"/>
                                        <p:tgtEl>
                                          <p:spTgt spid="131"/>
                                        </p:tgtEl>
                                        <p:attrNameLst>
                                          <p:attrName>ppt_x</p:attrName>
                                        </p:attrNameLst>
                                      </p:cBhvr>
                                      <p:tavLst>
                                        <p:tav tm="0">
                                          <p:val>
                                            <p:strVal val="#ppt_x"/>
                                          </p:val>
                                        </p:tav>
                                        <p:tav tm="100000">
                                          <p:val>
                                            <p:strVal val="#ppt_x"/>
                                          </p:val>
                                        </p:tav>
                                      </p:tavLst>
                                    </p:anim>
                                    <p:anim calcmode="lin" valueType="num">
                                      <p:cBhvr additive="base">
                                        <p:cTn id="14" dur="500" fill="hold"/>
                                        <p:tgtEl>
                                          <p:spTgt spid="131"/>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250"/>
                                  </p:stCondLst>
                                  <p:childTnLst>
                                    <p:set>
                                      <p:cBhvr>
                                        <p:cTn id="16" dur="1" fill="hold">
                                          <p:stCondLst>
                                            <p:cond delay="0"/>
                                          </p:stCondLst>
                                        </p:cTn>
                                        <p:tgtEl>
                                          <p:spTgt spid="135"/>
                                        </p:tgtEl>
                                        <p:attrNameLst>
                                          <p:attrName>style.visibility</p:attrName>
                                        </p:attrNameLst>
                                      </p:cBhvr>
                                      <p:to>
                                        <p:strVal val="visible"/>
                                      </p:to>
                                    </p:set>
                                    <p:anim calcmode="lin" valueType="num">
                                      <p:cBhvr additive="base">
                                        <p:cTn id="17" dur="500" fill="hold"/>
                                        <p:tgtEl>
                                          <p:spTgt spid="135"/>
                                        </p:tgtEl>
                                        <p:attrNameLst>
                                          <p:attrName>ppt_x</p:attrName>
                                        </p:attrNameLst>
                                      </p:cBhvr>
                                      <p:tavLst>
                                        <p:tav tm="0">
                                          <p:val>
                                            <p:strVal val="#ppt_x"/>
                                          </p:val>
                                        </p:tav>
                                        <p:tav tm="100000">
                                          <p:val>
                                            <p:strVal val="#ppt_x"/>
                                          </p:val>
                                        </p:tav>
                                      </p:tavLst>
                                    </p:anim>
                                    <p:anim calcmode="lin" valueType="num">
                                      <p:cBhvr additive="base">
                                        <p:cTn id="18" dur="500" fill="hold"/>
                                        <p:tgtEl>
                                          <p:spTgt spid="135"/>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500"/>
                                  </p:stCondLst>
                                  <p:childTnLst>
                                    <p:set>
                                      <p:cBhvr>
                                        <p:cTn id="20" dur="1" fill="hold">
                                          <p:stCondLst>
                                            <p:cond delay="0"/>
                                          </p:stCondLst>
                                        </p:cTn>
                                        <p:tgtEl>
                                          <p:spTgt spid="134"/>
                                        </p:tgtEl>
                                        <p:attrNameLst>
                                          <p:attrName>style.visibility</p:attrName>
                                        </p:attrNameLst>
                                      </p:cBhvr>
                                      <p:to>
                                        <p:strVal val="visible"/>
                                      </p:to>
                                    </p:set>
                                    <p:anim calcmode="lin" valueType="num">
                                      <p:cBhvr additive="base">
                                        <p:cTn id="21" dur="500" fill="hold"/>
                                        <p:tgtEl>
                                          <p:spTgt spid="134"/>
                                        </p:tgtEl>
                                        <p:attrNameLst>
                                          <p:attrName>ppt_x</p:attrName>
                                        </p:attrNameLst>
                                      </p:cBhvr>
                                      <p:tavLst>
                                        <p:tav tm="0">
                                          <p:val>
                                            <p:strVal val="#ppt_x"/>
                                          </p:val>
                                        </p:tav>
                                        <p:tav tm="100000">
                                          <p:val>
                                            <p:strVal val="#ppt_x"/>
                                          </p:val>
                                        </p:tav>
                                      </p:tavLst>
                                    </p:anim>
                                    <p:anim calcmode="lin" valueType="num">
                                      <p:cBhvr additive="base">
                                        <p:cTn id="22" dur="500" fill="hold"/>
                                        <p:tgtEl>
                                          <p:spTgt spid="134"/>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750"/>
                                  </p:stCondLst>
                                  <p:childTnLst>
                                    <p:set>
                                      <p:cBhvr>
                                        <p:cTn id="24" dur="1" fill="hold">
                                          <p:stCondLst>
                                            <p:cond delay="0"/>
                                          </p:stCondLst>
                                        </p:cTn>
                                        <p:tgtEl>
                                          <p:spTgt spid="132"/>
                                        </p:tgtEl>
                                        <p:attrNameLst>
                                          <p:attrName>style.visibility</p:attrName>
                                        </p:attrNameLst>
                                      </p:cBhvr>
                                      <p:to>
                                        <p:strVal val="visible"/>
                                      </p:to>
                                    </p:set>
                                    <p:anim calcmode="lin" valueType="num">
                                      <p:cBhvr additive="base">
                                        <p:cTn id="25" dur="500" fill="hold"/>
                                        <p:tgtEl>
                                          <p:spTgt spid="132"/>
                                        </p:tgtEl>
                                        <p:attrNameLst>
                                          <p:attrName>ppt_x</p:attrName>
                                        </p:attrNameLst>
                                      </p:cBhvr>
                                      <p:tavLst>
                                        <p:tav tm="0">
                                          <p:val>
                                            <p:strVal val="#ppt_x"/>
                                          </p:val>
                                        </p:tav>
                                        <p:tav tm="100000">
                                          <p:val>
                                            <p:strVal val="#ppt_x"/>
                                          </p:val>
                                        </p:tav>
                                      </p:tavLst>
                                    </p:anim>
                                    <p:anim calcmode="lin" valueType="num">
                                      <p:cBhvr additive="base">
                                        <p:cTn id="26" dur="500" fill="hold"/>
                                        <p:tgtEl>
                                          <p:spTgt spid="132"/>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1000"/>
                                  </p:stCondLst>
                                  <p:childTnLst>
                                    <p:set>
                                      <p:cBhvr>
                                        <p:cTn id="28" dur="1" fill="hold">
                                          <p:stCondLst>
                                            <p:cond delay="0"/>
                                          </p:stCondLst>
                                        </p:cTn>
                                        <p:tgtEl>
                                          <p:spTgt spid="129"/>
                                        </p:tgtEl>
                                        <p:attrNameLst>
                                          <p:attrName>style.visibility</p:attrName>
                                        </p:attrNameLst>
                                      </p:cBhvr>
                                      <p:to>
                                        <p:strVal val="visible"/>
                                      </p:to>
                                    </p:set>
                                    <p:anim calcmode="lin" valueType="num">
                                      <p:cBhvr additive="base">
                                        <p:cTn id="29" dur="500" fill="hold"/>
                                        <p:tgtEl>
                                          <p:spTgt spid="129"/>
                                        </p:tgtEl>
                                        <p:attrNameLst>
                                          <p:attrName>ppt_x</p:attrName>
                                        </p:attrNameLst>
                                      </p:cBhvr>
                                      <p:tavLst>
                                        <p:tav tm="0">
                                          <p:val>
                                            <p:strVal val="#ppt_x"/>
                                          </p:val>
                                        </p:tav>
                                        <p:tav tm="100000">
                                          <p:val>
                                            <p:strVal val="#ppt_x"/>
                                          </p:val>
                                        </p:tav>
                                      </p:tavLst>
                                    </p:anim>
                                    <p:anim calcmode="lin" valueType="num">
                                      <p:cBhvr additive="base">
                                        <p:cTn id="30" dur="500" fill="hold"/>
                                        <p:tgtEl>
                                          <p:spTgt spid="129"/>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1250"/>
                                  </p:stCondLst>
                                  <p:childTnLst>
                                    <p:set>
                                      <p:cBhvr>
                                        <p:cTn id="32" dur="1" fill="hold">
                                          <p:stCondLst>
                                            <p:cond delay="0"/>
                                          </p:stCondLst>
                                        </p:cTn>
                                        <p:tgtEl>
                                          <p:spTgt spid="128"/>
                                        </p:tgtEl>
                                        <p:attrNameLst>
                                          <p:attrName>style.visibility</p:attrName>
                                        </p:attrNameLst>
                                      </p:cBhvr>
                                      <p:to>
                                        <p:strVal val="visible"/>
                                      </p:to>
                                    </p:set>
                                    <p:anim calcmode="lin" valueType="num">
                                      <p:cBhvr additive="base">
                                        <p:cTn id="33" dur="500" fill="hold"/>
                                        <p:tgtEl>
                                          <p:spTgt spid="128"/>
                                        </p:tgtEl>
                                        <p:attrNameLst>
                                          <p:attrName>ppt_x</p:attrName>
                                        </p:attrNameLst>
                                      </p:cBhvr>
                                      <p:tavLst>
                                        <p:tav tm="0">
                                          <p:val>
                                            <p:strVal val="#ppt_x"/>
                                          </p:val>
                                        </p:tav>
                                        <p:tav tm="100000">
                                          <p:val>
                                            <p:strVal val="#ppt_x"/>
                                          </p:val>
                                        </p:tav>
                                      </p:tavLst>
                                    </p:anim>
                                    <p:anim calcmode="lin" valueType="num">
                                      <p:cBhvr additive="base">
                                        <p:cTn id="34" dur="500" fill="hold"/>
                                        <p:tgtEl>
                                          <p:spTgt spid="128"/>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1500"/>
                                  </p:stCondLst>
                                  <p:childTnLst>
                                    <p:set>
                                      <p:cBhvr>
                                        <p:cTn id="36" dur="1" fill="hold">
                                          <p:stCondLst>
                                            <p:cond delay="0"/>
                                          </p:stCondLst>
                                        </p:cTn>
                                        <p:tgtEl>
                                          <p:spTgt spid="133"/>
                                        </p:tgtEl>
                                        <p:attrNameLst>
                                          <p:attrName>style.visibility</p:attrName>
                                        </p:attrNameLst>
                                      </p:cBhvr>
                                      <p:to>
                                        <p:strVal val="visible"/>
                                      </p:to>
                                    </p:set>
                                    <p:anim calcmode="lin" valueType="num">
                                      <p:cBhvr additive="base">
                                        <p:cTn id="37" dur="500" fill="hold"/>
                                        <p:tgtEl>
                                          <p:spTgt spid="133"/>
                                        </p:tgtEl>
                                        <p:attrNameLst>
                                          <p:attrName>ppt_x</p:attrName>
                                        </p:attrNameLst>
                                      </p:cBhvr>
                                      <p:tavLst>
                                        <p:tav tm="0">
                                          <p:val>
                                            <p:strVal val="#ppt_x"/>
                                          </p:val>
                                        </p:tav>
                                        <p:tav tm="100000">
                                          <p:val>
                                            <p:strVal val="#ppt_x"/>
                                          </p:val>
                                        </p:tav>
                                      </p:tavLst>
                                    </p:anim>
                                    <p:anim calcmode="lin" valueType="num">
                                      <p:cBhvr additive="base">
                                        <p:cTn id="38" dur="500" fill="hold"/>
                                        <p:tgtEl>
                                          <p:spTgt spid="133"/>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1750"/>
                                  </p:stCondLst>
                                  <p:childTnLst>
                                    <p:set>
                                      <p:cBhvr>
                                        <p:cTn id="40" dur="1" fill="hold">
                                          <p:stCondLst>
                                            <p:cond delay="0"/>
                                          </p:stCondLst>
                                        </p:cTn>
                                        <p:tgtEl>
                                          <p:spTgt spid="130"/>
                                        </p:tgtEl>
                                        <p:attrNameLst>
                                          <p:attrName>style.visibility</p:attrName>
                                        </p:attrNameLst>
                                      </p:cBhvr>
                                      <p:to>
                                        <p:strVal val="visible"/>
                                      </p:to>
                                    </p:set>
                                    <p:anim calcmode="lin" valueType="num">
                                      <p:cBhvr additive="base">
                                        <p:cTn id="41" dur="500" fill="hold"/>
                                        <p:tgtEl>
                                          <p:spTgt spid="130"/>
                                        </p:tgtEl>
                                        <p:attrNameLst>
                                          <p:attrName>ppt_x</p:attrName>
                                        </p:attrNameLst>
                                      </p:cBhvr>
                                      <p:tavLst>
                                        <p:tav tm="0">
                                          <p:val>
                                            <p:strVal val="#ppt_x"/>
                                          </p:val>
                                        </p:tav>
                                        <p:tav tm="100000">
                                          <p:val>
                                            <p:strVal val="#ppt_x"/>
                                          </p:val>
                                        </p:tav>
                                      </p:tavLst>
                                    </p:anim>
                                    <p:anim calcmode="lin" valueType="num">
                                      <p:cBhvr additive="base">
                                        <p:cTn id="42" dur="500" fill="hold"/>
                                        <p:tgtEl>
                                          <p:spTgt spid="130"/>
                                        </p:tgtEl>
                                        <p:attrNameLst>
                                          <p:attrName>ppt_y</p:attrName>
                                        </p:attrNameLst>
                                      </p:cBhvr>
                                      <p:tavLst>
                                        <p:tav tm="0">
                                          <p:val>
                                            <p:strVal val="0-#ppt_h/2"/>
                                          </p:val>
                                        </p:tav>
                                        <p:tav tm="100000">
                                          <p:val>
                                            <p:strVal val="#ppt_y"/>
                                          </p:val>
                                        </p:tav>
                                      </p:tavLst>
                                    </p:anim>
                                  </p:childTnLst>
                                </p:cTn>
                              </p:par>
                            </p:childTnLst>
                          </p:cTn>
                        </p:par>
                        <p:par>
                          <p:cTn id="43" fill="hold">
                            <p:stCondLst>
                              <p:cond delay="2750"/>
                            </p:stCondLst>
                            <p:childTnLst>
                              <p:par>
                                <p:cTn id="44" presetID="2" presetClass="entr" presetSubtype="2"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1+#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325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3750"/>
                            </p:stCondLst>
                            <p:childTnLst>
                              <p:par>
                                <p:cTn id="53" presetID="2" presetClass="entr" presetSubtype="4" fill="hold" grpId="0" nodeType="afterEffect">
                                  <p:stCondLst>
                                    <p:cond delay="0"/>
                                  </p:stCondLst>
                                  <p:childTnLst>
                                    <p:set>
                                      <p:cBhvr>
                                        <p:cTn id="54" dur="1" fill="hold">
                                          <p:stCondLst>
                                            <p:cond delay="0"/>
                                          </p:stCondLst>
                                        </p:cTn>
                                        <p:tgtEl>
                                          <p:spTgt spid="136"/>
                                        </p:tgtEl>
                                        <p:attrNameLst>
                                          <p:attrName>style.visibility</p:attrName>
                                        </p:attrNameLst>
                                      </p:cBhvr>
                                      <p:to>
                                        <p:strVal val="visible"/>
                                      </p:to>
                                    </p:set>
                                    <p:anim calcmode="lin" valueType="num">
                                      <p:cBhvr additive="base">
                                        <p:cTn id="55" dur="500" fill="hold"/>
                                        <p:tgtEl>
                                          <p:spTgt spid="136"/>
                                        </p:tgtEl>
                                        <p:attrNameLst>
                                          <p:attrName>ppt_x</p:attrName>
                                        </p:attrNameLst>
                                      </p:cBhvr>
                                      <p:tavLst>
                                        <p:tav tm="0">
                                          <p:val>
                                            <p:strVal val="#ppt_x"/>
                                          </p:val>
                                        </p:tav>
                                        <p:tav tm="100000">
                                          <p:val>
                                            <p:strVal val="#ppt_x"/>
                                          </p:val>
                                        </p:tav>
                                      </p:tavLst>
                                    </p:anim>
                                    <p:anim calcmode="lin" valueType="num">
                                      <p:cBhvr additive="base">
                                        <p:cTn id="56" dur="500" fill="hold"/>
                                        <p:tgtEl>
                                          <p:spTgt spid="13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
                                  </p:stCondLst>
                                  <p:childTnLst>
                                    <p:set>
                                      <p:cBhvr>
                                        <p:cTn id="58" dur="1" fill="hold">
                                          <p:stCondLst>
                                            <p:cond delay="0"/>
                                          </p:stCondLst>
                                        </p:cTn>
                                        <p:tgtEl>
                                          <p:spTgt spid="137"/>
                                        </p:tgtEl>
                                        <p:attrNameLst>
                                          <p:attrName>style.visibility</p:attrName>
                                        </p:attrNameLst>
                                      </p:cBhvr>
                                      <p:to>
                                        <p:strVal val="visible"/>
                                      </p:to>
                                    </p:set>
                                    <p:anim calcmode="lin" valueType="num">
                                      <p:cBhvr additive="base">
                                        <p:cTn id="59" dur="500" fill="hold"/>
                                        <p:tgtEl>
                                          <p:spTgt spid="137"/>
                                        </p:tgtEl>
                                        <p:attrNameLst>
                                          <p:attrName>ppt_x</p:attrName>
                                        </p:attrNameLst>
                                      </p:cBhvr>
                                      <p:tavLst>
                                        <p:tav tm="0">
                                          <p:val>
                                            <p:strVal val="#ppt_x"/>
                                          </p:val>
                                        </p:tav>
                                        <p:tav tm="100000">
                                          <p:val>
                                            <p:strVal val="#ppt_x"/>
                                          </p:val>
                                        </p:tav>
                                      </p:tavLst>
                                    </p:anim>
                                    <p:anim calcmode="lin" valueType="num">
                                      <p:cBhvr additive="base">
                                        <p:cTn id="60" dur="500" fill="hold"/>
                                        <p:tgtEl>
                                          <p:spTgt spid="1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500"/>
                                  </p:stCondLst>
                                  <p:childTnLst>
                                    <p:set>
                                      <p:cBhvr>
                                        <p:cTn id="62" dur="1" fill="hold">
                                          <p:stCondLst>
                                            <p:cond delay="0"/>
                                          </p:stCondLst>
                                        </p:cTn>
                                        <p:tgtEl>
                                          <p:spTgt spid="138"/>
                                        </p:tgtEl>
                                        <p:attrNameLst>
                                          <p:attrName>style.visibility</p:attrName>
                                        </p:attrNameLst>
                                      </p:cBhvr>
                                      <p:to>
                                        <p:strVal val="visible"/>
                                      </p:to>
                                    </p:set>
                                    <p:anim calcmode="lin" valueType="num">
                                      <p:cBhvr additive="base">
                                        <p:cTn id="63" dur="500" fill="hold"/>
                                        <p:tgtEl>
                                          <p:spTgt spid="138"/>
                                        </p:tgtEl>
                                        <p:attrNameLst>
                                          <p:attrName>ppt_x</p:attrName>
                                        </p:attrNameLst>
                                      </p:cBhvr>
                                      <p:tavLst>
                                        <p:tav tm="0">
                                          <p:val>
                                            <p:strVal val="#ppt_x"/>
                                          </p:val>
                                        </p:tav>
                                        <p:tav tm="100000">
                                          <p:val>
                                            <p:strVal val="#ppt_x"/>
                                          </p:val>
                                        </p:tav>
                                      </p:tavLst>
                                    </p:anim>
                                    <p:anim calcmode="lin" valueType="num">
                                      <p:cBhvr additive="base">
                                        <p:cTn id="64" dur="500" fill="hold"/>
                                        <p:tgtEl>
                                          <p:spTgt spid="138"/>
                                        </p:tgtEl>
                                        <p:attrNameLst>
                                          <p:attrName>ppt_y</p:attrName>
                                        </p:attrNameLst>
                                      </p:cBhvr>
                                      <p:tavLst>
                                        <p:tav tm="0">
                                          <p:val>
                                            <p:strVal val="1+#ppt_h/2"/>
                                          </p:val>
                                        </p:tav>
                                        <p:tav tm="100000">
                                          <p:val>
                                            <p:strVal val="#ppt_y"/>
                                          </p:val>
                                        </p:tav>
                                      </p:tavLst>
                                    </p:anim>
                                  </p:childTnLst>
                                </p:cTn>
                              </p:par>
                            </p:childTnLst>
                          </p:cTn>
                        </p:par>
                        <p:par>
                          <p:cTn id="65" fill="hold">
                            <p:stCondLst>
                              <p:cond delay="4750"/>
                            </p:stCondLst>
                            <p:childTnLst>
                              <p:par>
                                <p:cTn id="66" presetID="22" presetClass="entr" presetSubtype="8" fill="hold" grpId="0" nodeType="afterEffect">
                                  <p:stCondLst>
                                    <p:cond delay="0"/>
                                  </p:stCondLst>
                                  <p:childTnLst>
                                    <p:set>
                                      <p:cBhvr>
                                        <p:cTn id="67" dur="1" fill="hold">
                                          <p:stCondLst>
                                            <p:cond delay="0"/>
                                          </p:stCondLst>
                                        </p:cTn>
                                        <p:tgtEl>
                                          <p:spTgt spid="139"/>
                                        </p:tgtEl>
                                        <p:attrNameLst>
                                          <p:attrName>style.visibility</p:attrName>
                                        </p:attrNameLst>
                                      </p:cBhvr>
                                      <p:to>
                                        <p:strVal val="visible"/>
                                      </p:to>
                                    </p:set>
                                    <p:animEffect transition="in" filter="wipe(left)">
                                      <p:cBhvr>
                                        <p:cTn id="68" dur="500"/>
                                        <p:tgtEl>
                                          <p:spTgt spid="139"/>
                                        </p:tgtEl>
                                      </p:cBhvr>
                                    </p:animEffect>
                                  </p:childTnLst>
                                </p:cTn>
                              </p:par>
                            </p:childTnLst>
                          </p:cTn>
                        </p:par>
                        <p:par>
                          <p:cTn id="69" fill="hold">
                            <p:stCondLst>
                              <p:cond delay="5250"/>
                            </p:stCondLst>
                            <p:childTnLst>
                              <p:par>
                                <p:cTn id="70" presetID="22" presetClass="entr" presetSubtype="8" fill="hold" grpId="0" nodeType="afterEffect">
                                  <p:stCondLst>
                                    <p:cond delay="0"/>
                                  </p:stCondLst>
                                  <p:childTnLst>
                                    <p:set>
                                      <p:cBhvr>
                                        <p:cTn id="71" dur="1" fill="hold">
                                          <p:stCondLst>
                                            <p:cond delay="0"/>
                                          </p:stCondLst>
                                        </p:cTn>
                                        <p:tgtEl>
                                          <p:spTgt spid="140"/>
                                        </p:tgtEl>
                                        <p:attrNameLst>
                                          <p:attrName>style.visibility</p:attrName>
                                        </p:attrNameLst>
                                      </p:cBhvr>
                                      <p:to>
                                        <p:strVal val="visible"/>
                                      </p:to>
                                    </p:set>
                                    <p:animEffect transition="in" filter="wipe(left)">
                                      <p:cBhvr>
                                        <p:cTn id="72" dur="500"/>
                                        <p:tgtEl>
                                          <p:spTgt spid="140"/>
                                        </p:tgtEl>
                                      </p:cBhvr>
                                    </p:animEffect>
                                  </p:childTnLst>
                                </p:cTn>
                              </p:par>
                            </p:childTnLst>
                          </p:cTn>
                        </p:par>
                        <p:par>
                          <p:cTn id="73" fill="hold">
                            <p:stCondLst>
                              <p:cond delay="5750"/>
                            </p:stCondLst>
                            <p:childTnLst>
                              <p:par>
                                <p:cTn id="74" presetID="22" presetClass="entr" presetSubtype="8" fill="hold" grpId="0" nodeType="afterEffect">
                                  <p:stCondLst>
                                    <p:cond delay="0"/>
                                  </p:stCondLst>
                                  <p:childTnLst>
                                    <p:set>
                                      <p:cBhvr>
                                        <p:cTn id="75" dur="1" fill="hold">
                                          <p:stCondLst>
                                            <p:cond delay="0"/>
                                          </p:stCondLst>
                                        </p:cTn>
                                        <p:tgtEl>
                                          <p:spTgt spid="141"/>
                                        </p:tgtEl>
                                        <p:attrNameLst>
                                          <p:attrName>style.visibility</p:attrName>
                                        </p:attrNameLst>
                                      </p:cBhvr>
                                      <p:to>
                                        <p:strVal val="visible"/>
                                      </p:to>
                                    </p:set>
                                    <p:animEffect transition="in" filter="wipe(left)">
                                      <p:cBhvr>
                                        <p:cTn id="76"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p:bldP spid="140" grpId="0"/>
      <p:bldP spid="1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2700"/>
            <a:ext cx="9144000" cy="5156200"/>
            <a:chOff x="0" y="-12700"/>
            <a:chExt cx="9144000" cy="5156200"/>
          </a:xfrm>
        </p:grpSpPr>
        <p:pic>
          <p:nvPicPr>
            <p:cNvPr id="15" name="图片 14"/>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p:blipFill>
          <p:spPr>
            <a:xfrm>
              <a:off x="0" y="-12700"/>
              <a:ext cx="9144000" cy="5156200"/>
            </a:xfrm>
            <a:prstGeom prst="rect">
              <a:avLst/>
            </a:prstGeom>
          </p:spPr>
        </p:pic>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819525" cy="1876552"/>
            </a:xfrm>
            <a:prstGeom prst="rect">
              <a:avLst/>
            </a:prstGeom>
          </p:spPr>
        </p:pic>
        <p:grpSp>
          <p:nvGrpSpPr>
            <p:cNvPr id="17" name="组合 16"/>
            <p:cNvGrpSpPr/>
            <p:nvPr/>
          </p:nvGrpSpPr>
          <p:grpSpPr>
            <a:xfrm>
              <a:off x="0" y="3150661"/>
              <a:ext cx="9144000" cy="1335475"/>
              <a:chOff x="0" y="3150661"/>
              <a:chExt cx="9144000" cy="1335475"/>
            </a:xfrm>
          </p:grpSpPr>
          <p:pic>
            <p:nvPicPr>
              <p:cNvPr id="19" name="图片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150661"/>
                <a:ext cx="5257800" cy="1202125"/>
              </a:xfrm>
              <a:prstGeom prst="rect">
                <a:avLst/>
              </a:prstGeom>
            </p:spPr>
          </p:pic>
          <p:pic>
            <p:nvPicPr>
              <p:cNvPr id="20" name="图片 1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038600" y="3284011"/>
                <a:ext cx="5105400" cy="1202125"/>
              </a:xfrm>
              <a:prstGeom prst="rect">
                <a:avLst/>
              </a:prstGeom>
            </p:spPr>
          </p:pic>
        </p:grpSp>
        <p:pic>
          <p:nvPicPr>
            <p:cNvPr id="18" name="图片 17"/>
            <p:cNvPicPr>
              <a:picLocks noChangeAspect="1"/>
            </p:cNvPicPr>
            <p:nvPr/>
          </p:nvPicPr>
          <p:blipFill rotWithShape="1">
            <a:blip r:embed="rId7" cstate="screen">
              <a:extLst>
                <a:ext uri="{28A0092B-C50C-407E-A947-70E740481C1C}">
                  <a14:useLocalDpi xmlns:a14="http://schemas.microsoft.com/office/drawing/2010/main"/>
                </a:ext>
              </a:extLst>
            </a:blip>
            <a:srcRect t="-2"/>
            <a:stretch/>
          </p:blipFill>
          <p:spPr>
            <a:xfrm>
              <a:off x="0" y="4095750"/>
              <a:ext cx="9144000" cy="1047750"/>
            </a:xfrm>
            <a:prstGeom prst="rect">
              <a:avLst/>
            </a:prstGeom>
          </p:spPr>
        </p:pic>
      </p:grpSp>
      <p:grpSp>
        <p:nvGrpSpPr>
          <p:cNvPr id="48" name="组合 17"/>
          <p:cNvGrpSpPr>
            <a:grpSpLocks/>
          </p:cNvGrpSpPr>
          <p:nvPr/>
        </p:nvGrpSpPr>
        <p:grpSpPr bwMode="auto">
          <a:xfrm>
            <a:off x="3924980" y="720317"/>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71934" y="2217426"/>
              <a:ext cx="338431"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4</a:t>
              </a: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2375374"/>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017311"/>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3115945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075063" y="1433977"/>
            <a:ext cx="2069494" cy="2317356"/>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35027 w 2088232"/>
                <a:gd name="T1" fmla="*/ 0 h 2365776"/>
                <a:gd name="T2" fmla="*/ 1127810 w 2088232"/>
                <a:gd name="T3" fmla="*/ 279813 h 2365776"/>
                <a:gd name="T4" fmla="*/ 2070054 w 2088232"/>
                <a:gd name="T5" fmla="*/ 1310155 h 2365776"/>
                <a:gd name="T6" fmla="*/ 1035027 w 2088232"/>
                <a:gd name="T7" fmla="*/ 2345183 h 2365776"/>
                <a:gd name="T8" fmla="*/ 0 w 2088232"/>
                <a:gd name="T9" fmla="*/ 1310155 h 2365776"/>
                <a:gd name="T10" fmla="*/ 942244 w 2088232"/>
                <a:gd name="T11" fmla="*/ 27981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6" name="TextBox 3"/>
            <p:cNvSpPr txBox="1">
              <a:spLocks noChangeArrowheads="1"/>
            </p:cNvSpPr>
            <p:nvPr/>
          </p:nvSpPr>
          <p:spPr bwMode="auto">
            <a:xfrm>
              <a:off x="1555978" y="2076415"/>
              <a:ext cx="838086" cy="290806"/>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503255"/>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31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6" name="Rectangle 13" descr="FD1DDF730CE4456e89755B07FE1653D0# #Rectangle 13"/>
          <p:cNvSpPr>
            <a:spLocks noChangeArrowheads="1"/>
          </p:cNvSpPr>
          <p:nvPr/>
        </p:nvSpPr>
        <p:spPr bwMode="auto">
          <a:xfrm>
            <a:off x="1043707" y="3820018"/>
            <a:ext cx="2132206"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7" name="组合 6"/>
          <p:cNvGrpSpPr>
            <a:grpSpLocks/>
          </p:cNvGrpSpPr>
          <p:nvPr/>
        </p:nvGrpSpPr>
        <p:grpSpPr bwMode="auto">
          <a:xfrm>
            <a:off x="3846334" y="1595236"/>
            <a:ext cx="1712634" cy="1917194"/>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856574 w 2088232"/>
                <a:gd name="T1" fmla="*/ 0 h 2365776"/>
                <a:gd name="T2" fmla="*/ 933360 w 2088232"/>
                <a:gd name="T3" fmla="*/ 231569 h 2365776"/>
                <a:gd name="T4" fmla="*/ 1713148 w 2088232"/>
                <a:gd name="T5" fmla="*/ 1084267 h 2365776"/>
                <a:gd name="T6" fmla="*/ 856574 w 2088232"/>
                <a:gd name="T7" fmla="*/ 1940841 h 2365776"/>
                <a:gd name="T8" fmla="*/ 0 w 2088232"/>
                <a:gd name="T9" fmla="*/ 1084267 h 2365776"/>
                <a:gd name="T10" fmla="*/ 779788 w 2088232"/>
                <a:gd name="T11" fmla="*/ 231569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3" name="TextBox 8"/>
            <p:cNvSpPr txBox="1">
              <a:spLocks noChangeArrowheads="1"/>
            </p:cNvSpPr>
            <p:nvPr/>
          </p:nvSpPr>
          <p:spPr bwMode="auto">
            <a:xfrm>
              <a:off x="4199778" y="2105510"/>
              <a:ext cx="1004872" cy="342179"/>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44868"/>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129"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1" name="组合 10"/>
          <p:cNvGrpSpPr>
            <a:grpSpLocks/>
          </p:cNvGrpSpPr>
          <p:nvPr/>
        </p:nvGrpSpPr>
        <p:grpSpPr bwMode="auto">
          <a:xfrm>
            <a:off x="6323456" y="1686317"/>
            <a:ext cx="1511059" cy="1691730"/>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756084 w 2088232"/>
                <a:gd name="T1" fmla="*/ 0 h 2365776"/>
                <a:gd name="T2" fmla="*/ 823862 w 2088232"/>
                <a:gd name="T3" fmla="*/ 204402 h 2365776"/>
                <a:gd name="T4" fmla="*/ 1512168 w 2088232"/>
                <a:gd name="T5" fmla="*/ 957064 h 2365776"/>
                <a:gd name="T6" fmla="*/ 756084 w 2088232"/>
                <a:gd name="T7" fmla="*/ 1713148 h 2365776"/>
                <a:gd name="T8" fmla="*/ 0 w 2088232"/>
                <a:gd name="T9" fmla="*/ 957064 h 2365776"/>
                <a:gd name="T10" fmla="*/ 688306 w 2088232"/>
                <a:gd name="T11" fmla="*/ 20440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0" name="TextBox 12"/>
            <p:cNvSpPr txBox="1">
              <a:spLocks noChangeArrowheads="1"/>
            </p:cNvSpPr>
            <p:nvPr/>
          </p:nvSpPr>
          <p:spPr bwMode="auto">
            <a:xfrm>
              <a:off x="6601973" y="2106968"/>
              <a:ext cx="953975" cy="327615"/>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631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15" name="Rectangle 13" descr="FD1DDF730CE4456e89755B07FE1653D0# #Rectangle 13"/>
          <p:cNvSpPr>
            <a:spLocks noChangeArrowheads="1"/>
          </p:cNvSpPr>
          <p:nvPr/>
        </p:nvSpPr>
        <p:spPr bwMode="auto">
          <a:xfrm>
            <a:off x="3635801" y="3676676"/>
            <a:ext cx="2133699"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16" name="Rectangle 13" descr="FD1DDF730CE4456e89755B07FE1653D0# #Rectangle 13"/>
          <p:cNvSpPr>
            <a:spLocks noChangeArrowheads="1"/>
          </p:cNvSpPr>
          <p:nvPr/>
        </p:nvSpPr>
        <p:spPr bwMode="auto">
          <a:xfrm>
            <a:off x="6084554" y="3545280"/>
            <a:ext cx="201574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9098287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marL="0" marR="0" lvl="0" indent="0" algn="r"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a:cs typeface="+mn-cs"/>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009900"/>
                  </a:solidFill>
                  <a:effectLst/>
                  <a:uLnTx/>
                  <a:uFillTx/>
                  <a:latin typeface="微软雅黑" pitchFamily="34" charset="-122"/>
                  <a:ea typeface="微软雅黑"/>
                  <a:cs typeface="+mn-cs"/>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2020353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marL="0" marR="0" lvl="0" indent="0" algn="r"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Calibri" pitchFamily="34" charset="0"/>
                  <a:ea typeface="微软雅黑"/>
                  <a:cs typeface="+mn-cs"/>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a:cs typeface="+mn-cs"/>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marL="0" marR="0" lvl="0" indent="0" algn="l" defTabSz="682394" rtl="0" eaLnBrk="1" fontAlgn="auto" latinLnBrk="0" hangingPunct="1">
                <a:lnSpc>
                  <a:spcPct val="100000"/>
                </a:lnSpc>
                <a:spcBef>
                  <a:spcPts val="0"/>
                </a:spcBef>
                <a:spcAft>
                  <a:spcPts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marL="0" marR="0" lvl="0" indent="0" algn="l" defTabSz="682394"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srgbClr val="009900"/>
                  </a:solidFill>
                  <a:effectLst/>
                  <a:uLnTx/>
                  <a:uFillTx/>
                  <a:latin typeface="微软雅黑" pitchFamily="34" charset="-122"/>
                  <a:ea typeface="微软雅黑"/>
                  <a:cs typeface="+mn-cs"/>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marL="0" marR="0" lvl="0" indent="0" algn="just" defTabSz="682394" rtl="0" eaLnBrk="1" fontAlgn="auto" latinLnBrk="0" hangingPunct="1">
                <a:lnSpc>
                  <a:spcPct val="15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8517192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1693"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1" name="TextBox 10"/>
          <p:cNvSpPr txBox="1">
            <a:spLocks noChangeArrowheads="1"/>
          </p:cNvSpPr>
          <p:nvPr/>
        </p:nvSpPr>
        <p:spPr bwMode="auto">
          <a:xfrm>
            <a:off x="3823936" y="2730025"/>
            <a:ext cx="2106823" cy="33506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zh-CN" altLang="en-US" sz="1975" b="0" i="0" u="none" strike="noStrike" kern="1200" cap="none" spc="0" normalizeH="0" baseline="0" noProof="0">
                <a:ln>
                  <a:noFill/>
                </a:ln>
                <a:solidFill>
                  <a:srgbClr val="808080"/>
                </a:solidFill>
                <a:effectLst/>
                <a:uLnTx/>
                <a:uFillTx/>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1" y="2674777"/>
            <a:ext cx="1400567"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36" name="组合 35"/>
          <p:cNvGrpSpPr>
            <a:grpSpLocks/>
          </p:cNvGrpSpPr>
          <p:nvPr/>
        </p:nvGrpSpPr>
        <p:grpSpPr bwMode="auto">
          <a:xfrm>
            <a:off x="2157590" y="2258192"/>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01</a:t>
              </a:r>
              <a:endParaRPr kumimoji="0" lang="zh-CN" altLang="en-US"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7" name="组合 36"/>
          <p:cNvGrpSpPr>
            <a:grpSpLocks/>
          </p:cNvGrpSpPr>
          <p:nvPr/>
        </p:nvGrpSpPr>
        <p:grpSpPr bwMode="auto">
          <a:xfrm>
            <a:off x="3098270"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02</a:t>
              </a:r>
              <a:endParaRPr kumimoji="0" lang="zh-CN" altLang="en-US"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8" name="组合 37"/>
          <p:cNvGrpSpPr>
            <a:grpSpLocks/>
          </p:cNvGrpSpPr>
          <p:nvPr/>
        </p:nvGrpSpPr>
        <p:grpSpPr bwMode="auto">
          <a:xfrm>
            <a:off x="4518247" y="891966"/>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03</a:t>
              </a:r>
              <a:endParaRPr kumimoji="0" lang="zh-CN" altLang="en-US"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9" name="组合 38"/>
          <p:cNvGrpSpPr>
            <a:grpSpLocks/>
          </p:cNvGrpSpPr>
          <p:nvPr/>
        </p:nvGrpSpPr>
        <p:grpSpPr bwMode="auto">
          <a:xfrm>
            <a:off x="5863568" y="1532524"/>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04</a:t>
              </a:r>
              <a:endParaRPr kumimoji="0" lang="zh-CN" altLang="en-US"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0" name="组合 39"/>
          <p:cNvGrpSpPr>
            <a:grpSpLocks/>
          </p:cNvGrpSpPr>
          <p:nvPr/>
        </p:nvGrpSpPr>
        <p:grpSpPr bwMode="auto">
          <a:xfrm>
            <a:off x="6344360"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05</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1" name="组合 40"/>
          <p:cNvGrpSpPr>
            <a:grpSpLocks/>
          </p:cNvGrpSpPr>
          <p:nvPr/>
        </p:nvGrpSpPr>
        <p:grpSpPr bwMode="auto">
          <a:xfrm>
            <a:off x="5778459" y="3830475"/>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06</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2" name="组合 41"/>
          <p:cNvGrpSpPr>
            <a:grpSpLocks/>
          </p:cNvGrpSpPr>
          <p:nvPr/>
        </p:nvGrpSpPr>
        <p:grpSpPr bwMode="auto">
          <a:xfrm>
            <a:off x="4582453" y="4209721"/>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07</a:t>
              </a:r>
              <a:endParaRPr kumimoji="0" lang="zh-CN" altLang="en-US"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3" name="组合 42"/>
          <p:cNvGrpSpPr>
            <a:grpSpLocks/>
          </p:cNvGrpSpPr>
          <p:nvPr/>
        </p:nvGrpSpPr>
        <p:grpSpPr bwMode="auto">
          <a:xfrm>
            <a:off x="3477528" y="3799108"/>
            <a:ext cx="344915" cy="228621"/>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08</a:t>
              </a:r>
              <a:endParaRPr kumimoji="0" lang="zh-CN" altLang="en-US"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sp>
        <p:nvSpPr>
          <p:cNvPr id="28" name="TextBox 27"/>
          <p:cNvSpPr txBox="1">
            <a:spLocks noChangeArrowheads="1"/>
          </p:cNvSpPr>
          <p:nvPr/>
        </p:nvSpPr>
        <p:spPr bwMode="auto">
          <a:xfrm>
            <a:off x="1618566" y="1305567"/>
            <a:ext cx="1399074"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29" name="TextBox 28"/>
          <p:cNvSpPr txBox="1">
            <a:spLocks noChangeArrowheads="1"/>
          </p:cNvSpPr>
          <p:nvPr/>
        </p:nvSpPr>
        <p:spPr bwMode="auto">
          <a:xfrm>
            <a:off x="5285722" y="911377"/>
            <a:ext cx="1400567"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0" name="TextBox 29"/>
          <p:cNvSpPr txBox="1">
            <a:spLocks noChangeArrowheads="1"/>
          </p:cNvSpPr>
          <p:nvPr/>
        </p:nvSpPr>
        <p:spPr bwMode="auto">
          <a:xfrm>
            <a:off x="6553400" y="1499675"/>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1" name="TextBox 30"/>
          <p:cNvSpPr txBox="1">
            <a:spLocks noChangeArrowheads="1"/>
          </p:cNvSpPr>
          <p:nvPr/>
        </p:nvSpPr>
        <p:spPr bwMode="auto">
          <a:xfrm>
            <a:off x="6875919" y="2677764"/>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2" name="TextBox 31"/>
          <p:cNvSpPr txBox="1">
            <a:spLocks noChangeArrowheads="1"/>
          </p:cNvSpPr>
          <p:nvPr/>
        </p:nvSpPr>
        <p:spPr bwMode="auto">
          <a:xfrm>
            <a:off x="6195045" y="3699073"/>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4" name="TextBox 33"/>
          <p:cNvSpPr txBox="1">
            <a:spLocks noChangeArrowheads="1"/>
          </p:cNvSpPr>
          <p:nvPr/>
        </p:nvSpPr>
        <p:spPr bwMode="auto">
          <a:xfrm>
            <a:off x="2026194" y="3820018"/>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6837220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p:blipFill>
        <p:spPr>
          <a:xfrm>
            <a:off x="0" y="-12700"/>
            <a:ext cx="9144000" cy="5156200"/>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819525" cy="1876552"/>
          </a:xfrm>
          <a:prstGeom prst="rect">
            <a:avLst/>
          </a:prstGeom>
        </p:spPr>
      </p:pic>
      <p:grpSp>
        <p:nvGrpSpPr>
          <p:cNvPr id="18" name="组合 17"/>
          <p:cNvGrpSpPr/>
          <p:nvPr/>
        </p:nvGrpSpPr>
        <p:grpSpPr>
          <a:xfrm>
            <a:off x="0" y="3150661"/>
            <a:ext cx="9144000" cy="1335475"/>
            <a:chOff x="0" y="3150661"/>
            <a:chExt cx="9144000" cy="1335475"/>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150661"/>
              <a:ext cx="5257800" cy="1202125"/>
            </a:xfrm>
            <a:prstGeom prst="rect">
              <a:avLst/>
            </a:prstGeom>
          </p:spPr>
        </p:pic>
        <p:pic>
          <p:nvPicPr>
            <p:cNvPr id="15" name="图片 1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038600" y="3284011"/>
              <a:ext cx="5105400" cy="1202125"/>
            </a:xfrm>
            <a:prstGeom prst="rect">
              <a:avLst/>
            </a:prstGeom>
          </p:spPr>
        </p:pic>
      </p:grpSp>
      <p:pic>
        <p:nvPicPr>
          <p:cNvPr id="6" name="图片 5"/>
          <p:cNvPicPr>
            <a:picLocks noChangeAspect="1"/>
          </p:cNvPicPr>
          <p:nvPr/>
        </p:nvPicPr>
        <p:blipFill rotWithShape="1">
          <a:blip r:embed="rId7" cstate="screen">
            <a:extLst>
              <a:ext uri="{28A0092B-C50C-407E-A947-70E740481C1C}">
                <a14:useLocalDpi xmlns:a14="http://schemas.microsoft.com/office/drawing/2010/main"/>
              </a:ext>
            </a:extLst>
          </a:blip>
          <a:srcRect t="-2"/>
          <a:stretch/>
        </p:blipFill>
        <p:spPr>
          <a:xfrm>
            <a:off x="0" y="4095750"/>
            <a:ext cx="9144000" cy="1047750"/>
          </a:xfrm>
          <a:prstGeom prst="rect">
            <a:avLst/>
          </a:prstGeom>
        </p:spPr>
      </p:pic>
      <p:pic>
        <p:nvPicPr>
          <p:cNvPr id="7" name="图片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917254" y="2990849"/>
            <a:ext cx="2712644" cy="1761457"/>
          </a:xfrm>
          <a:prstGeom prst="rect">
            <a:avLst/>
          </a:prstGeom>
        </p:spPr>
      </p:pic>
      <p:sp>
        <p:nvSpPr>
          <p:cNvPr id="9" name="文本框 8"/>
          <p:cNvSpPr txBox="1"/>
          <p:nvPr/>
        </p:nvSpPr>
        <p:spPr>
          <a:xfrm>
            <a:off x="1666490" y="1655492"/>
            <a:ext cx="6139373" cy="769441"/>
          </a:xfrm>
          <a:prstGeom prst="rect">
            <a:avLst/>
          </a:prstGeom>
          <a:noFill/>
        </p:spPr>
        <p:txBody>
          <a:bodyPr wrap="none" rtlCol="0">
            <a:spAutoFit/>
          </a:bodyPr>
          <a:lstStyle/>
          <a:p>
            <a:r>
              <a:rPr lang="zh-CN" altLang="en-US" sz="4400" b="1" dirty="0" smtClean="0">
                <a:solidFill>
                  <a:srgbClr val="148407"/>
                </a:solidFill>
                <a:latin typeface="+mj-ea"/>
                <a:ea typeface="+mj-ea"/>
              </a:rPr>
              <a:t>感谢观看 </a:t>
            </a:r>
            <a:r>
              <a:rPr lang="en-US" altLang="zh-CN" sz="4400" b="1" dirty="0" smtClean="0">
                <a:solidFill>
                  <a:srgbClr val="148407"/>
                </a:solidFill>
                <a:latin typeface="+mj-ea"/>
                <a:ea typeface="+mj-ea"/>
              </a:rPr>
              <a:t>THANK YOU</a:t>
            </a:r>
            <a:endParaRPr lang="zh-CN" altLang="en-US" sz="4400" b="1" dirty="0">
              <a:solidFill>
                <a:srgbClr val="148407"/>
              </a:solidFill>
              <a:latin typeface="+mj-ea"/>
              <a:ea typeface="+mj-ea"/>
            </a:endParaRPr>
          </a:p>
        </p:txBody>
      </p:sp>
      <p:sp>
        <p:nvSpPr>
          <p:cNvPr id="16" name="文本框 15"/>
          <p:cNvSpPr txBox="1"/>
          <p:nvPr/>
        </p:nvSpPr>
        <p:spPr>
          <a:xfrm>
            <a:off x="2753326" y="1131958"/>
            <a:ext cx="3597460" cy="523220"/>
          </a:xfrm>
          <a:prstGeom prst="rect">
            <a:avLst/>
          </a:prstGeom>
          <a:noFill/>
        </p:spPr>
        <p:txBody>
          <a:bodyPr wrap="none" rtlCol="0">
            <a:spAutoFit/>
          </a:bodyPr>
          <a:lstStyle/>
          <a:p>
            <a:r>
              <a:rPr lang="en-US" altLang="zh-CN" sz="2800" dirty="0" smtClean="0">
                <a:solidFill>
                  <a:srgbClr val="92D050"/>
                </a:solidFill>
                <a:latin typeface="+mj-ea"/>
                <a:ea typeface="+mj-ea"/>
              </a:rPr>
              <a:t>20XX POWERPOINT</a:t>
            </a:r>
            <a:endParaRPr lang="zh-CN" altLang="en-US" sz="2800" dirty="0">
              <a:solidFill>
                <a:srgbClr val="92D050"/>
              </a:solidFill>
              <a:latin typeface="+mj-ea"/>
              <a:ea typeface="+mj-ea"/>
            </a:endParaRPr>
          </a:p>
        </p:txBody>
      </p:sp>
      <p:sp>
        <p:nvSpPr>
          <p:cNvPr id="17" name="文本框 16"/>
          <p:cNvSpPr txBox="1"/>
          <p:nvPr/>
        </p:nvSpPr>
        <p:spPr>
          <a:xfrm>
            <a:off x="2469595" y="2449740"/>
            <a:ext cx="4185761" cy="461665"/>
          </a:xfrm>
          <a:prstGeom prst="rect">
            <a:avLst/>
          </a:prstGeom>
          <a:noFill/>
        </p:spPr>
        <p:txBody>
          <a:bodyPr wrap="none" rtlCol="0">
            <a:spAutoFit/>
          </a:bodyPr>
          <a:lstStyle/>
          <a:p>
            <a:r>
              <a:rPr lang="zh-CN" altLang="en-US" sz="2400" b="1" dirty="0">
                <a:solidFill>
                  <a:srgbClr val="92D050"/>
                </a:solidFill>
                <a:latin typeface="+mj-ea"/>
                <a:ea typeface="+mj-ea"/>
              </a:rPr>
              <a:t>单击此处添加您的副标题文字</a:t>
            </a:r>
          </a:p>
        </p:txBody>
      </p:sp>
    </p:spTree>
    <p:extLst>
      <p:ext uri="{BB962C8B-B14F-4D97-AF65-F5344CB8AC3E}">
        <p14:creationId xmlns:p14="http://schemas.microsoft.com/office/powerpoint/2010/main" val="21804873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1000"/>
                                        <p:tgtEl>
                                          <p:spTgt spid="18"/>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7"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1000"/>
                                        <p:tgtEl>
                                          <p:spTgt spid="16"/>
                                        </p:tgtEl>
                                      </p:cBhvr>
                                    </p:animEffect>
                                  </p:childTnLst>
                                </p:cTn>
                              </p:par>
                            </p:childTnLst>
                          </p:cTn>
                        </p:par>
                        <p:par>
                          <p:cTn id="30" fill="hold">
                            <p:stCondLst>
                              <p:cond delay="5000"/>
                            </p:stCondLst>
                            <p:childTnLst>
                              <p:par>
                                <p:cTn id="31" presetID="10" presetClass="entr" presetSubtype="0" fill="hold" grpId="0" nodeType="afterEffect">
                                  <p:stCondLst>
                                    <p:cond delay="0"/>
                                  </p:stCondLst>
                                  <p:iterate type="lt">
                                    <p:tmPct val="12000"/>
                                  </p:iterate>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6160"/>
                            </p:stCondLst>
                            <p:childTnLst>
                              <p:par>
                                <p:cTn id="35" presetID="16" presetClass="entr" presetSubtype="21"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inVertical)">
                                      <p:cBhvr>
                                        <p:cTn id="3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5911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2700"/>
            <a:ext cx="9144000" cy="5156200"/>
            <a:chOff x="0" y="-12700"/>
            <a:chExt cx="9144000" cy="5156200"/>
          </a:xfrm>
        </p:grpSpPr>
        <p:pic>
          <p:nvPicPr>
            <p:cNvPr id="22" name="图片 21"/>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p:blipFill>
          <p:spPr>
            <a:xfrm>
              <a:off x="0" y="-12700"/>
              <a:ext cx="9144000" cy="5156200"/>
            </a:xfrm>
            <a:prstGeom prst="rect">
              <a:avLst/>
            </a:prstGeom>
          </p:spPr>
        </p:pic>
        <p:pic>
          <p:nvPicPr>
            <p:cNvPr id="23" name="图片 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819525" cy="1876552"/>
            </a:xfrm>
            <a:prstGeom prst="rect">
              <a:avLst/>
            </a:prstGeom>
          </p:spPr>
        </p:pic>
        <p:grpSp>
          <p:nvGrpSpPr>
            <p:cNvPr id="24" name="组合 23"/>
            <p:cNvGrpSpPr/>
            <p:nvPr/>
          </p:nvGrpSpPr>
          <p:grpSpPr>
            <a:xfrm>
              <a:off x="0" y="3150661"/>
              <a:ext cx="9144000" cy="1335475"/>
              <a:chOff x="0" y="3150661"/>
              <a:chExt cx="9144000" cy="1335475"/>
            </a:xfrm>
          </p:grpSpPr>
          <p:pic>
            <p:nvPicPr>
              <p:cNvPr id="25" name="图片 2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150661"/>
                <a:ext cx="5257800" cy="1202125"/>
              </a:xfrm>
              <a:prstGeom prst="rect">
                <a:avLst/>
              </a:prstGeom>
            </p:spPr>
          </p:pic>
          <p:pic>
            <p:nvPicPr>
              <p:cNvPr id="26" name="图片 2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038600" y="3284011"/>
                <a:ext cx="5105400" cy="1202125"/>
              </a:xfrm>
              <a:prstGeom prst="rect">
                <a:avLst/>
              </a:prstGeom>
            </p:spPr>
          </p:pic>
        </p:grpSp>
        <p:pic>
          <p:nvPicPr>
            <p:cNvPr id="27" name="图片 26"/>
            <p:cNvPicPr>
              <a:picLocks noChangeAspect="1"/>
            </p:cNvPicPr>
            <p:nvPr/>
          </p:nvPicPr>
          <p:blipFill rotWithShape="1">
            <a:blip r:embed="rId7" cstate="screen">
              <a:extLst>
                <a:ext uri="{28A0092B-C50C-407E-A947-70E740481C1C}">
                  <a14:useLocalDpi xmlns:a14="http://schemas.microsoft.com/office/drawing/2010/main"/>
                </a:ext>
              </a:extLst>
            </a:blip>
            <a:srcRect t="-2"/>
            <a:stretch/>
          </p:blipFill>
          <p:spPr>
            <a:xfrm>
              <a:off x="0" y="4095750"/>
              <a:ext cx="9144000" cy="1047750"/>
            </a:xfrm>
            <a:prstGeom prst="rect">
              <a:avLst/>
            </a:prstGeom>
          </p:spPr>
        </p:pic>
      </p:grpSp>
      <p:grpSp>
        <p:nvGrpSpPr>
          <p:cNvPr id="48" name="组合 17"/>
          <p:cNvGrpSpPr>
            <a:grpSpLocks/>
          </p:cNvGrpSpPr>
          <p:nvPr/>
        </p:nvGrpSpPr>
        <p:grpSpPr bwMode="auto">
          <a:xfrm>
            <a:off x="1619426" y="1631284"/>
            <a:ext cx="574675" cy="568325"/>
            <a:chOff x="1581150" y="2181225"/>
            <a:chExt cx="720000" cy="720000"/>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762144" y="2217426"/>
              <a:ext cx="35801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rPr>
                <a:t>1</a:t>
              </a:r>
              <a:endParaRPr kumimoji="0" lang="zh-CN" altLang="en-US"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217914" y="1758284"/>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effectLst/>
                <a:uLnTx/>
                <a:uFillTx/>
                <a:latin typeface="微软雅黑" pitchFamily="34" charset="-122"/>
                <a:ea typeface="微软雅黑" pitchFamily="34" charset="-122"/>
                <a:cs typeface="+mn-cs"/>
              </a:rPr>
              <a:t>请在此处添加幻灯片标题</a:t>
            </a:r>
          </a:p>
        </p:txBody>
      </p:sp>
      <p:grpSp>
        <p:nvGrpSpPr>
          <p:cNvPr id="52" name="组合 19"/>
          <p:cNvGrpSpPr>
            <a:grpSpLocks/>
          </p:cNvGrpSpPr>
          <p:nvPr/>
        </p:nvGrpSpPr>
        <p:grpSpPr bwMode="auto">
          <a:xfrm>
            <a:off x="1619426" y="2626647"/>
            <a:ext cx="574675" cy="568325"/>
            <a:chOff x="1581150" y="2181225"/>
            <a:chExt cx="720000" cy="720000"/>
          </a:xfrm>
        </p:grpSpPr>
        <p:sp>
          <p:nvSpPr>
            <p:cNvPr id="53" name="矩形 20"/>
            <p:cNvSpPr>
              <a:spLocks noChangeArrowheads="1"/>
            </p:cNvSpPr>
            <p:nvPr/>
          </p:nvSpPr>
          <p:spPr bwMode="auto">
            <a:xfrm>
              <a:off x="1581150" y="2181225"/>
              <a:ext cx="720000" cy="720000"/>
            </a:xfrm>
            <a:prstGeom prst="rect">
              <a:avLst/>
            </a:prstGeom>
            <a:noFill/>
            <a:ln w="38100" algn="ctr">
              <a:solidFill>
                <a:srgbClr val="0099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9201"/>
                </a:solidFill>
                <a:effectLst/>
                <a:uLnTx/>
                <a:uFillTx/>
                <a:latin typeface="Calibri" panose="020F0502020204030204"/>
                <a:ea typeface="微软雅黑" pitchFamily="34" charset="-122"/>
                <a:cs typeface="+mn-cs"/>
              </a:endParaRPr>
            </a:p>
          </p:txBody>
        </p:sp>
        <p:sp>
          <p:nvSpPr>
            <p:cNvPr id="54" name="文本框 21"/>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9900"/>
                  </a:solidFill>
                  <a:effectLst/>
                  <a:uLnTx/>
                  <a:uFillTx/>
                  <a:latin typeface="Impact" pitchFamily="34" charset="0"/>
                  <a:ea typeface="微软雅黑" pitchFamily="34" charset="-122"/>
                  <a:cs typeface="+mn-cs"/>
                </a:rPr>
                <a:t>2</a:t>
              </a:r>
              <a:endParaRPr kumimoji="0" lang="zh-CN" altLang="en-US" sz="2900" b="0" i="0" u="none" strike="noStrike" kern="0" cap="none" spc="0" normalizeH="0" baseline="0" noProof="0" smtClean="0">
                <a:ln>
                  <a:noFill/>
                </a:ln>
                <a:solidFill>
                  <a:srgbClr val="009900"/>
                </a:solidFill>
                <a:effectLst/>
                <a:uLnTx/>
                <a:uFillTx/>
                <a:latin typeface="Impact" pitchFamily="34" charset="0"/>
                <a:ea typeface="微软雅黑" pitchFamily="34" charset="-122"/>
                <a:cs typeface="+mn-cs"/>
              </a:endParaRPr>
            </a:p>
          </p:txBody>
        </p:sp>
      </p:grpSp>
      <p:sp>
        <p:nvSpPr>
          <p:cNvPr id="55" name="文本框 22"/>
          <p:cNvSpPr txBox="1">
            <a:spLocks noChangeArrowheads="1"/>
          </p:cNvSpPr>
          <p:nvPr/>
        </p:nvSpPr>
        <p:spPr bwMode="auto">
          <a:xfrm>
            <a:off x="2217914" y="2753647"/>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effectLst/>
                <a:uLnTx/>
                <a:uFillTx/>
                <a:latin typeface="微软雅黑" pitchFamily="34" charset="-122"/>
                <a:ea typeface="微软雅黑" pitchFamily="34" charset="-122"/>
                <a:cs typeface="+mn-cs"/>
              </a:rPr>
              <a:t>请在此处添加幻灯片标题</a:t>
            </a:r>
          </a:p>
        </p:txBody>
      </p:sp>
      <p:grpSp>
        <p:nvGrpSpPr>
          <p:cNvPr id="56" name="组合 23"/>
          <p:cNvGrpSpPr>
            <a:grpSpLocks/>
          </p:cNvGrpSpPr>
          <p:nvPr/>
        </p:nvGrpSpPr>
        <p:grpSpPr bwMode="auto">
          <a:xfrm>
            <a:off x="5145793" y="1631284"/>
            <a:ext cx="574675" cy="566737"/>
            <a:chOff x="1581150" y="2181225"/>
            <a:chExt cx="720000" cy="720000"/>
          </a:xfrm>
        </p:grpSpPr>
        <p:sp>
          <p:nvSpPr>
            <p:cNvPr id="57" name="矩形 24"/>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8" name="文本框 25"/>
            <p:cNvSpPr txBox="1">
              <a:spLocks noChangeArrowheads="1"/>
            </p:cNvSpPr>
            <p:nvPr/>
          </p:nvSpPr>
          <p:spPr bwMode="auto">
            <a:xfrm>
              <a:off x="1726343" y="2217528"/>
              <a:ext cx="427625" cy="653445"/>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rPr>
                <a:t>3</a:t>
              </a:r>
              <a:endParaRPr kumimoji="0" lang="zh-CN" altLang="en-US"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endParaRPr>
            </a:p>
          </p:txBody>
        </p:sp>
      </p:grpSp>
      <p:sp>
        <p:nvSpPr>
          <p:cNvPr id="59" name="文本框 26"/>
          <p:cNvSpPr txBox="1">
            <a:spLocks noChangeArrowheads="1"/>
          </p:cNvSpPr>
          <p:nvPr/>
        </p:nvSpPr>
        <p:spPr bwMode="auto">
          <a:xfrm>
            <a:off x="5744281" y="1756696"/>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effectLst/>
                <a:uLnTx/>
                <a:uFillTx/>
                <a:latin typeface="微软雅黑" pitchFamily="34" charset="-122"/>
                <a:ea typeface="微软雅黑" pitchFamily="34" charset="-122"/>
                <a:cs typeface="+mn-cs"/>
              </a:rPr>
              <a:t>请在此处添加幻灯片标题</a:t>
            </a:r>
          </a:p>
        </p:txBody>
      </p:sp>
      <p:grpSp>
        <p:nvGrpSpPr>
          <p:cNvPr id="60" name="组合 27"/>
          <p:cNvGrpSpPr>
            <a:grpSpLocks/>
          </p:cNvGrpSpPr>
          <p:nvPr/>
        </p:nvGrpSpPr>
        <p:grpSpPr bwMode="auto">
          <a:xfrm>
            <a:off x="5147381" y="2597239"/>
            <a:ext cx="574675" cy="568325"/>
            <a:chOff x="1581150" y="2181225"/>
            <a:chExt cx="720000" cy="720000"/>
          </a:xfrm>
        </p:grpSpPr>
        <p:sp>
          <p:nvSpPr>
            <p:cNvPr id="61" name="矩形 28"/>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62" name="文本框 29"/>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rPr>
                <a:t>4</a:t>
              </a:r>
              <a:endParaRPr kumimoji="0" lang="zh-CN" altLang="en-US" sz="2900" b="0" i="0" u="none" strike="noStrike" kern="0" cap="none" spc="0" normalizeH="0" baseline="0" noProof="0" smtClean="0">
                <a:ln>
                  <a:noFill/>
                </a:ln>
                <a:solidFill>
                  <a:srgbClr val="00A800"/>
                </a:solidFill>
                <a:effectLst/>
                <a:uLnTx/>
                <a:uFillTx/>
                <a:latin typeface="Impact" pitchFamily="34" charset="0"/>
                <a:ea typeface="微软雅黑" pitchFamily="34" charset="-122"/>
                <a:cs typeface="+mn-cs"/>
              </a:endParaRPr>
            </a:p>
          </p:txBody>
        </p:sp>
      </p:grpSp>
      <p:sp>
        <p:nvSpPr>
          <p:cNvPr id="63" name="文本框 30"/>
          <p:cNvSpPr txBox="1">
            <a:spLocks noChangeArrowheads="1"/>
          </p:cNvSpPr>
          <p:nvPr/>
        </p:nvSpPr>
        <p:spPr bwMode="auto">
          <a:xfrm>
            <a:off x="5744281" y="2724239"/>
            <a:ext cx="2441575" cy="317500"/>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a:ln>
                  <a:noFill/>
                </a:ln>
                <a:effectLst/>
                <a:uLnTx/>
                <a:uFillTx/>
                <a:latin typeface="微软雅黑" pitchFamily="34" charset="-122"/>
                <a:ea typeface="微软雅黑" pitchFamily="34" charset="-122"/>
                <a:cs typeface="+mn-cs"/>
              </a:rPr>
              <a:t>请在此处添加幻灯片标题</a:t>
            </a:r>
          </a:p>
        </p:txBody>
      </p:sp>
    </p:spTree>
    <p:extLst>
      <p:ext uri="{BB962C8B-B14F-4D97-AF65-F5344CB8AC3E}">
        <p14:creationId xmlns:p14="http://schemas.microsoft.com/office/powerpoint/2010/main" val="36814784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500"/>
                                        <p:tgtEl>
                                          <p:spTgt spid="60"/>
                                        </p:tgtEl>
                                      </p:cBhvr>
                                    </p:animEffect>
                                  </p:childTnLst>
                                </p:cTn>
                              </p:par>
                            </p:childTnLst>
                          </p:cTn>
                        </p:par>
                        <p:par>
                          <p:cTn id="20" fill="hold">
                            <p:stCondLst>
                              <p:cond delay="2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51"/>
                                        </p:tgtEl>
                                        <p:attrNameLst>
                                          <p:attrName>ppt_y</p:attrName>
                                        </p:attrNameLst>
                                      </p:cBhvr>
                                      <p:tavLst>
                                        <p:tav tm="0">
                                          <p:val>
                                            <p:strVal val="#ppt_y"/>
                                          </p:val>
                                        </p:tav>
                                        <p:tav tm="100000">
                                          <p:val>
                                            <p:strVal val="#ppt_y"/>
                                          </p:val>
                                        </p:tav>
                                      </p:tavLst>
                                    </p:anim>
                                    <p:anim calcmode="lin" valueType="num">
                                      <p:cBhvr>
                                        <p:cTn id="25"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51"/>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55"/>
                                        </p:tgtEl>
                                        <p:attrNameLst>
                                          <p:attrName>style.visibility</p:attrName>
                                        </p:attrNameLst>
                                      </p:cBhvr>
                                      <p:to>
                                        <p:strVal val="visible"/>
                                      </p:to>
                                    </p:set>
                                    <p:anim calcmode="lin" valueType="num">
                                      <p:cBhvr>
                                        <p:cTn id="30"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5"/>
                                        </p:tgtEl>
                                        <p:attrNameLst>
                                          <p:attrName>ppt_y</p:attrName>
                                        </p:attrNameLst>
                                      </p:cBhvr>
                                      <p:tavLst>
                                        <p:tav tm="0">
                                          <p:val>
                                            <p:strVal val="#ppt_y"/>
                                          </p:val>
                                        </p:tav>
                                        <p:tav tm="100000">
                                          <p:val>
                                            <p:strVal val="#ppt_y"/>
                                          </p:val>
                                        </p:tav>
                                      </p:tavLst>
                                    </p:anim>
                                    <p:anim calcmode="lin" valueType="num">
                                      <p:cBhvr>
                                        <p:cTn id="32"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5"/>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59"/>
                                        </p:tgtEl>
                                        <p:attrNameLst>
                                          <p:attrName>ppt_y</p:attrName>
                                        </p:attrNameLst>
                                      </p:cBhvr>
                                      <p:tavLst>
                                        <p:tav tm="0">
                                          <p:val>
                                            <p:strVal val="#ppt_y"/>
                                          </p:val>
                                        </p:tav>
                                        <p:tav tm="100000">
                                          <p:val>
                                            <p:strVal val="#ppt_y"/>
                                          </p:val>
                                        </p:tav>
                                      </p:tavLst>
                                    </p:anim>
                                    <p:anim calcmode="lin" valueType="num">
                                      <p:cBhvr>
                                        <p:cTn id="39"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59"/>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63"/>
                                        </p:tgtEl>
                                        <p:attrNameLst>
                                          <p:attrName>style.visibility</p:attrName>
                                        </p:attrNameLst>
                                      </p:cBhvr>
                                      <p:to>
                                        <p:strVal val="visible"/>
                                      </p:to>
                                    </p:set>
                                    <p:anim calcmode="lin" valueType="num">
                                      <p:cBhvr>
                                        <p:cTn id="44"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63"/>
                                        </p:tgtEl>
                                        <p:attrNameLst>
                                          <p:attrName>ppt_y</p:attrName>
                                        </p:attrNameLst>
                                      </p:cBhvr>
                                      <p:tavLst>
                                        <p:tav tm="0">
                                          <p:val>
                                            <p:strVal val="#ppt_y"/>
                                          </p:val>
                                        </p:tav>
                                        <p:tav tm="100000">
                                          <p:val>
                                            <p:strVal val="#ppt_y"/>
                                          </p:val>
                                        </p:tav>
                                      </p:tavLst>
                                    </p:anim>
                                    <p:anim calcmode="lin" valueType="num">
                                      <p:cBhvr>
                                        <p:cTn id="46"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5" grpId="0"/>
      <p:bldP spid="59" grpId="0"/>
      <p:bldP spid="6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2700"/>
            <a:ext cx="9144000" cy="5156200"/>
            <a:chOff x="0" y="-12700"/>
            <a:chExt cx="9144000" cy="5156200"/>
          </a:xfrm>
        </p:grpSpPr>
        <p:pic>
          <p:nvPicPr>
            <p:cNvPr id="15" name="图片 14"/>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p:blipFill>
          <p:spPr>
            <a:xfrm>
              <a:off x="0" y="-12700"/>
              <a:ext cx="9144000" cy="5156200"/>
            </a:xfrm>
            <a:prstGeom prst="rect">
              <a:avLst/>
            </a:prstGeom>
          </p:spPr>
        </p:pic>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819525" cy="1876552"/>
            </a:xfrm>
            <a:prstGeom prst="rect">
              <a:avLst/>
            </a:prstGeom>
          </p:spPr>
        </p:pic>
        <p:grpSp>
          <p:nvGrpSpPr>
            <p:cNvPr id="17" name="组合 16"/>
            <p:cNvGrpSpPr/>
            <p:nvPr/>
          </p:nvGrpSpPr>
          <p:grpSpPr>
            <a:xfrm>
              <a:off x="0" y="3150661"/>
              <a:ext cx="9144000" cy="1335475"/>
              <a:chOff x="0" y="3150661"/>
              <a:chExt cx="9144000" cy="1335475"/>
            </a:xfrm>
          </p:grpSpPr>
          <p:pic>
            <p:nvPicPr>
              <p:cNvPr id="19" name="图片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150661"/>
                <a:ext cx="5257800" cy="1202125"/>
              </a:xfrm>
              <a:prstGeom prst="rect">
                <a:avLst/>
              </a:prstGeom>
            </p:spPr>
          </p:pic>
          <p:pic>
            <p:nvPicPr>
              <p:cNvPr id="20" name="图片 1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038600" y="3284011"/>
                <a:ext cx="5105400" cy="1202125"/>
              </a:xfrm>
              <a:prstGeom prst="rect">
                <a:avLst/>
              </a:prstGeom>
            </p:spPr>
          </p:pic>
        </p:grpSp>
        <p:pic>
          <p:nvPicPr>
            <p:cNvPr id="18" name="图片 17"/>
            <p:cNvPicPr>
              <a:picLocks noChangeAspect="1"/>
            </p:cNvPicPr>
            <p:nvPr/>
          </p:nvPicPr>
          <p:blipFill rotWithShape="1">
            <a:blip r:embed="rId7" cstate="screen">
              <a:extLst>
                <a:ext uri="{28A0092B-C50C-407E-A947-70E740481C1C}">
                  <a14:useLocalDpi xmlns:a14="http://schemas.microsoft.com/office/drawing/2010/main"/>
                </a:ext>
              </a:extLst>
            </a:blip>
            <a:srcRect t="-2"/>
            <a:stretch/>
          </p:blipFill>
          <p:spPr>
            <a:xfrm>
              <a:off x="0" y="4095750"/>
              <a:ext cx="9144000" cy="1047750"/>
            </a:xfrm>
            <a:prstGeom prst="rect">
              <a:avLst/>
            </a:prstGeom>
          </p:spPr>
        </p:pic>
      </p:grpSp>
      <p:grpSp>
        <p:nvGrpSpPr>
          <p:cNvPr id="48" name="组合 17"/>
          <p:cNvGrpSpPr>
            <a:grpSpLocks/>
          </p:cNvGrpSpPr>
          <p:nvPr/>
        </p:nvGrpSpPr>
        <p:grpSpPr bwMode="auto">
          <a:xfrm>
            <a:off x="3924980" y="720317"/>
            <a:ext cx="1294039" cy="1242271"/>
            <a:chOff x="1581150" y="2181225"/>
            <a:chExt cx="720000" cy="737464"/>
          </a:xfrm>
        </p:grpSpPr>
        <p:sp>
          <p:nvSpPr>
            <p:cNvPr id="49" name="矩形 15"/>
            <p:cNvSpPr>
              <a:spLocks noChangeArrowheads="1"/>
            </p:cNvSpPr>
            <p:nvPr/>
          </p:nvSpPr>
          <p:spPr bwMode="auto">
            <a:xfrm>
              <a:off x="1581150" y="2181225"/>
              <a:ext cx="720000" cy="720000"/>
            </a:xfrm>
            <a:prstGeom prst="rect">
              <a:avLst/>
            </a:prstGeom>
            <a:noFill/>
            <a:ln w="38100" algn="ctr">
              <a:solidFill>
                <a:srgbClr val="00A800"/>
              </a:solid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Calibri" panose="020F0502020204030204"/>
                <a:ea typeface="微软雅黑" pitchFamily="34" charset="-122"/>
                <a:cs typeface="+mn-cs"/>
              </a:endParaRPr>
            </a:p>
          </p:txBody>
        </p:sp>
        <p:sp>
          <p:nvSpPr>
            <p:cNvPr id="50" name="文本框 16"/>
            <p:cNvSpPr txBox="1">
              <a:spLocks noChangeArrowheads="1"/>
            </p:cNvSpPr>
            <p:nvPr/>
          </p:nvSpPr>
          <p:spPr bwMode="auto">
            <a:xfrm>
              <a:off x="1802705" y="2217426"/>
              <a:ext cx="276889" cy="701263"/>
            </a:xfrm>
            <a:prstGeom prst="rect">
              <a:avLst/>
            </a:prstGeom>
            <a:noFill/>
            <a:ln w="9525">
              <a:noFill/>
              <a:miter lim="800000"/>
              <a:headEnd/>
              <a:tailEnd/>
            </a:ln>
          </p:spPr>
          <p:txBody>
            <a:bodyPr wrap="none" lIns="72585" tIns="36293" rIns="72585" bIns="36293">
              <a:spAutoFit/>
            </a:bodyP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rPr>
                <a:t>1</a:t>
              </a:r>
              <a:endParaRPr kumimoji="0" lang="zh-CN" altLang="en-US" sz="7200" b="0" i="0" u="none" strike="noStrike" kern="0" cap="none" spc="0" normalizeH="0" baseline="0" noProof="0" dirty="0" smtClean="0">
                <a:ln>
                  <a:noFill/>
                </a:ln>
                <a:solidFill>
                  <a:srgbClr val="00A800"/>
                </a:solidFill>
                <a:effectLst/>
                <a:uLnTx/>
                <a:uFillTx/>
                <a:latin typeface="Impact" pitchFamily="34" charset="0"/>
                <a:ea typeface="微软雅黑" pitchFamily="34" charset="-122"/>
                <a:cs typeface="+mn-cs"/>
              </a:endParaRPr>
            </a:p>
          </p:txBody>
        </p:sp>
      </p:grpSp>
      <p:sp>
        <p:nvSpPr>
          <p:cNvPr id="51" name="文本框 18"/>
          <p:cNvSpPr txBox="1">
            <a:spLocks noChangeArrowheads="1"/>
          </p:cNvSpPr>
          <p:nvPr/>
        </p:nvSpPr>
        <p:spPr bwMode="auto">
          <a:xfrm>
            <a:off x="2114777" y="2375374"/>
            <a:ext cx="4782472" cy="565737"/>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zh-CN" altLang="en-US" sz="32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请在此处添加幻灯片标题</a:t>
            </a:r>
          </a:p>
        </p:txBody>
      </p:sp>
      <p:sp>
        <p:nvSpPr>
          <p:cNvPr id="28" name="文本框 18"/>
          <p:cNvSpPr txBox="1">
            <a:spLocks noChangeArrowheads="1"/>
          </p:cNvSpPr>
          <p:nvPr/>
        </p:nvSpPr>
        <p:spPr bwMode="auto">
          <a:xfrm>
            <a:off x="2878608" y="3017311"/>
            <a:ext cx="3254811" cy="350294"/>
          </a:xfrm>
          <a:prstGeom prst="rect">
            <a:avLst/>
          </a:prstGeom>
          <a:noFill/>
          <a:ln w="9525">
            <a:noFill/>
            <a:miter lim="800000"/>
            <a:headEnd/>
            <a:tailEnd/>
          </a:ln>
        </p:spPr>
        <p:txBody>
          <a:bodyPr wrap="none" lIns="72585" tIns="36293" rIns="72585" bIns="36293">
            <a:spAutoFit/>
          </a:bodyPr>
          <a:lstStyle/>
          <a:p>
            <a:pPr marL="0" marR="0" lvl="0" indent="0" algn="l" defTabSz="725488"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请</a:t>
            </a:r>
            <a:r>
              <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在此处添加</a:t>
            </a:r>
            <a:r>
              <a:rPr kumimoji="0" lang="zh-CN" altLang="en-US" sz="18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幻灯片文字</a:t>
            </a:r>
            <a:r>
              <a:rPr kumimoji="0" lang="en-US" altLang="zh-CN"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a:t>
            </a:r>
            <a:endParaRPr kumimoji="0" lang="zh-CN" altLang="en-US" sz="18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65231447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
                                        </p:tgtEl>
                                        <p:attrNameLst>
                                          <p:attrName>ppt_y</p:attrName>
                                        </p:attrNameLst>
                                      </p:cBhvr>
                                      <p:tavLst>
                                        <p:tav tm="0">
                                          <p:val>
                                            <p:strVal val="#ppt_y"/>
                                          </p:val>
                                        </p:tav>
                                        <p:tav tm="100000">
                                          <p:val>
                                            <p:strVal val="#ppt_y"/>
                                          </p:val>
                                        </p:tav>
                                      </p:tavLst>
                                    </p:anim>
                                    <p:anim calcmode="lin" valueType="num">
                                      <p:cBhvr>
                                        <p:cTn id="1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
                                        </p:tgtEl>
                                        <p:attrNameLst>
                                          <p:attrName>ppt_y</p:attrName>
                                        </p:attrNameLst>
                                      </p:cBhvr>
                                      <p:tavLst>
                                        <p:tav tm="0">
                                          <p:val>
                                            <p:strVal val="#ppt_y"/>
                                          </p:val>
                                        </p:tav>
                                        <p:tav tm="100000">
                                          <p:val>
                                            <p:strVal val="#ppt_y"/>
                                          </p:val>
                                        </p:tav>
                                      </p:tavLst>
                                    </p:anim>
                                    <p:anim calcmode="lin" valueType="num">
                                      <p:cBhvr>
                                        <p:cTn id="2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9" name="任意多边形 18"/>
          <p:cNvSpPr>
            <a:spLocks/>
          </p:cNvSpPr>
          <p:nvPr/>
        </p:nvSpPr>
        <p:spPr bwMode="auto">
          <a:xfrm>
            <a:off x="3708964"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1" name="任意多边形 20"/>
          <p:cNvSpPr>
            <a:spLocks/>
          </p:cNvSpPr>
          <p:nvPr/>
        </p:nvSpPr>
        <p:spPr bwMode="auto">
          <a:xfrm>
            <a:off x="6592222"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任意多边形 22"/>
          <p:cNvSpPr>
            <a:spLocks/>
          </p:cNvSpPr>
          <p:nvPr/>
        </p:nvSpPr>
        <p:spPr bwMode="auto">
          <a:xfrm flipV="1">
            <a:off x="2260617"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5" name="任意多边形 24"/>
          <p:cNvSpPr>
            <a:spLocks/>
          </p:cNvSpPr>
          <p:nvPr/>
        </p:nvSpPr>
        <p:spPr bwMode="auto">
          <a:xfrm flipV="1">
            <a:off x="5157312"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8" name="任意多边形 17"/>
          <p:cNvSpPr>
            <a:spLocks/>
          </p:cNvSpPr>
          <p:nvPr/>
        </p:nvSpPr>
        <p:spPr bwMode="auto">
          <a:xfrm>
            <a:off x="2247179" y="2916666"/>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0" name="任意多边形 19"/>
          <p:cNvSpPr>
            <a:spLocks/>
          </p:cNvSpPr>
          <p:nvPr/>
        </p:nvSpPr>
        <p:spPr bwMode="auto">
          <a:xfrm>
            <a:off x="5145366"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任意多边形 21"/>
          <p:cNvSpPr>
            <a:spLocks/>
          </p:cNvSpPr>
          <p:nvPr/>
        </p:nvSpPr>
        <p:spPr bwMode="auto">
          <a:xfrm flipV="1">
            <a:off x="801818"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4" name="任意多边形 23"/>
          <p:cNvSpPr>
            <a:spLocks/>
          </p:cNvSpPr>
          <p:nvPr/>
        </p:nvSpPr>
        <p:spPr bwMode="auto">
          <a:xfrm flipV="1">
            <a:off x="3697019"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26" name="任意多边形 25"/>
          <p:cNvSpPr>
            <a:spLocks/>
          </p:cNvSpPr>
          <p:nvPr/>
        </p:nvSpPr>
        <p:spPr bwMode="auto">
          <a:xfrm flipV="1">
            <a:off x="6592222"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Arial"/>
                  <a:ea typeface="微软雅黑"/>
                  <a:cs typeface="+mn-cs"/>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Arial"/>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a:ea typeface="微软雅黑"/>
                <a:cs typeface="+mn-cs"/>
              </a:endParaRPr>
            </a:p>
            <a:p>
              <a:pPr marL="0" marR="0" lvl="0" indent="0" algn="just" defTabSz="682394" rtl="0" eaLnBrk="1" fontAlgn="auto" latinLnBrk="0" hangingPunct="1">
                <a:lnSpc>
                  <a:spcPct val="100000"/>
                </a:lnSpc>
                <a:spcBef>
                  <a:spcPts val="0"/>
                </a:spcBef>
                <a:spcAft>
                  <a:spcPts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378552090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0" name="TextBox 39"/>
          <p:cNvSpPr txBox="1">
            <a:spLocks noChangeArrowheads="1"/>
          </p:cNvSpPr>
          <p:nvPr/>
        </p:nvSpPr>
        <p:spPr bwMode="auto">
          <a:xfrm>
            <a:off x="4088222" y="1774414"/>
            <a:ext cx="939187"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3" name="TextBox 42"/>
          <p:cNvSpPr txBox="1">
            <a:spLocks noChangeArrowheads="1"/>
          </p:cNvSpPr>
          <p:nvPr/>
        </p:nvSpPr>
        <p:spPr bwMode="auto">
          <a:xfrm>
            <a:off x="3495446" y="2400040"/>
            <a:ext cx="939186"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6" name="TextBox 45"/>
          <p:cNvSpPr txBox="1">
            <a:spLocks noChangeArrowheads="1"/>
          </p:cNvSpPr>
          <p:nvPr/>
        </p:nvSpPr>
        <p:spPr bwMode="auto">
          <a:xfrm>
            <a:off x="2750367" y="3073447"/>
            <a:ext cx="939187"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9" name="TextBox 48"/>
          <p:cNvSpPr txBox="1">
            <a:spLocks noChangeArrowheads="1"/>
          </p:cNvSpPr>
          <p:nvPr/>
        </p:nvSpPr>
        <p:spPr bwMode="auto">
          <a:xfrm>
            <a:off x="2124741" y="3703553"/>
            <a:ext cx="939186" cy="287771"/>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4301366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434526" y="1400197"/>
            <a:ext cx="1333322" cy="3101168"/>
            <a:chOff x="1115616" y="1077584"/>
            <a:chExt cx="1224136" cy="2562492"/>
          </a:xfrm>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圆角矩形 19"/>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1" name="矩形 2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rPr>
                <a:t>第一阶段</a:t>
              </a:r>
            </a:p>
          </p:txBody>
        </p:sp>
        <p:sp>
          <p:nvSpPr>
            <p:cNvPr id="22" name="文本框 16"/>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文本框 17"/>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24" name="组合 23"/>
          <p:cNvGrpSpPr/>
          <p:nvPr/>
        </p:nvGrpSpPr>
        <p:grpSpPr>
          <a:xfrm>
            <a:off x="3193079" y="1400197"/>
            <a:ext cx="1333322" cy="3101168"/>
            <a:chOff x="1115616" y="1077584"/>
            <a:chExt cx="1224136" cy="2562492"/>
          </a:xfrm>
        </p:grpSpPr>
        <p:sp>
          <p:nvSpPr>
            <p:cNvPr id="25" name="任意多边形 2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圆角矩形 25"/>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7635"/>
                  </a:solidFill>
                  <a:effectLst/>
                  <a:uLnTx/>
                  <a:uFillTx/>
                  <a:latin typeface="微软雅黑" panose="020B0503020204020204" pitchFamily="34" charset="-122"/>
                  <a:ea typeface="微软雅黑" panose="020B0503020204020204" pitchFamily="34" charset="-122"/>
                  <a:cs typeface="+mn-cs"/>
                </a:rPr>
                <a:t>第二阶段</a:t>
              </a:r>
              <a:endPar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endParaRPr>
            </a:p>
          </p:txBody>
        </p:sp>
        <p:sp>
          <p:nvSpPr>
            <p:cNvPr id="28" name="文本框 24"/>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9" name="文本框 25"/>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30" name="组合 29"/>
          <p:cNvGrpSpPr/>
          <p:nvPr/>
        </p:nvGrpSpPr>
        <p:grpSpPr>
          <a:xfrm>
            <a:off x="4951633" y="1400197"/>
            <a:ext cx="1333322" cy="3101168"/>
            <a:chOff x="1115616" y="1077584"/>
            <a:chExt cx="1224136" cy="2562492"/>
          </a:xfrm>
        </p:grpSpPr>
        <p:sp>
          <p:nvSpPr>
            <p:cNvPr id="31" name="任意多边形 30"/>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圆角矩形 31"/>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7635"/>
                  </a:solidFill>
                  <a:effectLst/>
                  <a:uLnTx/>
                  <a:uFillTx/>
                  <a:latin typeface="微软雅黑" panose="020B0503020204020204" pitchFamily="34" charset="-122"/>
                  <a:ea typeface="微软雅黑" panose="020B0503020204020204" pitchFamily="34" charset="-122"/>
                  <a:cs typeface="+mn-cs"/>
                </a:rPr>
                <a:t>第三阶段</a:t>
              </a:r>
              <a:endPar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endParaRPr>
            </a:p>
          </p:txBody>
        </p:sp>
        <p:sp>
          <p:nvSpPr>
            <p:cNvPr id="34" name="文本框 31"/>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35" name="文本框 32"/>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grpSp>
        <p:nvGrpSpPr>
          <p:cNvPr id="36" name="组合 35"/>
          <p:cNvGrpSpPr/>
          <p:nvPr/>
        </p:nvGrpSpPr>
        <p:grpSpPr>
          <a:xfrm>
            <a:off x="6710186" y="1400197"/>
            <a:ext cx="1333322" cy="3101168"/>
            <a:chOff x="1115616" y="1077584"/>
            <a:chExt cx="1224136" cy="2562492"/>
          </a:xfrm>
        </p:grpSpPr>
        <p:sp>
          <p:nvSpPr>
            <p:cNvPr id="37" name="任意多边形 3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85000"/>
              </a:schemeClr>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8" name="圆角矩形 37"/>
            <p:cNvSpPr/>
            <p:nvPr/>
          </p:nvSpPr>
          <p:spPr>
            <a:xfrm>
              <a:off x="1259632" y="1216298"/>
              <a:ext cx="936104" cy="2088232"/>
            </a:xfrm>
            <a:prstGeom prst="roundRect">
              <a:avLst>
                <a:gd name="adj" fmla="val 14632"/>
              </a:avLst>
            </a:prstGeom>
            <a:solidFill>
              <a:srgbClr val="00B05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7635"/>
                  </a:solidFill>
                  <a:effectLst/>
                  <a:uLnTx/>
                  <a:uFillTx/>
                  <a:latin typeface="微软雅黑" panose="020B0503020204020204" pitchFamily="34" charset="-122"/>
                  <a:ea typeface="微软雅黑" panose="020B0503020204020204" pitchFamily="34" charset="-122"/>
                  <a:cs typeface="+mn-cs"/>
                </a:rPr>
                <a:t>第四阶段</a:t>
              </a:r>
              <a:endParaRPr kumimoji="0" lang="zh-CN" altLang="en-US" sz="1400" b="1" i="0" u="none" strike="noStrike" kern="1200" cap="none" spc="0" normalizeH="0" baseline="0" noProof="0" dirty="0">
                <a:ln>
                  <a:noFill/>
                </a:ln>
                <a:solidFill>
                  <a:srgbClr val="007635"/>
                </a:solidFill>
                <a:effectLst/>
                <a:uLnTx/>
                <a:uFillTx/>
                <a:latin typeface="微软雅黑" panose="020B0503020204020204" pitchFamily="34" charset="-122"/>
                <a:ea typeface="微软雅黑" panose="020B0503020204020204" pitchFamily="34" charset="-122"/>
                <a:cs typeface="+mn-cs"/>
              </a:endParaRPr>
            </a:p>
          </p:txBody>
        </p:sp>
        <p:sp>
          <p:nvSpPr>
            <p:cNvPr id="40" name="文本框 38"/>
            <p:cNvSpPr txBox="1"/>
            <p:nvPr/>
          </p:nvSpPr>
          <p:spPr>
            <a:xfrm>
              <a:off x="1368152" y="1253361"/>
              <a:ext cx="683569" cy="53406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41" name="文本框 39"/>
            <p:cNvSpPr txBox="1"/>
            <p:nvPr/>
          </p:nvSpPr>
          <p:spPr>
            <a:xfrm>
              <a:off x="1257000" y="2214035"/>
              <a:ext cx="938732" cy="991831"/>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5577848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3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anim calcmode="lin" valueType="num">
                                      <p:cBhvr>
                                        <p:cTn id="13" dur="500" fill="hold"/>
                                        <p:tgtEl>
                                          <p:spTgt spid="24"/>
                                        </p:tgtEl>
                                        <p:attrNameLst>
                                          <p:attrName>ppt_x</p:attrName>
                                        </p:attrNameLst>
                                      </p:cBhvr>
                                      <p:tavLst>
                                        <p:tav tm="0">
                                          <p:val>
                                            <p:strVal val="#ppt_x"/>
                                          </p:val>
                                        </p:tav>
                                        <p:tav tm="100000">
                                          <p:val>
                                            <p:strVal val="#ppt_x"/>
                                          </p:val>
                                        </p:tav>
                                      </p:tavLst>
                                    </p:anim>
                                    <p:anim calcmode="lin" valueType="num">
                                      <p:cBhvr>
                                        <p:cTn id="14" dur="500" fill="hold"/>
                                        <p:tgtEl>
                                          <p:spTgt spid="2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anim calcmode="lin" valueType="num">
                                      <p:cBhvr>
                                        <p:cTn id="18" dur="500" fill="hold"/>
                                        <p:tgtEl>
                                          <p:spTgt spid="30"/>
                                        </p:tgtEl>
                                        <p:attrNameLst>
                                          <p:attrName>ppt_x</p:attrName>
                                        </p:attrNameLst>
                                      </p:cBhvr>
                                      <p:tavLst>
                                        <p:tav tm="0">
                                          <p:val>
                                            <p:strVal val="#ppt_x"/>
                                          </p:val>
                                        </p:tav>
                                        <p:tav tm="100000">
                                          <p:val>
                                            <p:strVal val="#ppt_x"/>
                                          </p:val>
                                        </p:tav>
                                      </p:tavLst>
                                    </p:anim>
                                    <p:anim calcmode="lin" valueType="num">
                                      <p:cBhvr>
                                        <p:cTn id="19" dur="500" fill="hold"/>
                                        <p:tgtEl>
                                          <p:spTgt spid="3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9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anim calcmode="lin" valueType="num">
                                      <p:cBhvr>
                                        <p:cTn id="23" dur="500" fill="hold"/>
                                        <p:tgtEl>
                                          <p:spTgt spid="36"/>
                                        </p:tgtEl>
                                        <p:attrNameLst>
                                          <p:attrName>ppt_x</p:attrName>
                                        </p:attrNameLst>
                                      </p:cBhvr>
                                      <p:tavLst>
                                        <p:tav tm="0">
                                          <p:val>
                                            <p:strVal val="#ppt_x"/>
                                          </p:val>
                                        </p:tav>
                                        <p:tav tm="100000">
                                          <p:val>
                                            <p:strVal val="#ppt_x"/>
                                          </p:val>
                                        </p:tav>
                                      </p:tavLst>
                                    </p:anim>
                                    <p:anim calcmode="lin" valueType="num">
                                      <p:cBhvr>
                                        <p:cTn id="24"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ct val="5000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请在此处添加文字内容请在此处添加文字内容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7571275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386" b="0" i="0" u="none" strike="noStrike" kern="1200" cap="none" spc="0" normalizeH="0" baseline="0" noProof="0">
                <a:ln>
                  <a:noFill/>
                </a:ln>
                <a:solidFill>
                  <a:srgbClr val="00A800"/>
                </a:solidFill>
                <a:effectLst/>
                <a:uLnTx/>
                <a:uFillTx/>
                <a:latin typeface="微软雅黑" pitchFamily="34" charset="-122"/>
                <a:ea typeface="微软雅黑"/>
                <a:cs typeface="+mn-cs"/>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Arial"/>
              <a:ea typeface="微软雅黑"/>
              <a:cs typeface="+mn-cs"/>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rPr>
              <a:t>容</a:t>
            </a: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6621914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theme/theme1.xml><?xml version="1.0" encoding="utf-8"?>
<a:theme xmlns:a="http://schemas.openxmlformats.org/drawingml/2006/main" name="第一PPT，www.1ppt.com">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TotalTime>
  <Words>4238</Words>
  <Application>Microsoft Office PowerPoint</Application>
  <PresentationFormat>全屏显示(16:9)</PresentationFormat>
  <Paragraphs>310</Paragraphs>
  <Slides>28</Slides>
  <Notes>19</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绿色环保</dc:title>
  <dc:creator>第一PPT</dc:creator>
  <cp:keywords>www.1ppt.com</cp:keywords>
  <cp:lastModifiedBy>Windows User</cp:lastModifiedBy>
  <cp:revision>19</cp:revision>
  <dcterms:created xsi:type="dcterms:W3CDTF">2016-12-25T02:27:54Z</dcterms:created>
  <dcterms:modified xsi:type="dcterms:W3CDTF">2019-03-04T13:19:42Z</dcterms:modified>
</cp:coreProperties>
</file>