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60" r:id="rId5"/>
    <p:sldId id="264" r:id="rId6"/>
    <p:sldId id="263" r:id="rId7"/>
    <p:sldId id="269" r:id="rId8"/>
    <p:sldId id="266" r:id="rId9"/>
    <p:sldId id="271" r:id="rId10"/>
    <p:sldId id="283" r:id="rId11"/>
    <p:sldId id="281" r:id="rId12"/>
    <p:sldId id="275" r:id="rId13"/>
    <p:sldId id="276" r:id="rId14"/>
    <p:sldId id="267" r:id="rId15"/>
    <p:sldId id="288" r:id="rId16"/>
    <p:sldId id="284" r:id="rId17"/>
    <p:sldId id="270" r:id="rId18"/>
    <p:sldId id="272" r:id="rId19"/>
    <p:sldId id="274" r:id="rId20"/>
    <p:sldId id="259" r:id="rId21"/>
    <p:sldId id="261" r:id="rId22"/>
    <p:sldId id="285" r:id="rId23"/>
    <p:sldId id="277" r:id="rId24"/>
    <p:sldId id="278" r:id="rId25"/>
    <p:sldId id="282" r:id="rId26"/>
    <p:sldId id="273" r:id="rId27"/>
    <p:sldId id="287" r:id="rId28"/>
    <p:sldId id="286" r:id="rId29"/>
    <p:sldId id="289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73832-9ED5-4B6A-BF04-171E84D2BEC1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9B445-4E6B-4C95-A97D-55B932B842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377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0120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66459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85363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70809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524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7456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61884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15197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68194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32331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0059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28713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19131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42882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52318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8148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72238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3897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3050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5292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74161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0948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4550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1FC198-2D83-4DFC-8CDD-7D23AF44D41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31448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291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p:transition spd="med" advClick="0" advTm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p:transition spd="med" advClick="0" advTm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p:transition spd="med" advClick="0" advTm="0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116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344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982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864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23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598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208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880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000250" y="-2000250"/>
            <a:ext cx="51435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418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5659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842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p:transition spd="med" advClick="0" advTm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p:transition spd="med" advClick="0" advTm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7194928" y="47928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p:transition spd="med" advClick="0" advTm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p:transition spd="med" advClick="0" advTm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p:transition spd="med" advClick="0" advTm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p:transition spd="med" advClick="0" advTm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p:transition spd="med" advClick="0" advTm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2019/3/4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0">
    <p:pull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2019/3/4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11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00251" y="-2000250"/>
            <a:ext cx="5143498" cy="9144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85604">
            <a:off x="4311634" y="-191850"/>
            <a:ext cx="796789" cy="45691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14396" flipH="1">
            <a:off x="3706494" y="-191850"/>
            <a:ext cx="796789" cy="45691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2119" y="777748"/>
            <a:ext cx="2287924" cy="202285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0226" y="209272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</a:rPr>
              <a:t>珍爱生命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27264" y="209272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</a:rPr>
              <a:t>拒绝毒品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12681" y="3028661"/>
            <a:ext cx="2622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+mj-ea"/>
                <a:ea typeface="+mj-ea"/>
              </a:rPr>
              <a:t>20XX POWERPOINT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30893" y="3433444"/>
            <a:ext cx="52822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+mj-ea"/>
                <a:ea typeface="+mj-ea"/>
              </a:rPr>
              <a:t>禁毒宣传动态</a:t>
            </a:r>
            <a:r>
              <a:rPr lang="en-US" altLang="zh-CN" sz="4000" b="1" dirty="0" smtClean="0">
                <a:latin typeface="+mj-ea"/>
                <a:ea typeface="+mj-ea"/>
              </a:rPr>
              <a:t>PPT</a:t>
            </a:r>
            <a:r>
              <a:rPr lang="zh-CN" altLang="en-US" sz="4000" b="1" dirty="0" smtClean="0">
                <a:latin typeface="+mj-ea"/>
                <a:ea typeface="+mj-ea"/>
              </a:rPr>
              <a:t>模板</a:t>
            </a:r>
            <a:endParaRPr lang="zh-CN" altLang="en-US" sz="4000" b="1" dirty="0"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79257" y="4196802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latin typeface="+mj-ea"/>
                <a:ea typeface="+mj-ea"/>
              </a:rPr>
              <a:t>单击此处添加您的副标题文字</a:t>
            </a: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" name="组合 228"/>
          <p:cNvGrpSpPr/>
          <p:nvPr/>
        </p:nvGrpSpPr>
        <p:grpSpPr>
          <a:xfrm>
            <a:off x="1317141" y="2318215"/>
            <a:ext cx="1038177" cy="1038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0" name="同心圆 2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  <p:sp>
          <p:nvSpPr>
            <p:cNvPr id="231" name="椭圆 23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3101888" y="2318852"/>
            <a:ext cx="1038177" cy="1038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3" name="同心圆 2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  <p:sp>
          <p:nvSpPr>
            <p:cNvPr id="234" name="椭圆 23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4991606" y="2301791"/>
            <a:ext cx="1038177" cy="1038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6" name="同心圆 2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  <p:sp>
          <p:nvSpPr>
            <p:cNvPr id="237" name="椭圆 23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6827331" y="2301791"/>
            <a:ext cx="1038177" cy="103817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9" name="同心圆 2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  <p:sp>
          <p:nvSpPr>
            <p:cNvPr id="240" name="椭圆 23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</p:grpSp>
      <p:sp>
        <p:nvSpPr>
          <p:cNvPr id="163" name="矩形 162"/>
          <p:cNvSpPr/>
          <p:nvPr/>
        </p:nvSpPr>
        <p:spPr>
          <a:xfrm rot="16200000">
            <a:off x="999207" y="1634520"/>
            <a:ext cx="830991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64" name="矩形 163"/>
          <p:cNvSpPr/>
          <p:nvPr/>
        </p:nvSpPr>
        <p:spPr>
          <a:xfrm rot="16200000">
            <a:off x="1449120" y="1816071"/>
            <a:ext cx="471086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65" name="矩形 164"/>
          <p:cNvSpPr/>
          <p:nvPr/>
        </p:nvSpPr>
        <p:spPr>
          <a:xfrm rot="16200000">
            <a:off x="1323160" y="1420151"/>
            <a:ext cx="1262926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66" name="矩形 165"/>
          <p:cNvSpPr/>
          <p:nvPr/>
        </p:nvSpPr>
        <p:spPr>
          <a:xfrm rot="16200000">
            <a:off x="1709347" y="1536378"/>
            <a:ext cx="1030472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67" name="矩形 166"/>
          <p:cNvSpPr/>
          <p:nvPr/>
        </p:nvSpPr>
        <p:spPr>
          <a:xfrm rot="16200000">
            <a:off x="2528920" y="1364561"/>
            <a:ext cx="1370909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68" name="矩形 167"/>
          <p:cNvSpPr/>
          <p:nvPr/>
        </p:nvSpPr>
        <p:spPr>
          <a:xfrm rot="16200000">
            <a:off x="3292324" y="1859603"/>
            <a:ext cx="384021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69" name="矩形 168"/>
          <p:cNvSpPr/>
          <p:nvPr/>
        </p:nvSpPr>
        <p:spPr>
          <a:xfrm rot="16200000">
            <a:off x="3264613" y="1561932"/>
            <a:ext cx="979363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70" name="矩形 169"/>
          <p:cNvSpPr/>
          <p:nvPr/>
        </p:nvSpPr>
        <p:spPr>
          <a:xfrm rot="16200000">
            <a:off x="3680728" y="1708087"/>
            <a:ext cx="687053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71" name="矩形 170"/>
          <p:cNvSpPr/>
          <p:nvPr/>
        </p:nvSpPr>
        <p:spPr>
          <a:xfrm rot="16200000">
            <a:off x="4580612" y="1580528"/>
            <a:ext cx="938974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72" name="矩形 171"/>
          <p:cNvSpPr/>
          <p:nvPr/>
        </p:nvSpPr>
        <p:spPr>
          <a:xfrm rot="16200000">
            <a:off x="4984116" y="1715670"/>
            <a:ext cx="671888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73" name="矩形 172"/>
          <p:cNvSpPr/>
          <p:nvPr/>
        </p:nvSpPr>
        <p:spPr>
          <a:xfrm rot="16200000">
            <a:off x="4958557" y="1420151"/>
            <a:ext cx="1262926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74" name="矩形 173"/>
          <p:cNvSpPr/>
          <p:nvPr/>
        </p:nvSpPr>
        <p:spPr>
          <a:xfrm rot="16200000">
            <a:off x="5443686" y="1635319"/>
            <a:ext cx="832589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75" name="矩形 174"/>
          <p:cNvSpPr/>
          <p:nvPr/>
        </p:nvSpPr>
        <p:spPr>
          <a:xfrm rot="16200000">
            <a:off x="6332789" y="1472545"/>
            <a:ext cx="1154941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76" name="矩形 175"/>
          <p:cNvSpPr/>
          <p:nvPr/>
        </p:nvSpPr>
        <p:spPr>
          <a:xfrm rot="16200000">
            <a:off x="6922601" y="1793995"/>
            <a:ext cx="515237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77" name="矩形 176"/>
          <p:cNvSpPr/>
          <p:nvPr/>
        </p:nvSpPr>
        <p:spPr>
          <a:xfrm rot="16200000">
            <a:off x="6763925" y="1365361"/>
            <a:ext cx="1372508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78" name="矩形 177"/>
          <p:cNvSpPr/>
          <p:nvPr/>
        </p:nvSpPr>
        <p:spPr>
          <a:xfrm rot="16200000">
            <a:off x="7336119" y="1667593"/>
            <a:ext cx="768041" cy="22182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80" name="标题 11"/>
          <p:cNvSpPr txBox="1">
            <a:spLocks/>
          </p:cNvSpPr>
          <p:nvPr/>
        </p:nvSpPr>
        <p:spPr>
          <a:xfrm>
            <a:off x="1476104" y="2990440"/>
            <a:ext cx="720250" cy="25983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99" b="1" dirty="0">
                <a:latin typeface="Impact MT Std" pitchFamily="34" charset="0"/>
                <a:ea typeface="微软雅黑" panose="020B0503020204020204" pitchFamily="34" charset="-122"/>
              </a:rPr>
              <a:t>part1</a:t>
            </a:r>
            <a:endParaRPr lang="zh-CN" altLang="en-US" sz="3299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81" name="Freeform 487"/>
          <p:cNvSpPr>
            <a:spLocks noEditPoints="1"/>
          </p:cNvSpPr>
          <p:nvPr/>
        </p:nvSpPr>
        <p:spPr bwMode="auto">
          <a:xfrm>
            <a:off x="1671718" y="2513544"/>
            <a:ext cx="320461" cy="358786"/>
          </a:xfrm>
          <a:custGeom>
            <a:avLst/>
            <a:gdLst>
              <a:gd name="T0" fmla="*/ 200 w 291"/>
              <a:gd name="T1" fmla="*/ 223 h 327"/>
              <a:gd name="T2" fmla="*/ 168 w 291"/>
              <a:gd name="T3" fmla="*/ 235 h 327"/>
              <a:gd name="T4" fmla="*/ 151 w 291"/>
              <a:gd name="T5" fmla="*/ 251 h 327"/>
              <a:gd name="T6" fmla="*/ 145 w 291"/>
              <a:gd name="T7" fmla="*/ 250 h 327"/>
              <a:gd name="T8" fmla="*/ 60 w 291"/>
              <a:gd name="T9" fmla="*/ 117 h 327"/>
              <a:gd name="T10" fmla="*/ 87 w 291"/>
              <a:gd name="T11" fmla="*/ 99 h 327"/>
              <a:gd name="T12" fmla="*/ 106 w 291"/>
              <a:gd name="T13" fmla="*/ 67 h 327"/>
              <a:gd name="T14" fmla="*/ 74 w 291"/>
              <a:gd name="T15" fmla="*/ 1 h 327"/>
              <a:gd name="T16" fmla="*/ 49 w 291"/>
              <a:gd name="T17" fmla="*/ 5 h 327"/>
              <a:gd name="T18" fmla="*/ 47 w 291"/>
              <a:gd name="T19" fmla="*/ 220 h 327"/>
              <a:gd name="T20" fmla="*/ 166 w 291"/>
              <a:gd name="T21" fmla="*/ 323 h 327"/>
              <a:gd name="T22" fmla="*/ 245 w 291"/>
              <a:gd name="T23" fmla="*/ 306 h 327"/>
              <a:gd name="T24" fmla="*/ 244 w 291"/>
              <a:gd name="T25" fmla="*/ 256 h 327"/>
              <a:gd name="T26" fmla="*/ 140 w 291"/>
              <a:gd name="T27" fmla="*/ 106 h 327"/>
              <a:gd name="T28" fmla="*/ 201 w 291"/>
              <a:gd name="T29" fmla="*/ 114 h 327"/>
              <a:gd name="T30" fmla="*/ 194 w 291"/>
              <a:gd name="T31" fmla="*/ 97 h 327"/>
              <a:gd name="T32" fmla="*/ 227 w 291"/>
              <a:gd name="T33" fmla="*/ 77 h 327"/>
              <a:gd name="T34" fmla="*/ 207 w 291"/>
              <a:gd name="T35" fmla="*/ 41 h 327"/>
              <a:gd name="T36" fmla="*/ 202 w 291"/>
              <a:gd name="T37" fmla="*/ 40 h 327"/>
              <a:gd name="T38" fmla="*/ 163 w 291"/>
              <a:gd name="T39" fmla="*/ 45 h 327"/>
              <a:gd name="T40" fmla="*/ 159 w 291"/>
              <a:gd name="T41" fmla="*/ 43 h 327"/>
              <a:gd name="T42" fmla="*/ 137 w 291"/>
              <a:gd name="T43" fmla="*/ 101 h 327"/>
              <a:gd name="T44" fmla="*/ 140 w 291"/>
              <a:gd name="T45" fmla="*/ 106 h 327"/>
              <a:gd name="T46" fmla="*/ 287 w 291"/>
              <a:gd name="T47" fmla="*/ 124 h 327"/>
              <a:gd name="T48" fmla="*/ 226 w 291"/>
              <a:gd name="T49" fmla="*/ 116 h 327"/>
              <a:gd name="T50" fmla="*/ 233 w 291"/>
              <a:gd name="T51" fmla="*/ 133 h 327"/>
              <a:gd name="T52" fmla="*/ 200 w 291"/>
              <a:gd name="T53" fmla="*/ 154 h 327"/>
              <a:gd name="T54" fmla="*/ 220 w 291"/>
              <a:gd name="T55" fmla="*/ 189 h 327"/>
              <a:gd name="T56" fmla="*/ 225 w 291"/>
              <a:gd name="T57" fmla="*/ 191 h 327"/>
              <a:gd name="T58" fmla="*/ 264 w 291"/>
              <a:gd name="T59" fmla="*/ 186 h 327"/>
              <a:gd name="T60" fmla="*/ 268 w 291"/>
              <a:gd name="T61" fmla="*/ 187 h 327"/>
              <a:gd name="T62" fmla="*/ 290 w 291"/>
              <a:gd name="T63" fmla="*/ 12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1" h="327">
                <a:moveTo>
                  <a:pt x="208" y="228"/>
                </a:moveTo>
                <a:cubicBezTo>
                  <a:pt x="205" y="225"/>
                  <a:pt x="202" y="223"/>
                  <a:pt x="200" y="223"/>
                </a:cubicBezTo>
                <a:cubicBezTo>
                  <a:pt x="198" y="222"/>
                  <a:pt x="195" y="222"/>
                  <a:pt x="193" y="222"/>
                </a:cubicBezTo>
                <a:cubicBezTo>
                  <a:pt x="185" y="222"/>
                  <a:pt x="177" y="226"/>
                  <a:pt x="168" y="235"/>
                </a:cubicBezTo>
                <a:cubicBezTo>
                  <a:pt x="163" y="239"/>
                  <a:pt x="159" y="245"/>
                  <a:pt x="156" y="249"/>
                </a:cubicBezTo>
                <a:cubicBezTo>
                  <a:pt x="154" y="250"/>
                  <a:pt x="153" y="251"/>
                  <a:pt x="151" y="251"/>
                </a:cubicBezTo>
                <a:cubicBezTo>
                  <a:pt x="150" y="251"/>
                  <a:pt x="150" y="251"/>
                  <a:pt x="150" y="251"/>
                </a:cubicBezTo>
                <a:cubicBezTo>
                  <a:pt x="148" y="251"/>
                  <a:pt x="147" y="251"/>
                  <a:pt x="145" y="250"/>
                </a:cubicBezTo>
                <a:cubicBezTo>
                  <a:pt x="127" y="233"/>
                  <a:pt x="110" y="212"/>
                  <a:pt x="95" y="189"/>
                </a:cubicBezTo>
                <a:cubicBezTo>
                  <a:pt x="80" y="166"/>
                  <a:pt x="68" y="141"/>
                  <a:pt x="60" y="117"/>
                </a:cubicBezTo>
                <a:cubicBezTo>
                  <a:pt x="59" y="114"/>
                  <a:pt x="61" y="110"/>
                  <a:pt x="64" y="109"/>
                </a:cubicBezTo>
                <a:cubicBezTo>
                  <a:pt x="68" y="107"/>
                  <a:pt x="87" y="99"/>
                  <a:pt x="87" y="99"/>
                </a:cubicBezTo>
                <a:cubicBezTo>
                  <a:pt x="88" y="99"/>
                  <a:pt x="88" y="99"/>
                  <a:pt x="88" y="99"/>
                </a:cubicBezTo>
                <a:cubicBezTo>
                  <a:pt x="99" y="93"/>
                  <a:pt x="110" y="88"/>
                  <a:pt x="106" y="67"/>
                </a:cubicBezTo>
                <a:cubicBezTo>
                  <a:pt x="102" y="48"/>
                  <a:pt x="96" y="29"/>
                  <a:pt x="90" y="16"/>
                </a:cubicBezTo>
                <a:cubicBezTo>
                  <a:pt x="86" y="6"/>
                  <a:pt x="79" y="2"/>
                  <a:pt x="74" y="1"/>
                </a:cubicBezTo>
                <a:cubicBezTo>
                  <a:pt x="72" y="0"/>
                  <a:pt x="70" y="0"/>
                  <a:pt x="67" y="0"/>
                </a:cubicBezTo>
                <a:cubicBezTo>
                  <a:pt x="61" y="0"/>
                  <a:pt x="55" y="1"/>
                  <a:pt x="49" y="5"/>
                </a:cubicBezTo>
                <a:cubicBezTo>
                  <a:pt x="44" y="7"/>
                  <a:pt x="0" y="27"/>
                  <a:pt x="0" y="79"/>
                </a:cubicBezTo>
                <a:cubicBezTo>
                  <a:pt x="0" y="90"/>
                  <a:pt x="1" y="150"/>
                  <a:pt x="47" y="220"/>
                </a:cubicBezTo>
                <a:cubicBezTo>
                  <a:pt x="74" y="261"/>
                  <a:pt x="102" y="288"/>
                  <a:pt x="139" y="310"/>
                </a:cubicBezTo>
                <a:cubicBezTo>
                  <a:pt x="148" y="316"/>
                  <a:pt x="157" y="320"/>
                  <a:pt x="166" y="323"/>
                </a:cubicBezTo>
                <a:cubicBezTo>
                  <a:pt x="175" y="325"/>
                  <a:pt x="184" y="327"/>
                  <a:pt x="192" y="327"/>
                </a:cubicBezTo>
                <a:cubicBezTo>
                  <a:pt x="224" y="327"/>
                  <a:pt x="243" y="309"/>
                  <a:pt x="245" y="306"/>
                </a:cubicBezTo>
                <a:cubicBezTo>
                  <a:pt x="254" y="298"/>
                  <a:pt x="258" y="291"/>
                  <a:pt x="258" y="283"/>
                </a:cubicBezTo>
                <a:cubicBezTo>
                  <a:pt x="259" y="272"/>
                  <a:pt x="249" y="262"/>
                  <a:pt x="244" y="256"/>
                </a:cubicBezTo>
                <a:cubicBezTo>
                  <a:pt x="229" y="241"/>
                  <a:pt x="209" y="228"/>
                  <a:pt x="208" y="228"/>
                </a:cubicBezTo>
                <a:close/>
                <a:moveTo>
                  <a:pt x="140" y="106"/>
                </a:moveTo>
                <a:cubicBezTo>
                  <a:pt x="198" y="116"/>
                  <a:pt x="198" y="116"/>
                  <a:pt x="198" y="116"/>
                </a:cubicBezTo>
                <a:cubicBezTo>
                  <a:pt x="199" y="116"/>
                  <a:pt x="201" y="115"/>
                  <a:pt x="201" y="114"/>
                </a:cubicBezTo>
                <a:cubicBezTo>
                  <a:pt x="202" y="113"/>
                  <a:pt x="202" y="111"/>
                  <a:pt x="202" y="110"/>
                </a:cubicBezTo>
                <a:cubicBezTo>
                  <a:pt x="194" y="97"/>
                  <a:pt x="194" y="97"/>
                  <a:pt x="194" y="97"/>
                </a:cubicBezTo>
                <a:cubicBezTo>
                  <a:pt x="225" y="79"/>
                  <a:pt x="225" y="79"/>
                  <a:pt x="225" y="79"/>
                </a:cubicBezTo>
                <a:cubicBezTo>
                  <a:pt x="226" y="79"/>
                  <a:pt x="226" y="78"/>
                  <a:pt x="227" y="77"/>
                </a:cubicBezTo>
                <a:cubicBezTo>
                  <a:pt x="227" y="76"/>
                  <a:pt x="227" y="75"/>
                  <a:pt x="226" y="74"/>
                </a:cubicBezTo>
                <a:cubicBezTo>
                  <a:pt x="207" y="41"/>
                  <a:pt x="207" y="41"/>
                  <a:pt x="207" y="41"/>
                </a:cubicBezTo>
                <a:cubicBezTo>
                  <a:pt x="206" y="40"/>
                  <a:pt x="205" y="39"/>
                  <a:pt x="204" y="39"/>
                </a:cubicBezTo>
                <a:cubicBezTo>
                  <a:pt x="203" y="39"/>
                  <a:pt x="202" y="39"/>
                  <a:pt x="202" y="40"/>
                </a:cubicBezTo>
                <a:cubicBezTo>
                  <a:pt x="171" y="58"/>
                  <a:pt x="171" y="58"/>
                  <a:pt x="171" y="58"/>
                </a:cubicBezTo>
                <a:cubicBezTo>
                  <a:pt x="163" y="45"/>
                  <a:pt x="163" y="45"/>
                  <a:pt x="163" y="45"/>
                </a:cubicBezTo>
                <a:cubicBezTo>
                  <a:pt x="162" y="44"/>
                  <a:pt x="161" y="43"/>
                  <a:pt x="160" y="43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58" y="43"/>
                  <a:pt x="157" y="44"/>
                  <a:pt x="156" y="45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6" y="102"/>
                  <a:pt x="136" y="103"/>
                  <a:pt x="137" y="104"/>
                </a:cubicBezTo>
                <a:cubicBezTo>
                  <a:pt x="137" y="105"/>
                  <a:pt x="138" y="106"/>
                  <a:pt x="140" y="106"/>
                </a:cubicBezTo>
                <a:close/>
                <a:moveTo>
                  <a:pt x="290" y="126"/>
                </a:moveTo>
                <a:cubicBezTo>
                  <a:pt x="289" y="125"/>
                  <a:pt x="288" y="125"/>
                  <a:pt x="287" y="124"/>
                </a:cubicBezTo>
                <a:cubicBezTo>
                  <a:pt x="229" y="114"/>
                  <a:pt x="229" y="114"/>
                  <a:pt x="229" y="114"/>
                </a:cubicBezTo>
                <a:cubicBezTo>
                  <a:pt x="228" y="114"/>
                  <a:pt x="226" y="115"/>
                  <a:pt x="226" y="116"/>
                </a:cubicBezTo>
                <a:cubicBezTo>
                  <a:pt x="225" y="117"/>
                  <a:pt x="225" y="119"/>
                  <a:pt x="225" y="120"/>
                </a:cubicBezTo>
                <a:cubicBezTo>
                  <a:pt x="233" y="133"/>
                  <a:pt x="233" y="133"/>
                  <a:pt x="233" y="133"/>
                </a:cubicBezTo>
                <a:cubicBezTo>
                  <a:pt x="202" y="151"/>
                  <a:pt x="202" y="151"/>
                  <a:pt x="202" y="151"/>
                </a:cubicBezTo>
                <a:cubicBezTo>
                  <a:pt x="201" y="152"/>
                  <a:pt x="201" y="153"/>
                  <a:pt x="200" y="154"/>
                </a:cubicBezTo>
                <a:cubicBezTo>
                  <a:pt x="200" y="155"/>
                  <a:pt x="200" y="156"/>
                  <a:pt x="201" y="157"/>
                </a:cubicBezTo>
                <a:cubicBezTo>
                  <a:pt x="220" y="189"/>
                  <a:pt x="220" y="189"/>
                  <a:pt x="220" y="189"/>
                </a:cubicBezTo>
                <a:cubicBezTo>
                  <a:pt x="221" y="190"/>
                  <a:pt x="222" y="191"/>
                  <a:pt x="223" y="191"/>
                </a:cubicBezTo>
                <a:cubicBezTo>
                  <a:pt x="224" y="191"/>
                  <a:pt x="225" y="191"/>
                  <a:pt x="225" y="191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64" y="186"/>
                  <a:pt x="264" y="186"/>
                  <a:pt x="264" y="186"/>
                </a:cubicBezTo>
                <a:cubicBezTo>
                  <a:pt x="264" y="187"/>
                  <a:pt x="266" y="187"/>
                  <a:pt x="267" y="187"/>
                </a:cubicBezTo>
                <a:cubicBezTo>
                  <a:pt x="268" y="187"/>
                  <a:pt x="268" y="187"/>
                  <a:pt x="268" y="187"/>
                </a:cubicBezTo>
                <a:cubicBezTo>
                  <a:pt x="269" y="187"/>
                  <a:pt x="270" y="186"/>
                  <a:pt x="271" y="185"/>
                </a:cubicBezTo>
                <a:cubicBezTo>
                  <a:pt x="290" y="129"/>
                  <a:pt x="290" y="129"/>
                  <a:pt x="290" y="129"/>
                </a:cubicBezTo>
                <a:cubicBezTo>
                  <a:pt x="291" y="128"/>
                  <a:pt x="291" y="127"/>
                  <a:pt x="290" y="1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82" name="标题 11"/>
          <p:cNvSpPr txBox="1">
            <a:spLocks/>
          </p:cNvSpPr>
          <p:nvPr/>
        </p:nvSpPr>
        <p:spPr>
          <a:xfrm>
            <a:off x="1170508" y="343562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183" name="组合 182"/>
          <p:cNvGrpSpPr/>
          <p:nvPr/>
        </p:nvGrpSpPr>
        <p:grpSpPr>
          <a:xfrm>
            <a:off x="1278492" y="3705061"/>
            <a:ext cx="1106839" cy="54512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184" name="组合 183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186" name="直接连接符 185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椭圆 186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5" name="椭圆 184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</p:grpSp>
      <p:sp>
        <p:nvSpPr>
          <p:cNvPr id="188" name="标题 11"/>
          <p:cNvSpPr txBox="1">
            <a:spLocks/>
          </p:cNvSpPr>
          <p:nvPr/>
        </p:nvSpPr>
        <p:spPr>
          <a:xfrm>
            <a:off x="1170508" y="3813564"/>
            <a:ext cx="1403790" cy="11338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190" name="标题 11"/>
          <p:cNvSpPr txBox="1">
            <a:spLocks/>
          </p:cNvSpPr>
          <p:nvPr/>
        </p:nvSpPr>
        <p:spPr>
          <a:xfrm>
            <a:off x="3257838" y="2967513"/>
            <a:ext cx="720250" cy="25983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99" b="1" dirty="0">
                <a:latin typeface="Impact MT Std" pitchFamily="34" charset="0"/>
                <a:ea typeface="微软雅黑" panose="020B0503020204020204" pitchFamily="34" charset="-122"/>
              </a:rPr>
              <a:t>part2</a:t>
            </a:r>
            <a:endParaRPr lang="zh-CN" altLang="en-US" sz="3299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91" name="组合 190"/>
          <p:cNvGrpSpPr/>
          <p:nvPr/>
        </p:nvGrpSpPr>
        <p:grpSpPr>
          <a:xfrm>
            <a:off x="3374623" y="2457271"/>
            <a:ext cx="472555" cy="462833"/>
            <a:chOff x="5711825" y="3052763"/>
            <a:chExt cx="771525" cy="755651"/>
          </a:xfrm>
          <a:solidFill>
            <a:schemeClr val="tx1"/>
          </a:solidFill>
        </p:grpSpPr>
        <p:sp>
          <p:nvSpPr>
            <p:cNvPr id="192" name="Freeform 147"/>
            <p:cNvSpPr>
              <a:spLocks noEditPoints="1"/>
            </p:cNvSpPr>
            <p:nvPr/>
          </p:nvSpPr>
          <p:spPr bwMode="auto">
            <a:xfrm>
              <a:off x="5929313" y="3052763"/>
              <a:ext cx="398463" cy="501650"/>
            </a:xfrm>
            <a:custGeom>
              <a:avLst/>
              <a:gdLst>
                <a:gd name="T0" fmla="*/ 52 w 105"/>
                <a:gd name="T1" fmla="*/ 0 h 132"/>
                <a:gd name="T2" fmla="*/ 0 w 105"/>
                <a:gd name="T3" fmla="*/ 52 h 132"/>
                <a:gd name="T4" fmla="*/ 52 w 105"/>
                <a:gd name="T5" fmla="*/ 132 h 132"/>
                <a:gd name="T6" fmla="*/ 105 w 105"/>
                <a:gd name="T7" fmla="*/ 52 h 132"/>
                <a:gd name="T8" fmla="*/ 52 w 105"/>
                <a:gd name="T9" fmla="*/ 0 h 132"/>
                <a:gd name="T10" fmla="*/ 52 w 105"/>
                <a:gd name="T11" fmla="*/ 80 h 132"/>
                <a:gd name="T12" fmla="*/ 25 w 105"/>
                <a:gd name="T13" fmla="*/ 52 h 132"/>
                <a:gd name="T14" fmla="*/ 52 w 105"/>
                <a:gd name="T15" fmla="*/ 25 h 132"/>
                <a:gd name="T16" fmla="*/ 80 w 105"/>
                <a:gd name="T17" fmla="*/ 52 h 132"/>
                <a:gd name="T18" fmla="*/ 52 w 105"/>
                <a:gd name="T19" fmla="*/ 8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32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52" y="132"/>
                    <a:pt x="52" y="132"/>
                  </a:cubicBezTo>
                  <a:cubicBezTo>
                    <a:pt x="52" y="132"/>
                    <a:pt x="105" y="81"/>
                    <a:pt x="105" y="52"/>
                  </a:cubicBezTo>
                  <a:cubicBezTo>
                    <a:pt x="105" y="23"/>
                    <a:pt x="81" y="0"/>
                    <a:pt x="52" y="0"/>
                  </a:cubicBezTo>
                  <a:close/>
                  <a:moveTo>
                    <a:pt x="52" y="80"/>
                  </a:moveTo>
                  <a:cubicBezTo>
                    <a:pt x="37" y="80"/>
                    <a:pt x="25" y="68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ubicBezTo>
                    <a:pt x="68" y="25"/>
                    <a:pt x="80" y="37"/>
                    <a:pt x="80" y="52"/>
                  </a:cubicBezTo>
                  <a:cubicBezTo>
                    <a:pt x="80" y="68"/>
                    <a:pt x="68" y="80"/>
                    <a:pt x="52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/>
            </a:p>
          </p:txBody>
        </p:sp>
        <p:sp>
          <p:nvSpPr>
            <p:cNvPr id="193" name="Freeform 148"/>
            <p:cNvSpPr>
              <a:spLocks noEditPoints="1"/>
            </p:cNvSpPr>
            <p:nvPr/>
          </p:nvSpPr>
          <p:spPr bwMode="auto">
            <a:xfrm>
              <a:off x="5711825" y="3540126"/>
              <a:ext cx="771525" cy="268288"/>
            </a:xfrm>
            <a:custGeom>
              <a:avLst/>
              <a:gdLst>
                <a:gd name="T0" fmla="*/ 165 w 203"/>
                <a:gd name="T1" fmla="*/ 71 h 71"/>
                <a:gd name="T2" fmla="*/ 162 w 203"/>
                <a:gd name="T3" fmla="*/ 70 h 71"/>
                <a:gd name="T4" fmla="*/ 126 w 203"/>
                <a:gd name="T5" fmla="*/ 50 h 71"/>
                <a:gd name="T6" fmla="*/ 80 w 203"/>
                <a:gd name="T7" fmla="*/ 68 h 71"/>
                <a:gd name="T8" fmla="*/ 74 w 203"/>
                <a:gd name="T9" fmla="*/ 68 h 71"/>
                <a:gd name="T10" fmla="*/ 45 w 203"/>
                <a:gd name="T11" fmla="*/ 43 h 71"/>
                <a:gd name="T12" fmla="*/ 8 w 203"/>
                <a:gd name="T13" fmla="*/ 57 h 71"/>
                <a:gd name="T14" fmla="*/ 1 w 203"/>
                <a:gd name="T15" fmla="*/ 54 h 71"/>
                <a:gd name="T16" fmla="*/ 4 w 203"/>
                <a:gd name="T17" fmla="*/ 46 h 71"/>
                <a:gd name="T18" fmla="*/ 82 w 203"/>
                <a:gd name="T19" fmla="*/ 7 h 71"/>
                <a:gd name="T20" fmla="*/ 87 w 203"/>
                <a:gd name="T21" fmla="*/ 7 h 71"/>
                <a:gd name="T22" fmla="*/ 109 w 203"/>
                <a:gd name="T23" fmla="*/ 18 h 71"/>
                <a:gd name="T24" fmla="*/ 158 w 203"/>
                <a:gd name="T25" fmla="*/ 0 h 71"/>
                <a:gd name="T26" fmla="*/ 162 w 203"/>
                <a:gd name="T27" fmla="*/ 1 h 71"/>
                <a:gd name="T28" fmla="*/ 200 w 203"/>
                <a:gd name="T29" fmla="*/ 19 h 71"/>
                <a:gd name="T30" fmla="*/ 203 w 203"/>
                <a:gd name="T31" fmla="*/ 23 h 71"/>
                <a:gd name="T32" fmla="*/ 202 w 203"/>
                <a:gd name="T33" fmla="*/ 28 h 71"/>
                <a:gd name="T34" fmla="*/ 169 w 203"/>
                <a:gd name="T35" fmla="*/ 69 h 71"/>
                <a:gd name="T36" fmla="*/ 165 w 203"/>
                <a:gd name="T37" fmla="*/ 71 h 71"/>
                <a:gd name="T38" fmla="*/ 127 w 203"/>
                <a:gd name="T39" fmla="*/ 38 h 71"/>
                <a:gd name="T40" fmla="*/ 130 w 203"/>
                <a:gd name="T41" fmla="*/ 38 h 71"/>
                <a:gd name="T42" fmla="*/ 163 w 203"/>
                <a:gd name="T43" fmla="*/ 58 h 71"/>
                <a:gd name="T44" fmla="*/ 188 w 203"/>
                <a:gd name="T45" fmla="*/ 27 h 71"/>
                <a:gd name="T46" fmla="*/ 159 w 203"/>
                <a:gd name="T47" fmla="*/ 12 h 71"/>
                <a:gd name="T48" fmla="*/ 110 w 203"/>
                <a:gd name="T49" fmla="*/ 30 h 71"/>
                <a:gd name="T50" fmla="*/ 106 w 203"/>
                <a:gd name="T51" fmla="*/ 30 h 71"/>
                <a:gd name="T52" fmla="*/ 84 w 203"/>
                <a:gd name="T53" fmla="*/ 19 h 71"/>
                <a:gd name="T54" fmla="*/ 53 w 203"/>
                <a:gd name="T55" fmla="*/ 35 h 71"/>
                <a:gd name="T56" fmla="*/ 79 w 203"/>
                <a:gd name="T57" fmla="*/ 56 h 71"/>
                <a:gd name="T58" fmla="*/ 125 w 203"/>
                <a:gd name="T59" fmla="*/ 38 h 71"/>
                <a:gd name="T60" fmla="*/ 127 w 203"/>
                <a:gd name="T61" fmla="*/ 3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3" h="71">
                  <a:moveTo>
                    <a:pt x="165" y="71"/>
                  </a:moveTo>
                  <a:cubicBezTo>
                    <a:pt x="164" y="71"/>
                    <a:pt x="163" y="71"/>
                    <a:pt x="162" y="70"/>
                  </a:cubicBezTo>
                  <a:cubicBezTo>
                    <a:pt x="126" y="50"/>
                    <a:pt x="126" y="50"/>
                    <a:pt x="126" y="50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78" y="69"/>
                    <a:pt x="76" y="69"/>
                    <a:pt x="74" y="68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5" y="58"/>
                    <a:pt x="2" y="57"/>
                    <a:pt x="1" y="54"/>
                  </a:cubicBezTo>
                  <a:cubicBezTo>
                    <a:pt x="0" y="51"/>
                    <a:pt x="1" y="48"/>
                    <a:pt x="4" y="4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3" y="6"/>
                    <a:pt x="85" y="6"/>
                    <a:pt x="87" y="7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9" y="0"/>
                    <a:pt x="161" y="0"/>
                    <a:pt x="162" y="1"/>
                  </a:cubicBezTo>
                  <a:cubicBezTo>
                    <a:pt x="200" y="19"/>
                    <a:pt x="200" y="19"/>
                    <a:pt x="200" y="19"/>
                  </a:cubicBezTo>
                  <a:cubicBezTo>
                    <a:pt x="202" y="20"/>
                    <a:pt x="203" y="22"/>
                    <a:pt x="203" y="23"/>
                  </a:cubicBezTo>
                  <a:cubicBezTo>
                    <a:pt x="203" y="25"/>
                    <a:pt x="203" y="27"/>
                    <a:pt x="202" y="28"/>
                  </a:cubicBezTo>
                  <a:cubicBezTo>
                    <a:pt x="169" y="69"/>
                    <a:pt x="169" y="69"/>
                    <a:pt x="169" y="69"/>
                  </a:cubicBezTo>
                  <a:cubicBezTo>
                    <a:pt x="168" y="71"/>
                    <a:pt x="166" y="71"/>
                    <a:pt x="165" y="71"/>
                  </a:cubicBezTo>
                  <a:close/>
                  <a:moveTo>
                    <a:pt x="127" y="38"/>
                  </a:moveTo>
                  <a:cubicBezTo>
                    <a:pt x="128" y="38"/>
                    <a:pt x="129" y="38"/>
                    <a:pt x="130" y="38"/>
                  </a:cubicBezTo>
                  <a:cubicBezTo>
                    <a:pt x="163" y="58"/>
                    <a:pt x="163" y="58"/>
                    <a:pt x="163" y="58"/>
                  </a:cubicBezTo>
                  <a:cubicBezTo>
                    <a:pt x="188" y="27"/>
                    <a:pt x="188" y="27"/>
                    <a:pt x="188" y="27"/>
                  </a:cubicBezTo>
                  <a:cubicBezTo>
                    <a:pt x="159" y="12"/>
                    <a:pt x="159" y="12"/>
                    <a:pt x="159" y="12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7" y="31"/>
                    <a:pt x="106" y="30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5" y="38"/>
                    <a:pt x="126" y="38"/>
                    <a:pt x="12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/>
            </a:p>
          </p:txBody>
        </p:sp>
        <p:sp>
          <p:nvSpPr>
            <p:cNvPr id="194" name="Freeform 149"/>
            <p:cNvSpPr>
              <a:spLocks/>
            </p:cNvSpPr>
            <p:nvPr/>
          </p:nvSpPr>
          <p:spPr bwMode="auto">
            <a:xfrm>
              <a:off x="6167438" y="3535363"/>
              <a:ext cx="174625" cy="190500"/>
            </a:xfrm>
            <a:custGeom>
              <a:avLst/>
              <a:gdLst>
                <a:gd name="T0" fmla="*/ 7 w 46"/>
                <a:gd name="T1" fmla="*/ 50 h 50"/>
                <a:gd name="T2" fmla="*/ 3 w 46"/>
                <a:gd name="T3" fmla="*/ 49 h 50"/>
                <a:gd name="T4" fmla="*/ 2 w 46"/>
                <a:gd name="T5" fmla="*/ 41 h 50"/>
                <a:gd name="T6" fmla="*/ 35 w 46"/>
                <a:gd name="T7" fmla="*/ 3 h 50"/>
                <a:gd name="T8" fmla="*/ 44 w 46"/>
                <a:gd name="T9" fmla="*/ 3 h 50"/>
                <a:gd name="T10" fmla="*/ 44 w 46"/>
                <a:gd name="T11" fmla="*/ 11 h 50"/>
                <a:gd name="T12" fmla="*/ 11 w 46"/>
                <a:gd name="T13" fmla="*/ 48 h 50"/>
                <a:gd name="T14" fmla="*/ 7 w 46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0">
                  <a:moveTo>
                    <a:pt x="7" y="50"/>
                  </a:moveTo>
                  <a:cubicBezTo>
                    <a:pt x="5" y="50"/>
                    <a:pt x="4" y="50"/>
                    <a:pt x="3" y="49"/>
                  </a:cubicBezTo>
                  <a:cubicBezTo>
                    <a:pt x="0" y="47"/>
                    <a:pt x="0" y="43"/>
                    <a:pt x="2" y="41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7" y="1"/>
                    <a:pt x="41" y="0"/>
                    <a:pt x="44" y="3"/>
                  </a:cubicBezTo>
                  <a:cubicBezTo>
                    <a:pt x="46" y="5"/>
                    <a:pt x="46" y="8"/>
                    <a:pt x="44" y="11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50"/>
                    <a:pt x="8" y="50"/>
                    <a:pt x="7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/>
            </a:p>
          </p:txBody>
        </p:sp>
        <p:sp>
          <p:nvSpPr>
            <p:cNvPr id="195" name="Freeform 150"/>
            <p:cNvSpPr>
              <a:spLocks/>
            </p:cNvSpPr>
            <p:nvPr/>
          </p:nvSpPr>
          <p:spPr bwMode="auto">
            <a:xfrm>
              <a:off x="5981700" y="3608388"/>
              <a:ext cx="174625" cy="182563"/>
            </a:xfrm>
            <a:custGeom>
              <a:avLst/>
              <a:gdLst>
                <a:gd name="T0" fmla="*/ 6 w 46"/>
                <a:gd name="T1" fmla="*/ 48 h 48"/>
                <a:gd name="T2" fmla="*/ 2 w 46"/>
                <a:gd name="T3" fmla="*/ 47 h 48"/>
                <a:gd name="T4" fmla="*/ 2 w 46"/>
                <a:gd name="T5" fmla="*/ 39 h 48"/>
                <a:gd name="T6" fmla="*/ 35 w 46"/>
                <a:gd name="T7" fmla="*/ 3 h 48"/>
                <a:gd name="T8" fmla="*/ 43 w 46"/>
                <a:gd name="T9" fmla="*/ 2 h 48"/>
                <a:gd name="T10" fmla="*/ 43 w 46"/>
                <a:gd name="T11" fmla="*/ 10 h 48"/>
                <a:gd name="T12" fmla="*/ 11 w 46"/>
                <a:gd name="T13" fmla="*/ 46 h 48"/>
                <a:gd name="T14" fmla="*/ 6 w 46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8">
                  <a:moveTo>
                    <a:pt x="6" y="48"/>
                  </a:moveTo>
                  <a:cubicBezTo>
                    <a:pt x="5" y="48"/>
                    <a:pt x="3" y="48"/>
                    <a:pt x="2" y="47"/>
                  </a:cubicBezTo>
                  <a:cubicBezTo>
                    <a:pt x="0" y="45"/>
                    <a:pt x="0" y="41"/>
                    <a:pt x="2" y="39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7" y="1"/>
                    <a:pt x="40" y="0"/>
                    <a:pt x="43" y="2"/>
                  </a:cubicBezTo>
                  <a:cubicBezTo>
                    <a:pt x="45" y="5"/>
                    <a:pt x="46" y="8"/>
                    <a:pt x="43" y="10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9" y="48"/>
                    <a:pt x="8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/>
            </a:p>
          </p:txBody>
        </p:sp>
      </p:grpSp>
      <p:sp>
        <p:nvSpPr>
          <p:cNvPr id="196" name="标题 11"/>
          <p:cNvSpPr txBox="1">
            <a:spLocks/>
          </p:cNvSpPr>
          <p:nvPr/>
        </p:nvSpPr>
        <p:spPr>
          <a:xfrm>
            <a:off x="2952242" y="3435621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197" name="组合 196"/>
          <p:cNvGrpSpPr/>
          <p:nvPr/>
        </p:nvGrpSpPr>
        <p:grpSpPr>
          <a:xfrm>
            <a:off x="3060226" y="3705061"/>
            <a:ext cx="1106839" cy="54512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198" name="组合 197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200" name="直接连接符 199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椭圆 200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9" name="椭圆 198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</p:grpSp>
      <p:sp>
        <p:nvSpPr>
          <p:cNvPr id="202" name="标题 11"/>
          <p:cNvSpPr txBox="1">
            <a:spLocks/>
          </p:cNvSpPr>
          <p:nvPr/>
        </p:nvSpPr>
        <p:spPr>
          <a:xfrm>
            <a:off x="2952242" y="3813564"/>
            <a:ext cx="1403790" cy="11338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 。</a:t>
            </a:r>
          </a:p>
        </p:txBody>
      </p:sp>
      <p:sp>
        <p:nvSpPr>
          <p:cNvPr id="203" name="燕尾形 202"/>
          <p:cNvSpPr/>
          <p:nvPr/>
        </p:nvSpPr>
        <p:spPr>
          <a:xfrm>
            <a:off x="2574298" y="2670822"/>
            <a:ext cx="265380" cy="265380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204" name="燕尾形 203"/>
          <p:cNvSpPr/>
          <p:nvPr/>
        </p:nvSpPr>
        <p:spPr>
          <a:xfrm>
            <a:off x="4360612" y="2684314"/>
            <a:ext cx="265380" cy="265380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206" name="标题 11"/>
          <p:cNvSpPr txBox="1">
            <a:spLocks/>
          </p:cNvSpPr>
          <p:nvPr/>
        </p:nvSpPr>
        <p:spPr>
          <a:xfrm>
            <a:off x="5170483" y="2967513"/>
            <a:ext cx="720250" cy="25983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99" b="1" dirty="0">
                <a:latin typeface="Impact MT Std" pitchFamily="34" charset="0"/>
                <a:ea typeface="微软雅黑" panose="020B0503020204020204" pitchFamily="34" charset="-122"/>
              </a:rPr>
              <a:t>part3</a:t>
            </a:r>
            <a:endParaRPr lang="zh-CN" altLang="en-US" sz="3299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07" name="Freeform 258"/>
          <p:cNvSpPr>
            <a:spLocks/>
          </p:cNvSpPr>
          <p:nvPr/>
        </p:nvSpPr>
        <p:spPr bwMode="auto">
          <a:xfrm>
            <a:off x="5273976" y="2439287"/>
            <a:ext cx="454700" cy="447558"/>
          </a:xfrm>
          <a:custGeom>
            <a:avLst/>
            <a:gdLst>
              <a:gd name="T0" fmla="*/ 148 w 159"/>
              <a:gd name="T1" fmla="*/ 107 h 156"/>
              <a:gd name="T2" fmla="*/ 118 w 159"/>
              <a:gd name="T3" fmla="*/ 101 h 156"/>
              <a:gd name="T4" fmla="*/ 93 w 159"/>
              <a:gd name="T5" fmla="*/ 76 h 156"/>
              <a:gd name="T6" fmla="*/ 124 w 159"/>
              <a:gd name="T7" fmla="*/ 44 h 156"/>
              <a:gd name="T8" fmla="*/ 133 w 159"/>
              <a:gd name="T9" fmla="*/ 43 h 156"/>
              <a:gd name="T10" fmla="*/ 148 w 159"/>
              <a:gd name="T11" fmla="*/ 19 h 156"/>
              <a:gd name="T12" fmla="*/ 140 w 159"/>
              <a:gd name="T13" fmla="*/ 11 h 156"/>
              <a:gd name="T14" fmla="*/ 116 w 159"/>
              <a:gd name="T15" fmla="*/ 26 h 156"/>
              <a:gd name="T16" fmla="*/ 115 w 159"/>
              <a:gd name="T17" fmla="*/ 35 h 156"/>
              <a:gd name="T18" fmla="*/ 84 w 159"/>
              <a:gd name="T19" fmla="*/ 66 h 156"/>
              <a:gd name="T20" fmla="*/ 56 w 159"/>
              <a:gd name="T21" fmla="*/ 39 h 156"/>
              <a:gd name="T22" fmla="*/ 50 w 159"/>
              <a:gd name="T23" fmla="*/ 9 h 156"/>
              <a:gd name="T24" fmla="*/ 32 w 159"/>
              <a:gd name="T25" fmla="*/ 0 h 156"/>
              <a:gd name="T26" fmla="*/ 44 w 159"/>
              <a:gd name="T27" fmla="*/ 12 h 156"/>
              <a:gd name="T28" fmla="*/ 39 w 159"/>
              <a:gd name="T29" fmla="*/ 32 h 156"/>
              <a:gd name="T30" fmla="*/ 19 w 159"/>
              <a:gd name="T31" fmla="*/ 37 h 156"/>
              <a:gd name="T32" fmla="*/ 3 w 159"/>
              <a:gd name="T33" fmla="*/ 20 h 156"/>
              <a:gd name="T34" fmla="*/ 10 w 159"/>
              <a:gd name="T35" fmla="*/ 49 h 156"/>
              <a:gd name="T36" fmla="*/ 41 w 159"/>
              <a:gd name="T37" fmla="*/ 55 h 156"/>
              <a:gd name="T38" fmla="*/ 65 w 159"/>
              <a:gd name="T39" fmla="*/ 79 h 156"/>
              <a:gd name="T40" fmla="*/ 13 w 159"/>
              <a:gd name="T41" fmla="*/ 130 h 156"/>
              <a:gd name="T42" fmla="*/ 13 w 159"/>
              <a:gd name="T43" fmla="*/ 145 h 156"/>
              <a:gd name="T44" fmla="*/ 14 w 159"/>
              <a:gd name="T45" fmla="*/ 146 h 156"/>
              <a:gd name="T46" fmla="*/ 29 w 159"/>
              <a:gd name="T47" fmla="*/ 146 h 156"/>
              <a:gd name="T48" fmla="*/ 80 w 159"/>
              <a:gd name="T49" fmla="*/ 95 h 156"/>
              <a:gd name="T50" fmla="*/ 102 w 159"/>
              <a:gd name="T51" fmla="*/ 117 h 156"/>
              <a:gd name="T52" fmla="*/ 108 w 159"/>
              <a:gd name="T53" fmla="*/ 147 h 156"/>
              <a:gd name="T54" fmla="*/ 132 w 159"/>
              <a:gd name="T55" fmla="*/ 155 h 156"/>
              <a:gd name="T56" fmla="*/ 117 w 159"/>
              <a:gd name="T57" fmla="*/ 140 h 156"/>
              <a:gd name="T58" fmla="*/ 121 w 159"/>
              <a:gd name="T59" fmla="*/ 124 h 156"/>
              <a:gd name="T60" fmla="*/ 137 w 159"/>
              <a:gd name="T61" fmla="*/ 120 h 156"/>
              <a:gd name="T62" fmla="*/ 155 w 159"/>
              <a:gd name="T63" fmla="*/ 138 h 156"/>
              <a:gd name="T64" fmla="*/ 148 w 159"/>
              <a:gd name="T65" fmla="*/ 10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9" h="156">
                <a:moveTo>
                  <a:pt x="148" y="107"/>
                </a:moveTo>
                <a:cubicBezTo>
                  <a:pt x="140" y="99"/>
                  <a:pt x="128" y="97"/>
                  <a:pt x="118" y="101"/>
                </a:cubicBezTo>
                <a:cubicBezTo>
                  <a:pt x="93" y="76"/>
                  <a:pt x="93" y="76"/>
                  <a:pt x="93" y="76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84" y="66"/>
                  <a:pt x="84" y="66"/>
                  <a:pt x="84" y="66"/>
                </a:cubicBezTo>
                <a:cubicBezTo>
                  <a:pt x="56" y="39"/>
                  <a:pt x="56" y="39"/>
                  <a:pt x="56" y="39"/>
                </a:cubicBezTo>
                <a:cubicBezTo>
                  <a:pt x="60" y="29"/>
                  <a:pt x="58" y="17"/>
                  <a:pt x="50" y="9"/>
                </a:cubicBezTo>
                <a:cubicBezTo>
                  <a:pt x="45" y="4"/>
                  <a:pt x="38" y="1"/>
                  <a:pt x="32" y="0"/>
                </a:cubicBezTo>
                <a:cubicBezTo>
                  <a:pt x="44" y="12"/>
                  <a:pt x="44" y="12"/>
                  <a:pt x="44" y="12"/>
                </a:cubicBezTo>
                <a:cubicBezTo>
                  <a:pt x="39" y="32"/>
                  <a:pt x="39" y="32"/>
                  <a:pt x="39" y="32"/>
                </a:cubicBezTo>
                <a:cubicBezTo>
                  <a:pt x="19" y="37"/>
                  <a:pt x="19" y="37"/>
                  <a:pt x="19" y="37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0"/>
                  <a:pt x="2" y="41"/>
                  <a:pt x="10" y="49"/>
                </a:cubicBezTo>
                <a:cubicBezTo>
                  <a:pt x="18" y="57"/>
                  <a:pt x="30" y="59"/>
                  <a:pt x="41" y="55"/>
                </a:cubicBezTo>
                <a:cubicBezTo>
                  <a:pt x="65" y="79"/>
                  <a:pt x="65" y="79"/>
                  <a:pt x="65" y="7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9" y="134"/>
                  <a:pt x="9" y="141"/>
                  <a:pt x="13" y="145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8" y="150"/>
                  <a:pt x="25" y="150"/>
                  <a:pt x="29" y="146"/>
                </a:cubicBezTo>
                <a:cubicBezTo>
                  <a:pt x="80" y="95"/>
                  <a:pt x="80" y="95"/>
                  <a:pt x="80" y="95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8" y="127"/>
                  <a:pt x="100" y="139"/>
                  <a:pt x="108" y="147"/>
                </a:cubicBezTo>
                <a:cubicBezTo>
                  <a:pt x="115" y="154"/>
                  <a:pt x="124" y="156"/>
                  <a:pt x="132" y="15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59" y="127"/>
                  <a:pt x="157" y="115"/>
                  <a:pt x="148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08" name="标题 11"/>
          <p:cNvSpPr txBox="1">
            <a:spLocks/>
          </p:cNvSpPr>
          <p:nvPr/>
        </p:nvSpPr>
        <p:spPr>
          <a:xfrm>
            <a:off x="4841959" y="3381629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209" name="组合 208"/>
          <p:cNvGrpSpPr/>
          <p:nvPr/>
        </p:nvGrpSpPr>
        <p:grpSpPr>
          <a:xfrm>
            <a:off x="4949944" y="3651069"/>
            <a:ext cx="1106839" cy="54512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210" name="组合 209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212" name="直接连接符 211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3" name="椭圆 212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1" name="椭圆 210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</p:grpSp>
      <p:sp>
        <p:nvSpPr>
          <p:cNvPr id="214" name="标题 11"/>
          <p:cNvSpPr txBox="1">
            <a:spLocks/>
          </p:cNvSpPr>
          <p:nvPr/>
        </p:nvSpPr>
        <p:spPr>
          <a:xfrm>
            <a:off x="4841960" y="3759573"/>
            <a:ext cx="1403790" cy="11338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215" name="燕尾形 214"/>
          <p:cNvSpPr/>
          <p:nvPr/>
        </p:nvSpPr>
        <p:spPr>
          <a:xfrm>
            <a:off x="6245750" y="2625742"/>
            <a:ext cx="265380" cy="265380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2" tIns="34281" rIns="68562" bIns="34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217" name="标题 11"/>
          <p:cNvSpPr txBox="1">
            <a:spLocks/>
          </p:cNvSpPr>
          <p:nvPr/>
        </p:nvSpPr>
        <p:spPr>
          <a:xfrm>
            <a:off x="6952217" y="2936448"/>
            <a:ext cx="720250" cy="259834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99" b="1" dirty="0">
                <a:latin typeface="Impact MT Std" pitchFamily="34" charset="0"/>
                <a:ea typeface="微软雅黑" panose="020B0503020204020204" pitchFamily="34" charset="-122"/>
              </a:rPr>
              <a:t>part4</a:t>
            </a:r>
            <a:endParaRPr lang="zh-CN" altLang="en-US" sz="3299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18" name="组合 217"/>
          <p:cNvGrpSpPr/>
          <p:nvPr/>
        </p:nvGrpSpPr>
        <p:grpSpPr>
          <a:xfrm>
            <a:off x="7060598" y="2449844"/>
            <a:ext cx="466162" cy="457081"/>
            <a:chOff x="5730875" y="3073401"/>
            <a:chExt cx="733425" cy="719138"/>
          </a:xfrm>
          <a:solidFill>
            <a:schemeClr val="tx1"/>
          </a:solidFill>
        </p:grpSpPr>
        <p:sp>
          <p:nvSpPr>
            <p:cNvPr id="219" name="Freeform 337"/>
            <p:cNvSpPr>
              <a:spLocks/>
            </p:cNvSpPr>
            <p:nvPr/>
          </p:nvSpPr>
          <p:spPr bwMode="auto">
            <a:xfrm>
              <a:off x="5730875" y="3073401"/>
              <a:ext cx="733425" cy="47148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/>
            </a:p>
          </p:txBody>
        </p:sp>
        <p:sp>
          <p:nvSpPr>
            <p:cNvPr id="220" name="Freeform 338"/>
            <p:cNvSpPr>
              <a:spLocks/>
            </p:cNvSpPr>
            <p:nvPr/>
          </p:nvSpPr>
          <p:spPr bwMode="auto">
            <a:xfrm>
              <a:off x="5924550" y="3683001"/>
              <a:ext cx="346075" cy="109538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/>
            </a:p>
          </p:txBody>
        </p:sp>
        <p:sp>
          <p:nvSpPr>
            <p:cNvPr id="221" name="Freeform 339"/>
            <p:cNvSpPr>
              <a:spLocks/>
            </p:cNvSpPr>
            <p:nvPr/>
          </p:nvSpPr>
          <p:spPr bwMode="auto">
            <a:xfrm>
              <a:off x="6003925" y="3602038"/>
              <a:ext cx="187325" cy="80963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/>
            </a:p>
          </p:txBody>
        </p:sp>
      </p:grpSp>
      <p:sp>
        <p:nvSpPr>
          <p:cNvPr id="222" name="标题 11"/>
          <p:cNvSpPr txBox="1">
            <a:spLocks/>
          </p:cNvSpPr>
          <p:nvPr/>
        </p:nvSpPr>
        <p:spPr>
          <a:xfrm>
            <a:off x="6677685" y="3381629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223" name="组合 222"/>
          <p:cNvGrpSpPr/>
          <p:nvPr/>
        </p:nvGrpSpPr>
        <p:grpSpPr>
          <a:xfrm>
            <a:off x="6785670" y="3651069"/>
            <a:ext cx="1106839" cy="54512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224" name="组合 223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226" name="直接连接符 225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椭圆 226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2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5" name="椭圆 224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</p:grpSp>
      <p:sp>
        <p:nvSpPr>
          <p:cNvPr id="228" name="标题 11"/>
          <p:cNvSpPr txBox="1">
            <a:spLocks/>
          </p:cNvSpPr>
          <p:nvPr/>
        </p:nvSpPr>
        <p:spPr>
          <a:xfrm>
            <a:off x="6677686" y="3759573"/>
            <a:ext cx="1403790" cy="113383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</p:spTree>
    <p:extLst>
      <p:ext uri="{BB962C8B-B14F-4D97-AF65-F5344CB8AC3E}">
        <p14:creationId xmlns:p14="http://schemas.microsoft.com/office/powerpoint/2010/main" val="146164164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80" grpId="0"/>
      <p:bldP spid="181" grpId="0" animBg="1"/>
      <p:bldP spid="182" grpId="0"/>
      <p:bldP spid="188" grpId="0"/>
      <p:bldP spid="190" grpId="0"/>
      <p:bldP spid="196" grpId="0"/>
      <p:bldP spid="202" grpId="0"/>
      <p:bldP spid="203" grpId="0" animBg="1"/>
      <p:bldP spid="204" grpId="0" animBg="1"/>
      <p:bldP spid="206" grpId="0"/>
      <p:bldP spid="207" grpId="0" animBg="1"/>
      <p:bldP spid="208" grpId="0"/>
      <p:bldP spid="214" grpId="0"/>
      <p:bldP spid="215" grpId="0" animBg="1"/>
      <p:bldP spid="217" grpId="0"/>
      <p:bldP spid="222" grpId="0"/>
      <p:bldP spid="2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3395739" y="1206654"/>
            <a:ext cx="3821656" cy="3215431"/>
            <a:chOff x="720" y="839"/>
            <a:chExt cx="3740" cy="3146"/>
          </a:xfrm>
          <a:solidFill>
            <a:srgbClr val="F8F8F8"/>
          </a:solidFill>
        </p:grpSpPr>
        <p:sp>
          <p:nvSpPr>
            <p:cNvPr id="3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6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7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8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9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0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1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2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3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4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5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6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7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8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19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0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1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2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3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4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5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6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7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8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29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0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1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2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3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4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5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7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8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9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0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1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2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3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4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5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6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7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8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9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0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1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2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3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4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5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6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7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8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59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60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61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62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63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64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</p:grpSp>
      <p:cxnSp>
        <p:nvCxnSpPr>
          <p:cNvPr id="69" name="直接连接符 68"/>
          <p:cNvCxnSpPr/>
          <p:nvPr/>
        </p:nvCxnSpPr>
        <p:spPr>
          <a:xfrm>
            <a:off x="6605298" y="2294597"/>
            <a:ext cx="252413" cy="24850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6857710" y="2543098"/>
            <a:ext cx="1230648" cy="757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5933951" y="2771304"/>
            <a:ext cx="252413" cy="2485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 flipV="1">
            <a:off x="6186365" y="3011629"/>
            <a:ext cx="1901993" cy="8176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6495015" y="3486543"/>
            <a:ext cx="316249" cy="20483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6811265" y="3486543"/>
            <a:ext cx="127672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5881466" y="3962596"/>
            <a:ext cx="252413" cy="24850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6133879" y="4211097"/>
            <a:ext cx="195410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7062178" y="2285846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78" name="矩形 77"/>
          <p:cNvSpPr/>
          <p:nvPr/>
        </p:nvSpPr>
        <p:spPr>
          <a:xfrm>
            <a:off x="7062178" y="2751470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79" name="矩形 78"/>
          <p:cNvSpPr/>
          <p:nvPr/>
        </p:nvSpPr>
        <p:spPr>
          <a:xfrm>
            <a:off x="7062178" y="3228142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80" name="矩形 79"/>
          <p:cNvSpPr/>
          <p:nvPr/>
        </p:nvSpPr>
        <p:spPr>
          <a:xfrm>
            <a:off x="7062178" y="3947507"/>
            <a:ext cx="1031116" cy="261642"/>
          </a:xfrm>
          <a:prstGeom prst="rect">
            <a:avLst/>
          </a:prstGeom>
        </p:spPr>
        <p:txBody>
          <a:bodyPr wrap="none" lIns="91472" tIns="45736" rIns="91472" bIns="45736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31845" y="2392467"/>
            <a:ext cx="2228971" cy="2051491"/>
          </a:xfrm>
          <a:prstGeom prst="rect">
            <a:avLst/>
          </a:prstGeom>
          <a:noFill/>
        </p:spPr>
        <p:txBody>
          <a:bodyPr wrap="square" lIns="91472" tIns="45736" rIns="91472" bIns="45736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您的内容打在这里，或者通过复制您的文本后，在此框中选择粘贴，并选择只保留文字。</a:t>
            </a:r>
          </a:p>
        </p:txBody>
      </p:sp>
      <p:sp>
        <p:nvSpPr>
          <p:cNvPr id="88" name="圆角矩形 87"/>
          <p:cNvSpPr/>
          <p:nvPr/>
        </p:nvSpPr>
        <p:spPr>
          <a:xfrm>
            <a:off x="527361" y="1758318"/>
            <a:ext cx="2448272" cy="2973672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918732" y="1982566"/>
            <a:ext cx="229144" cy="22914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1250857" y="2106469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2057321" y="203345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581226" y="1793763"/>
            <a:ext cx="291871" cy="29187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891069" y="183705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2428039" y="196848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793922" y="1607340"/>
            <a:ext cx="167224" cy="16722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2589023" y="172506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01" name="组合 100"/>
          <p:cNvGrpSpPr/>
          <p:nvPr/>
        </p:nvGrpSpPr>
        <p:grpSpPr>
          <a:xfrm>
            <a:off x="1035141" y="1563638"/>
            <a:ext cx="1356392" cy="432536"/>
            <a:chOff x="814328" y="3219334"/>
            <a:chExt cx="1356392" cy="432536"/>
          </a:xfrm>
        </p:grpSpPr>
        <p:grpSp>
          <p:nvGrpSpPr>
            <p:cNvPr id="104" name="组合 103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06" name="圆角矩形 10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7" name="圆角矩形 106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831252" y="3331792"/>
              <a:ext cx="132254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全国发展规划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宋体" panose="02010600030101010101" pitchFamily="2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94" name="椭圆 93"/>
          <p:cNvSpPr/>
          <p:nvPr/>
        </p:nvSpPr>
        <p:spPr>
          <a:xfrm>
            <a:off x="1424560" y="195117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690195" y="1635646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0942333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2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2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0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2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9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9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9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6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8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8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8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9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9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9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/>
          <p:bldP spid="78" grpId="0"/>
          <p:bldP spid="79" grpId="0"/>
          <p:bldP spid="80" grpId="0"/>
          <p:bldP spid="82" grpId="0"/>
          <p:bldP spid="82" grpId="1"/>
          <p:bldP spid="88" grpId="0" animBg="1"/>
          <p:bldP spid="92" grpId="0" animBg="1"/>
          <p:bldP spid="93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94" grpId="0" animBg="1"/>
          <p:bldP spid="10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2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2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2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2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2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2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2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80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2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9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9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9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6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6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8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8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8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9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9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9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/>
          <p:bldP spid="78" grpId="0"/>
          <p:bldP spid="79" grpId="0"/>
          <p:bldP spid="80" grpId="0"/>
          <p:bldP spid="82" grpId="0"/>
          <p:bldP spid="82" grpId="1"/>
          <p:bldP spid="88" grpId="0" animBg="1"/>
          <p:bldP spid="92" grpId="0" animBg="1"/>
          <p:bldP spid="93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94" grpId="0" animBg="1"/>
          <p:bldP spid="109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 flipV="1">
            <a:off x="2969045" y="1857279"/>
            <a:ext cx="3628920" cy="169560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2184979" y="1415756"/>
            <a:ext cx="4562601" cy="216504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1820981" y="1359141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444736" y="3296277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41453" y="1097484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853297" y="3313413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891669" y="1358541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项目产品一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81486" y="3338812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项目产品三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47580" y="1111435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项目产品四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55735" y="3321676"/>
            <a:ext cx="8258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项目产品二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35696" y="1635646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0232" y="1373225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75656" y="355550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868144" y="358655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3746633" y="1810030"/>
            <a:ext cx="1382075" cy="1382075"/>
            <a:chOff x="3746633" y="1810030"/>
            <a:chExt cx="1382075" cy="1382075"/>
          </a:xfrm>
        </p:grpSpPr>
        <p:grpSp>
          <p:nvGrpSpPr>
            <p:cNvPr id="5" name="组合 4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>
              <a:off x="3978122" y="2397335"/>
              <a:ext cx="92641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收入来源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92781" y="2186777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5181" y="4011910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49365" y="4058985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12160" y="1972988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883767" y="1304103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523727" y="3207487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911328" y="3275267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725152" y="1059582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667439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"/>
                            </p:stCondLst>
                            <p:childTnLst>
                              <p:par>
                                <p:cTn id="4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1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6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1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6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1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600"/>
                            </p:stCondLst>
                            <p:childTnLst>
                              <p:par>
                                <p:cTn id="10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2" grpId="0"/>
      <p:bldP spid="33" grpId="0"/>
      <p:bldP spid="34" grpId="0"/>
      <p:bldP spid="35" grpId="0"/>
      <p:bldP spid="36" grpId="0" animBg="1"/>
      <p:bldP spid="37" grpId="0" animBg="1"/>
      <p:bldP spid="38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4648" y="247835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时间</a:t>
            </a: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进度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53032" y="3569150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效益预测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28184" y="2464609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操作方式科学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53452" y="3572229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资金准备充足</a:t>
            </a:r>
          </a:p>
        </p:txBody>
      </p:sp>
      <p:sp>
        <p:nvSpPr>
          <p:cNvPr id="6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0" name="椭圆 34"/>
          <p:cNvSpPr/>
          <p:nvPr/>
        </p:nvSpPr>
        <p:spPr>
          <a:xfrm rot="5400000">
            <a:off x="4583471" y="3324594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 rot="16200000">
            <a:off x="3181254" y="3300887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736609" y="391030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8057" y="2822149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848" y="3906688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278893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7564" y="1384489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主要</a:t>
            </a: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任务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30998" y="1419622"/>
            <a:ext cx="15311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团队协作能力强</a:t>
            </a:r>
          </a:p>
        </p:txBody>
      </p:sp>
      <p:sp>
        <p:nvSpPr>
          <p:cNvPr id="20" name="椭圆 34"/>
          <p:cNvSpPr/>
          <p:nvPr/>
        </p:nvSpPr>
        <p:spPr>
          <a:xfrm rot="5400000">
            <a:off x="4599289" y="1164252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6200000">
            <a:off x="3197072" y="1140545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9077" y="1707654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9856" y="1710912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单击此处添加简短说明，添加简短文字，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具体文字添加此处。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3517576" y="1507552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27" name="KSO_Shape"/>
          <p:cNvSpPr>
            <a:spLocks/>
          </p:cNvSpPr>
          <p:nvPr/>
        </p:nvSpPr>
        <p:spPr bwMode="auto">
          <a:xfrm>
            <a:off x="4077369" y="2558000"/>
            <a:ext cx="520754" cy="521623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3512505" y="3667391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4640391" y="1547486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5210038" y="2544250"/>
            <a:ext cx="522958" cy="51772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4667772" y="3675634"/>
            <a:ext cx="480292" cy="480292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3244559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5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3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5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29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5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7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1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83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椭圆 54"/>
          <p:cNvSpPr/>
          <p:nvPr/>
        </p:nvSpPr>
        <p:spPr>
          <a:xfrm>
            <a:off x="2836047" y="2012284"/>
            <a:ext cx="3477652" cy="1802173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" fmla="*/ 0 w 3487467"/>
              <a:gd name="connsiteY0" fmla="*/ 0 h 1719830"/>
              <a:gd name="connsiteX1" fmla="*/ 3439660 w 3487467"/>
              <a:gd name="connsiteY1" fmla="*/ 0 h 1719830"/>
              <a:gd name="connsiteX2" fmla="*/ 1719830 w 3487467"/>
              <a:gd name="connsiteY2" fmla="*/ 1719830 h 1719830"/>
              <a:gd name="connsiteX3" fmla="*/ 0 w 3487467"/>
              <a:gd name="connsiteY3" fmla="*/ 0 h 1719830"/>
              <a:gd name="connsiteX0" fmla="*/ 6132 w 3493599"/>
              <a:gd name="connsiteY0" fmla="*/ 130018 h 1849848"/>
              <a:gd name="connsiteX1" fmla="*/ 3445792 w 3493599"/>
              <a:gd name="connsiteY1" fmla="*/ 130018 h 1849848"/>
              <a:gd name="connsiteX2" fmla="*/ 1725962 w 3493599"/>
              <a:gd name="connsiteY2" fmla="*/ 1849848 h 1849848"/>
              <a:gd name="connsiteX3" fmla="*/ 6132 w 3493599"/>
              <a:gd name="connsiteY3" fmla="*/ 130018 h 1849848"/>
              <a:gd name="connsiteX0" fmla="*/ 6132 w 3493599"/>
              <a:gd name="connsiteY0" fmla="*/ 35412 h 1755242"/>
              <a:gd name="connsiteX1" fmla="*/ 3445792 w 3493599"/>
              <a:gd name="connsiteY1" fmla="*/ 35412 h 1755242"/>
              <a:gd name="connsiteX2" fmla="*/ 1725962 w 3493599"/>
              <a:gd name="connsiteY2" fmla="*/ 1755242 h 1755242"/>
              <a:gd name="connsiteX3" fmla="*/ 6132 w 3493599"/>
              <a:gd name="connsiteY3" fmla="*/ 35412 h 1755242"/>
              <a:gd name="connsiteX0" fmla="*/ 4377 w 3488420"/>
              <a:gd name="connsiteY0" fmla="*/ 11795 h 1772900"/>
              <a:gd name="connsiteX1" fmla="*/ 3450912 w 3488420"/>
              <a:gd name="connsiteY1" fmla="*/ 53046 h 1772900"/>
              <a:gd name="connsiteX2" fmla="*/ 1731082 w 3488420"/>
              <a:gd name="connsiteY2" fmla="*/ 1772876 h 1772900"/>
              <a:gd name="connsiteX3" fmla="*/ 4377 w 3488420"/>
              <a:gd name="connsiteY3" fmla="*/ 11795 h 1772900"/>
              <a:gd name="connsiteX0" fmla="*/ 39013 w 3522446"/>
              <a:gd name="connsiteY0" fmla="*/ 134148 h 1909003"/>
              <a:gd name="connsiteX1" fmla="*/ 3485548 w 3522446"/>
              <a:gd name="connsiteY1" fmla="*/ 175399 h 1909003"/>
              <a:gd name="connsiteX2" fmla="*/ 1738217 w 3522446"/>
              <a:gd name="connsiteY2" fmla="*/ 1908979 h 1909003"/>
              <a:gd name="connsiteX3" fmla="*/ 39013 w 3522446"/>
              <a:gd name="connsiteY3" fmla="*/ 134148 h 1909003"/>
              <a:gd name="connsiteX0" fmla="*/ 55067 w 3553265"/>
              <a:gd name="connsiteY0" fmla="*/ 134148 h 1909002"/>
              <a:gd name="connsiteX1" fmla="*/ 3501602 w 3553265"/>
              <a:gd name="connsiteY1" fmla="*/ 175399 h 1909002"/>
              <a:gd name="connsiteX2" fmla="*/ 1754271 w 3553265"/>
              <a:gd name="connsiteY2" fmla="*/ 1908979 h 1909002"/>
              <a:gd name="connsiteX3" fmla="*/ 55067 w 3553265"/>
              <a:gd name="connsiteY3" fmla="*/ 134148 h 1909002"/>
              <a:gd name="connsiteX0" fmla="*/ 39426 w 3502160"/>
              <a:gd name="connsiteY0" fmla="*/ 134148 h 1909003"/>
              <a:gd name="connsiteX1" fmla="*/ 3465335 w 3502160"/>
              <a:gd name="connsiteY1" fmla="*/ 175399 h 1909003"/>
              <a:gd name="connsiteX2" fmla="*/ 1718004 w 3502160"/>
              <a:gd name="connsiteY2" fmla="*/ 1908979 h 1909003"/>
              <a:gd name="connsiteX3" fmla="*/ 39426 w 3502160"/>
              <a:gd name="connsiteY3" fmla="*/ 134148 h 1909003"/>
              <a:gd name="connsiteX0" fmla="*/ 8999 w 3471733"/>
              <a:gd name="connsiteY0" fmla="*/ 21578 h 1796433"/>
              <a:gd name="connsiteX1" fmla="*/ 3434908 w 3471733"/>
              <a:gd name="connsiteY1" fmla="*/ 62829 h 1796433"/>
              <a:gd name="connsiteX2" fmla="*/ 1687577 w 3471733"/>
              <a:gd name="connsiteY2" fmla="*/ 1796409 h 1796433"/>
              <a:gd name="connsiteX3" fmla="*/ 8999 w 3471733"/>
              <a:gd name="connsiteY3" fmla="*/ 21578 h 1796433"/>
              <a:gd name="connsiteX0" fmla="*/ 39425 w 3502159"/>
              <a:gd name="connsiteY0" fmla="*/ 135675 h 1931154"/>
              <a:gd name="connsiteX1" fmla="*/ 3465334 w 3502159"/>
              <a:gd name="connsiteY1" fmla="*/ 176926 h 1931154"/>
              <a:gd name="connsiteX2" fmla="*/ 1718003 w 3502159"/>
              <a:gd name="connsiteY2" fmla="*/ 1931131 h 1931154"/>
              <a:gd name="connsiteX3" fmla="*/ 39425 w 3502159"/>
              <a:gd name="connsiteY3" fmla="*/ 135675 h 1931154"/>
              <a:gd name="connsiteX0" fmla="*/ 7276 w 3470010"/>
              <a:gd name="connsiteY0" fmla="*/ 26065 h 1821544"/>
              <a:gd name="connsiteX1" fmla="*/ 3433185 w 3470010"/>
              <a:gd name="connsiteY1" fmla="*/ 67316 h 1821544"/>
              <a:gd name="connsiteX2" fmla="*/ 1685854 w 3470010"/>
              <a:gd name="connsiteY2" fmla="*/ 1821521 h 1821544"/>
              <a:gd name="connsiteX3" fmla="*/ 7276 w 3470010"/>
              <a:gd name="connsiteY3" fmla="*/ 26065 h 1821544"/>
              <a:gd name="connsiteX0" fmla="*/ 12669 w 3492943"/>
              <a:gd name="connsiteY0" fmla="*/ 26065 h 1822469"/>
              <a:gd name="connsiteX1" fmla="*/ 3438578 w 3492943"/>
              <a:gd name="connsiteY1" fmla="*/ 67316 h 1822469"/>
              <a:gd name="connsiteX2" fmla="*/ 1691247 w 3492943"/>
              <a:gd name="connsiteY2" fmla="*/ 1821521 h 1822469"/>
              <a:gd name="connsiteX3" fmla="*/ 12669 w 3492943"/>
              <a:gd name="connsiteY3" fmla="*/ 26065 h 1822469"/>
              <a:gd name="connsiteX0" fmla="*/ 48756 w 3529030"/>
              <a:gd name="connsiteY0" fmla="*/ 3139 h 1799516"/>
              <a:gd name="connsiteX1" fmla="*/ 3474665 w 3529030"/>
              <a:gd name="connsiteY1" fmla="*/ 44390 h 1799516"/>
              <a:gd name="connsiteX2" fmla="*/ 1727334 w 3529030"/>
              <a:gd name="connsiteY2" fmla="*/ 1798595 h 1799516"/>
              <a:gd name="connsiteX3" fmla="*/ 48756 w 3529030"/>
              <a:gd name="connsiteY3" fmla="*/ 3139 h 1799516"/>
              <a:gd name="connsiteX0" fmla="*/ 48756 w 3529030"/>
              <a:gd name="connsiteY0" fmla="*/ 5796 h 1802173"/>
              <a:gd name="connsiteX1" fmla="*/ 3474665 w 3529030"/>
              <a:gd name="connsiteY1" fmla="*/ 47047 h 1802173"/>
              <a:gd name="connsiteX2" fmla="*/ 1727334 w 3529030"/>
              <a:gd name="connsiteY2" fmla="*/ 1801252 h 1802173"/>
              <a:gd name="connsiteX3" fmla="*/ 48756 w 3529030"/>
              <a:gd name="connsiteY3" fmla="*/ 5796 h 1802173"/>
              <a:gd name="connsiteX0" fmla="*/ 48756 w 3477652"/>
              <a:gd name="connsiteY0" fmla="*/ 5796 h 1802173"/>
              <a:gd name="connsiteX1" fmla="*/ 3474665 w 3477652"/>
              <a:gd name="connsiteY1" fmla="*/ 47047 h 1802173"/>
              <a:gd name="connsiteX2" fmla="*/ 1727334 w 3477652"/>
              <a:gd name="connsiteY2" fmla="*/ 1801252 h 1802173"/>
              <a:gd name="connsiteX3" fmla="*/ 48756 w 3477652"/>
              <a:gd name="connsiteY3" fmla="*/ 5796 h 180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1072" y="1832016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用途一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2639023" y="2008303"/>
            <a:ext cx="1913927" cy="2123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053802" y="2008303"/>
            <a:ext cx="1499148" cy="105434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3926638" y="2008304"/>
            <a:ext cx="626312" cy="17794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4552951" y="2008304"/>
            <a:ext cx="670571" cy="171715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4552950" y="2008303"/>
            <a:ext cx="1465240" cy="105434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552950" y="2008302"/>
            <a:ext cx="1861284" cy="1380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2854407" y="2664829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635896" y="3395389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4888236" y="3361650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641678" y="2567970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940152" y="1700255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2573690" y="1688852"/>
            <a:ext cx="660132" cy="66013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5496" y="2111305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095128" y="2984144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用途二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9552" y="3263433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007884" y="3920248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用途三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52308" y="4199537"/>
            <a:ext cx="2556284" cy="53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36096" y="3939902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用途四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84068" y="4219816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264188" y="300493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用途五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12160" y="3284849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732240" y="1981685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用途六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80212" y="2261599"/>
            <a:ext cx="25562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851771" y="1307123"/>
            <a:ext cx="1402358" cy="1402358"/>
            <a:chOff x="3851771" y="1163107"/>
            <a:chExt cx="1402358" cy="1402358"/>
          </a:xfrm>
        </p:grpSpPr>
        <p:grpSp>
          <p:nvGrpSpPr>
            <p:cNvPr id="21" name="组合 20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2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4126619" y="1616482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资金</a:t>
              </a:r>
              <a:endPara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主要</a:t>
              </a: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用途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8153957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67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75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8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9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2" grpId="0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5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67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7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75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8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8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9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2" grpId="0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  <p:bldP spid="44" grpId="0"/>
          <p:bldP spid="4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1773787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spc="3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779912" y="1834674"/>
            <a:ext cx="0" cy="13620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4101203" y="264050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单击添加文字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4101202" y="296594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5804419" y="264375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5804420" y="296964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87243" y="2942856"/>
            <a:ext cx="996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PART 03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43211" y="1749088"/>
            <a:ext cx="1077318" cy="107731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396445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34"/>
          <p:cNvSpPr/>
          <p:nvPr/>
        </p:nvSpPr>
        <p:spPr>
          <a:xfrm rot="10800000">
            <a:off x="3334084" y="1569270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 rot="5400000">
            <a:off x="3538287" y="2796338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9" name="椭圆 34"/>
          <p:cNvSpPr/>
          <p:nvPr/>
        </p:nvSpPr>
        <p:spPr>
          <a:xfrm>
            <a:off x="4765968" y="2630943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 rot="16200000">
            <a:off x="4570570" y="1372326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4" name="Freeform 18"/>
          <p:cNvSpPr>
            <a:spLocks noEditPoints="1"/>
          </p:cNvSpPr>
          <p:nvPr/>
        </p:nvSpPr>
        <p:spPr bwMode="auto">
          <a:xfrm>
            <a:off x="5035708" y="3258673"/>
            <a:ext cx="538162" cy="471487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642519" y="3259799"/>
            <a:ext cx="525462" cy="452437"/>
            <a:chOff x="3379788" y="4325938"/>
            <a:chExt cx="525462" cy="452437"/>
          </a:xfrm>
          <a:solidFill>
            <a:srgbClr val="C00000"/>
          </a:solidFill>
        </p:grpSpPr>
        <p:sp>
          <p:nvSpPr>
            <p:cNvPr id="36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7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8" name="Freeform 16"/>
            <p:cNvSpPr>
              <a:spLocks/>
            </p:cNvSpPr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39" name="Freeform 17"/>
            <p:cNvSpPr>
              <a:spLocks/>
            </p:cNvSpPr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609181" y="1881601"/>
            <a:ext cx="558800" cy="460375"/>
            <a:chOff x="3376613" y="2879725"/>
            <a:chExt cx="558800" cy="460375"/>
          </a:xfrm>
        </p:grpSpPr>
        <p:sp>
          <p:nvSpPr>
            <p:cNvPr id="46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  <p:sp>
          <p:nvSpPr>
            <p:cNvPr id="47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宋体" charset="-122"/>
                <a:cs typeface="+mn-cs"/>
              </a:endParaRPr>
            </a:p>
          </p:txBody>
        </p:sp>
      </p:grpSp>
      <p:sp>
        <p:nvSpPr>
          <p:cNvPr id="48" name="Freeform 12"/>
          <p:cNvSpPr>
            <a:spLocks/>
          </p:cNvSpPr>
          <p:nvPr/>
        </p:nvSpPr>
        <p:spPr bwMode="auto">
          <a:xfrm>
            <a:off x="4980158" y="1790833"/>
            <a:ext cx="573087" cy="54451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84168" y="206974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，言简意赅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的说明分项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084168" y="177387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QQ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空间推广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095236" y="346642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，言简意赅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的说明分项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095236" y="317056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本地论坛推广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36691" y="355566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，言简意赅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的说明分项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6691" y="325979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微博推广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25623" y="2086694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，言简意赅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的说明分项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25623" y="1790833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微信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推广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4945723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9" grpId="0" animBg="1"/>
          <p:bldP spid="34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6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9" grpId="0" animBg="1"/>
          <p:bldP spid="34" grpId="0" animBg="1"/>
          <p:bldP spid="48" grpId="0" animBg="1"/>
          <p:bldP spid="49" grpId="0"/>
          <p:bldP spid="50" grpId="0"/>
          <p:bldP spid="51" grpId="0"/>
          <p:bldP spid="52" grpId="0"/>
          <p:bldP spid="53" grpId="0"/>
          <p:bldP spid="54" grpId="0"/>
          <p:bldP spid="55" grpId="0"/>
          <p:bldP spid="56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43608" y="1565803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>
            <a:off x="1226969" y="344781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604729" y="3571714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78432" y="337709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411193" y="3498702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52192" y="325900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44941" y="3302300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781911" y="343372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ts val="13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3427015" y="1450900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147794" y="3072585"/>
            <a:ext cx="167224" cy="16722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942895" y="319031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425919" y="195298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425730" y="246294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424634" y="296503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4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427060" y="346728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5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425964" y="396937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6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81102" y="2417860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代理商推广</a:t>
            </a: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35910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5" grpId="0"/>
      <p:bldP spid="18" grpId="0"/>
      <p:bldP spid="21" grpId="0"/>
      <p:bldP spid="24" grpId="0"/>
      <p:bldP spid="27" grpId="0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5"/>
          <p:cNvCxnSpPr/>
          <p:nvPr/>
        </p:nvCxnSpPr>
        <p:spPr bwMode="auto">
          <a:xfrm>
            <a:off x="4912672" y="1344088"/>
            <a:ext cx="1766888" cy="0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5461335" y="3319194"/>
            <a:ext cx="1127107" cy="607317"/>
            <a:chOff x="7906533" y="4840050"/>
            <a:chExt cx="1125966" cy="606826"/>
          </a:xfrm>
        </p:grpSpPr>
        <p:cxnSp>
          <p:nvCxnSpPr>
            <p:cNvPr id="6" name="Straight Arrow Connector 42"/>
            <p:cNvCxnSpPr/>
            <p:nvPr/>
          </p:nvCxnSpPr>
          <p:spPr>
            <a:xfrm>
              <a:off x="8636025" y="5446875"/>
              <a:ext cx="396474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45"/>
            <p:cNvCxnSpPr/>
            <p:nvPr/>
          </p:nvCxnSpPr>
          <p:spPr>
            <a:xfrm flipH="1" flipV="1">
              <a:off x="7906533" y="4840050"/>
              <a:ext cx="729493" cy="60682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5548468" y="2179850"/>
            <a:ext cx="1129509" cy="558411"/>
            <a:chOff x="7902901" y="3124000"/>
            <a:chExt cx="1129418" cy="558855"/>
          </a:xfrm>
        </p:grpSpPr>
        <p:cxnSp>
          <p:nvCxnSpPr>
            <p:cNvPr id="10" name="Straight Arrow Connector 38"/>
            <p:cNvCxnSpPr/>
            <p:nvPr/>
          </p:nvCxnSpPr>
          <p:spPr>
            <a:xfrm>
              <a:off x="8460865" y="3124000"/>
              <a:ext cx="571454" cy="558855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1"/>
            <p:cNvCxnSpPr/>
            <p:nvPr/>
          </p:nvCxnSpPr>
          <p:spPr>
            <a:xfrm flipH="1" flipV="1">
              <a:off x="7902901" y="3124000"/>
              <a:ext cx="557964" cy="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2448036" y="1389859"/>
            <a:ext cx="1300163" cy="271463"/>
            <a:chOff x="3181205" y="2010025"/>
            <a:chExt cx="1299921" cy="271166"/>
          </a:xfrm>
        </p:grpSpPr>
        <p:cxnSp>
          <p:nvCxnSpPr>
            <p:cNvPr id="14" name="Straight Arrow Connector 70"/>
            <p:cNvCxnSpPr/>
            <p:nvPr/>
          </p:nvCxnSpPr>
          <p:spPr>
            <a:xfrm flipH="1">
              <a:off x="3181205" y="2010025"/>
              <a:ext cx="780905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72"/>
            <p:cNvCxnSpPr>
              <a:endCxn id="62" idx="25"/>
            </p:cNvCxnSpPr>
            <p:nvPr/>
          </p:nvCxnSpPr>
          <p:spPr>
            <a:xfrm>
              <a:off x="3962110" y="2010025"/>
              <a:ext cx="519016" cy="27116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2528500" y="3219820"/>
            <a:ext cx="960141" cy="833683"/>
            <a:chOff x="3243437" y="4210024"/>
            <a:chExt cx="960324" cy="834506"/>
          </a:xfrm>
        </p:grpSpPr>
        <p:cxnSp>
          <p:nvCxnSpPr>
            <p:cNvPr id="18" name="Straight Arrow Connector 57"/>
            <p:cNvCxnSpPr/>
            <p:nvPr/>
          </p:nvCxnSpPr>
          <p:spPr>
            <a:xfrm flipH="1">
              <a:off x="3243437" y="5044530"/>
              <a:ext cx="564561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60"/>
            <p:cNvCxnSpPr/>
            <p:nvPr/>
          </p:nvCxnSpPr>
          <p:spPr>
            <a:xfrm flipH="1">
              <a:off x="3816345" y="4210024"/>
              <a:ext cx="387416" cy="83450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564739" y="2721895"/>
            <a:ext cx="1871862" cy="325928"/>
            <a:chOff x="3279710" y="3713495"/>
            <a:chExt cx="1872464" cy="325928"/>
          </a:xfrm>
        </p:grpSpPr>
        <p:cxnSp>
          <p:nvCxnSpPr>
            <p:cNvPr id="22" name="Straight Arrow Connector 62"/>
            <p:cNvCxnSpPr/>
            <p:nvPr/>
          </p:nvCxnSpPr>
          <p:spPr>
            <a:xfrm flipH="1">
              <a:off x="3279710" y="3713495"/>
              <a:ext cx="1412285" cy="4452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64"/>
            <p:cNvCxnSpPr/>
            <p:nvPr/>
          </p:nvCxnSpPr>
          <p:spPr>
            <a:xfrm flipH="1" flipV="1">
              <a:off x="4690107" y="3717947"/>
              <a:ext cx="462067" cy="32147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59"/>
          <p:cNvSpPr txBox="1">
            <a:spLocks noChangeArrowheads="1"/>
          </p:cNvSpPr>
          <p:nvPr/>
        </p:nvSpPr>
        <p:spPr bwMode="auto">
          <a:xfrm flipH="1">
            <a:off x="497936" y="1233519"/>
            <a:ext cx="1786358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r" defTabSz="914332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核心产品一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矩形 17"/>
          <p:cNvSpPr>
            <a:spLocks noChangeArrowheads="1"/>
          </p:cNvSpPr>
          <p:nvPr/>
        </p:nvSpPr>
        <p:spPr bwMode="auto">
          <a:xfrm>
            <a:off x="467544" y="1583067"/>
            <a:ext cx="1822450" cy="640873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/>
          <a:p>
            <a:pPr marL="0" marR="0" lvl="0" indent="0" algn="r" defTabSz="9143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在此录入上述图表的综合描述说明，在此录入上述图表的综合描述说明。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Box 59"/>
          <p:cNvSpPr txBox="1">
            <a:spLocks noChangeArrowheads="1"/>
          </p:cNvSpPr>
          <p:nvPr/>
        </p:nvSpPr>
        <p:spPr bwMode="auto">
          <a:xfrm flipH="1">
            <a:off x="497936" y="2558000"/>
            <a:ext cx="1822450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r" defTabSz="914332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核心</a:t>
            </a: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产品二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矩形 17"/>
          <p:cNvSpPr>
            <a:spLocks noChangeArrowheads="1"/>
          </p:cNvSpPr>
          <p:nvPr/>
        </p:nvSpPr>
        <p:spPr bwMode="auto">
          <a:xfrm>
            <a:off x="474419" y="2868479"/>
            <a:ext cx="1822450" cy="650939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/>
          <a:p>
            <a:pPr marL="0" marR="0" lvl="0" indent="0" algn="r" defTabSz="9143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在此录入上述图表的综合描述说明，在此录入上述图表的综合描述说明。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Box 59"/>
          <p:cNvSpPr txBox="1">
            <a:spLocks noChangeArrowheads="1"/>
          </p:cNvSpPr>
          <p:nvPr/>
        </p:nvSpPr>
        <p:spPr bwMode="auto">
          <a:xfrm flipH="1">
            <a:off x="497936" y="3914072"/>
            <a:ext cx="1792058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r" defTabSz="914332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核心</a:t>
            </a: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产品三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矩形 17"/>
          <p:cNvSpPr>
            <a:spLocks noChangeArrowheads="1"/>
          </p:cNvSpPr>
          <p:nvPr/>
        </p:nvSpPr>
        <p:spPr bwMode="auto">
          <a:xfrm>
            <a:off x="497936" y="4240967"/>
            <a:ext cx="1822450" cy="650939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/>
          <a:p>
            <a:pPr marL="0" marR="0" lvl="0" indent="0" algn="r" defTabSz="9143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在此录入上述图表的描述说明，在此录入图表的描述说明。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Box 59"/>
          <p:cNvSpPr txBox="1">
            <a:spLocks noChangeArrowheads="1"/>
          </p:cNvSpPr>
          <p:nvPr/>
        </p:nvSpPr>
        <p:spPr bwMode="auto">
          <a:xfrm flipH="1">
            <a:off x="6913327" y="1151935"/>
            <a:ext cx="1599745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332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附属</a:t>
            </a: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产品</a:t>
            </a: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一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矩形 17"/>
          <p:cNvSpPr>
            <a:spLocks noChangeArrowheads="1"/>
          </p:cNvSpPr>
          <p:nvPr/>
        </p:nvSpPr>
        <p:spPr bwMode="auto">
          <a:xfrm>
            <a:off x="6913328" y="1501237"/>
            <a:ext cx="1822450" cy="640873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在此录入上述图表的综合描述说明，在此录入上述图表的综合描述说明。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TextBox 59"/>
          <p:cNvSpPr txBox="1">
            <a:spLocks noChangeArrowheads="1"/>
          </p:cNvSpPr>
          <p:nvPr/>
        </p:nvSpPr>
        <p:spPr bwMode="auto">
          <a:xfrm flipH="1">
            <a:off x="6913326" y="2571403"/>
            <a:ext cx="1599747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332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附属</a:t>
            </a: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产品二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矩形 17"/>
          <p:cNvSpPr>
            <a:spLocks noChangeArrowheads="1"/>
          </p:cNvSpPr>
          <p:nvPr/>
        </p:nvSpPr>
        <p:spPr bwMode="auto">
          <a:xfrm>
            <a:off x="6913328" y="2893317"/>
            <a:ext cx="1822450" cy="640873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在此录入上述图表的综合描述说明，在此录入上述图表的综合描述说明。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TextBox 59"/>
          <p:cNvSpPr txBox="1">
            <a:spLocks noChangeArrowheads="1"/>
          </p:cNvSpPr>
          <p:nvPr/>
        </p:nvSpPr>
        <p:spPr bwMode="auto">
          <a:xfrm flipH="1">
            <a:off x="6913327" y="3768210"/>
            <a:ext cx="1599745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914332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附属</a:t>
            </a: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产品三</a:t>
            </a:r>
            <a:endParaRPr kumimoji="0" lang="en-US" altLang="ko-KR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矩形 17"/>
          <p:cNvSpPr>
            <a:spLocks noChangeArrowheads="1"/>
          </p:cNvSpPr>
          <p:nvPr/>
        </p:nvSpPr>
        <p:spPr bwMode="auto">
          <a:xfrm>
            <a:off x="6913328" y="4106258"/>
            <a:ext cx="1822450" cy="454668"/>
          </a:xfrm>
          <a:prstGeom prst="rect">
            <a:avLst/>
          </a:prstGeom>
          <a:noFill/>
          <a:ln>
            <a:noFill/>
          </a:ln>
          <a:extLst/>
        </p:spPr>
        <p:txBody>
          <a:bodyPr lIns="91431" tIns="45716" rIns="91431" bIns="45716">
            <a:spAutoFit/>
          </a:bodyPr>
          <a:lstStyle/>
          <a:p>
            <a:pPr marL="0" marR="0" lvl="0" indent="0" algn="l" defTabSz="914332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在此录入上述图表的综合描述说明，在此录入。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4" name="Freeform 6"/>
          <p:cNvSpPr>
            <a:spLocks noEditPoints="1"/>
          </p:cNvSpPr>
          <p:nvPr/>
        </p:nvSpPr>
        <p:spPr bwMode="auto">
          <a:xfrm>
            <a:off x="3821328" y="3557729"/>
            <a:ext cx="1487760" cy="1585771"/>
          </a:xfrm>
          <a:custGeom>
            <a:avLst/>
            <a:gdLst>
              <a:gd name="T0" fmla="*/ 1459818 w 957"/>
              <a:gd name="T1" fmla="*/ 614910 h 1020"/>
              <a:gd name="T2" fmla="*/ 1485360 w 957"/>
              <a:gd name="T3" fmla="*/ 840835 h 1020"/>
              <a:gd name="T4" fmla="*/ 1383192 w 957"/>
              <a:gd name="T5" fmla="*/ 1007823 h 1020"/>
              <a:gd name="T6" fmla="*/ 1422488 w 957"/>
              <a:gd name="T7" fmla="*/ 669918 h 1020"/>
              <a:gd name="T8" fmla="*/ 1383192 w 957"/>
              <a:gd name="T9" fmla="*/ 298614 h 1020"/>
              <a:gd name="T10" fmla="*/ 1872418 w 957"/>
              <a:gd name="T11" fmla="*/ 1817225 h 1020"/>
              <a:gd name="T12" fmla="*/ 1383192 w 957"/>
              <a:gd name="T13" fmla="*/ 2003859 h 1020"/>
              <a:gd name="T14" fmla="*/ 939156 w 957"/>
              <a:gd name="T15" fmla="*/ 31433 h 1020"/>
              <a:gd name="T16" fmla="*/ 1383192 w 957"/>
              <a:gd name="T17" fmla="*/ 605087 h 1020"/>
              <a:gd name="T18" fmla="*/ 1334073 w 957"/>
              <a:gd name="T19" fmla="*/ 970496 h 1020"/>
              <a:gd name="T20" fmla="*/ 1383192 w 957"/>
              <a:gd name="T21" fmla="*/ 1007823 h 1020"/>
              <a:gd name="T22" fmla="*/ 1306567 w 957"/>
              <a:gd name="T23" fmla="*/ 1111946 h 1020"/>
              <a:gd name="T24" fmla="*/ 1343897 w 957"/>
              <a:gd name="T25" fmla="*/ 1420383 h 1020"/>
              <a:gd name="T26" fmla="*/ 1383192 w 957"/>
              <a:gd name="T27" fmla="*/ 2003859 h 1020"/>
              <a:gd name="T28" fmla="*/ 939156 w 957"/>
              <a:gd name="T29" fmla="*/ 1933135 h 1020"/>
              <a:gd name="T30" fmla="*/ 968628 w 957"/>
              <a:gd name="T31" fmla="*/ 1903666 h 1020"/>
              <a:gd name="T32" fmla="*/ 939156 w 957"/>
              <a:gd name="T33" fmla="*/ 1876162 h 1020"/>
              <a:gd name="T34" fmla="*/ 943086 w 957"/>
              <a:gd name="T35" fmla="*/ 1856516 h 1020"/>
              <a:gd name="T36" fmla="*/ 943086 w 957"/>
              <a:gd name="T37" fmla="*/ 1799544 h 1020"/>
              <a:gd name="T38" fmla="*/ 939156 w 957"/>
              <a:gd name="T39" fmla="*/ 1770076 h 1020"/>
              <a:gd name="T40" fmla="*/ 1157245 w 957"/>
              <a:gd name="T41" fmla="*/ 1302509 h 1020"/>
              <a:gd name="T42" fmla="*/ 941121 w 957"/>
              <a:gd name="T43" fmla="*/ 1392879 h 1020"/>
              <a:gd name="T44" fmla="*/ 939156 w 957"/>
              <a:gd name="T45" fmla="*/ 1204280 h 1020"/>
              <a:gd name="T46" fmla="*/ 1019712 w 957"/>
              <a:gd name="T47" fmla="*/ 1233749 h 1020"/>
              <a:gd name="T48" fmla="*/ 939156 w 957"/>
              <a:gd name="T49" fmla="*/ 1005859 h 1020"/>
              <a:gd name="T50" fmla="*/ 1153315 w 957"/>
              <a:gd name="T51" fmla="*/ 986213 h 1020"/>
              <a:gd name="T52" fmla="*/ 1304602 w 957"/>
              <a:gd name="T53" fmla="*/ 626697 h 1020"/>
              <a:gd name="T54" fmla="*/ 939156 w 957"/>
              <a:gd name="T55" fmla="*/ 31433 h 1020"/>
              <a:gd name="T56" fmla="*/ 776081 w 957"/>
              <a:gd name="T57" fmla="*/ 68760 h 1020"/>
              <a:gd name="T58" fmla="*/ 939156 w 957"/>
              <a:gd name="T59" fmla="*/ 31433 h 1020"/>
              <a:gd name="T60" fmla="*/ 835024 w 957"/>
              <a:gd name="T61" fmla="*/ 400772 h 1020"/>
              <a:gd name="T62" fmla="*/ 577640 w 957"/>
              <a:gd name="T63" fmla="*/ 557937 h 1020"/>
              <a:gd name="T64" fmla="*/ 711244 w 957"/>
              <a:gd name="T65" fmla="*/ 994071 h 1020"/>
              <a:gd name="T66" fmla="*/ 937191 w 957"/>
              <a:gd name="T67" fmla="*/ 939063 h 1020"/>
              <a:gd name="T68" fmla="*/ 939156 w 957"/>
              <a:gd name="T69" fmla="*/ 1005859 h 1020"/>
              <a:gd name="T70" fmla="*/ 860566 w 957"/>
              <a:gd name="T71" fmla="*/ 1233749 h 1020"/>
              <a:gd name="T72" fmla="*/ 939156 w 957"/>
              <a:gd name="T73" fmla="*/ 1392879 h 1020"/>
              <a:gd name="T74" fmla="*/ 726962 w 957"/>
              <a:gd name="T75" fmla="*/ 1306438 h 1020"/>
              <a:gd name="T76" fmla="*/ 939156 w 957"/>
              <a:gd name="T77" fmla="*/ 1770076 h 1020"/>
              <a:gd name="T78" fmla="*/ 939156 w 957"/>
              <a:gd name="T79" fmla="*/ 1799544 h 1020"/>
              <a:gd name="T80" fmla="*/ 939156 w 957"/>
              <a:gd name="T81" fmla="*/ 1856516 h 1020"/>
              <a:gd name="T82" fmla="*/ 915579 w 957"/>
              <a:gd name="T83" fmla="*/ 1903666 h 1020"/>
              <a:gd name="T84" fmla="*/ 939156 w 957"/>
              <a:gd name="T85" fmla="*/ 2003859 h 1020"/>
              <a:gd name="T86" fmla="*/ 497085 w 957"/>
              <a:gd name="T87" fmla="*/ 1434135 h 1020"/>
              <a:gd name="T88" fmla="*/ 671949 w 957"/>
              <a:gd name="T89" fmla="*/ 1257323 h 1020"/>
              <a:gd name="T90" fmla="*/ 520662 w 957"/>
              <a:gd name="T91" fmla="*/ 1019611 h 1020"/>
              <a:gd name="T92" fmla="*/ 497085 w 957"/>
              <a:gd name="T93" fmla="*/ 937099 h 1020"/>
              <a:gd name="T94" fmla="*/ 542274 w 957"/>
              <a:gd name="T95" fmla="*/ 669918 h 1020"/>
              <a:gd name="T96" fmla="*/ 497085 w 957"/>
              <a:gd name="T97" fmla="*/ 280933 h 1020"/>
              <a:gd name="T98" fmla="*/ 420459 w 957"/>
              <a:gd name="T99" fmla="*/ 614910 h 1020"/>
              <a:gd name="T100" fmla="*/ 497085 w 957"/>
              <a:gd name="T101" fmla="*/ 609016 h 1020"/>
              <a:gd name="T102" fmla="*/ 497085 w 957"/>
              <a:gd name="T103" fmla="*/ 937099 h 1020"/>
              <a:gd name="T104" fmla="*/ 446001 w 957"/>
              <a:gd name="T105" fmla="*/ 962638 h 1020"/>
              <a:gd name="T106" fmla="*/ 390988 w 957"/>
              <a:gd name="T107" fmla="*/ 705280 h 1020"/>
              <a:gd name="T108" fmla="*/ 497085 w 957"/>
              <a:gd name="T109" fmla="*/ 2003859 h 1020"/>
              <a:gd name="T110" fmla="*/ 5894 w 957"/>
              <a:gd name="T111" fmla="*/ 1817225 h 1020"/>
              <a:gd name="T112" fmla="*/ 497085 w 957"/>
              <a:gd name="T113" fmla="*/ 2003859 h 10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57"/>
              <a:gd name="T172" fmla="*/ 0 h 1020"/>
              <a:gd name="T173" fmla="*/ 957 w 957"/>
              <a:gd name="T174" fmla="*/ 1020 h 102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048578" y="2659800"/>
            <a:ext cx="776045" cy="776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5009057" y="1707654"/>
            <a:ext cx="904550" cy="9045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622770" y="1450531"/>
            <a:ext cx="1121219" cy="11212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同心圆 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32484" y="1021290"/>
            <a:ext cx="654934" cy="6549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022393" y="2900981"/>
            <a:ext cx="836431" cy="83643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075116" y="2771234"/>
            <a:ext cx="817141" cy="8171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3" name="椭圆 82"/>
          <p:cNvSpPr/>
          <p:nvPr/>
        </p:nvSpPr>
        <p:spPr>
          <a:xfrm>
            <a:off x="3527201" y="2211710"/>
            <a:ext cx="449369" cy="44936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3310827" y="1756709"/>
            <a:ext cx="137599" cy="13759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5737761" y="2677796"/>
            <a:ext cx="307718" cy="30771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4768423" y="2086525"/>
            <a:ext cx="269201" cy="26920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3629344" y="3651869"/>
            <a:ext cx="345339" cy="34533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96650" y="3097627"/>
            <a:ext cx="211067" cy="21106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560746" y="1602968"/>
            <a:ext cx="245925" cy="245925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2375825" y="1271362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2368844" y="2587889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367876" y="3924073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6551558" y="1232764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6561198" y="2592462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551558" y="3794637"/>
            <a:ext cx="258866" cy="25886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5009057" y="2473329"/>
            <a:ext cx="98421" cy="9842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374820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8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6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8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8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8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8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200"/>
                            </p:stCondLst>
                            <p:childTnLst>
                              <p:par>
                                <p:cTn id="1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200"/>
                            </p:stCondLst>
                            <p:childTnLst>
                              <p:par>
                                <p:cTn id="1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7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2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700"/>
                            </p:stCondLst>
                            <p:childTnLst>
                              <p:par>
                                <p:cTn id="1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200"/>
                            </p:stCondLst>
                            <p:childTnLst>
                              <p:par>
                                <p:cTn id="1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7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7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72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64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2" grpId="0" animBg="1"/>
      <p:bldP spid="99" grpId="0" animBg="1"/>
      <p:bldP spid="103" grpId="0" animBg="1"/>
      <p:bldP spid="104" grpId="0" animBg="1"/>
      <p:bldP spid="105" grpId="0" animBg="1"/>
      <p:bldP spid="1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53665" y="141064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诚信铸就品质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76361" y="188360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创新引领未来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5537" y="174471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远见力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3811" y="388793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执行力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60913" y="32723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感召力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3860" y="205214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决策力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8900" y="281418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创新力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925305" y="1979213"/>
            <a:ext cx="976857" cy="976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" name="同心圆 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1075112" y="3291506"/>
            <a:ext cx="727041" cy="72704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352038" y="293840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76089" y="228365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199281" y="4116856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23930" y="254049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3285223" y="1539398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011557" y="414198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784365" y="3329866"/>
            <a:ext cx="638246" cy="638246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9" name="椭圆 28"/>
          <p:cNvSpPr/>
          <p:nvPr/>
        </p:nvSpPr>
        <p:spPr>
          <a:xfrm>
            <a:off x="2006088" y="126462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2715670" y="312748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4048" y="2492061"/>
            <a:ext cx="3456384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输入简要文字内容，文字内容需概括精炼，不用多余的文字修饰，言简意赅的说明分项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内容。点击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380247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"/>
                            </p:stCondLst>
                            <p:childTnLst>
                              <p:par>
                                <p:cTn id="8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650"/>
                            </p:stCondLst>
                            <p:childTnLst>
                              <p:par>
                                <p:cTn id="9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4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0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3" grpId="0" animBg="1"/>
      <p:bldP spid="14" grpId="0" animBg="1"/>
      <p:bldP spid="24" grpId="0" animBg="1"/>
      <p:bldP spid="25" grpId="0" animBg="1"/>
      <p:bldP spid="29" grpId="0" animBg="1"/>
      <p:bldP spid="30" grpId="0" animBg="1"/>
      <p:bldP spid="31" grpId="0"/>
      <p:bldP spid="3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430102" y="2090401"/>
            <a:ext cx="6260551" cy="1135924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476362" y="1903967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b="1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060538" y="2904191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3658326" y="1901113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220072" y="2918132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43056" y="2246468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单击添加文字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95306" y="3256146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94072" y="2233018"/>
            <a:ext cx="1031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99965" y="3254811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862349" y="2676127"/>
            <a:ext cx="1047751" cy="1047751"/>
            <a:chOff x="1008115" y="2542722"/>
            <a:chExt cx="1360493" cy="1360493"/>
          </a:xfrm>
        </p:grpSpPr>
        <p:grpSp>
          <p:nvGrpSpPr>
            <p:cNvPr id="17" name="组合 16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9" name="同心圆 1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椭圆 1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351287" y="2797030"/>
              <a:ext cx="649839" cy="91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造字工房劲黑（非商用）常规体" pitchFamily="50" charset="-122"/>
                  <a:cs typeface="+mn-cs"/>
                </a:rPr>
                <a:t>1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造字工房劲黑（非商用）常规体" pitchFamily="50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98332" y="2647118"/>
            <a:ext cx="1047751" cy="1047751"/>
            <a:chOff x="4770261" y="2542722"/>
            <a:chExt cx="1360493" cy="1360493"/>
          </a:xfrm>
        </p:grpSpPr>
        <p:grpSp>
          <p:nvGrpSpPr>
            <p:cNvPr id="22" name="组合 21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4" name="同心圆 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5124493" y="2780033"/>
              <a:ext cx="649839" cy="91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造字工房劲黑（非商用）常规体" pitchFamily="50" charset="-122"/>
                  <a:cs typeface="+mn-cs"/>
                </a:rPr>
                <a:t>3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造字工房劲黑（非商用）常规体" pitchFamily="50" charset="-122"/>
                <a:cs typeface="+mn-cs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398370" y="1648195"/>
            <a:ext cx="1047751" cy="1047751"/>
            <a:chOff x="2889188" y="1494971"/>
            <a:chExt cx="1360493" cy="1360493"/>
          </a:xfrm>
        </p:grpSpPr>
        <p:grpSp>
          <p:nvGrpSpPr>
            <p:cNvPr id="27" name="组合 26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9" name="同心圆 2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3243268" y="1759181"/>
              <a:ext cx="649839" cy="91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造字工房劲黑（非商用）常规体" pitchFamily="50" charset="-122"/>
                  <a:cs typeface="+mn-cs"/>
                </a:rPr>
                <a:t>2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造字工房劲黑（非商用）常规体" pitchFamily="50" charset="-122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582508" y="1561903"/>
            <a:ext cx="1047751" cy="1047751"/>
            <a:chOff x="6651335" y="1494971"/>
            <a:chExt cx="1360493" cy="1360493"/>
          </a:xfrm>
        </p:grpSpPr>
        <p:grpSp>
          <p:nvGrpSpPr>
            <p:cNvPr id="32" name="组合 31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4" name="同心圆 3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6980723" y="1724166"/>
              <a:ext cx="649839" cy="91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造字工房劲黑（非商用）常规体" pitchFamily="50" charset="-122"/>
                  <a:cs typeface="+mn-cs"/>
                </a:rPr>
                <a:t>4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造字工房劲黑（非商用）常规体" pitchFamily="50" charset="-122"/>
                <a:cs typeface="+mn-cs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120313" y="2635778"/>
            <a:ext cx="1047751" cy="1047751"/>
            <a:chOff x="6651335" y="1494971"/>
            <a:chExt cx="1360493" cy="1360493"/>
          </a:xfrm>
        </p:grpSpPr>
        <p:grpSp>
          <p:nvGrpSpPr>
            <p:cNvPr id="37" name="组合 36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9" name="同心圆 38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7011696" y="1738356"/>
              <a:ext cx="649839" cy="919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造字工房劲黑（非商用）常规体" pitchFamily="50" charset="-122"/>
                  <a:cs typeface="+mn-cs"/>
                </a:rPr>
                <a:t>5</a:t>
              </a:r>
            </a:p>
          </p:txBody>
        </p:sp>
      </p:grp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6732240" y="1883608"/>
            <a:ext cx="1791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117930" y="2211710"/>
            <a:ext cx="1031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1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563888" y="475567"/>
            <a:ext cx="2016224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目 录 页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620953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41" grpId="0"/>
      <p:bldP spid="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42230" y="2088733"/>
            <a:ext cx="1423450" cy="142345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64286" y="2622833"/>
            <a:ext cx="1223538" cy="368530"/>
            <a:chOff x="3838575" y="2712368"/>
            <a:chExt cx="1604974" cy="36853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2788781" y="1419622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16016" y="144861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1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61064" y="248850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16016" y="3579954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5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5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43586" y="2548988"/>
            <a:ext cx="820738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项目</a:t>
            </a:r>
            <a:endParaRPr kumimoji="0" lang="en-US" altLang="zh-CN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产生背景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11772" y="1476863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43820" y="2516931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58416" y="3631245"/>
            <a:ext cx="2200588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75855" y="2107471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7205541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7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8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9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9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1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57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8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9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1773787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spc="3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779912" y="1834674"/>
            <a:ext cx="0" cy="13620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4101203" y="264050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单击添加文字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4101202" y="296594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5804419" y="264375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5804420" y="296964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87243" y="2942856"/>
            <a:ext cx="996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PART 04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43211" y="1749088"/>
            <a:ext cx="1077318" cy="107731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68190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角星 1"/>
          <p:cNvSpPr/>
          <p:nvPr/>
        </p:nvSpPr>
        <p:spPr>
          <a:xfrm>
            <a:off x="2051581" y="1738257"/>
            <a:ext cx="2165350" cy="2165350"/>
          </a:xfrm>
          <a:prstGeom prst="star5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24904" y="2354207"/>
            <a:ext cx="1218704" cy="1218704"/>
            <a:chOff x="3962648" y="2819400"/>
            <a:chExt cx="1218704" cy="1218704"/>
          </a:xfrm>
        </p:grpSpPr>
        <p:grpSp>
          <p:nvGrpSpPr>
            <p:cNvPr id="4" name="组合 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" name="同心圆 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4241959" y="310895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支出</a:t>
              </a:r>
              <a:endPara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成本</a:t>
              </a:r>
              <a:endPara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548834" y="2218743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779187" y="1221793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023786" y="2218743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532192" y="3661811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038835" y="3649111"/>
            <a:ext cx="710139" cy="71013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2166" y="1401616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管理成本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44876" y="2418122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其他成本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38218" y="392015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人员成本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9348" y="245160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办公成本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09878" y="387031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营销成本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6161692" y="1275118"/>
            <a:ext cx="2077200" cy="432536"/>
            <a:chOff x="814328" y="3219334"/>
            <a:chExt cx="2077200" cy="432536"/>
          </a:xfrm>
        </p:grpSpPr>
        <p:grpSp>
          <p:nvGrpSpPr>
            <p:cNvPr id="21" name="组合 20"/>
            <p:cNvGrpSpPr/>
            <p:nvPr/>
          </p:nvGrpSpPr>
          <p:grpSpPr>
            <a:xfrm>
              <a:off x="814328" y="3219334"/>
              <a:ext cx="2077200" cy="432536"/>
              <a:chOff x="4304043" y="1286668"/>
              <a:chExt cx="5877487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3" name="圆角矩形 22"/>
              <p:cNvSpPr/>
              <p:nvPr/>
            </p:nvSpPr>
            <p:spPr>
              <a:xfrm>
                <a:off x="4304043" y="1286668"/>
                <a:ext cx="5877487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4351924" y="1373342"/>
                <a:ext cx="5775624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831250" y="3331792"/>
              <a:ext cx="19993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点击输入标题文本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940152" y="2004549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01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、点击输入简要文字内容，文字内容需概括精炼，不用多余的文字修饰，言简意赅的说明分项内容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40152" y="2827348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02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、点击输入简要文字内容，文字内容需概括精炼，不用多余的文字修饰，言简意赅的说明分项内容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40152" y="3691444"/>
            <a:ext cx="2520281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03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、点击输入简要文字内容，文字内容需概括精炼，不用多余的文字修饰，言简意赅的说明分项内容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99460" y="1451298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562212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15%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43175" y="245337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058224" y="3893769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35%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45572" y="3901091"/>
            <a:ext cx="6713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20%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612079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9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4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62957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772690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82423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992157" y="1276277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691680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标题文本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47907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标题文本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93034" y="1923678"/>
            <a:ext cx="95410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标题文本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00060" y="1923678"/>
            <a:ext cx="954107" cy="744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标题文本</a:t>
            </a:r>
          </a:p>
        </p:txBody>
      </p:sp>
      <p:sp>
        <p:nvSpPr>
          <p:cNvPr id="18" name="椭圆 17"/>
          <p:cNvSpPr/>
          <p:nvPr/>
        </p:nvSpPr>
        <p:spPr>
          <a:xfrm>
            <a:off x="4575050" y="2928956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717380" y="315326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552263" y="315362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255929" y="327196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175518" y="315828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062244" y="315078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553278" y="328218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850333" y="3185392"/>
            <a:ext cx="250454" cy="25045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726981" y="315198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151556" y="3160040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7359742" y="3209176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900741" y="296948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2070359" y="3282472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506355" y="3005579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3206031" y="3097426"/>
            <a:ext cx="322151" cy="32215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075958" y="315016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206867" y="315349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21657" y="328472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772349" y="297022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690644" y="3206559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6193490" y="3012774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7730460" y="314420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3584" y="3976774"/>
            <a:ext cx="4487644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itchFamily="34" charset="-122"/>
                <a:ea typeface="微软雅黑 Light" pitchFamily="34" charset="-122"/>
                <a:cs typeface="+mn-cs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itchFamily="34" charset="-122"/>
                <a:ea typeface="微软雅黑 Light" pitchFamily="34" charset="-122"/>
                <a:cs typeface="+mn-cs"/>
              </a:rPr>
              <a:t>……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 Light" pitchFamily="34" charset="-122"/>
              <a:ea typeface="微软雅黑 Light" pitchFamily="34" charset="-122"/>
              <a:cs typeface="+mn-cs"/>
            </a:endParaRPr>
          </a:p>
        </p:txBody>
      </p:sp>
      <p:sp>
        <p:nvSpPr>
          <p:cNvPr id="41" name="Freeform 5"/>
          <p:cNvSpPr>
            <a:spLocks/>
          </p:cNvSpPr>
          <p:nvPr/>
        </p:nvSpPr>
        <p:spPr bwMode="auto">
          <a:xfrm>
            <a:off x="2018016" y="3981409"/>
            <a:ext cx="177720" cy="729369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 flipH="1">
            <a:off x="6957280" y="3939902"/>
            <a:ext cx="177720" cy="729369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3065101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49" presetID="16" presetClass="entr" presetSubtype="2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5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6" presetClass="entr" presetSubtype="2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5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5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5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 animBg="1"/>
          <p:bldP spid="4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49" presetID="16" presetClass="entr" presetSubtype="2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5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16" presetClass="entr" presetSubtype="2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Horizontal)">
                                          <p:cBhvr>
                                            <p:cTn id="15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5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5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/>
          <p:bldP spid="17" grpId="0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/>
          <p:bldP spid="41" grpId="0" animBg="1"/>
          <p:bldP spid="42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3924570" y="1156275"/>
            <a:ext cx="1305124" cy="13051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924097" y="2832392"/>
            <a:ext cx="1305124" cy="13051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同心圆 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2">
                <a:solidFill>
                  <a:schemeClr val="tx1"/>
                </a:solidFill>
              </a:endParaRPr>
            </a:p>
          </p:txBody>
        </p:sp>
      </p:grpSp>
      <p:sp>
        <p:nvSpPr>
          <p:cNvPr id="6" name="圆角矩形 14"/>
          <p:cNvSpPr/>
          <p:nvPr/>
        </p:nvSpPr>
        <p:spPr>
          <a:xfrm>
            <a:off x="4783506" y="1176972"/>
            <a:ext cx="2613674" cy="342557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0 w 3744416"/>
              <a:gd name="connsiteY7" fmla="*/ 227275 h 454550"/>
              <a:gd name="connsiteX0" fmla="*/ 274536 w 3542883"/>
              <a:gd name="connsiteY0" fmla="*/ 131481 h 454550"/>
              <a:gd name="connsiteX1" fmla="*/ 25742 w 3542883"/>
              <a:gd name="connsiteY1" fmla="*/ 0 h 454550"/>
              <a:gd name="connsiteX2" fmla="*/ 3315608 w 3542883"/>
              <a:gd name="connsiteY2" fmla="*/ 0 h 454550"/>
              <a:gd name="connsiteX3" fmla="*/ 3542883 w 3542883"/>
              <a:gd name="connsiteY3" fmla="*/ 227275 h 454550"/>
              <a:gd name="connsiteX4" fmla="*/ 3542883 w 3542883"/>
              <a:gd name="connsiteY4" fmla="*/ 227275 h 454550"/>
              <a:gd name="connsiteX5" fmla="*/ 3315608 w 3542883"/>
              <a:gd name="connsiteY5" fmla="*/ 454550 h 454550"/>
              <a:gd name="connsiteX6" fmla="*/ 608021 w 3542883"/>
              <a:gd name="connsiteY6" fmla="*/ 453501 h 454550"/>
              <a:gd name="connsiteX7" fmla="*/ 274536 w 3542883"/>
              <a:gd name="connsiteY7" fmla="*/ 131481 h 454550"/>
              <a:gd name="connsiteX0" fmla="*/ 299352 w 3567699"/>
              <a:gd name="connsiteY0" fmla="*/ 131481 h 454550"/>
              <a:gd name="connsiteX1" fmla="*/ 50558 w 3567699"/>
              <a:gd name="connsiteY1" fmla="*/ 0 h 454550"/>
              <a:gd name="connsiteX2" fmla="*/ 3340424 w 3567699"/>
              <a:gd name="connsiteY2" fmla="*/ 0 h 454550"/>
              <a:gd name="connsiteX3" fmla="*/ 3567699 w 3567699"/>
              <a:gd name="connsiteY3" fmla="*/ 227275 h 454550"/>
              <a:gd name="connsiteX4" fmla="*/ 3567699 w 3567699"/>
              <a:gd name="connsiteY4" fmla="*/ 227275 h 454550"/>
              <a:gd name="connsiteX5" fmla="*/ 3340424 w 3567699"/>
              <a:gd name="connsiteY5" fmla="*/ 454550 h 454550"/>
              <a:gd name="connsiteX6" fmla="*/ 632837 w 3567699"/>
              <a:gd name="connsiteY6" fmla="*/ 453501 h 454550"/>
              <a:gd name="connsiteX7" fmla="*/ 299352 w 3567699"/>
              <a:gd name="connsiteY7" fmla="*/ 131481 h 454550"/>
              <a:gd name="connsiteX0" fmla="*/ 760274 w 3695136"/>
              <a:gd name="connsiteY0" fmla="*/ 453501 h 454550"/>
              <a:gd name="connsiteX1" fmla="*/ 177995 w 3695136"/>
              <a:gd name="connsiteY1" fmla="*/ 0 h 454550"/>
              <a:gd name="connsiteX2" fmla="*/ 3467861 w 3695136"/>
              <a:gd name="connsiteY2" fmla="*/ 0 h 454550"/>
              <a:gd name="connsiteX3" fmla="*/ 3695136 w 3695136"/>
              <a:gd name="connsiteY3" fmla="*/ 227275 h 454550"/>
              <a:gd name="connsiteX4" fmla="*/ 3695136 w 3695136"/>
              <a:gd name="connsiteY4" fmla="*/ 227275 h 454550"/>
              <a:gd name="connsiteX5" fmla="*/ 3467861 w 3695136"/>
              <a:gd name="connsiteY5" fmla="*/ 454550 h 454550"/>
              <a:gd name="connsiteX6" fmla="*/ 760274 w 3695136"/>
              <a:gd name="connsiteY6" fmla="*/ 453501 h 454550"/>
              <a:gd name="connsiteX0" fmla="*/ 582279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502848"/>
              <a:gd name="connsiteX1" fmla="*/ 0 w 3517141"/>
              <a:gd name="connsiteY1" fmla="*/ 0 h 502848"/>
              <a:gd name="connsiteX2" fmla="*/ 3289866 w 3517141"/>
              <a:gd name="connsiteY2" fmla="*/ 0 h 502848"/>
              <a:gd name="connsiteX3" fmla="*/ 3517141 w 3517141"/>
              <a:gd name="connsiteY3" fmla="*/ 227275 h 502848"/>
              <a:gd name="connsiteX4" fmla="*/ 3517141 w 3517141"/>
              <a:gd name="connsiteY4" fmla="*/ 227275 h 502848"/>
              <a:gd name="connsiteX5" fmla="*/ 3289866 w 3517141"/>
              <a:gd name="connsiteY5" fmla="*/ 454550 h 502848"/>
              <a:gd name="connsiteX6" fmla="*/ 573571 w 3517141"/>
              <a:gd name="connsiteY6" fmla="*/ 453501 h 502848"/>
              <a:gd name="connsiteX0" fmla="*/ 582279 w 3517141"/>
              <a:gd name="connsiteY0" fmla="*/ 450598 h 500715"/>
              <a:gd name="connsiteX1" fmla="*/ 0 w 3517141"/>
              <a:gd name="connsiteY1" fmla="*/ 0 h 500715"/>
              <a:gd name="connsiteX2" fmla="*/ 3289866 w 3517141"/>
              <a:gd name="connsiteY2" fmla="*/ 0 h 500715"/>
              <a:gd name="connsiteX3" fmla="*/ 3517141 w 3517141"/>
              <a:gd name="connsiteY3" fmla="*/ 227275 h 500715"/>
              <a:gd name="connsiteX4" fmla="*/ 3517141 w 3517141"/>
              <a:gd name="connsiteY4" fmla="*/ 227275 h 500715"/>
              <a:gd name="connsiteX5" fmla="*/ 3289866 w 3517141"/>
              <a:gd name="connsiteY5" fmla="*/ 454550 h 500715"/>
              <a:gd name="connsiteX6" fmla="*/ 582279 w 3517141"/>
              <a:gd name="connsiteY6" fmla="*/ 450598 h 500715"/>
              <a:gd name="connsiteX0" fmla="*/ 582279 w 3517141"/>
              <a:gd name="connsiteY0" fmla="*/ 450598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0598 h 454550"/>
              <a:gd name="connsiteX0" fmla="*/ 588542 w 3517141"/>
              <a:gd name="connsiteY0" fmla="*/ 456861 h 456861"/>
              <a:gd name="connsiteX1" fmla="*/ 0 w 3517141"/>
              <a:gd name="connsiteY1" fmla="*/ 0 h 456861"/>
              <a:gd name="connsiteX2" fmla="*/ 3289866 w 3517141"/>
              <a:gd name="connsiteY2" fmla="*/ 0 h 456861"/>
              <a:gd name="connsiteX3" fmla="*/ 3517141 w 3517141"/>
              <a:gd name="connsiteY3" fmla="*/ 227275 h 456861"/>
              <a:gd name="connsiteX4" fmla="*/ 3517141 w 3517141"/>
              <a:gd name="connsiteY4" fmla="*/ 227275 h 456861"/>
              <a:gd name="connsiteX5" fmla="*/ 3289866 w 3517141"/>
              <a:gd name="connsiteY5" fmla="*/ 454550 h 456861"/>
              <a:gd name="connsiteX6" fmla="*/ 588542 w 3517141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8" name="Freeform 477"/>
          <p:cNvSpPr>
            <a:spLocks noEditPoints="1"/>
          </p:cNvSpPr>
          <p:nvPr/>
        </p:nvSpPr>
        <p:spPr bwMode="auto">
          <a:xfrm>
            <a:off x="4249028" y="1346808"/>
            <a:ext cx="705382" cy="650352"/>
          </a:xfrm>
          <a:custGeom>
            <a:avLst/>
            <a:gdLst>
              <a:gd name="T0" fmla="*/ 244 w 355"/>
              <a:gd name="T1" fmla="*/ 139 h 328"/>
              <a:gd name="T2" fmla="*/ 244 w 355"/>
              <a:gd name="T3" fmla="*/ 138 h 328"/>
              <a:gd name="T4" fmla="*/ 188 w 355"/>
              <a:gd name="T5" fmla="*/ 145 h 328"/>
              <a:gd name="T6" fmla="*/ 173 w 355"/>
              <a:gd name="T7" fmla="*/ 111 h 328"/>
              <a:gd name="T8" fmla="*/ 150 w 355"/>
              <a:gd name="T9" fmla="*/ 90 h 328"/>
              <a:gd name="T10" fmla="*/ 112 w 355"/>
              <a:gd name="T11" fmla="*/ 139 h 328"/>
              <a:gd name="T12" fmla="*/ 178 w 355"/>
              <a:gd name="T13" fmla="*/ 151 h 328"/>
              <a:gd name="T14" fmla="*/ 207 w 355"/>
              <a:gd name="T15" fmla="*/ 38 h 328"/>
              <a:gd name="T16" fmla="*/ 148 w 355"/>
              <a:gd name="T17" fmla="*/ 38 h 328"/>
              <a:gd name="T18" fmla="*/ 292 w 355"/>
              <a:gd name="T19" fmla="*/ 270 h 328"/>
              <a:gd name="T20" fmla="*/ 283 w 355"/>
              <a:gd name="T21" fmla="*/ 271 h 328"/>
              <a:gd name="T22" fmla="*/ 280 w 355"/>
              <a:gd name="T23" fmla="*/ 277 h 328"/>
              <a:gd name="T24" fmla="*/ 286 w 355"/>
              <a:gd name="T25" fmla="*/ 283 h 328"/>
              <a:gd name="T26" fmla="*/ 294 w 355"/>
              <a:gd name="T27" fmla="*/ 282 h 328"/>
              <a:gd name="T28" fmla="*/ 297 w 355"/>
              <a:gd name="T29" fmla="*/ 273 h 328"/>
              <a:gd name="T30" fmla="*/ 292 w 355"/>
              <a:gd name="T31" fmla="*/ 270 h 328"/>
              <a:gd name="T32" fmla="*/ 318 w 355"/>
              <a:gd name="T33" fmla="*/ 213 h 328"/>
              <a:gd name="T34" fmla="*/ 259 w 355"/>
              <a:gd name="T35" fmla="*/ 213 h 328"/>
              <a:gd name="T36" fmla="*/ 181 w 355"/>
              <a:gd name="T37" fmla="*/ 95 h 328"/>
              <a:gd name="T38" fmla="*/ 172 w 355"/>
              <a:gd name="T39" fmla="*/ 95 h 328"/>
              <a:gd name="T40" fmla="*/ 169 w 355"/>
              <a:gd name="T41" fmla="*/ 101 h 328"/>
              <a:gd name="T42" fmla="*/ 175 w 355"/>
              <a:gd name="T43" fmla="*/ 108 h 328"/>
              <a:gd name="T44" fmla="*/ 183 w 355"/>
              <a:gd name="T45" fmla="*/ 107 h 328"/>
              <a:gd name="T46" fmla="*/ 186 w 355"/>
              <a:gd name="T47" fmla="*/ 98 h 328"/>
              <a:gd name="T48" fmla="*/ 181 w 355"/>
              <a:gd name="T49" fmla="*/ 95 h 328"/>
              <a:gd name="T50" fmla="*/ 227 w 355"/>
              <a:gd name="T51" fmla="*/ 259 h 328"/>
              <a:gd name="T52" fmla="*/ 231 w 355"/>
              <a:gd name="T53" fmla="*/ 258 h 328"/>
              <a:gd name="T54" fmla="*/ 243 w 355"/>
              <a:gd name="T55" fmla="*/ 240 h 328"/>
              <a:gd name="T56" fmla="*/ 229 w 355"/>
              <a:gd name="T57" fmla="*/ 227 h 328"/>
              <a:gd name="T58" fmla="*/ 225 w 355"/>
              <a:gd name="T59" fmla="*/ 231 h 328"/>
              <a:gd name="T60" fmla="*/ 185 w 355"/>
              <a:gd name="T61" fmla="*/ 199 h 328"/>
              <a:gd name="T62" fmla="*/ 169 w 355"/>
              <a:gd name="T63" fmla="*/ 170 h 328"/>
              <a:gd name="T64" fmla="*/ 129 w 355"/>
              <a:gd name="T65" fmla="*/ 237 h 328"/>
              <a:gd name="T66" fmla="*/ 127 w 355"/>
              <a:gd name="T67" fmla="*/ 228 h 328"/>
              <a:gd name="T68" fmla="*/ 123 w 355"/>
              <a:gd name="T69" fmla="*/ 228 h 328"/>
              <a:gd name="T70" fmla="*/ 111 w 355"/>
              <a:gd name="T71" fmla="*/ 246 h 328"/>
              <a:gd name="T72" fmla="*/ 125 w 355"/>
              <a:gd name="T73" fmla="*/ 259 h 328"/>
              <a:gd name="T74" fmla="*/ 129 w 355"/>
              <a:gd name="T75" fmla="*/ 255 h 328"/>
              <a:gd name="T76" fmla="*/ 177 w 355"/>
              <a:gd name="T77" fmla="*/ 224 h 328"/>
              <a:gd name="T78" fmla="*/ 225 w 355"/>
              <a:gd name="T79" fmla="*/ 255 h 328"/>
              <a:gd name="T80" fmla="*/ 96 w 355"/>
              <a:gd name="T81" fmla="*/ 213 h 328"/>
              <a:gd name="T82" fmla="*/ 37 w 355"/>
              <a:gd name="T83" fmla="*/ 213 h 328"/>
              <a:gd name="T84" fmla="*/ 355 w 355"/>
              <a:gd name="T85" fmla="*/ 314 h 328"/>
              <a:gd name="T86" fmla="*/ 299 w 355"/>
              <a:gd name="T87" fmla="*/ 320 h 328"/>
              <a:gd name="T88" fmla="*/ 284 w 355"/>
              <a:gd name="T89" fmla="*/ 287 h 328"/>
              <a:gd name="T90" fmla="*/ 261 w 355"/>
              <a:gd name="T91" fmla="*/ 266 h 328"/>
              <a:gd name="T92" fmla="*/ 223 w 355"/>
              <a:gd name="T93" fmla="*/ 314 h 328"/>
              <a:gd name="T94" fmla="*/ 289 w 355"/>
              <a:gd name="T95" fmla="*/ 327 h 328"/>
              <a:gd name="T96" fmla="*/ 355 w 355"/>
              <a:gd name="T97" fmla="*/ 314 h 328"/>
              <a:gd name="T98" fmla="*/ 63 w 355"/>
              <a:gd name="T99" fmla="*/ 270 h 328"/>
              <a:gd name="T100" fmla="*/ 59 w 355"/>
              <a:gd name="T101" fmla="*/ 273 h 328"/>
              <a:gd name="T102" fmla="*/ 62 w 355"/>
              <a:gd name="T103" fmla="*/ 282 h 328"/>
              <a:gd name="T104" fmla="*/ 69 w 355"/>
              <a:gd name="T105" fmla="*/ 283 h 328"/>
              <a:gd name="T106" fmla="*/ 75 w 355"/>
              <a:gd name="T107" fmla="*/ 277 h 328"/>
              <a:gd name="T108" fmla="*/ 72 w 355"/>
              <a:gd name="T109" fmla="*/ 271 h 328"/>
              <a:gd name="T110" fmla="*/ 94 w 355"/>
              <a:gd name="T111" fmla="*/ 266 h 328"/>
              <a:gd name="T112" fmla="*/ 71 w 355"/>
              <a:gd name="T113" fmla="*/ 287 h 328"/>
              <a:gd name="T114" fmla="*/ 57 w 355"/>
              <a:gd name="T115" fmla="*/ 320 h 328"/>
              <a:gd name="T116" fmla="*/ 0 w 355"/>
              <a:gd name="T117" fmla="*/ 314 h 328"/>
              <a:gd name="T118" fmla="*/ 0 w 355"/>
              <a:gd name="T119" fmla="*/ 315 h 328"/>
              <a:gd name="T120" fmla="*/ 133 w 355"/>
              <a:gd name="T121" fmla="*/ 315 h 328"/>
              <a:gd name="T122" fmla="*/ 133 w 355"/>
              <a:gd name="T123" fmla="*/ 314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5" h="328">
                <a:moveTo>
                  <a:pt x="178" y="151"/>
                </a:moveTo>
                <a:cubicBezTo>
                  <a:pt x="233" y="151"/>
                  <a:pt x="244" y="153"/>
                  <a:pt x="244" y="139"/>
                </a:cubicBezTo>
                <a:cubicBezTo>
                  <a:pt x="244" y="139"/>
                  <a:pt x="244" y="139"/>
                  <a:pt x="244" y="139"/>
                </a:cubicBezTo>
                <a:cubicBezTo>
                  <a:pt x="244" y="138"/>
                  <a:pt x="244" y="138"/>
                  <a:pt x="244" y="138"/>
                </a:cubicBezTo>
                <a:cubicBezTo>
                  <a:pt x="244" y="118"/>
                  <a:pt x="228" y="99"/>
                  <a:pt x="205" y="90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2" y="111"/>
                  <a:pt x="182" y="111"/>
                  <a:pt x="182" y="111"/>
                </a:cubicBezTo>
                <a:cubicBezTo>
                  <a:pt x="173" y="111"/>
                  <a:pt x="173" y="111"/>
                  <a:pt x="173" y="111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150" y="90"/>
                  <a:pt x="150" y="90"/>
                  <a:pt x="150" y="90"/>
                </a:cubicBezTo>
                <a:cubicBezTo>
                  <a:pt x="127" y="99"/>
                  <a:pt x="111" y="118"/>
                  <a:pt x="111" y="138"/>
                </a:cubicBezTo>
                <a:cubicBezTo>
                  <a:pt x="112" y="139"/>
                  <a:pt x="112" y="139"/>
                  <a:pt x="112" y="139"/>
                </a:cubicBezTo>
                <a:cubicBezTo>
                  <a:pt x="111" y="139"/>
                  <a:pt x="111" y="139"/>
                  <a:pt x="111" y="139"/>
                </a:cubicBezTo>
                <a:cubicBezTo>
                  <a:pt x="111" y="153"/>
                  <a:pt x="125" y="151"/>
                  <a:pt x="178" y="151"/>
                </a:cubicBezTo>
                <a:close/>
                <a:moveTo>
                  <a:pt x="178" y="81"/>
                </a:moveTo>
                <a:cubicBezTo>
                  <a:pt x="194" y="81"/>
                  <a:pt x="207" y="59"/>
                  <a:pt x="207" y="38"/>
                </a:cubicBezTo>
                <a:cubicBezTo>
                  <a:pt x="207" y="17"/>
                  <a:pt x="194" y="0"/>
                  <a:pt x="178" y="0"/>
                </a:cubicBezTo>
                <a:cubicBezTo>
                  <a:pt x="161" y="0"/>
                  <a:pt x="148" y="17"/>
                  <a:pt x="148" y="38"/>
                </a:cubicBezTo>
                <a:cubicBezTo>
                  <a:pt x="148" y="59"/>
                  <a:pt x="161" y="81"/>
                  <a:pt x="178" y="81"/>
                </a:cubicBezTo>
                <a:close/>
                <a:moveTo>
                  <a:pt x="292" y="270"/>
                </a:moveTo>
                <a:cubicBezTo>
                  <a:pt x="285" y="270"/>
                  <a:pt x="285" y="270"/>
                  <a:pt x="285" y="270"/>
                </a:cubicBezTo>
                <a:cubicBezTo>
                  <a:pt x="284" y="270"/>
                  <a:pt x="284" y="270"/>
                  <a:pt x="283" y="271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80" y="274"/>
                  <a:pt x="280" y="275"/>
                  <a:pt x="280" y="277"/>
                </a:cubicBezTo>
                <a:cubicBezTo>
                  <a:pt x="284" y="282"/>
                  <a:pt x="284" y="282"/>
                  <a:pt x="284" y="282"/>
                </a:cubicBezTo>
                <a:cubicBezTo>
                  <a:pt x="284" y="283"/>
                  <a:pt x="285" y="283"/>
                  <a:pt x="286" y="283"/>
                </a:cubicBezTo>
                <a:cubicBezTo>
                  <a:pt x="291" y="283"/>
                  <a:pt x="291" y="283"/>
                  <a:pt x="291" y="283"/>
                </a:cubicBezTo>
                <a:cubicBezTo>
                  <a:pt x="292" y="283"/>
                  <a:pt x="293" y="283"/>
                  <a:pt x="294" y="282"/>
                </a:cubicBezTo>
                <a:cubicBezTo>
                  <a:pt x="297" y="277"/>
                  <a:pt x="297" y="277"/>
                  <a:pt x="297" y="277"/>
                </a:cubicBezTo>
                <a:cubicBezTo>
                  <a:pt x="298" y="275"/>
                  <a:pt x="297" y="274"/>
                  <a:pt x="297" y="273"/>
                </a:cubicBezTo>
                <a:cubicBezTo>
                  <a:pt x="294" y="271"/>
                  <a:pt x="294" y="271"/>
                  <a:pt x="294" y="271"/>
                </a:cubicBezTo>
                <a:cubicBezTo>
                  <a:pt x="293" y="270"/>
                  <a:pt x="293" y="270"/>
                  <a:pt x="292" y="270"/>
                </a:cubicBezTo>
                <a:close/>
                <a:moveTo>
                  <a:pt x="289" y="257"/>
                </a:moveTo>
                <a:cubicBezTo>
                  <a:pt x="305" y="257"/>
                  <a:pt x="318" y="234"/>
                  <a:pt x="318" y="213"/>
                </a:cubicBezTo>
                <a:cubicBezTo>
                  <a:pt x="318" y="192"/>
                  <a:pt x="305" y="175"/>
                  <a:pt x="289" y="175"/>
                </a:cubicBezTo>
                <a:cubicBezTo>
                  <a:pt x="272" y="175"/>
                  <a:pt x="259" y="192"/>
                  <a:pt x="259" y="213"/>
                </a:cubicBezTo>
                <a:cubicBezTo>
                  <a:pt x="259" y="234"/>
                  <a:pt x="272" y="257"/>
                  <a:pt x="289" y="257"/>
                </a:cubicBezTo>
                <a:close/>
                <a:moveTo>
                  <a:pt x="181" y="95"/>
                </a:moveTo>
                <a:cubicBezTo>
                  <a:pt x="174" y="95"/>
                  <a:pt x="174" y="95"/>
                  <a:pt x="174" y="95"/>
                </a:cubicBezTo>
                <a:cubicBezTo>
                  <a:pt x="173" y="95"/>
                  <a:pt x="173" y="95"/>
                  <a:pt x="172" y="95"/>
                </a:cubicBezTo>
                <a:cubicBezTo>
                  <a:pt x="170" y="98"/>
                  <a:pt x="170" y="98"/>
                  <a:pt x="170" y="98"/>
                </a:cubicBezTo>
                <a:cubicBezTo>
                  <a:pt x="169" y="99"/>
                  <a:pt x="169" y="100"/>
                  <a:pt x="169" y="101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8"/>
                  <a:pt x="174" y="108"/>
                  <a:pt x="175" y="10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1" y="108"/>
                  <a:pt x="182" y="108"/>
                  <a:pt x="183" y="107"/>
                </a:cubicBezTo>
                <a:cubicBezTo>
                  <a:pt x="186" y="101"/>
                  <a:pt x="186" y="101"/>
                  <a:pt x="186" y="101"/>
                </a:cubicBezTo>
                <a:cubicBezTo>
                  <a:pt x="187" y="100"/>
                  <a:pt x="186" y="99"/>
                  <a:pt x="186" y="98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82" y="95"/>
                  <a:pt x="182" y="95"/>
                  <a:pt x="181" y="95"/>
                </a:cubicBezTo>
                <a:close/>
                <a:moveTo>
                  <a:pt x="225" y="255"/>
                </a:moveTo>
                <a:cubicBezTo>
                  <a:pt x="225" y="257"/>
                  <a:pt x="226" y="258"/>
                  <a:pt x="227" y="259"/>
                </a:cubicBezTo>
                <a:cubicBezTo>
                  <a:pt x="228" y="259"/>
                  <a:pt x="228" y="259"/>
                  <a:pt x="229" y="259"/>
                </a:cubicBezTo>
                <a:cubicBezTo>
                  <a:pt x="230" y="259"/>
                  <a:pt x="231" y="259"/>
                  <a:pt x="231" y="258"/>
                </a:cubicBezTo>
                <a:cubicBezTo>
                  <a:pt x="243" y="246"/>
                  <a:pt x="243" y="246"/>
                  <a:pt x="243" y="246"/>
                </a:cubicBezTo>
                <a:cubicBezTo>
                  <a:pt x="245" y="244"/>
                  <a:pt x="245" y="242"/>
                  <a:pt x="243" y="240"/>
                </a:cubicBezTo>
                <a:cubicBezTo>
                  <a:pt x="231" y="228"/>
                  <a:pt x="231" y="228"/>
                  <a:pt x="231" y="228"/>
                </a:cubicBezTo>
                <a:cubicBezTo>
                  <a:pt x="231" y="228"/>
                  <a:pt x="230" y="227"/>
                  <a:pt x="229" y="227"/>
                </a:cubicBezTo>
                <a:cubicBezTo>
                  <a:pt x="228" y="227"/>
                  <a:pt x="228" y="227"/>
                  <a:pt x="227" y="228"/>
                </a:cubicBezTo>
                <a:cubicBezTo>
                  <a:pt x="226" y="228"/>
                  <a:pt x="225" y="230"/>
                  <a:pt x="225" y="231"/>
                </a:cubicBezTo>
                <a:cubicBezTo>
                  <a:pt x="225" y="237"/>
                  <a:pt x="225" y="237"/>
                  <a:pt x="225" y="237"/>
                </a:cubicBezTo>
                <a:cubicBezTo>
                  <a:pt x="187" y="233"/>
                  <a:pt x="185" y="200"/>
                  <a:pt x="185" y="199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69" y="170"/>
                  <a:pt x="169" y="170"/>
                  <a:pt x="169" y="170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69" y="200"/>
                  <a:pt x="168" y="233"/>
                  <a:pt x="129" y="237"/>
                </a:cubicBezTo>
                <a:cubicBezTo>
                  <a:pt x="129" y="231"/>
                  <a:pt x="129" y="231"/>
                  <a:pt x="129" y="231"/>
                </a:cubicBezTo>
                <a:cubicBezTo>
                  <a:pt x="129" y="230"/>
                  <a:pt x="128" y="228"/>
                  <a:pt x="127" y="228"/>
                </a:cubicBezTo>
                <a:cubicBezTo>
                  <a:pt x="126" y="227"/>
                  <a:pt x="126" y="227"/>
                  <a:pt x="125" y="227"/>
                </a:cubicBezTo>
                <a:cubicBezTo>
                  <a:pt x="124" y="227"/>
                  <a:pt x="123" y="228"/>
                  <a:pt x="123" y="228"/>
                </a:cubicBezTo>
                <a:cubicBezTo>
                  <a:pt x="111" y="240"/>
                  <a:pt x="111" y="240"/>
                  <a:pt x="111" y="240"/>
                </a:cubicBezTo>
                <a:cubicBezTo>
                  <a:pt x="109" y="242"/>
                  <a:pt x="109" y="244"/>
                  <a:pt x="111" y="246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3" y="259"/>
                  <a:pt x="124" y="259"/>
                  <a:pt x="125" y="259"/>
                </a:cubicBezTo>
                <a:cubicBezTo>
                  <a:pt x="126" y="259"/>
                  <a:pt x="126" y="259"/>
                  <a:pt x="127" y="259"/>
                </a:cubicBezTo>
                <a:cubicBezTo>
                  <a:pt x="128" y="258"/>
                  <a:pt x="129" y="257"/>
                  <a:pt x="129" y="255"/>
                </a:cubicBezTo>
                <a:cubicBezTo>
                  <a:pt x="129" y="252"/>
                  <a:pt x="129" y="252"/>
                  <a:pt x="129" y="252"/>
                </a:cubicBezTo>
                <a:cubicBezTo>
                  <a:pt x="155" y="250"/>
                  <a:pt x="169" y="238"/>
                  <a:pt x="177" y="224"/>
                </a:cubicBezTo>
                <a:cubicBezTo>
                  <a:pt x="185" y="238"/>
                  <a:pt x="199" y="250"/>
                  <a:pt x="225" y="252"/>
                </a:cubicBezTo>
                <a:lnTo>
                  <a:pt x="225" y="255"/>
                </a:lnTo>
                <a:close/>
                <a:moveTo>
                  <a:pt x="67" y="257"/>
                </a:moveTo>
                <a:cubicBezTo>
                  <a:pt x="83" y="257"/>
                  <a:pt x="96" y="234"/>
                  <a:pt x="96" y="213"/>
                </a:cubicBezTo>
                <a:cubicBezTo>
                  <a:pt x="96" y="192"/>
                  <a:pt x="83" y="175"/>
                  <a:pt x="67" y="175"/>
                </a:cubicBezTo>
                <a:cubicBezTo>
                  <a:pt x="50" y="175"/>
                  <a:pt x="37" y="192"/>
                  <a:pt x="37" y="213"/>
                </a:cubicBezTo>
                <a:cubicBezTo>
                  <a:pt x="37" y="234"/>
                  <a:pt x="50" y="257"/>
                  <a:pt x="67" y="257"/>
                </a:cubicBezTo>
                <a:close/>
                <a:moveTo>
                  <a:pt x="355" y="314"/>
                </a:moveTo>
                <a:cubicBezTo>
                  <a:pt x="355" y="294"/>
                  <a:pt x="339" y="274"/>
                  <a:pt x="316" y="266"/>
                </a:cubicBezTo>
                <a:cubicBezTo>
                  <a:pt x="299" y="320"/>
                  <a:pt x="299" y="320"/>
                  <a:pt x="299" y="320"/>
                </a:cubicBezTo>
                <a:cubicBezTo>
                  <a:pt x="293" y="287"/>
                  <a:pt x="293" y="287"/>
                  <a:pt x="293" y="287"/>
                </a:cubicBezTo>
                <a:cubicBezTo>
                  <a:pt x="284" y="287"/>
                  <a:pt x="284" y="287"/>
                  <a:pt x="284" y="287"/>
                </a:cubicBezTo>
                <a:cubicBezTo>
                  <a:pt x="279" y="320"/>
                  <a:pt x="279" y="320"/>
                  <a:pt x="279" y="320"/>
                </a:cubicBezTo>
                <a:cubicBezTo>
                  <a:pt x="261" y="266"/>
                  <a:pt x="261" y="266"/>
                  <a:pt x="261" y="266"/>
                </a:cubicBezTo>
                <a:cubicBezTo>
                  <a:pt x="238" y="274"/>
                  <a:pt x="222" y="294"/>
                  <a:pt x="222" y="314"/>
                </a:cubicBezTo>
                <a:cubicBezTo>
                  <a:pt x="223" y="314"/>
                  <a:pt x="223" y="314"/>
                  <a:pt x="223" y="314"/>
                </a:cubicBezTo>
                <a:cubicBezTo>
                  <a:pt x="222" y="315"/>
                  <a:pt x="222" y="315"/>
                  <a:pt x="222" y="315"/>
                </a:cubicBezTo>
                <a:cubicBezTo>
                  <a:pt x="222" y="328"/>
                  <a:pt x="236" y="327"/>
                  <a:pt x="289" y="327"/>
                </a:cubicBezTo>
                <a:cubicBezTo>
                  <a:pt x="344" y="327"/>
                  <a:pt x="355" y="328"/>
                  <a:pt x="355" y="315"/>
                </a:cubicBezTo>
                <a:cubicBezTo>
                  <a:pt x="355" y="314"/>
                  <a:pt x="355" y="314"/>
                  <a:pt x="355" y="314"/>
                </a:cubicBezTo>
                <a:close/>
                <a:moveTo>
                  <a:pt x="70" y="270"/>
                </a:moveTo>
                <a:cubicBezTo>
                  <a:pt x="63" y="270"/>
                  <a:pt x="63" y="270"/>
                  <a:pt x="63" y="270"/>
                </a:cubicBezTo>
                <a:cubicBezTo>
                  <a:pt x="62" y="270"/>
                  <a:pt x="62" y="270"/>
                  <a:pt x="61" y="271"/>
                </a:cubicBezTo>
                <a:cubicBezTo>
                  <a:pt x="59" y="273"/>
                  <a:pt x="59" y="273"/>
                  <a:pt x="59" y="273"/>
                </a:cubicBezTo>
                <a:cubicBezTo>
                  <a:pt x="58" y="274"/>
                  <a:pt x="58" y="275"/>
                  <a:pt x="58" y="277"/>
                </a:cubicBezTo>
                <a:cubicBezTo>
                  <a:pt x="62" y="282"/>
                  <a:pt x="62" y="282"/>
                  <a:pt x="62" y="282"/>
                </a:cubicBezTo>
                <a:cubicBezTo>
                  <a:pt x="62" y="283"/>
                  <a:pt x="63" y="283"/>
                  <a:pt x="64" y="283"/>
                </a:cubicBezTo>
                <a:cubicBezTo>
                  <a:pt x="69" y="283"/>
                  <a:pt x="69" y="283"/>
                  <a:pt x="69" y="283"/>
                </a:cubicBezTo>
                <a:cubicBezTo>
                  <a:pt x="70" y="283"/>
                  <a:pt x="71" y="283"/>
                  <a:pt x="72" y="282"/>
                </a:cubicBezTo>
                <a:cubicBezTo>
                  <a:pt x="75" y="277"/>
                  <a:pt x="75" y="277"/>
                  <a:pt x="75" y="277"/>
                </a:cubicBezTo>
                <a:cubicBezTo>
                  <a:pt x="76" y="275"/>
                  <a:pt x="75" y="274"/>
                  <a:pt x="75" y="273"/>
                </a:cubicBezTo>
                <a:cubicBezTo>
                  <a:pt x="72" y="271"/>
                  <a:pt x="72" y="271"/>
                  <a:pt x="72" y="271"/>
                </a:cubicBezTo>
                <a:cubicBezTo>
                  <a:pt x="71" y="270"/>
                  <a:pt x="71" y="270"/>
                  <a:pt x="70" y="270"/>
                </a:cubicBezTo>
                <a:close/>
                <a:moveTo>
                  <a:pt x="94" y="266"/>
                </a:moveTo>
                <a:cubicBezTo>
                  <a:pt x="77" y="320"/>
                  <a:pt x="77" y="320"/>
                  <a:pt x="77" y="320"/>
                </a:cubicBezTo>
                <a:cubicBezTo>
                  <a:pt x="71" y="287"/>
                  <a:pt x="71" y="287"/>
                  <a:pt x="71" y="287"/>
                </a:cubicBezTo>
                <a:cubicBezTo>
                  <a:pt x="62" y="287"/>
                  <a:pt x="62" y="287"/>
                  <a:pt x="62" y="287"/>
                </a:cubicBezTo>
                <a:cubicBezTo>
                  <a:pt x="57" y="320"/>
                  <a:pt x="57" y="320"/>
                  <a:pt x="57" y="320"/>
                </a:cubicBezTo>
                <a:cubicBezTo>
                  <a:pt x="39" y="266"/>
                  <a:pt x="39" y="266"/>
                  <a:pt x="39" y="266"/>
                </a:cubicBezTo>
                <a:cubicBezTo>
                  <a:pt x="16" y="274"/>
                  <a:pt x="0" y="294"/>
                  <a:pt x="0" y="314"/>
                </a:cubicBezTo>
                <a:cubicBezTo>
                  <a:pt x="1" y="314"/>
                  <a:pt x="1" y="314"/>
                  <a:pt x="1" y="314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28"/>
                  <a:pt x="14" y="327"/>
                  <a:pt x="67" y="327"/>
                </a:cubicBezTo>
                <a:cubicBezTo>
                  <a:pt x="122" y="327"/>
                  <a:pt x="133" y="328"/>
                  <a:pt x="133" y="315"/>
                </a:cubicBezTo>
                <a:cubicBezTo>
                  <a:pt x="133" y="314"/>
                  <a:pt x="133" y="314"/>
                  <a:pt x="133" y="314"/>
                </a:cubicBezTo>
                <a:cubicBezTo>
                  <a:pt x="133" y="314"/>
                  <a:pt x="133" y="314"/>
                  <a:pt x="133" y="314"/>
                </a:cubicBezTo>
                <a:cubicBezTo>
                  <a:pt x="133" y="294"/>
                  <a:pt x="117" y="274"/>
                  <a:pt x="94" y="2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latin typeface="Impact MT Std" pitchFamily="34" charset="0"/>
            </a:endParaRPr>
          </a:p>
        </p:txBody>
      </p:sp>
      <p:sp>
        <p:nvSpPr>
          <p:cNvPr id="9" name="标题 11"/>
          <p:cNvSpPr txBox="1">
            <a:spLocks/>
          </p:cNvSpPr>
          <p:nvPr/>
        </p:nvSpPr>
        <p:spPr>
          <a:xfrm>
            <a:off x="4032080" y="2048703"/>
            <a:ext cx="1062967" cy="2142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b="1" dirty="0" smtClean="0">
                <a:latin typeface="Impact MT Std" pitchFamily="34" charset="0"/>
                <a:ea typeface="微软雅黑" panose="020B0503020204020204" pitchFamily="34" charset="-122"/>
              </a:rPr>
              <a:t>20XX </a:t>
            </a:r>
            <a:endParaRPr lang="zh-CN" altLang="en-US" sz="18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圆角矩形 14"/>
          <p:cNvSpPr/>
          <p:nvPr/>
        </p:nvSpPr>
        <p:spPr>
          <a:xfrm flipH="1" flipV="1">
            <a:off x="1764419" y="2129275"/>
            <a:ext cx="2645605" cy="342557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0 w 3744416"/>
              <a:gd name="connsiteY7" fmla="*/ 227275 h 454550"/>
              <a:gd name="connsiteX0" fmla="*/ 274536 w 3542883"/>
              <a:gd name="connsiteY0" fmla="*/ 131481 h 454550"/>
              <a:gd name="connsiteX1" fmla="*/ 25742 w 3542883"/>
              <a:gd name="connsiteY1" fmla="*/ 0 h 454550"/>
              <a:gd name="connsiteX2" fmla="*/ 3315608 w 3542883"/>
              <a:gd name="connsiteY2" fmla="*/ 0 h 454550"/>
              <a:gd name="connsiteX3" fmla="*/ 3542883 w 3542883"/>
              <a:gd name="connsiteY3" fmla="*/ 227275 h 454550"/>
              <a:gd name="connsiteX4" fmla="*/ 3542883 w 3542883"/>
              <a:gd name="connsiteY4" fmla="*/ 227275 h 454550"/>
              <a:gd name="connsiteX5" fmla="*/ 3315608 w 3542883"/>
              <a:gd name="connsiteY5" fmla="*/ 454550 h 454550"/>
              <a:gd name="connsiteX6" fmla="*/ 608021 w 3542883"/>
              <a:gd name="connsiteY6" fmla="*/ 453501 h 454550"/>
              <a:gd name="connsiteX7" fmla="*/ 274536 w 3542883"/>
              <a:gd name="connsiteY7" fmla="*/ 131481 h 454550"/>
              <a:gd name="connsiteX0" fmla="*/ 299352 w 3567699"/>
              <a:gd name="connsiteY0" fmla="*/ 131481 h 454550"/>
              <a:gd name="connsiteX1" fmla="*/ 50558 w 3567699"/>
              <a:gd name="connsiteY1" fmla="*/ 0 h 454550"/>
              <a:gd name="connsiteX2" fmla="*/ 3340424 w 3567699"/>
              <a:gd name="connsiteY2" fmla="*/ 0 h 454550"/>
              <a:gd name="connsiteX3" fmla="*/ 3567699 w 3567699"/>
              <a:gd name="connsiteY3" fmla="*/ 227275 h 454550"/>
              <a:gd name="connsiteX4" fmla="*/ 3567699 w 3567699"/>
              <a:gd name="connsiteY4" fmla="*/ 227275 h 454550"/>
              <a:gd name="connsiteX5" fmla="*/ 3340424 w 3567699"/>
              <a:gd name="connsiteY5" fmla="*/ 454550 h 454550"/>
              <a:gd name="connsiteX6" fmla="*/ 632837 w 3567699"/>
              <a:gd name="connsiteY6" fmla="*/ 453501 h 454550"/>
              <a:gd name="connsiteX7" fmla="*/ 299352 w 3567699"/>
              <a:gd name="connsiteY7" fmla="*/ 131481 h 454550"/>
              <a:gd name="connsiteX0" fmla="*/ 760274 w 3695136"/>
              <a:gd name="connsiteY0" fmla="*/ 453501 h 454550"/>
              <a:gd name="connsiteX1" fmla="*/ 177995 w 3695136"/>
              <a:gd name="connsiteY1" fmla="*/ 0 h 454550"/>
              <a:gd name="connsiteX2" fmla="*/ 3467861 w 3695136"/>
              <a:gd name="connsiteY2" fmla="*/ 0 h 454550"/>
              <a:gd name="connsiteX3" fmla="*/ 3695136 w 3695136"/>
              <a:gd name="connsiteY3" fmla="*/ 227275 h 454550"/>
              <a:gd name="connsiteX4" fmla="*/ 3695136 w 3695136"/>
              <a:gd name="connsiteY4" fmla="*/ 227275 h 454550"/>
              <a:gd name="connsiteX5" fmla="*/ 3467861 w 3695136"/>
              <a:gd name="connsiteY5" fmla="*/ 454550 h 454550"/>
              <a:gd name="connsiteX6" fmla="*/ 760274 w 3695136"/>
              <a:gd name="connsiteY6" fmla="*/ 453501 h 454550"/>
              <a:gd name="connsiteX0" fmla="*/ 582279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502848"/>
              <a:gd name="connsiteX1" fmla="*/ 0 w 3517141"/>
              <a:gd name="connsiteY1" fmla="*/ 0 h 502848"/>
              <a:gd name="connsiteX2" fmla="*/ 3289866 w 3517141"/>
              <a:gd name="connsiteY2" fmla="*/ 0 h 502848"/>
              <a:gd name="connsiteX3" fmla="*/ 3517141 w 3517141"/>
              <a:gd name="connsiteY3" fmla="*/ 227275 h 502848"/>
              <a:gd name="connsiteX4" fmla="*/ 3517141 w 3517141"/>
              <a:gd name="connsiteY4" fmla="*/ 227275 h 502848"/>
              <a:gd name="connsiteX5" fmla="*/ 3289866 w 3517141"/>
              <a:gd name="connsiteY5" fmla="*/ 454550 h 502848"/>
              <a:gd name="connsiteX6" fmla="*/ 573571 w 3517141"/>
              <a:gd name="connsiteY6" fmla="*/ 453501 h 502848"/>
              <a:gd name="connsiteX0" fmla="*/ 582279 w 3517141"/>
              <a:gd name="connsiteY0" fmla="*/ 450598 h 500715"/>
              <a:gd name="connsiteX1" fmla="*/ 0 w 3517141"/>
              <a:gd name="connsiteY1" fmla="*/ 0 h 500715"/>
              <a:gd name="connsiteX2" fmla="*/ 3289866 w 3517141"/>
              <a:gd name="connsiteY2" fmla="*/ 0 h 500715"/>
              <a:gd name="connsiteX3" fmla="*/ 3517141 w 3517141"/>
              <a:gd name="connsiteY3" fmla="*/ 227275 h 500715"/>
              <a:gd name="connsiteX4" fmla="*/ 3517141 w 3517141"/>
              <a:gd name="connsiteY4" fmla="*/ 227275 h 500715"/>
              <a:gd name="connsiteX5" fmla="*/ 3289866 w 3517141"/>
              <a:gd name="connsiteY5" fmla="*/ 454550 h 500715"/>
              <a:gd name="connsiteX6" fmla="*/ 582279 w 3517141"/>
              <a:gd name="connsiteY6" fmla="*/ 450598 h 500715"/>
              <a:gd name="connsiteX0" fmla="*/ 582279 w 3517141"/>
              <a:gd name="connsiteY0" fmla="*/ 450598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0598 h 454550"/>
              <a:gd name="connsiteX0" fmla="*/ 588542 w 3517141"/>
              <a:gd name="connsiteY0" fmla="*/ 456861 h 456861"/>
              <a:gd name="connsiteX1" fmla="*/ 0 w 3517141"/>
              <a:gd name="connsiteY1" fmla="*/ 0 h 456861"/>
              <a:gd name="connsiteX2" fmla="*/ 3289866 w 3517141"/>
              <a:gd name="connsiteY2" fmla="*/ 0 h 456861"/>
              <a:gd name="connsiteX3" fmla="*/ 3517141 w 3517141"/>
              <a:gd name="connsiteY3" fmla="*/ 227275 h 456861"/>
              <a:gd name="connsiteX4" fmla="*/ 3517141 w 3517141"/>
              <a:gd name="connsiteY4" fmla="*/ 227275 h 456861"/>
              <a:gd name="connsiteX5" fmla="*/ 3289866 w 3517141"/>
              <a:gd name="connsiteY5" fmla="*/ 454550 h 456861"/>
              <a:gd name="connsiteX6" fmla="*/ 588542 w 3517141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1" name="标题 11"/>
          <p:cNvSpPr txBox="1">
            <a:spLocks/>
          </p:cNvSpPr>
          <p:nvPr/>
        </p:nvSpPr>
        <p:spPr>
          <a:xfrm>
            <a:off x="5273895" y="1829313"/>
            <a:ext cx="539919" cy="428513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99" dirty="0">
                <a:latin typeface="Impact MT Std" pitchFamily="34" charset="0"/>
              </a:rPr>
              <a:t>20%</a:t>
            </a:r>
            <a:endParaRPr lang="zh-CN" altLang="en-US" sz="3299" dirty="0">
              <a:latin typeface="Impact MT Std" pitchFamily="34" charset="0"/>
            </a:endParaRPr>
          </a:p>
        </p:txBody>
      </p:sp>
      <p:sp>
        <p:nvSpPr>
          <p:cNvPr id="12" name="标题 11"/>
          <p:cNvSpPr txBox="1">
            <a:spLocks/>
          </p:cNvSpPr>
          <p:nvPr/>
        </p:nvSpPr>
        <p:spPr>
          <a:xfrm>
            <a:off x="5705831" y="1829313"/>
            <a:ext cx="1781734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11"/>
          <p:cNvSpPr txBox="1">
            <a:spLocks/>
          </p:cNvSpPr>
          <p:nvPr/>
        </p:nvSpPr>
        <p:spPr>
          <a:xfrm>
            <a:off x="5688958" y="1616767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4" name="圆角矩形 14"/>
          <p:cNvSpPr/>
          <p:nvPr/>
        </p:nvSpPr>
        <p:spPr>
          <a:xfrm>
            <a:off x="4783506" y="2833850"/>
            <a:ext cx="2613674" cy="342557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0 w 3744416"/>
              <a:gd name="connsiteY7" fmla="*/ 227275 h 454550"/>
              <a:gd name="connsiteX0" fmla="*/ 274536 w 3542883"/>
              <a:gd name="connsiteY0" fmla="*/ 131481 h 454550"/>
              <a:gd name="connsiteX1" fmla="*/ 25742 w 3542883"/>
              <a:gd name="connsiteY1" fmla="*/ 0 h 454550"/>
              <a:gd name="connsiteX2" fmla="*/ 3315608 w 3542883"/>
              <a:gd name="connsiteY2" fmla="*/ 0 h 454550"/>
              <a:gd name="connsiteX3" fmla="*/ 3542883 w 3542883"/>
              <a:gd name="connsiteY3" fmla="*/ 227275 h 454550"/>
              <a:gd name="connsiteX4" fmla="*/ 3542883 w 3542883"/>
              <a:gd name="connsiteY4" fmla="*/ 227275 h 454550"/>
              <a:gd name="connsiteX5" fmla="*/ 3315608 w 3542883"/>
              <a:gd name="connsiteY5" fmla="*/ 454550 h 454550"/>
              <a:gd name="connsiteX6" fmla="*/ 608021 w 3542883"/>
              <a:gd name="connsiteY6" fmla="*/ 453501 h 454550"/>
              <a:gd name="connsiteX7" fmla="*/ 274536 w 3542883"/>
              <a:gd name="connsiteY7" fmla="*/ 131481 h 454550"/>
              <a:gd name="connsiteX0" fmla="*/ 299352 w 3567699"/>
              <a:gd name="connsiteY0" fmla="*/ 131481 h 454550"/>
              <a:gd name="connsiteX1" fmla="*/ 50558 w 3567699"/>
              <a:gd name="connsiteY1" fmla="*/ 0 h 454550"/>
              <a:gd name="connsiteX2" fmla="*/ 3340424 w 3567699"/>
              <a:gd name="connsiteY2" fmla="*/ 0 h 454550"/>
              <a:gd name="connsiteX3" fmla="*/ 3567699 w 3567699"/>
              <a:gd name="connsiteY3" fmla="*/ 227275 h 454550"/>
              <a:gd name="connsiteX4" fmla="*/ 3567699 w 3567699"/>
              <a:gd name="connsiteY4" fmla="*/ 227275 h 454550"/>
              <a:gd name="connsiteX5" fmla="*/ 3340424 w 3567699"/>
              <a:gd name="connsiteY5" fmla="*/ 454550 h 454550"/>
              <a:gd name="connsiteX6" fmla="*/ 632837 w 3567699"/>
              <a:gd name="connsiteY6" fmla="*/ 453501 h 454550"/>
              <a:gd name="connsiteX7" fmla="*/ 299352 w 3567699"/>
              <a:gd name="connsiteY7" fmla="*/ 131481 h 454550"/>
              <a:gd name="connsiteX0" fmla="*/ 760274 w 3695136"/>
              <a:gd name="connsiteY0" fmla="*/ 453501 h 454550"/>
              <a:gd name="connsiteX1" fmla="*/ 177995 w 3695136"/>
              <a:gd name="connsiteY1" fmla="*/ 0 h 454550"/>
              <a:gd name="connsiteX2" fmla="*/ 3467861 w 3695136"/>
              <a:gd name="connsiteY2" fmla="*/ 0 h 454550"/>
              <a:gd name="connsiteX3" fmla="*/ 3695136 w 3695136"/>
              <a:gd name="connsiteY3" fmla="*/ 227275 h 454550"/>
              <a:gd name="connsiteX4" fmla="*/ 3695136 w 3695136"/>
              <a:gd name="connsiteY4" fmla="*/ 227275 h 454550"/>
              <a:gd name="connsiteX5" fmla="*/ 3467861 w 3695136"/>
              <a:gd name="connsiteY5" fmla="*/ 454550 h 454550"/>
              <a:gd name="connsiteX6" fmla="*/ 760274 w 3695136"/>
              <a:gd name="connsiteY6" fmla="*/ 453501 h 454550"/>
              <a:gd name="connsiteX0" fmla="*/ 582279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502848"/>
              <a:gd name="connsiteX1" fmla="*/ 0 w 3517141"/>
              <a:gd name="connsiteY1" fmla="*/ 0 h 502848"/>
              <a:gd name="connsiteX2" fmla="*/ 3289866 w 3517141"/>
              <a:gd name="connsiteY2" fmla="*/ 0 h 502848"/>
              <a:gd name="connsiteX3" fmla="*/ 3517141 w 3517141"/>
              <a:gd name="connsiteY3" fmla="*/ 227275 h 502848"/>
              <a:gd name="connsiteX4" fmla="*/ 3517141 w 3517141"/>
              <a:gd name="connsiteY4" fmla="*/ 227275 h 502848"/>
              <a:gd name="connsiteX5" fmla="*/ 3289866 w 3517141"/>
              <a:gd name="connsiteY5" fmla="*/ 454550 h 502848"/>
              <a:gd name="connsiteX6" fmla="*/ 573571 w 3517141"/>
              <a:gd name="connsiteY6" fmla="*/ 453501 h 502848"/>
              <a:gd name="connsiteX0" fmla="*/ 582279 w 3517141"/>
              <a:gd name="connsiteY0" fmla="*/ 450598 h 500715"/>
              <a:gd name="connsiteX1" fmla="*/ 0 w 3517141"/>
              <a:gd name="connsiteY1" fmla="*/ 0 h 500715"/>
              <a:gd name="connsiteX2" fmla="*/ 3289866 w 3517141"/>
              <a:gd name="connsiteY2" fmla="*/ 0 h 500715"/>
              <a:gd name="connsiteX3" fmla="*/ 3517141 w 3517141"/>
              <a:gd name="connsiteY3" fmla="*/ 227275 h 500715"/>
              <a:gd name="connsiteX4" fmla="*/ 3517141 w 3517141"/>
              <a:gd name="connsiteY4" fmla="*/ 227275 h 500715"/>
              <a:gd name="connsiteX5" fmla="*/ 3289866 w 3517141"/>
              <a:gd name="connsiteY5" fmla="*/ 454550 h 500715"/>
              <a:gd name="connsiteX6" fmla="*/ 582279 w 3517141"/>
              <a:gd name="connsiteY6" fmla="*/ 450598 h 500715"/>
              <a:gd name="connsiteX0" fmla="*/ 582279 w 3517141"/>
              <a:gd name="connsiteY0" fmla="*/ 450598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0598 h 454550"/>
              <a:gd name="connsiteX0" fmla="*/ 588542 w 3517141"/>
              <a:gd name="connsiteY0" fmla="*/ 456861 h 456861"/>
              <a:gd name="connsiteX1" fmla="*/ 0 w 3517141"/>
              <a:gd name="connsiteY1" fmla="*/ 0 h 456861"/>
              <a:gd name="connsiteX2" fmla="*/ 3289866 w 3517141"/>
              <a:gd name="connsiteY2" fmla="*/ 0 h 456861"/>
              <a:gd name="connsiteX3" fmla="*/ 3517141 w 3517141"/>
              <a:gd name="connsiteY3" fmla="*/ 227275 h 456861"/>
              <a:gd name="connsiteX4" fmla="*/ 3517141 w 3517141"/>
              <a:gd name="connsiteY4" fmla="*/ 227275 h 456861"/>
              <a:gd name="connsiteX5" fmla="*/ 3289866 w 3517141"/>
              <a:gd name="connsiteY5" fmla="*/ 454550 h 456861"/>
              <a:gd name="connsiteX6" fmla="*/ 588542 w 3517141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6" name="标题 11"/>
          <p:cNvSpPr txBox="1">
            <a:spLocks/>
          </p:cNvSpPr>
          <p:nvPr/>
        </p:nvSpPr>
        <p:spPr>
          <a:xfrm>
            <a:off x="4032080" y="3705581"/>
            <a:ext cx="1062967" cy="2142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b="1" dirty="0" smtClean="0">
                <a:latin typeface="Impact MT Std" pitchFamily="34" charset="0"/>
                <a:ea typeface="微软雅黑" panose="020B0503020204020204" pitchFamily="34" charset="-122"/>
              </a:rPr>
              <a:t>20XX</a:t>
            </a:r>
            <a:endParaRPr lang="zh-CN" altLang="en-US" sz="18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圆角矩形 14"/>
          <p:cNvSpPr/>
          <p:nvPr/>
        </p:nvSpPr>
        <p:spPr>
          <a:xfrm flipH="1" flipV="1">
            <a:off x="1764419" y="3786153"/>
            <a:ext cx="2645605" cy="342557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0 w 3744416"/>
              <a:gd name="connsiteY7" fmla="*/ 227275 h 454550"/>
              <a:gd name="connsiteX0" fmla="*/ 274536 w 3542883"/>
              <a:gd name="connsiteY0" fmla="*/ 131481 h 454550"/>
              <a:gd name="connsiteX1" fmla="*/ 25742 w 3542883"/>
              <a:gd name="connsiteY1" fmla="*/ 0 h 454550"/>
              <a:gd name="connsiteX2" fmla="*/ 3315608 w 3542883"/>
              <a:gd name="connsiteY2" fmla="*/ 0 h 454550"/>
              <a:gd name="connsiteX3" fmla="*/ 3542883 w 3542883"/>
              <a:gd name="connsiteY3" fmla="*/ 227275 h 454550"/>
              <a:gd name="connsiteX4" fmla="*/ 3542883 w 3542883"/>
              <a:gd name="connsiteY4" fmla="*/ 227275 h 454550"/>
              <a:gd name="connsiteX5" fmla="*/ 3315608 w 3542883"/>
              <a:gd name="connsiteY5" fmla="*/ 454550 h 454550"/>
              <a:gd name="connsiteX6" fmla="*/ 608021 w 3542883"/>
              <a:gd name="connsiteY6" fmla="*/ 453501 h 454550"/>
              <a:gd name="connsiteX7" fmla="*/ 274536 w 3542883"/>
              <a:gd name="connsiteY7" fmla="*/ 131481 h 454550"/>
              <a:gd name="connsiteX0" fmla="*/ 299352 w 3567699"/>
              <a:gd name="connsiteY0" fmla="*/ 131481 h 454550"/>
              <a:gd name="connsiteX1" fmla="*/ 50558 w 3567699"/>
              <a:gd name="connsiteY1" fmla="*/ 0 h 454550"/>
              <a:gd name="connsiteX2" fmla="*/ 3340424 w 3567699"/>
              <a:gd name="connsiteY2" fmla="*/ 0 h 454550"/>
              <a:gd name="connsiteX3" fmla="*/ 3567699 w 3567699"/>
              <a:gd name="connsiteY3" fmla="*/ 227275 h 454550"/>
              <a:gd name="connsiteX4" fmla="*/ 3567699 w 3567699"/>
              <a:gd name="connsiteY4" fmla="*/ 227275 h 454550"/>
              <a:gd name="connsiteX5" fmla="*/ 3340424 w 3567699"/>
              <a:gd name="connsiteY5" fmla="*/ 454550 h 454550"/>
              <a:gd name="connsiteX6" fmla="*/ 632837 w 3567699"/>
              <a:gd name="connsiteY6" fmla="*/ 453501 h 454550"/>
              <a:gd name="connsiteX7" fmla="*/ 299352 w 3567699"/>
              <a:gd name="connsiteY7" fmla="*/ 131481 h 454550"/>
              <a:gd name="connsiteX0" fmla="*/ 760274 w 3695136"/>
              <a:gd name="connsiteY0" fmla="*/ 453501 h 454550"/>
              <a:gd name="connsiteX1" fmla="*/ 177995 w 3695136"/>
              <a:gd name="connsiteY1" fmla="*/ 0 h 454550"/>
              <a:gd name="connsiteX2" fmla="*/ 3467861 w 3695136"/>
              <a:gd name="connsiteY2" fmla="*/ 0 h 454550"/>
              <a:gd name="connsiteX3" fmla="*/ 3695136 w 3695136"/>
              <a:gd name="connsiteY3" fmla="*/ 227275 h 454550"/>
              <a:gd name="connsiteX4" fmla="*/ 3695136 w 3695136"/>
              <a:gd name="connsiteY4" fmla="*/ 227275 h 454550"/>
              <a:gd name="connsiteX5" fmla="*/ 3467861 w 3695136"/>
              <a:gd name="connsiteY5" fmla="*/ 454550 h 454550"/>
              <a:gd name="connsiteX6" fmla="*/ 760274 w 3695136"/>
              <a:gd name="connsiteY6" fmla="*/ 453501 h 454550"/>
              <a:gd name="connsiteX0" fmla="*/ 582279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502848"/>
              <a:gd name="connsiteX1" fmla="*/ 0 w 3517141"/>
              <a:gd name="connsiteY1" fmla="*/ 0 h 502848"/>
              <a:gd name="connsiteX2" fmla="*/ 3289866 w 3517141"/>
              <a:gd name="connsiteY2" fmla="*/ 0 h 502848"/>
              <a:gd name="connsiteX3" fmla="*/ 3517141 w 3517141"/>
              <a:gd name="connsiteY3" fmla="*/ 227275 h 502848"/>
              <a:gd name="connsiteX4" fmla="*/ 3517141 w 3517141"/>
              <a:gd name="connsiteY4" fmla="*/ 227275 h 502848"/>
              <a:gd name="connsiteX5" fmla="*/ 3289866 w 3517141"/>
              <a:gd name="connsiteY5" fmla="*/ 454550 h 502848"/>
              <a:gd name="connsiteX6" fmla="*/ 573571 w 3517141"/>
              <a:gd name="connsiteY6" fmla="*/ 453501 h 502848"/>
              <a:gd name="connsiteX0" fmla="*/ 582279 w 3517141"/>
              <a:gd name="connsiteY0" fmla="*/ 450598 h 500715"/>
              <a:gd name="connsiteX1" fmla="*/ 0 w 3517141"/>
              <a:gd name="connsiteY1" fmla="*/ 0 h 500715"/>
              <a:gd name="connsiteX2" fmla="*/ 3289866 w 3517141"/>
              <a:gd name="connsiteY2" fmla="*/ 0 h 500715"/>
              <a:gd name="connsiteX3" fmla="*/ 3517141 w 3517141"/>
              <a:gd name="connsiteY3" fmla="*/ 227275 h 500715"/>
              <a:gd name="connsiteX4" fmla="*/ 3517141 w 3517141"/>
              <a:gd name="connsiteY4" fmla="*/ 227275 h 500715"/>
              <a:gd name="connsiteX5" fmla="*/ 3289866 w 3517141"/>
              <a:gd name="connsiteY5" fmla="*/ 454550 h 500715"/>
              <a:gd name="connsiteX6" fmla="*/ 582279 w 3517141"/>
              <a:gd name="connsiteY6" fmla="*/ 450598 h 500715"/>
              <a:gd name="connsiteX0" fmla="*/ 582279 w 3517141"/>
              <a:gd name="connsiteY0" fmla="*/ 450598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0598 h 454550"/>
              <a:gd name="connsiteX0" fmla="*/ 588542 w 3517141"/>
              <a:gd name="connsiteY0" fmla="*/ 456861 h 456861"/>
              <a:gd name="connsiteX1" fmla="*/ 0 w 3517141"/>
              <a:gd name="connsiteY1" fmla="*/ 0 h 456861"/>
              <a:gd name="connsiteX2" fmla="*/ 3289866 w 3517141"/>
              <a:gd name="connsiteY2" fmla="*/ 0 h 456861"/>
              <a:gd name="connsiteX3" fmla="*/ 3517141 w 3517141"/>
              <a:gd name="connsiteY3" fmla="*/ 227275 h 456861"/>
              <a:gd name="connsiteX4" fmla="*/ 3517141 w 3517141"/>
              <a:gd name="connsiteY4" fmla="*/ 227275 h 456861"/>
              <a:gd name="connsiteX5" fmla="*/ 3289866 w 3517141"/>
              <a:gd name="connsiteY5" fmla="*/ 454550 h 456861"/>
              <a:gd name="connsiteX6" fmla="*/ 588542 w 3517141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/>
          </a:p>
        </p:txBody>
      </p:sp>
      <p:sp>
        <p:nvSpPr>
          <p:cNvPr id="18" name="标题 11"/>
          <p:cNvSpPr txBox="1">
            <a:spLocks/>
          </p:cNvSpPr>
          <p:nvPr/>
        </p:nvSpPr>
        <p:spPr>
          <a:xfrm>
            <a:off x="5273895" y="3486191"/>
            <a:ext cx="539919" cy="428513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99" dirty="0">
                <a:latin typeface="Impact MT Std" pitchFamily="34" charset="0"/>
              </a:rPr>
              <a:t>40%</a:t>
            </a:r>
            <a:endParaRPr lang="zh-CN" altLang="en-US" sz="3299" dirty="0">
              <a:latin typeface="Impact MT Std" pitchFamily="34" charset="0"/>
            </a:endParaRPr>
          </a:p>
        </p:txBody>
      </p:sp>
      <p:sp>
        <p:nvSpPr>
          <p:cNvPr id="19" name="标题 11"/>
          <p:cNvSpPr txBox="1">
            <a:spLocks/>
          </p:cNvSpPr>
          <p:nvPr/>
        </p:nvSpPr>
        <p:spPr>
          <a:xfrm>
            <a:off x="5705831" y="3486191"/>
            <a:ext cx="1781734" cy="59733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标题 11"/>
          <p:cNvSpPr txBox="1">
            <a:spLocks/>
          </p:cNvSpPr>
          <p:nvPr/>
        </p:nvSpPr>
        <p:spPr>
          <a:xfrm>
            <a:off x="5688958" y="3273645"/>
            <a:ext cx="1295807" cy="21254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1" name="Freeform 482"/>
          <p:cNvSpPr>
            <a:spLocks noEditPoints="1"/>
          </p:cNvSpPr>
          <p:nvPr/>
        </p:nvSpPr>
        <p:spPr bwMode="auto">
          <a:xfrm>
            <a:off x="4253053" y="3088479"/>
            <a:ext cx="631036" cy="576034"/>
          </a:xfrm>
          <a:custGeom>
            <a:avLst/>
            <a:gdLst>
              <a:gd name="T0" fmla="*/ 298 w 356"/>
              <a:gd name="T1" fmla="*/ 267 h 326"/>
              <a:gd name="T2" fmla="*/ 294 w 356"/>
              <a:gd name="T3" fmla="*/ 269 h 326"/>
              <a:gd name="T4" fmla="*/ 296 w 356"/>
              <a:gd name="T5" fmla="*/ 277 h 326"/>
              <a:gd name="T6" fmla="*/ 303 w 356"/>
              <a:gd name="T7" fmla="*/ 278 h 326"/>
              <a:gd name="T8" fmla="*/ 307 w 356"/>
              <a:gd name="T9" fmla="*/ 272 h 326"/>
              <a:gd name="T10" fmla="*/ 305 w 356"/>
              <a:gd name="T11" fmla="*/ 267 h 326"/>
              <a:gd name="T12" fmla="*/ 325 w 356"/>
              <a:gd name="T13" fmla="*/ 219 h 326"/>
              <a:gd name="T14" fmla="*/ 276 w 356"/>
              <a:gd name="T15" fmla="*/ 219 h 326"/>
              <a:gd name="T16" fmla="*/ 325 w 356"/>
              <a:gd name="T17" fmla="*/ 219 h 326"/>
              <a:gd name="T18" fmla="*/ 128 w 356"/>
              <a:gd name="T19" fmla="*/ 162 h 326"/>
              <a:gd name="T20" fmla="*/ 135 w 356"/>
              <a:gd name="T21" fmla="*/ 173 h 326"/>
              <a:gd name="T22" fmla="*/ 172 w 356"/>
              <a:gd name="T23" fmla="*/ 156 h 326"/>
              <a:gd name="T24" fmla="*/ 327 w 356"/>
              <a:gd name="T25" fmla="*/ 82 h 326"/>
              <a:gd name="T26" fmla="*/ 112 w 356"/>
              <a:gd name="T27" fmla="*/ 82 h 326"/>
              <a:gd name="T28" fmla="*/ 267 w 356"/>
              <a:gd name="T29" fmla="*/ 75 h 326"/>
              <a:gd name="T30" fmla="*/ 267 w 356"/>
              <a:gd name="T31" fmla="*/ 98 h 326"/>
              <a:gd name="T32" fmla="*/ 267 w 356"/>
              <a:gd name="T33" fmla="*/ 75 h 326"/>
              <a:gd name="T34" fmla="*/ 233 w 356"/>
              <a:gd name="T35" fmla="*/ 86 h 326"/>
              <a:gd name="T36" fmla="*/ 209 w 356"/>
              <a:gd name="T37" fmla="*/ 86 h 326"/>
              <a:gd name="T38" fmla="*/ 174 w 356"/>
              <a:gd name="T39" fmla="*/ 75 h 326"/>
              <a:gd name="T40" fmla="*/ 174 w 356"/>
              <a:gd name="T41" fmla="*/ 98 h 326"/>
              <a:gd name="T42" fmla="*/ 174 w 356"/>
              <a:gd name="T43" fmla="*/ 75 h 326"/>
              <a:gd name="T44" fmla="*/ 247 w 356"/>
              <a:gd name="T45" fmla="*/ 252 h 326"/>
              <a:gd name="T46" fmla="*/ 259 w 356"/>
              <a:gd name="T47" fmla="*/ 258 h 326"/>
              <a:gd name="T48" fmla="*/ 216 w 356"/>
              <a:gd name="T49" fmla="*/ 298 h 326"/>
              <a:gd name="T50" fmla="*/ 169 w 356"/>
              <a:gd name="T51" fmla="*/ 292 h 326"/>
              <a:gd name="T52" fmla="*/ 169 w 356"/>
              <a:gd name="T53" fmla="*/ 293 h 326"/>
              <a:gd name="T54" fmla="*/ 233 w 356"/>
              <a:gd name="T55" fmla="*/ 303 h 326"/>
              <a:gd name="T56" fmla="*/ 233 w 356"/>
              <a:gd name="T57" fmla="*/ 298 h 326"/>
              <a:gd name="T58" fmla="*/ 221 w 356"/>
              <a:gd name="T59" fmla="*/ 270 h 326"/>
              <a:gd name="T60" fmla="*/ 323 w 356"/>
              <a:gd name="T61" fmla="*/ 263 h 326"/>
              <a:gd name="T62" fmla="*/ 304 w 356"/>
              <a:gd name="T63" fmla="*/ 281 h 326"/>
              <a:gd name="T64" fmla="*/ 292 w 356"/>
              <a:gd name="T65" fmla="*/ 308 h 326"/>
              <a:gd name="T66" fmla="*/ 245 w 356"/>
              <a:gd name="T67" fmla="*/ 303 h 326"/>
              <a:gd name="T68" fmla="*/ 245 w 356"/>
              <a:gd name="T69" fmla="*/ 304 h 326"/>
              <a:gd name="T70" fmla="*/ 356 w 356"/>
              <a:gd name="T71" fmla="*/ 304 h 326"/>
              <a:gd name="T72" fmla="*/ 356 w 356"/>
              <a:gd name="T73" fmla="*/ 303 h 326"/>
              <a:gd name="T74" fmla="*/ 224 w 356"/>
              <a:gd name="T75" fmla="*/ 177 h 326"/>
              <a:gd name="T76" fmla="*/ 224 w 356"/>
              <a:gd name="T77" fmla="*/ 245 h 326"/>
              <a:gd name="T78" fmla="*/ 96 w 356"/>
              <a:gd name="T79" fmla="*/ 252 h 326"/>
              <a:gd name="T80" fmla="*/ 110 w 356"/>
              <a:gd name="T81" fmla="*/ 193 h 326"/>
              <a:gd name="T82" fmla="*/ 42 w 356"/>
              <a:gd name="T83" fmla="*/ 193 h 326"/>
              <a:gd name="T84" fmla="*/ 56 w 356"/>
              <a:gd name="T85" fmla="*/ 252 h 326"/>
              <a:gd name="T86" fmla="*/ 0 w 356"/>
              <a:gd name="T87" fmla="*/ 310 h 326"/>
              <a:gd name="T88" fmla="*/ 76 w 356"/>
              <a:gd name="T89" fmla="*/ 325 h 326"/>
              <a:gd name="T90" fmla="*/ 151 w 356"/>
              <a:gd name="T91" fmla="*/ 310 h 326"/>
              <a:gd name="T92" fmla="*/ 96 w 356"/>
              <a:gd name="T93" fmla="*/ 252 h 326"/>
              <a:gd name="T94" fmla="*/ 222 w 356"/>
              <a:gd name="T95" fmla="*/ 256 h 326"/>
              <a:gd name="T96" fmla="*/ 218 w 356"/>
              <a:gd name="T97" fmla="*/ 259 h 326"/>
              <a:gd name="T98" fmla="*/ 220 w 356"/>
              <a:gd name="T99" fmla="*/ 266 h 326"/>
              <a:gd name="T100" fmla="*/ 227 w 356"/>
              <a:gd name="T101" fmla="*/ 267 h 326"/>
              <a:gd name="T102" fmla="*/ 231 w 356"/>
              <a:gd name="T103" fmla="*/ 262 h 326"/>
              <a:gd name="T104" fmla="*/ 229 w 356"/>
              <a:gd name="T105" fmla="*/ 25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6" h="326">
                <a:moveTo>
                  <a:pt x="303" y="267"/>
                </a:moveTo>
                <a:cubicBezTo>
                  <a:pt x="298" y="267"/>
                  <a:pt x="298" y="267"/>
                  <a:pt x="298" y="267"/>
                </a:cubicBezTo>
                <a:cubicBezTo>
                  <a:pt x="297" y="267"/>
                  <a:pt x="296" y="267"/>
                  <a:pt x="296" y="267"/>
                </a:cubicBezTo>
                <a:cubicBezTo>
                  <a:pt x="294" y="269"/>
                  <a:pt x="294" y="269"/>
                  <a:pt x="294" y="269"/>
                </a:cubicBezTo>
                <a:cubicBezTo>
                  <a:pt x="293" y="270"/>
                  <a:pt x="293" y="271"/>
                  <a:pt x="293" y="272"/>
                </a:cubicBezTo>
                <a:cubicBezTo>
                  <a:pt x="296" y="277"/>
                  <a:pt x="296" y="277"/>
                  <a:pt x="296" y="277"/>
                </a:cubicBezTo>
                <a:cubicBezTo>
                  <a:pt x="297" y="277"/>
                  <a:pt x="297" y="278"/>
                  <a:pt x="298" y="278"/>
                </a:cubicBezTo>
                <a:cubicBezTo>
                  <a:pt x="303" y="278"/>
                  <a:pt x="303" y="278"/>
                  <a:pt x="303" y="278"/>
                </a:cubicBezTo>
                <a:cubicBezTo>
                  <a:pt x="304" y="278"/>
                  <a:pt x="304" y="277"/>
                  <a:pt x="305" y="277"/>
                </a:cubicBezTo>
                <a:cubicBezTo>
                  <a:pt x="307" y="272"/>
                  <a:pt x="307" y="272"/>
                  <a:pt x="307" y="272"/>
                </a:cubicBezTo>
                <a:cubicBezTo>
                  <a:pt x="308" y="271"/>
                  <a:pt x="308" y="270"/>
                  <a:pt x="307" y="269"/>
                </a:cubicBezTo>
                <a:cubicBezTo>
                  <a:pt x="305" y="267"/>
                  <a:pt x="305" y="267"/>
                  <a:pt x="305" y="267"/>
                </a:cubicBezTo>
                <a:cubicBezTo>
                  <a:pt x="304" y="267"/>
                  <a:pt x="304" y="267"/>
                  <a:pt x="303" y="267"/>
                </a:cubicBezTo>
                <a:close/>
                <a:moveTo>
                  <a:pt x="325" y="219"/>
                </a:moveTo>
                <a:cubicBezTo>
                  <a:pt x="325" y="202"/>
                  <a:pt x="314" y="187"/>
                  <a:pt x="300" y="187"/>
                </a:cubicBezTo>
                <a:cubicBezTo>
                  <a:pt x="287" y="187"/>
                  <a:pt x="276" y="202"/>
                  <a:pt x="276" y="219"/>
                </a:cubicBezTo>
                <a:cubicBezTo>
                  <a:pt x="276" y="237"/>
                  <a:pt x="287" y="255"/>
                  <a:pt x="300" y="255"/>
                </a:cubicBezTo>
                <a:cubicBezTo>
                  <a:pt x="314" y="255"/>
                  <a:pt x="325" y="237"/>
                  <a:pt x="325" y="219"/>
                </a:cubicBezTo>
                <a:close/>
                <a:moveTo>
                  <a:pt x="139" y="137"/>
                </a:moveTo>
                <a:cubicBezTo>
                  <a:pt x="128" y="162"/>
                  <a:pt x="128" y="162"/>
                  <a:pt x="128" y="162"/>
                </a:cubicBezTo>
                <a:cubicBezTo>
                  <a:pt x="127" y="165"/>
                  <a:pt x="127" y="168"/>
                  <a:pt x="130" y="171"/>
                </a:cubicBezTo>
                <a:cubicBezTo>
                  <a:pt x="131" y="172"/>
                  <a:pt x="133" y="173"/>
                  <a:pt x="135" y="173"/>
                </a:cubicBezTo>
                <a:cubicBezTo>
                  <a:pt x="136" y="173"/>
                  <a:pt x="138" y="173"/>
                  <a:pt x="139" y="172"/>
                </a:cubicBezTo>
                <a:cubicBezTo>
                  <a:pt x="172" y="156"/>
                  <a:pt x="172" y="156"/>
                  <a:pt x="172" y="156"/>
                </a:cubicBezTo>
                <a:cubicBezTo>
                  <a:pt x="187" y="162"/>
                  <a:pt x="203" y="165"/>
                  <a:pt x="220" y="165"/>
                </a:cubicBezTo>
                <a:cubicBezTo>
                  <a:pt x="279" y="165"/>
                  <a:pt x="327" y="128"/>
                  <a:pt x="327" y="82"/>
                </a:cubicBezTo>
                <a:cubicBezTo>
                  <a:pt x="327" y="37"/>
                  <a:pt x="279" y="0"/>
                  <a:pt x="220" y="0"/>
                </a:cubicBezTo>
                <a:cubicBezTo>
                  <a:pt x="161" y="0"/>
                  <a:pt x="112" y="37"/>
                  <a:pt x="112" y="82"/>
                </a:cubicBezTo>
                <a:cubicBezTo>
                  <a:pt x="112" y="102"/>
                  <a:pt x="122" y="122"/>
                  <a:pt x="139" y="137"/>
                </a:cubicBezTo>
                <a:close/>
                <a:moveTo>
                  <a:pt x="267" y="75"/>
                </a:moveTo>
                <a:cubicBezTo>
                  <a:pt x="274" y="75"/>
                  <a:pt x="279" y="80"/>
                  <a:pt x="279" y="86"/>
                </a:cubicBezTo>
                <a:cubicBezTo>
                  <a:pt x="279" y="93"/>
                  <a:pt x="274" y="98"/>
                  <a:pt x="267" y="98"/>
                </a:cubicBezTo>
                <a:cubicBezTo>
                  <a:pt x="261" y="98"/>
                  <a:pt x="255" y="93"/>
                  <a:pt x="255" y="86"/>
                </a:cubicBezTo>
                <a:cubicBezTo>
                  <a:pt x="255" y="80"/>
                  <a:pt x="261" y="75"/>
                  <a:pt x="267" y="75"/>
                </a:cubicBezTo>
                <a:close/>
                <a:moveTo>
                  <a:pt x="221" y="75"/>
                </a:moveTo>
                <a:cubicBezTo>
                  <a:pt x="227" y="75"/>
                  <a:pt x="233" y="80"/>
                  <a:pt x="233" y="86"/>
                </a:cubicBezTo>
                <a:cubicBezTo>
                  <a:pt x="233" y="93"/>
                  <a:pt x="227" y="98"/>
                  <a:pt x="221" y="98"/>
                </a:cubicBezTo>
                <a:cubicBezTo>
                  <a:pt x="214" y="98"/>
                  <a:pt x="209" y="93"/>
                  <a:pt x="209" y="86"/>
                </a:cubicBezTo>
                <a:cubicBezTo>
                  <a:pt x="209" y="80"/>
                  <a:pt x="214" y="75"/>
                  <a:pt x="221" y="75"/>
                </a:cubicBezTo>
                <a:close/>
                <a:moveTo>
                  <a:pt x="174" y="75"/>
                </a:moveTo>
                <a:cubicBezTo>
                  <a:pt x="180" y="75"/>
                  <a:pt x="186" y="80"/>
                  <a:pt x="186" y="86"/>
                </a:cubicBezTo>
                <a:cubicBezTo>
                  <a:pt x="186" y="93"/>
                  <a:pt x="180" y="98"/>
                  <a:pt x="174" y="98"/>
                </a:cubicBezTo>
                <a:cubicBezTo>
                  <a:pt x="167" y="98"/>
                  <a:pt x="162" y="93"/>
                  <a:pt x="162" y="86"/>
                </a:cubicBezTo>
                <a:cubicBezTo>
                  <a:pt x="162" y="80"/>
                  <a:pt x="167" y="75"/>
                  <a:pt x="174" y="75"/>
                </a:cubicBezTo>
                <a:close/>
                <a:moveTo>
                  <a:pt x="259" y="258"/>
                </a:moveTo>
                <a:cubicBezTo>
                  <a:pt x="255" y="256"/>
                  <a:pt x="251" y="254"/>
                  <a:pt x="247" y="252"/>
                </a:cubicBezTo>
                <a:cubicBezTo>
                  <a:pt x="238" y="281"/>
                  <a:pt x="238" y="281"/>
                  <a:pt x="238" y="281"/>
                </a:cubicBezTo>
                <a:cubicBezTo>
                  <a:pt x="243" y="272"/>
                  <a:pt x="250" y="265"/>
                  <a:pt x="259" y="258"/>
                </a:cubicBezTo>
                <a:close/>
                <a:moveTo>
                  <a:pt x="221" y="270"/>
                </a:moveTo>
                <a:cubicBezTo>
                  <a:pt x="216" y="298"/>
                  <a:pt x="216" y="298"/>
                  <a:pt x="216" y="298"/>
                </a:cubicBezTo>
                <a:cubicBezTo>
                  <a:pt x="202" y="252"/>
                  <a:pt x="202" y="252"/>
                  <a:pt x="202" y="252"/>
                </a:cubicBezTo>
                <a:cubicBezTo>
                  <a:pt x="183" y="260"/>
                  <a:pt x="169" y="276"/>
                  <a:pt x="169" y="292"/>
                </a:cubicBezTo>
                <a:cubicBezTo>
                  <a:pt x="169" y="293"/>
                  <a:pt x="169" y="293"/>
                  <a:pt x="169" y="293"/>
                </a:cubicBezTo>
                <a:cubicBezTo>
                  <a:pt x="169" y="293"/>
                  <a:pt x="169" y="293"/>
                  <a:pt x="169" y="293"/>
                </a:cubicBezTo>
                <a:cubicBezTo>
                  <a:pt x="169" y="304"/>
                  <a:pt x="181" y="303"/>
                  <a:pt x="224" y="303"/>
                </a:cubicBezTo>
                <a:cubicBezTo>
                  <a:pt x="227" y="303"/>
                  <a:pt x="230" y="303"/>
                  <a:pt x="233" y="303"/>
                </a:cubicBezTo>
                <a:cubicBezTo>
                  <a:pt x="233" y="303"/>
                  <a:pt x="233" y="303"/>
                  <a:pt x="233" y="303"/>
                </a:cubicBezTo>
                <a:cubicBezTo>
                  <a:pt x="233" y="301"/>
                  <a:pt x="233" y="300"/>
                  <a:pt x="233" y="298"/>
                </a:cubicBezTo>
                <a:cubicBezTo>
                  <a:pt x="228" y="270"/>
                  <a:pt x="228" y="270"/>
                  <a:pt x="228" y="270"/>
                </a:cubicBezTo>
                <a:lnTo>
                  <a:pt x="221" y="270"/>
                </a:lnTo>
                <a:close/>
                <a:moveTo>
                  <a:pt x="356" y="303"/>
                </a:moveTo>
                <a:cubicBezTo>
                  <a:pt x="356" y="286"/>
                  <a:pt x="342" y="270"/>
                  <a:pt x="323" y="263"/>
                </a:cubicBezTo>
                <a:cubicBezTo>
                  <a:pt x="309" y="308"/>
                  <a:pt x="309" y="308"/>
                  <a:pt x="309" y="308"/>
                </a:cubicBezTo>
                <a:cubicBezTo>
                  <a:pt x="304" y="281"/>
                  <a:pt x="304" y="281"/>
                  <a:pt x="304" y="281"/>
                </a:cubicBezTo>
                <a:cubicBezTo>
                  <a:pt x="297" y="281"/>
                  <a:pt x="297" y="281"/>
                  <a:pt x="297" y="281"/>
                </a:cubicBezTo>
                <a:cubicBezTo>
                  <a:pt x="292" y="308"/>
                  <a:pt x="292" y="308"/>
                  <a:pt x="292" y="308"/>
                </a:cubicBezTo>
                <a:cubicBezTo>
                  <a:pt x="278" y="263"/>
                  <a:pt x="278" y="263"/>
                  <a:pt x="278" y="263"/>
                </a:cubicBezTo>
                <a:cubicBezTo>
                  <a:pt x="259" y="270"/>
                  <a:pt x="245" y="286"/>
                  <a:pt x="245" y="303"/>
                </a:cubicBezTo>
                <a:cubicBezTo>
                  <a:pt x="245" y="304"/>
                  <a:pt x="245" y="304"/>
                  <a:pt x="245" y="304"/>
                </a:cubicBezTo>
                <a:cubicBezTo>
                  <a:pt x="245" y="304"/>
                  <a:pt x="245" y="304"/>
                  <a:pt x="245" y="304"/>
                </a:cubicBezTo>
                <a:cubicBezTo>
                  <a:pt x="245" y="315"/>
                  <a:pt x="257" y="314"/>
                  <a:pt x="300" y="314"/>
                </a:cubicBezTo>
                <a:cubicBezTo>
                  <a:pt x="347" y="314"/>
                  <a:pt x="356" y="315"/>
                  <a:pt x="356" y="304"/>
                </a:cubicBezTo>
                <a:cubicBezTo>
                  <a:pt x="356" y="304"/>
                  <a:pt x="356" y="304"/>
                  <a:pt x="356" y="304"/>
                </a:cubicBezTo>
                <a:lnTo>
                  <a:pt x="356" y="303"/>
                </a:lnTo>
                <a:close/>
                <a:moveTo>
                  <a:pt x="249" y="209"/>
                </a:moveTo>
                <a:cubicBezTo>
                  <a:pt x="249" y="191"/>
                  <a:pt x="238" y="177"/>
                  <a:pt x="224" y="177"/>
                </a:cubicBezTo>
                <a:cubicBezTo>
                  <a:pt x="211" y="177"/>
                  <a:pt x="200" y="191"/>
                  <a:pt x="200" y="209"/>
                </a:cubicBezTo>
                <a:cubicBezTo>
                  <a:pt x="200" y="226"/>
                  <a:pt x="211" y="245"/>
                  <a:pt x="224" y="245"/>
                </a:cubicBezTo>
                <a:cubicBezTo>
                  <a:pt x="238" y="245"/>
                  <a:pt x="249" y="226"/>
                  <a:pt x="249" y="209"/>
                </a:cubicBezTo>
                <a:close/>
                <a:moveTo>
                  <a:pt x="96" y="252"/>
                </a:moveTo>
                <a:cubicBezTo>
                  <a:pt x="87" y="247"/>
                  <a:pt x="91" y="238"/>
                  <a:pt x="92" y="236"/>
                </a:cubicBezTo>
                <a:cubicBezTo>
                  <a:pt x="103" y="227"/>
                  <a:pt x="110" y="210"/>
                  <a:pt x="110" y="193"/>
                </a:cubicBezTo>
                <a:cubicBezTo>
                  <a:pt x="110" y="168"/>
                  <a:pt x="95" y="152"/>
                  <a:pt x="76" y="152"/>
                </a:cubicBezTo>
                <a:cubicBezTo>
                  <a:pt x="57" y="152"/>
                  <a:pt x="42" y="168"/>
                  <a:pt x="42" y="193"/>
                </a:cubicBezTo>
                <a:cubicBezTo>
                  <a:pt x="42" y="210"/>
                  <a:pt x="49" y="227"/>
                  <a:pt x="59" y="236"/>
                </a:cubicBezTo>
                <a:cubicBezTo>
                  <a:pt x="60" y="238"/>
                  <a:pt x="65" y="247"/>
                  <a:pt x="56" y="252"/>
                </a:cubicBezTo>
                <a:cubicBezTo>
                  <a:pt x="24" y="259"/>
                  <a:pt x="0" y="284"/>
                  <a:pt x="0" y="310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26"/>
                  <a:pt x="16" y="325"/>
                  <a:pt x="76" y="325"/>
                </a:cubicBezTo>
                <a:cubicBezTo>
                  <a:pt x="139" y="325"/>
                  <a:pt x="151" y="326"/>
                  <a:pt x="151" y="311"/>
                </a:cubicBezTo>
                <a:cubicBezTo>
                  <a:pt x="151" y="310"/>
                  <a:pt x="151" y="310"/>
                  <a:pt x="151" y="310"/>
                </a:cubicBezTo>
                <a:cubicBezTo>
                  <a:pt x="151" y="310"/>
                  <a:pt x="151" y="310"/>
                  <a:pt x="151" y="310"/>
                </a:cubicBezTo>
                <a:cubicBezTo>
                  <a:pt x="151" y="284"/>
                  <a:pt x="128" y="259"/>
                  <a:pt x="96" y="252"/>
                </a:cubicBezTo>
                <a:close/>
                <a:moveTo>
                  <a:pt x="227" y="256"/>
                </a:moveTo>
                <a:cubicBezTo>
                  <a:pt x="222" y="256"/>
                  <a:pt x="222" y="256"/>
                  <a:pt x="222" y="256"/>
                </a:cubicBezTo>
                <a:cubicBezTo>
                  <a:pt x="221" y="256"/>
                  <a:pt x="220" y="256"/>
                  <a:pt x="220" y="257"/>
                </a:cubicBezTo>
                <a:cubicBezTo>
                  <a:pt x="218" y="259"/>
                  <a:pt x="218" y="259"/>
                  <a:pt x="218" y="259"/>
                </a:cubicBezTo>
                <a:cubicBezTo>
                  <a:pt x="217" y="260"/>
                  <a:pt x="217" y="261"/>
                  <a:pt x="217" y="262"/>
                </a:cubicBezTo>
                <a:cubicBezTo>
                  <a:pt x="220" y="266"/>
                  <a:pt x="220" y="266"/>
                  <a:pt x="220" y="266"/>
                </a:cubicBezTo>
                <a:cubicBezTo>
                  <a:pt x="221" y="267"/>
                  <a:pt x="221" y="267"/>
                  <a:pt x="222" y="267"/>
                </a:cubicBezTo>
                <a:cubicBezTo>
                  <a:pt x="227" y="267"/>
                  <a:pt x="227" y="267"/>
                  <a:pt x="227" y="267"/>
                </a:cubicBezTo>
                <a:cubicBezTo>
                  <a:pt x="228" y="267"/>
                  <a:pt x="228" y="267"/>
                  <a:pt x="229" y="266"/>
                </a:cubicBezTo>
                <a:cubicBezTo>
                  <a:pt x="231" y="262"/>
                  <a:pt x="231" y="262"/>
                  <a:pt x="231" y="262"/>
                </a:cubicBezTo>
                <a:cubicBezTo>
                  <a:pt x="232" y="261"/>
                  <a:pt x="232" y="260"/>
                  <a:pt x="231" y="259"/>
                </a:cubicBezTo>
                <a:cubicBezTo>
                  <a:pt x="229" y="257"/>
                  <a:pt x="229" y="257"/>
                  <a:pt x="229" y="257"/>
                </a:cubicBezTo>
                <a:cubicBezTo>
                  <a:pt x="229" y="256"/>
                  <a:pt x="228" y="256"/>
                  <a:pt x="227" y="25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  <a:latin typeface="Impact MT Std" pitchFamily="34" charset="0"/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2778287" y="1460442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2852087" y="1275943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3172541" y="1460442"/>
            <a:ext cx="289247" cy="1690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3242769" y="1275943"/>
            <a:ext cx="147599" cy="172596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3554632" y="1460442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3628432" y="1275943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2396196" y="1862806"/>
            <a:ext cx="289247" cy="1690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2466425" y="1678307"/>
            <a:ext cx="147599" cy="172596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30" name="Freeform 7"/>
          <p:cNvSpPr>
            <a:spLocks/>
          </p:cNvSpPr>
          <p:nvPr/>
        </p:nvSpPr>
        <p:spPr bwMode="auto">
          <a:xfrm>
            <a:off x="2778287" y="1862806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31" name="Freeform 8"/>
          <p:cNvSpPr>
            <a:spLocks/>
          </p:cNvSpPr>
          <p:nvPr/>
        </p:nvSpPr>
        <p:spPr bwMode="auto">
          <a:xfrm>
            <a:off x="2852087" y="1678307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32" name="Freeform 9"/>
          <p:cNvSpPr>
            <a:spLocks/>
          </p:cNvSpPr>
          <p:nvPr/>
        </p:nvSpPr>
        <p:spPr bwMode="auto">
          <a:xfrm>
            <a:off x="2010534" y="1862806"/>
            <a:ext cx="289247" cy="169025"/>
          </a:xfrm>
          <a:custGeom>
            <a:avLst/>
            <a:gdLst>
              <a:gd name="T0" fmla="*/ 94 w 102"/>
              <a:gd name="T1" fmla="*/ 10 h 60"/>
              <a:gd name="T2" fmla="*/ 68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3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50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4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4 w 102"/>
              <a:gd name="T55" fmla="*/ 38 h 60"/>
              <a:gd name="T56" fmla="*/ 84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4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4" y="10"/>
                </a:move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6" y="12"/>
                  <a:pt x="2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4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33" name="Freeform 10"/>
          <p:cNvSpPr>
            <a:spLocks/>
          </p:cNvSpPr>
          <p:nvPr/>
        </p:nvSpPr>
        <p:spPr bwMode="auto">
          <a:xfrm>
            <a:off x="2081952" y="1678307"/>
            <a:ext cx="147599" cy="172596"/>
          </a:xfrm>
          <a:custGeom>
            <a:avLst/>
            <a:gdLst>
              <a:gd name="T0" fmla="*/ 6 w 52"/>
              <a:gd name="T1" fmla="*/ 39 h 61"/>
              <a:gd name="T2" fmla="*/ 27 w 52"/>
              <a:gd name="T3" fmla="*/ 61 h 61"/>
              <a:gd name="T4" fmla="*/ 47 w 52"/>
              <a:gd name="T5" fmla="*/ 39 h 61"/>
              <a:gd name="T6" fmla="*/ 52 w 52"/>
              <a:gd name="T7" fmla="*/ 29 h 61"/>
              <a:gd name="T8" fmla="*/ 49 w 52"/>
              <a:gd name="T9" fmla="*/ 25 h 61"/>
              <a:gd name="T10" fmla="*/ 27 w 52"/>
              <a:gd name="T11" fmla="*/ 0 h 61"/>
              <a:gd name="T12" fmla="*/ 4 w 52"/>
              <a:gd name="T13" fmla="*/ 25 h 61"/>
              <a:gd name="T14" fmla="*/ 0 w 52"/>
              <a:gd name="T15" fmla="*/ 29 h 61"/>
              <a:gd name="T16" fmla="*/ 6 w 52"/>
              <a:gd name="T17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6" y="39"/>
                </a:moveTo>
                <a:cubicBezTo>
                  <a:pt x="9" y="51"/>
                  <a:pt x="15" y="61"/>
                  <a:pt x="27" y="61"/>
                </a:cubicBezTo>
                <a:cubicBezTo>
                  <a:pt x="38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2" y="27"/>
                  <a:pt x="51" y="26"/>
                  <a:pt x="49" y="25"/>
                </a:cubicBezTo>
                <a:cubicBezTo>
                  <a:pt x="48" y="11"/>
                  <a:pt x="39" y="0"/>
                  <a:pt x="27" y="0"/>
                </a:cubicBezTo>
                <a:cubicBezTo>
                  <a:pt x="14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>
            <a:off x="3172541" y="1862806"/>
            <a:ext cx="289247" cy="1690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35" name="Freeform 6"/>
          <p:cNvSpPr>
            <a:spLocks/>
          </p:cNvSpPr>
          <p:nvPr/>
        </p:nvSpPr>
        <p:spPr bwMode="auto">
          <a:xfrm>
            <a:off x="3242769" y="1678307"/>
            <a:ext cx="147599" cy="172596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36" name="Freeform 7"/>
          <p:cNvSpPr>
            <a:spLocks/>
          </p:cNvSpPr>
          <p:nvPr/>
        </p:nvSpPr>
        <p:spPr bwMode="auto">
          <a:xfrm>
            <a:off x="3554632" y="1862806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37" name="Freeform 8"/>
          <p:cNvSpPr>
            <a:spLocks/>
          </p:cNvSpPr>
          <p:nvPr/>
        </p:nvSpPr>
        <p:spPr bwMode="auto">
          <a:xfrm>
            <a:off x="3628432" y="1678307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417825" y="1283680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039882" y="1275943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  <p:sp>
        <p:nvSpPr>
          <p:cNvPr id="44" name="Freeform 7"/>
          <p:cNvSpPr>
            <a:spLocks/>
          </p:cNvSpPr>
          <p:nvPr/>
        </p:nvSpPr>
        <p:spPr bwMode="auto">
          <a:xfrm>
            <a:off x="3554632" y="3134192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45" name="Freeform 8"/>
          <p:cNvSpPr>
            <a:spLocks/>
          </p:cNvSpPr>
          <p:nvPr/>
        </p:nvSpPr>
        <p:spPr bwMode="auto">
          <a:xfrm>
            <a:off x="3628432" y="2949694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46" name="Freeform 5"/>
          <p:cNvSpPr>
            <a:spLocks/>
          </p:cNvSpPr>
          <p:nvPr/>
        </p:nvSpPr>
        <p:spPr bwMode="auto">
          <a:xfrm>
            <a:off x="2396196" y="3536556"/>
            <a:ext cx="289247" cy="1690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47" name="Freeform 6"/>
          <p:cNvSpPr>
            <a:spLocks/>
          </p:cNvSpPr>
          <p:nvPr/>
        </p:nvSpPr>
        <p:spPr bwMode="auto">
          <a:xfrm>
            <a:off x="2466425" y="3352058"/>
            <a:ext cx="147599" cy="172596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48" name="Freeform 7"/>
          <p:cNvSpPr>
            <a:spLocks/>
          </p:cNvSpPr>
          <p:nvPr/>
        </p:nvSpPr>
        <p:spPr bwMode="auto">
          <a:xfrm>
            <a:off x="2778287" y="3536556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49" name="Freeform 8"/>
          <p:cNvSpPr>
            <a:spLocks/>
          </p:cNvSpPr>
          <p:nvPr/>
        </p:nvSpPr>
        <p:spPr bwMode="auto">
          <a:xfrm>
            <a:off x="2852087" y="3352058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50" name="Freeform 9"/>
          <p:cNvSpPr>
            <a:spLocks/>
          </p:cNvSpPr>
          <p:nvPr/>
        </p:nvSpPr>
        <p:spPr bwMode="auto">
          <a:xfrm>
            <a:off x="2010534" y="3536556"/>
            <a:ext cx="289247" cy="169025"/>
          </a:xfrm>
          <a:custGeom>
            <a:avLst/>
            <a:gdLst>
              <a:gd name="T0" fmla="*/ 94 w 102"/>
              <a:gd name="T1" fmla="*/ 10 h 60"/>
              <a:gd name="T2" fmla="*/ 68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3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50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4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4 w 102"/>
              <a:gd name="T55" fmla="*/ 38 h 60"/>
              <a:gd name="T56" fmla="*/ 84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4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4" y="10"/>
                </a:move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6" y="12"/>
                  <a:pt x="2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4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51" name="Freeform 10"/>
          <p:cNvSpPr>
            <a:spLocks/>
          </p:cNvSpPr>
          <p:nvPr/>
        </p:nvSpPr>
        <p:spPr bwMode="auto">
          <a:xfrm>
            <a:off x="2081952" y="3352058"/>
            <a:ext cx="147599" cy="172596"/>
          </a:xfrm>
          <a:custGeom>
            <a:avLst/>
            <a:gdLst>
              <a:gd name="T0" fmla="*/ 6 w 52"/>
              <a:gd name="T1" fmla="*/ 39 h 61"/>
              <a:gd name="T2" fmla="*/ 27 w 52"/>
              <a:gd name="T3" fmla="*/ 61 h 61"/>
              <a:gd name="T4" fmla="*/ 47 w 52"/>
              <a:gd name="T5" fmla="*/ 39 h 61"/>
              <a:gd name="T6" fmla="*/ 52 w 52"/>
              <a:gd name="T7" fmla="*/ 29 h 61"/>
              <a:gd name="T8" fmla="*/ 49 w 52"/>
              <a:gd name="T9" fmla="*/ 25 h 61"/>
              <a:gd name="T10" fmla="*/ 27 w 52"/>
              <a:gd name="T11" fmla="*/ 0 h 61"/>
              <a:gd name="T12" fmla="*/ 4 w 52"/>
              <a:gd name="T13" fmla="*/ 25 h 61"/>
              <a:gd name="T14" fmla="*/ 0 w 52"/>
              <a:gd name="T15" fmla="*/ 29 h 61"/>
              <a:gd name="T16" fmla="*/ 6 w 52"/>
              <a:gd name="T17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6" y="39"/>
                </a:moveTo>
                <a:cubicBezTo>
                  <a:pt x="9" y="51"/>
                  <a:pt x="15" y="61"/>
                  <a:pt x="27" y="61"/>
                </a:cubicBezTo>
                <a:cubicBezTo>
                  <a:pt x="38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2" y="27"/>
                  <a:pt x="51" y="26"/>
                  <a:pt x="49" y="25"/>
                </a:cubicBezTo>
                <a:cubicBezTo>
                  <a:pt x="48" y="11"/>
                  <a:pt x="39" y="0"/>
                  <a:pt x="27" y="0"/>
                </a:cubicBezTo>
                <a:cubicBezTo>
                  <a:pt x="14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3172541" y="3536556"/>
            <a:ext cx="289247" cy="1690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3242769" y="3352058"/>
            <a:ext cx="147599" cy="172596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54" name="Freeform 7"/>
          <p:cNvSpPr>
            <a:spLocks/>
          </p:cNvSpPr>
          <p:nvPr/>
        </p:nvSpPr>
        <p:spPr bwMode="auto">
          <a:xfrm>
            <a:off x="3554632" y="3536556"/>
            <a:ext cx="291628" cy="1690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sp>
        <p:nvSpPr>
          <p:cNvPr id="55" name="Freeform 8"/>
          <p:cNvSpPr>
            <a:spLocks/>
          </p:cNvSpPr>
          <p:nvPr/>
        </p:nvSpPr>
        <p:spPr bwMode="auto">
          <a:xfrm>
            <a:off x="3628432" y="3352058"/>
            <a:ext cx="147599" cy="172596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>
              <a:solidFill>
                <a:prstClr val="black"/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417825" y="2957430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58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039882" y="2949694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61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173713" y="2957430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63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64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795769" y="2949694"/>
            <a:ext cx="294604" cy="353524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66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  <p:sp>
          <p:nvSpPr>
            <p:cNvPr id="67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2" tIns="34281" rIns="68562" bIns="3428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2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386261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5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4000"/>
                            </p:stCondLst>
                            <p:childTnLst>
                              <p:par>
                                <p:cTn id="15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500"/>
                            </p:stCondLst>
                            <p:childTnLst>
                              <p:par>
                                <p:cTn id="15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500"/>
                            </p:stCondLst>
                            <p:childTnLst>
                              <p:par>
                                <p:cTn id="2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6000"/>
                            </p:stCondLst>
                            <p:childTnLst>
                              <p:par>
                                <p:cTn id="2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1" fill="hold">
                            <p:stCondLst>
                              <p:cond delay="6500"/>
                            </p:stCondLst>
                            <p:childTnLst>
                              <p:par>
                                <p:cTn id="2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/>
      <p:bldP spid="10" grpId="0" animBg="1"/>
      <p:bldP spid="11" grpId="0"/>
      <p:bldP spid="12" grpId="0"/>
      <p:bldP spid="13" grpId="0"/>
      <p:bldP spid="14" grpId="0" animBg="1"/>
      <p:bldP spid="16" grpId="0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265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来源一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88055" y="386440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8604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来源二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9317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来源三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0031" y="4374708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收入来源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四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8055" y="349536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8055" y="312632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055" y="2757286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55" y="238824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55" y="2019204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55" y="164392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76087" y="1350372"/>
            <a:ext cx="4464496" cy="2952328"/>
            <a:chOff x="1126939" y="1350372"/>
            <a:chExt cx="4464496" cy="295232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888055" y="128112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8055" y="423345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36921" y="1719413"/>
            <a:ext cx="648072" cy="2583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6921" y="1900165"/>
            <a:ext cx="648072" cy="24025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37773" y="2457496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37773" y="2757287"/>
            <a:ext cx="648072" cy="1545416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48486" y="3011057"/>
            <a:ext cx="648072" cy="1291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486" y="3495368"/>
            <a:ext cx="648072" cy="807333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65164" y="3195578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65164" y="3435846"/>
            <a:ext cx="648072" cy="866855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28600" dist="101600" dir="8400000" sx="105000" sy="10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1707654"/>
            <a:ext cx="2448272" cy="9984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输入简要文字解说，解说文字尽量概括精炼，不用多余的文字修饰，简洁精准的 解说所提炼的核心概念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点击输入简要文字解说，解说文字尽量概括精炼，不用多余的文字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84168" y="1223400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点击输入标题文本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61308" y="3118197"/>
            <a:ext cx="22753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18,500,000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84168" y="2881033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全年总额：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95069" y="4028232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毛利润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95069" y="4372530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纯利润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3706571" y="2732094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350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2587695" y="2196902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4811912" y="2941474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4128" y="4397791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（万元）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9" name="TextBox 9"/>
          <p:cNvSpPr txBox="1">
            <a:spLocks noChangeArrowheads="1"/>
          </p:cNvSpPr>
          <p:nvPr/>
        </p:nvSpPr>
        <p:spPr bwMode="auto">
          <a:xfrm>
            <a:off x="1542148" y="1995686"/>
            <a:ext cx="437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650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0" name="TextBox 9"/>
          <p:cNvSpPr txBox="1">
            <a:spLocks noChangeArrowheads="1"/>
          </p:cNvSpPr>
          <p:nvPr/>
        </p:nvSpPr>
        <p:spPr bwMode="auto">
          <a:xfrm>
            <a:off x="2650211" y="2836294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420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1" name="TextBox 9"/>
          <p:cNvSpPr txBox="1">
            <a:spLocks noChangeArrowheads="1"/>
          </p:cNvSpPr>
          <p:nvPr/>
        </p:nvSpPr>
        <p:spPr bwMode="auto">
          <a:xfrm>
            <a:off x="3760924" y="3564618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2" name="TextBox 9"/>
          <p:cNvSpPr txBox="1">
            <a:spLocks noChangeArrowheads="1"/>
          </p:cNvSpPr>
          <p:nvPr/>
        </p:nvSpPr>
        <p:spPr bwMode="auto">
          <a:xfrm>
            <a:off x="4854301" y="3541534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240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729997" y="4054227"/>
            <a:ext cx="383842" cy="18437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729997" y="4388065"/>
            <a:ext cx="383842" cy="1843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0" name="TextBox 9"/>
          <p:cNvSpPr txBox="1">
            <a:spLocks noChangeArrowheads="1"/>
          </p:cNvSpPr>
          <p:nvPr/>
        </p:nvSpPr>
        <p:spPr bwMode="auto">
          <a:xfrm>
            <a:off x="1499486" y="1476822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700</a:t>
            </a:r>
            <a:r>
              <a:rPr kumimoji="0" lang="zh-CN" altLang="en-US" sz="1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343368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8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4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9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4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7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8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3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6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1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4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6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9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7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000"/>
                            </p:stCondLst>
                            <p:childTnLst>
                              <p:par>
                                <p:cTn id="1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3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6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1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6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1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6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1100"/>
                            </p:stCondLst>
                            <p:childTnLst>
                              <p:par>
                                <p:cTn id="1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9" grpId="0"/>
      <p:bldP spid="40" grpId="0"/>
      <p:bldP spid="42" grpId="0"/>
      <p:bldP spid="43" grpId="0"/>
      <p:bldP spid="44" grpId="0"/>
      <p:bldP spid="48" grpId="0"/>
      <p:bldP spid="49" grpId="0"/>
      <p:bldP spid="50" grpId="0"/>
      <p:bldP spid="51" grpId="0"/>
      <p:bldP spid="52" grpId="0"/>
      <p:bldP spid="53" grpId="0" animBg="1"/>
      <p:bldP spid="54" grpId="0" animBg="1"/>
      <p:bldP spid="6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938484" y="2505075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38484" y="4305275"/>
            <a:ext cx="280831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82500" y="2603080"/>
            <a:ext cx="252028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di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项目所在传统行业存在的危机状况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50552" y="3458016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关键字设问？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50552" y="3729211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关键字设问？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0552" y="4017243"/>
            <a:ext cx="1584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关键字设问？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8484" y="4411977"/>
            <a:ext cx="2808312" cy="3671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4246442" y="949664"/>
            <a:ext cx="931331" cy="3822203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微软雅黑" pitchFamily="34" charset="-122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364088" y="94966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364088" y="1508372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364088" y="2067080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364088" y="2625788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364088" y="3184496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364088" y="3743204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5364088" y="4301909"/>
            <a:ext cx="3168352" cy="46995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4950" y="110769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没时间缴罚单！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4950" y="1666407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工作太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忙，没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时间做饭！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4950" y="2225115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快递没人收！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4950" y="2783823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想吃日式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料理，附近却没有！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14950" y="3342531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现在的食品安全让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人不放心！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14950" y="3901239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对不良商家投诉无门！</a:t>
            </a:r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14950" y="4459944"/>
            <a:ext cx="23134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…………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684805" y="1090340"/>
            <a:ext cx="1197175" cy="119717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642132" y="1326989"/>
            <a:ext cx="125735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现实</a:t>
            </a:r>
            <a:endParaRPr kumimoji="0" lang="en-US" altLang="zh-CN" sz="25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需求</a:t>
            </a:r>
            <a:endParaRPr kumimoji="0" lang="zh-CN" altLang="en-US" sz="25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089741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3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6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9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2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00251" y="-2000250"/>
            <a:ext cx="5143498" cy="914400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85604">
            <a:off x="4311634" y="-191850"/>
            <a:ext cx="796789" cy="456914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14396" flipH="1">
            <a:off x="3706494" y="-191850"/>
            <a:ext cx="796789" cy="45691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2119" y="777748"/>
            <a:ext cx="2287924" cy="202285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0226" y="209272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</a:rPr>
              <a:t>珍爱生命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27264" y="2092720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C00000"/>
                </a:solidFill>
              </a:rPr>
              <a:t>拒绝毒品</a:t>
            </a:r>
            <a:endParaRPr lang="zh-CN" altLang="en-US" sz="4000" b="1" dirty="0">
              <a:solidFill>
                <a:srgbClr val="C0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12681" y="3028661"/>
            <a:ext cx="2622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latin typeface="+mj-ea"/>
                <a:ea typeface="+mj-ea"/>
              </a:rPr>
              <a:t>20XX POWERPOINT</a:t>
            </a:r>
            <a:endParaRPr lang="zh-CN" altLang="en-US" sz="2000" dirty="0">
              <a:latin typeface="+mj-ea"/>
              <a:ea typeface="+mj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930893" y="3433444"/>
            <a:ext cx="5822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latin typeface="+mj-ea"/>
                <a:ea typeface="+mj-ea"/>
              </a:rPr>
              <a:t>感谢您的观看 </a:t>
            </a:r>
            <a:r>
              <a:rPr lang="en-US" altLang="zh-CN" sz="4000" b="1" dirty="0" smtClean="0">
                <a:latin typeface="+mj-ea"/>
                <a:ea typeface="+mj-ea"/>
              </a:rPr>
              <a:t>THANKS!</a:t>
            </a:r>
            <a:endParaRPr lang="zh-CN" altLang="en-US" sz="4000" b="1" dirty="0">
              <a:latin typeface="+mj-ea"/>
              <a:ea typeface="+mj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79257" y="4196802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latin typeface="+mj-ea"/>
                <a:ea typeface="+mj-ea"/>
              </a:rPr>
              <a:t>单击此处添加您的副标题文字</a:t>
            </a:r>
          </a:p>
        </p:txBody>
      </p:sp>
    </p:spTree>
    <p:extLst>
      <p:ext uri="{BB962C8B-B14F-4D97-AF65-F5344CB8AC3E}">
        <p14:creationId xmlns:p14="http://schemas.microsoft.com/office/powerpoint/2010/main" val="175741429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4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20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1773787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spc="3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779912" y="1834674"/>
            <a:ext cx="0" cy="13620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4101203" y="264050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单击添加文字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4101202" y="296594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5804419" y="264375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5804420" y="296964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87243" y="2942856"/>
            <a:ext cx="996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PART 01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43211" y="1749088"/>
            <a:ext cx="1077318" cy="107731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14716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/>
        </p:nvSpPr>
        <p:spPr>
          <a:xfrm>
            <a:off x="628568" y="2284289"/>
            <a:ext cx="2448272" cy="2375693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08334" y="1152407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2212421" y="2097634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91080" y="172282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微软雅黑"/>
              </a:rPr>
              <a:t>添加文字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3346388" y="2284288"/>
            <a:ext cx="2448272" cy="2375693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080527" y="2284287"/>
            <a:ext cx="2448272" cy="2375693"/>
          </a:xfrm>
          <a:prstGeom prst="round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846803" y="1196316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" name="同心圆 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80942" y="1152407"/>
            <a:ext cx="1447442" cy="14474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5004048" y="2097634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2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740352" y="2097634"/>
            <a:ext cx="373310" cy="37331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3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16526" y="172282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微软雅黑"/>
              </a:rPr>
              <a:t>添加文字</a:t>
            </a:r>
          </a:p>
        </p:txBody>
      </p:sp>
      <p:sp>
        <p:nvSpPr>
          <p:cNvPr id="17" name="矩形 16"/>
          <p:cNvSpPr/>
          <p:nvPr/>
        </p:nvSpPr>
        <p:spPr>
          <a:xfrm>
            <a:off x="6750665" y="172282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微软雅黑"/>
              </a:rPr>
              <a:t>添加文字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2717" y="2829770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修饰。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F87A0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98416" y="2824126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修饰。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F87A0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32555" y="2831002"/>
            <a:ext cx="194421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修饰。</a:t>
            </a:r>
            <a:endParaRPr kumimoji="0" lang="zh-CN" alt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F87A08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9112253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8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8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8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1" grpId="0" animBg="1"/>
          <p:bldP spid="15" grpId="0"/>
          <p:bldP spid="19" grpId="0" animBg="1"/>
          <p:bldP spid="20" grpId="0" animBg="1"/>
          <p:bldP spid="13" grpId="0" animBg="1"/>
          <p:bldP spid="14" grpId="0" animBg="1"/>
          <p:bldP spid="16" grpId="0"/>
          <p:bldP spid="17" grpId="0"/>
          <p:bldP spid="21" grpId="0"/>
          <p:bldP spid="21" grpId="1"/>
          <p:bldP spid="22" grpId="0"/>
          <p:bldP spid="22" grpId="1"/>
          <p:bldP spid="23" grpId="0"/>
          <p:bldP spid="23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700"/>
                                </p:stCondLst>
                                <p:childTnLst>
                                  <p:par>
                                    <p:cTn id="3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200"/>
                                </p:stCondLst>
                                <p:childTnLst>
                                  <p:par>
                                    <p:cTn id="4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7" dur="8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1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0" dur="8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1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8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3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5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6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7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8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1" grpId="0" animBg="1"/>
          <p:bldP spid="15" grpId="0"/>
          <p:bldP spid="19" grpId="0" animBg="1"/>
          <p:bldP spid="20" grpId="0" animBg="1"/>
          <p:bldP spid="13" grpId="0" animBg="1"/>
          <p:bldP spid="14" grpId="0" animBg="1"/>
          <p:bldP spid="16" grpId="0"/>
          <p:bldP spid="17" grpId="0"/>
          <p:bldP spid="21" grpId="0"/>
          <p:bldP spid="21" grpId="1"/>
          <p:bldP spid="22" grpId="0"/>
          <p:bldP spid="22" grpId="1"/>
          <p:bldP spid="23" grpId="0"/>
          <p:bldP spid="23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47665" y="100964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83569" y="911533"/>
            <a:ext cx="687215" cy="6872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71600" y="163564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2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1259632" y="2355726"/>
            <a:ext cx="687215" cy="6872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47664" y="3075806"/>
            <a:ext cx="677033" cy="67703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4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1835696" y="3806685"/>
            <a:ext cx="687215" cy="68721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63688" y="1724086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51720" y="2449662"/>
            <a:ext cx="4093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11760" y="3147814"/>
            <a:ext cx="38164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99791" y="3939902"/>
            <a:ext cx="36004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点击输入简要文字内容，文字内容需概括精炼，不用多余的文字修饰。点击输入简要文字内容，文字内容需概括精炼，不用多余的文字修饰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Freeform 18"/>
          <p:cNvSpPr>
            <a:spLocks noEditPoints="1"/>
          </p:cNvSpPr>
          <p:nvPr/>
        </p:nvSpPr>
        <p:spPr bwMode="auto">
          <a:xfrm rot="5400000">
            <a:off x="6223353" y="3906251"/>
            <a:ext cx="493713" cy="340033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E647C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27" name="Freeform 19"/>
          <p:cNvSpPr>
            <a:spLocks noEditPoints="1"/>
          </p:cNvSpPr>
          <p:nvPr/>
        </p:nvSpPr>
        <p:spPr bwMode="auto">
          <a:xfrm rot="5400000">
            <a:off x="6223353" y="2525858"/>
            <a:ext cx="493713" cy="340033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E647C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28" name="Freeform 20"/>
          <p:cNvSpPr>
            <a:spLocks noEditPoints="1"/>
          </p:cNvSpPr>
          <p:nvPr/>
        </p:nvSpPr>
        <p:spPr bwMode="auto">
          <a:xfrm rot="5400000">
            <a:off x="6223352" y="1122957"/>
            <a:ext cx="493713" cy="340033"/>
          </a:xfrm>
          <a:custGeom>
            <a:avLst/>
            <a:gdLst>
              <a:gd name="T0" fmla="*/ 153 w 611"/>
              <a:gd name="T1" fmla="*/ 610 h 610"/>
              <a:gd name="T2" fmla="*/ 153 w 611"/>
              <a:gd name="T3" fmla="*/ 305 h 610"/>
              <a:gd name="T4" fmla="*/ 0 w 611"/>
              <a:gd name="T5" fmla="*/ 305 h 610"/>
              <a:gd name="T6" fmla="*/ 305 w 611"/>
              <a:gd name="T7" fmla="*/ 0 h 610"/>
              <a:gd name="T8" fmla="*/ 611 w 611"/>
              <a:gd name="T9" fmla="*/ 305 h 610"/>
              <a:gd name="T10" fmla="*/ 458 w 611"/>
              <a:gd name="T11" fmla="*/ 305 h 610"/>
              <a:gd name="T12" fmla="*/ 458 w 611"/>
              <a:gd name="T13" fmla="*/ 610 h 610"/>
              <a:gd name="T14" fmla="*/ 153 w 611"/>
              <a:gd name="T15" fmla="*/ 610 h 610"/>
              <a:gd name="T16" fmla="*/ 305 w 611"/>
              <a:gd name="T17" fmla="*/ 610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1" h="610">
                <a:moveTo>
                  <a:pt x="153" y="610"/>
                </a:moveTo>
                <a:lnTo>
                  <a:pt x="153" y="305"/>
                </a:lnTo>
                <a:lnTo>
                  <a:pt x="0" y="305"/>
                </a:lnTo>
                <a:lnTo>
                  <a:pt x="305" y="0"/>
                </a:lnTo>
                <a:lnTo>
                  <a:pt x="611" y="305"/>
                </a:lnTo>
                <a:lnTo>
                  <a:pt x="458" y="305"/>
                </a:lnTo>
                <a:lnTo>
                  <a:pt x="458" y="610"/>
                </a:lnTo>
                <a:lnTo>
                  <a:pt x="153" y="610"/>
                </a:lnTo>
                <a:close/>
                <a:moveTo>
                  <a:pt x="305" y="610"/>
                </a:moveTo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E647C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876257" y="2421450"/>
            <a:ext cx="1721136" cy="54884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2" name="圆角矩形 3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dirty="0">
                  <a:solidFill>
                    <a:prstClr val="black"/>
                  </a:solidFill>
                  <a:latin typeface="微软雅黑"/>
                </a:rPr>
                <a:t>添加文字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829450" y="987574"/>
            <a:ext cx="1721136" cy="54884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7" name="圆角矩形 36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dirty="0">
                  <a:solidFill>
                    <a:prstClr val="black"/>
                  </a:solidFill>
                  <a:latin typeface="微软雅黑"/>
                </a:rPr>
                <a:t>添加文字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897732" y="3801843"/>
            <a:ext cx="1721136" cy="548848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2" name="圆角矩形 41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4351930" y="1373339"/>
              <a:ext cx="3742172" cy="2584451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b="1" dirty="0">
                  <a:solidFill>
                    <a:prstClr val="black"/>
                  </a:solidFill>
                  <a:latin typeface="微软雅黑"/>
                </a:rPr>
                <a:t>添加文字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1729701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0" grpId="0" animBg="1"/>
          <p:bldP spid="14" grpId="0" animBg="1"/>
          <p:bldP spid="21" grpId="0" animBg="1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2" presetClass="entr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2" presetClass="entr" presetSubtype="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0" grpId="0" animBg="1"/>
          <p:bldP spid="14" grpId="0" animBg="1"/>
          <p:bldP spid="21" grpId="0" animBg="1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7"/>
          <p:cNvSpPr>
            <a:spLocks/>
          </p:cNvSpPr>
          <p:nvPr/>
        </p:nvSpPr>
        <p:spPr bwMode="auto">
          <a:xfrm>
            <a:off x="2791930" y="1205986"/>
            <a:ext cx="1005569" cy="3174831"/>
          </a:xfrm>
          <a:custGeom>
            <a:avLst/>
            <a:gdLst>
              <a:gd name="T0" fmla="*/ 1750 w 1750"/>
              <a:gd name="T1" fmla="*/ 272 h 5527"/>
              <a:gd name="T2" fmla="*/ 314 w 1750"/>
              <a:gd name="T3" fmla="*/ 2778 h 5527"/>
              <a:gd name="T4" fmla="*/ 1699 w 1750"/>
              <a:gd name="T5" fmla="*/ 5254 h 5527"/>
              <a:gd name="T6" fmla="*/ 1542 w 1750"/>
              <a:gd name="T7" fmla="*/ 5527 h 5527"/>
              <a:gd name="T8" fmla="*/ 0 w 1750"/>
              <a:gd name="T9" fmla="*/ 2778 h 5527"/>
              <a:gd name="T10" fmla="*/ 1593 w 1750"/>
              <a:gd name="T11" fmla="*/ 0 h 5527"/>
              <a:gd name="T12" fmla="*/ 1750 w 1750"/>
              <a:gd name="T13" fmla="*/ 272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0" h="5527">
                <a:moveTo>
                  <a:pt x="1750" y="272"/>
                </a:moveTo>
                <a:cubicBezTo>
                  <a:pt x="891" y="777"/>
                  <a:pt x="314" y="1710"/>
                  <a:pt x="314" y="2778"/>
                </a:cubicBezTo>
                <a:cubicBezTo>
                  <a:pt x="314" y="3825"/>
                  <a:pt x="868" y="4743"/>
                  <a:pt x="1699" y="5254"/>
                </a:cubicBezTo>
                <a:lnTo>
                  <a:pt x="1542" y="5527"/>
                </a:lnTo>
                <a:cubicBezTo>
                  <a:pt x="617" y="4961"/>
                  <a:pt x="0" y="3942"/>
                  <a:pt x="0" y="2778"/>
                </a:cubicBezTo>
                <a:cubicBezTo>
                  <a:pt x="0" y="1594"/>
                  <a:pt x="640" y="559"/>
                  <a:pt x="1593" y="0"/>
                </a:cubicBezTo>
                <a:lnTo>
                  <a:pt x="1750" y="27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38" name="Line 11"/>
          <p:cNvSpPr>
            <a:spLocks noChangeShapeType="1"/>
          </p:cNvSpPr>
          <p:nvPr/>
        </p:nvSpPr>
        <p:spPr bwMode="auto">
          <a:xfrm flipH="1" flipV="1">
            <a:off x="3916421" y="1998074"/>
            <a:ext cx="1105214" cy="565931"/>
          </a:xfrm>
          <a:prstGeom prst="line">
            <a:avLst/>
          </a:prstGeom>
          <a:noFill/>
          <a:ln w="381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39" name="Line 12"/>
          <p:cNvSpPr>
            <a:spLocks noChangeShapeType="1"/>
          </p:cNvSpPr>
          <p:nvPr/>
        </p:nvSpPr>
        <p:spPr bwMode="auto">
          <a:xfrm flipH="1">
            <a:off x="4083143" y="3134714"/>
            <a:ext cx="938492" cy="576195"/>
          </a:xfrm>
          <a:prstGeom prst="line">
            <a:avLst/>
          </a:prstGeom>
          <a:noFill/>
          <a:ln w="381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40" name="Line 13"/>
          <p:cNvSpPr>
            <a:spLocks noChangeShapeType="1"/>
          </p:cNvSpPr>
          <p:nvPr/>
        </p:nvSpPr>
        <p:spPr bwMode="auto">
          <a:xfrm flipH="1">
            <a:off x="3537205" y="2862170"/>
            <a:ext cx="1484430" cy="0"/>
          </a:xfrm>
          <a:prstGeom prst="line">
            <a:avLst/>
          </a:prstGeom>
          <a:noFill/>
          <a:ln w="38100" cap="flat">
            <a:solidFill>
              <a:srgbClr val="2E2C2C"/>
            </a:solidFill>
            <a:prstDash val="solid"/>
            <a:miter lim="800000"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5165651" y="2358114"/>
            <a:ext cx="1057687" cy="1057687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791775" y="967751"/>
            <a:ext cx="1149740" cy="1149740"/>
            <a:chOff x="2342140" y="893355"/>
            <a:chExt cx="1149740" cy="1149740"/>
          </a:xfrm>
        </p:grpSpPr>
        <p:grpSp>
          <p:nvGrpSpPr>
            <p:cNvPr id="51" name="组合 50"/>
            <p:cNvGrpSpPr/>
            <p:nvPr/>
          </p:nvGrpSpPr>
          <p:grpSpPr>
            <a:xfrm>
              <a:off x="2342140" y="893355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3" name="同心圆 5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6" name="KSO_Shape"/>
            <p:cNvSpPr>
              <a:spLocks/>
            </p:cNvSpPr>
            <p:nvPr/>
          </p:nvSpPr>
          <p:spPr bwMode="auto">
            <a:xfrm>
              <a:off x="2678413" y="1165965"/>
              <a:ext cx="489748" cy="569476"/>
            </a:xfrm>
            <a:custGeom>
              <a:avLst/>
              <a:gdLst>
                <a:gd name="T0" fmla="*/ 2147483646 w 5822"/>
                <a:gd name="T1" fmla="*/ 2147483646 h 6759"/>
                <a:gd name="T2" fmla="*/ 2147483646 w 5822"/>
                <a:gd name="T3" fmla="*/ 2147483646 h 6759"/>
                <a:gd name="T4" fmla="*/ 2147483646 w 5822"/>
                <a:gd name="T5" fmla="*/ 2147483646 h 6759"/>
                <a:gd name="T6" fmla="*/ 2147483646 w 5822"/>
                <a:gd name="T7" fmla="*/ 2147483646 h 6759"/>
                <a:gd name="T8" fmla="*/ 2147483646 w 5822"/>
                <a:gd name="T9" fmla="*/ 2147483646 h 6759"/>
                <a:gd name="T10" fmla="*/ 2147483646 w 5822"/>
                <a:gd name="T11" fmla="*/ 1253760573 h 6759"/>
                <a:gd name="T12" fmla="*/ 2147483646 w 5822"/>
                <a:gd name="T13" fmla="*/ 2147483646 h 6759"/>
                <a:gd name="T14" fmla="*/ 2147483646 w 5822"/>
                <a:gd name="T15" fmla="*/ 2147483646 h 6759"/>
                <a:gd name="T16" fmla="*/ 2147483646 w 5822"/>
                <a:gd name="T17" fmla="*/ 2147483646 h 6759"/>
                <a:gd name="T18" fmla="*/ 2147483646 w 5822"/>
                <a:gd name="T19" fmla="*/ 2147483646 h 6759"/>
                <a:gd name="T20" fmla="*/ 2147483646 w 5822"/>
                <a:gd name="T21" fmla="*/ 2147483646 h 6759"/>
                <a:gd name="T22" fmla="*/ 2147483646 w 5822"/>
                <a:gd name="T23" fmla="*/ 2147483646 h 6759"/>
                <a:gd name="T24" fmla="*/ 2147483646 w 5822"/>
                <a:gd name="T25" fmla="*/ 2147483646 h 6759"/>
                <a:gd name="T26" fmla="*/ 2147483646 w 5822"/>
                <a:gd name="T27" fmla="*/ 2147483646 h 6759"/>
                <a:gd name="T28" fmla="*/ 2147483646 w 5822"/>
                <a:gd name="T29" fmla="*/ 2147483646 h 6759"/>
                <a:gd name="T30" fmla="*/ 2147483646 w 5822"/>
                <a:gd name="T31" fmla="*/ 2147483646 h 6759"/>
                <a:gd name="T32" fmla="*/ 2147483646 w 5822"/>
                <a:gd name="T33" fmla="*/ 2147483646 h 6759"/>
                <a:gd name="T34" fmla="*/ 2147483646 w 5822"/>
                <a:gd name="T35" fmla="*/ 2147483646 h 6759"/>
                <a:gd name="T36" fmla="*/ 2147483646 w 5822"/>
                <a:gd name="T37" fmla="*/ 2147483646 h 6759"/>
                <a:gd name="T38" fmla="*/ 2147483646 w 5822"/>
                <a:gd name="T39" fmla="*/ 2147483646 h 6759"/>
                <a:gd name="T40" fmla="*/ 0 w 5822"/>
                <a:gd name="T41" fmla="*/ 2147483646 h 6759"/>
                <a:gd name="T42" fmla="*/ 2147483646 w 5822"/>
                <a:gd name="T43" fmla="*/ 2147483646 h 6759"/>
                <a:gd name="T44" fmla="*/ 2147483646 w 5822"/>
                <a:gd name="T45" fmla="*/ 2147483646 h 6759"/>
                <a:gd name="T46" fmla="*/ 2147483646 w 5822"/>
                <a:gd name="T47" fmla="*/ 2147483646 h 6759"/>
                <a:gd name="T48" fmla="*/ 2147483646 w 5822"/>
                <a:gd name="T49" fmla="*/ 2147483646 h 6759"/>
                <a:gd name="T50" fmla="*/ 2147483646 w 5822"/>
                <a:gd name="T51" fmla="*/ 2147483646 h 6759"/>
                <a:gd name="T52" fmla="*/ 2147483646 w 5822"/>
                <a:gd name="T53" fmla="*/ 2147483646 h 6759"/>
                <a:gd name="T54" fmla="*/ 2147483646 w 5822"/>
                <a:gd name="T55" fmla="*/ 2147483646 h 6759"/>
                <a:gd name="T56" fmla="*/ 2147483646 w 5822"/>
                <a:gd name="T57" fmla="*/ 2147483646 h 6759"/>
                <a:gd name="T58" fmla="*/ 2147483646 w 5822"/>
                <a:gd name="T59" fmla="*/ 2147483646 h 6759"/>
                <a:gd name="T60" fmla="*/ 2147483646 w 5822"/>
                <a:gd name="T61" fmla="*/ 2147483646 h 6759"/>
                <a:gd name="T62" fmla="*/ 2147483646 w 5822"/>
                <a:gd name="T63" fmla="*/ 2147483646 h 6759"/>
                <a:gd name="T64" fmla="*/ 2147483646 w 5822"/>
                <a:gd name="T65" fmla="*/ 2147483646 h 6759"/>
                <a:gd name="T66" fmla="*/ 2147483646 w 5822"/>
                <a:gd name="T67" fmla="*/ 2147483646 h 6759"/>
                <a:gd name="T68" fmla="*/ 2147483646 w 5822"/>
                <a:gd name="T69" fmla="*/ 2147483646 h 6759"/>
                <a:gd name="T70" fmla="*/ 2147483646 w 5822"/>
                <a:gd name="T71" fmla="*/ 2147483646 h 6759"/>
                <a:gd name="T72" fmla="*/ 2147483646 w 5822"/>
                <a:gd name="T73" fmla="*/ 2147483646 h 6759"/>
                <a:gd name="T74" fmla="*/ 2147483646 w 5822"/>
                <a:gd name="T75" fmla="*/ 2147483646 h 6759"/>
                <a:gd name="T76" fmla="*/ 2147483646 w 5822"/>
                <a:gd name="T77" fmla="*/ 2147483646 h 6759"/>
                <a:gd name="T78" fmla="*/ 2147483646 w 5822"/>
                <a:gd name="T79" fmla="*/ 2147483646 h 6759"/>
                <a:gd name="T80" fmla="*/ 2147483646 w 5822"/>
                <a:gd name="T81" fmla="*/ 2147483646 h 6759"/>
                <a:gd name="T82" fmla="*/ 2147483646 w 5822"/>
                <a:gd name="T83" fmla="*/ 2147483646 h 6759"/>
                <a:gd name="T84" fmla="*/ 2147483646 w 5822"/>
                <a:gd name="T85" fmla="*/ 2147483646 h 6759"/>
                <a:gd name="T86" fmla="*/ 2147483646 w 5822"/>
                <a:gd name="T87" fmla="*/ 2147483646 h 6759"/>
                <a:gd name="T88" fmla="*/ 2147483646 w 5822"/>
                <a:gd name="T89" fmla="*/ 2147483646 h 6759"/>
                <a:gd name="T90" fmla="*/ 2147483646 w 5822"/>
                <a:gd name="T91" fmla="*/ 2147483646 h 6759"/>
                <a:gd name="T92" fmla="*/ 2147483646 w 5822"/>
                <a:gd name="T93" fmla="*/ 2147483646 h 6759"/>
                <a:gd name="T94" fmla="*/ 2147483646 w 5822"/>
                <a:gd name="T95" fmla="*/ 2147483646 h 6759"/>
                <a:gd name="T96" fmla="*/ 2147483646 w 5822"/>
                <a:gd name="T97" fmla="*/ 2147483646 h 675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22" h="6759">
                  <a:moveTo>
                    <a:pt x="0" y="6351"/>
                  </a:moveTo>
                  <a:lnTo>
                    <a:pt x="129" y="6351"/>
                  </a:lnTo>
                  <a:lnTo>
                    <a:pt x="129" y="3057"/>
                  </a:lnTo>
                  <a:lnTo>
                    <a:pt x="129" y="2914"/>
                  </a:lnTo>
                  <a:lnTo>
                    <a:pt x="266" y="2865"/>
                  </a:lnTo>
                  <a:lnTo>
                    <a:pt x="1775" y="2337"/>
                  </a:lnTo>
                  <a:lnTo>
                    <a:pt x="1775" y="1515"/>
                  </a:lnTo>
                  <a:lnTo>
                    <a:pt x="1775" y="1386"/>
                  </a:lnTo>
                  <a:lnTo>
                    <a:pt x="1892" y="1331"/>
                  </a:lnTo>
                  <a:lnTo>
                    <a:pt x="4422" y="137"/>
                  </a:lnTo>
                  <a:lnTo>
                    <a:pt x="4714" y="0"/>
                  </a:lnTo>
                  <a:lnTo>
                    <a:pt x="4714" y="56"/>
                  </a:lnTo>
                  <a:lnTo>
                    <a:pt x="5511" y="532"/>
                  </a:lnTo>
                  <a:lnTo>
                    <a:pt x="5511" y="6326"/>
                  </a:lnTo>
                  <a:lnTo>
                    <a:pt x="5822" y="6326"/>
                  </a:lnTo>
                  <a:lnTo>
                    <a:pt x="5822" y="6734"/>
                  </a:lnTo>
                  <a:lnTo>
                    <a:pt x="4510" y="6734"/>
                  </a:lnTo>
                  <a:lnTo>
                    <a:pt x="4305" y="6734"/>
                  </a:lnTo>
                  <a:lnTo>
                    <a:pt x="4305" y="6529"/>
                  </a:lnTo>
                  <a:lnTo>
                    <a:pt x="4305" y="643"/>
                  </a:lnTo>
                  <a:lnTo>
                    <a:pt x="2183" y="1644"/>
                  </a:lnTo>
                  <a:lnTo>
                    <a:pt x="2183" y="2194"/>
                  </a:lnTo>
                  <a:lnTo>
                    <a:pt x="2798" y="1979"/>
                  </a:lnTo>
                  <a:lnTo>
                    <a:pt x="3035" y="1895"/>
                  </a:lnTo>
                  <a:lnTo>
                    <a:pt x="3035" y="1889"/>
                  </a:lnTo>
                  <a:lnTo>
                    <a:pt x="3042" y="1892"/>
                  </a:lnTo>
                  <a:lnTo>
                    <a:pt x="3068" y="1884"/>
                  </a:lnTo>
                  <a:lnTo>
                    <a:pt x="3068" y="1909"/>
                  </a:lnTo>
                  <a:lnTo>
                    <a:pt x="3862" y="2381"/>
                  </a:lnTo>
                  <a:lnTo>
                    <a:pt x="3862" y="6313"/>
                  </a:lnTo>
                  <a:lnTo>
                    <a:pt x="4177" y="6313"/>
                  </a:lnTo>
                  <a:lnTo>
                    <a:pt x="4177" y="6722"/>
                  </a:lnTo>
                  <a:lnTo>
                    <a:pt x="2865" y="6722"/>
                  </a:lnTo>
                  <a:lnTo>
                    <a:pt x="2661" y="6722"/>
                  </a:lnTo>
                  <a:lnTo>
                    <a:pt x="2661" y="6517"/>
                  </a:lnTo>
                  <a:lnTo>
                    <a:pt x="2661" y="2458"/>
                  </a:lnTo>
                  <a:lnTo>
                    <a:pt x="538" y="3202"/>
                  </a:lnTo>
                  <a:lnTo>
                    <a:pt x="538" y="6556"/>
                  </a:lnTo>
                  <a:lnTo>
                    <a:pt x="538" y="6759"/>
                  </a:lnTo>
                  <a:lnTo>
                    <a:pt x="334" y="6759"/>
                  </a:lnTo>
                  <a:lnTo>
                    <a:pt x="0" y="6759"/>
                  </a:lnTo>
                  <a:lnTo>
                    <a:pt x="0" y="6351"/>
                  </a:lnTo>
                  <a:close/>
                  <a:moveTo>
                    <a:pt x="776" y="6707"/>
                  </a:moveTo>
                  <a:lnTo>
                    <a:pt x="776" y="6707"/>
                  </a:lnTo>
                  <a:lnTo>
                    <a:pt x="1501" y="6707"/>
                  </a:lnTo>
                  <a:lnTo>
                    <a:pt x="2348" y="6707"/>
                  </a:lnTo>
                  <a:lnTo>
                    <a:pt x="2348" y="5989"/>
                  </a:lnTo>
                  <a:lnTo>
                    <a:pt x="1501" y="6044"/>
                  </a:lnTo>
                  <a:lnTo>
                    <a:pt x="776" y="6092"/>
                  </a:lnTo>
                  <a:lnTo>
                    <a:pt x="776" y="6707"/>
                  </a:lnTo>
                  <a:close/>
                  <a:moveTo>
                    <a:pt x="776" y="4048"/>
                  </a:moveTo>
                  <a:lnTo>
                    <a:pt x="776" y="4048"/>
                  </a:lnTo>
                  <a:lnTo>
                    <a:pt x="1501" y="3842"/>
                  </a:lnTo>
                  <a:lnTo>
                    <a:pt x="2348" y="3604"/>
                  </a:lnTo>
                  <a:lnTo>
                    <a:pt x="2348" y="2883"/>
                  </a:lnTo>
                  <a:lnTo>
                    <a:pt x="1501" y="3178"/>
                  </a:lnTo>
                  <a:lnTo>
                    <a:pt x="776" y="3431"/>
                  </a:lnTo>
                  <a:lnTo>
                    <a:pt x="776" y="4048"/>
                  </a:lnTo>
                  <a:close/>
                  <a:moveTo>
                    <a:pt x="776" y="4926"/>
                  </a:moveTo>
                  <a:lnTo>
                    <a:pt x="776" y="4926"/>
                  </a:lnTo>
                  <a:lnTo>
                    <a:pt x="1501" y="4788"/>
                  </a:lnTo>
                  <a:lnTo>
                    <a:pt x="2348" y="4628"/>
                  </a:lnTo>
                  <a:lnTo>
                    <a:pt x="2348" y="3909"/>
                  </a:lnTo>
                  <a:lnTo>
                    <a:pt x="1501" y="4124"/>
                  </a:lnTo>
                  <a:lnTo>
                    <a:pt x="776" y="4310"/>
                  </a:lnTo>
                  <a:lnTo>
                    <a:pt x="776" y="4926"/>
                  </a:lnTo>
                  <a:close/>
                  <a:moveTo>
                    <a:pt x="776" y="5811"/>
                  </a:moveTo>
                  <a:lnTo>
                    <a:pt x="776" y="5811"/>
                  </a:lnTo>
                  <a:lnTo>
                    <a:pt x="1501" y="5741"/>
                  </a:lnTo>
                  <a:lnTo>
                    <a:pt x="2348" y="5661"/>
                  </a:lnTo>
                  <a:lnTo>
                    <a:pt x="2348" y="4942"/>
                  </a:lnTo>
                  <a:lnTo>
                    <a:pt x="1501" y="5078"/>
                  </a:lnTo>
                  <a:lnTo>
                    <a:pt x="776" y="5194"/>
                  </a:lnTo>
                  <a:lnTo>
                    <a:pt x="776" y="581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285331" y="2286106"/>
            <a:ext cx="1149740" cy="1149740"/>
            <a:chOff x="1835696" y="2211710"/>
            <a:chExt cx="1149740" cy="1149740"/>
          </a:xfrm>
        </p:grpSpPr>
        <p:grpSp>
          <p:nvGrpSpPr>
            <p:cNvPr id="56" name="组合 55"/>
            <p:cNvGrpSpPr/>
            <p:nvPr/>
          </p:nvGrpSpPr>
          <p:grpSpPr>
            <a:xfrm>
              <a:off x="1835696" y="2211710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8" name="同心圆 5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7" name="KSO_Shape"/>
            <p:cNvSpPr>
              <a:spLocks/>
            </p:cNvSpPr>
            <p:nvPr/>
          </p:nvSpPr>
          <p:spPr bwMode="auto">
            <a:xfrm>
              <a:off x="2089100" y="2562390"/>
              <a:ext cx="649486" cy="486031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933403" y="3510242"/>
            <a:ext cx="1149740" cy="1149740"/>
            <a:chOff x="2483768" y="3435846"/>
            <a:chExt cx="1149740" cy="1149740"/>
          </a:xfrm>
        </p:grpSpPr>
        <p:grpSp>
          <p:nvGrpSpPr>
            <p:cNvPr id="61" name="组合 60"/>
            <p:cNvGrpSpPr/>
            <p:nvPr/>
          </p:nvGrpSpPr>
          <p:grpSpPr>
            <a:xfrm>
              <a:off x="2483768" y="3435846"/>
              <a:ext cx="1149740" cy="114974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3" name="同心圆 6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68" name="KSO_Shape"/>
            <p:cNvSpPr>
              <a:spLocks/>
            </p:cNvSpPr>
            <p:nvPr/>
          </p:nvSpPr>
          <p:spPr bwMode="auto">
            <a:xfrm>
              <a:off x="2802446" y="3812214"/>
              <a:ext cx="521267" cy="439601"/>
            </a:xfrm>
            <a:custGeom>
              <a:avLst/>
              <a:gdLst>
                <a:gd name="T0" fmla="*/ 332222 w 2301876"/>
                <a:gd name="T1" fmla="*/ 1410232 h 1941513"/>
                <a:gd name="T2" fmla="*/ 321717 w 2301876"/>
                <a:gd name="T3" fmla="*/ 1470415 h 1941513"/>
                <a:gd name="T4" fmla="*/ 382384 w 2301876"/>
                <a:gd name="T5" fmla="*/ 1525343 h 1941513"/>
                <a:gd name="T6" fmla="*/ 696485 w 2301876"/>
                <a:gd name="T7" fmla="*/ 1509573 h 1941513"/>
                <a:gd name="T8" fmla="*/ 723010 w 2301876"/>
                <a:gd name="T9" fmla="*/ 1444398 h 1941513"/>
                <a:gd name="T10" fmla="*/ 671273 w 2301876"/>
                <a:gd name="T11" fmla="*/ 1380797 h 1941513"/>
                <a:gd name="T12" fmla="*/ 1348867 w 2301876"/>
                <a:gd name="T13" fmla="*/ 1247408 h 1941513"/>
                <a:gd name="T14" fmla="*/ 1327043 w 2301876"/>
                <a:gd name="T15" fmla="*/ 1320445 h 1941513"/>
                <a:gd name="T16" fmla="*/ 1593934 w 2301876"/>
                <a:gd name="T17" fmla="*/ 1356438 h 1941513"/>
                <a:gd name="T18" fmla="*/ 1647838 w 2301876"/>
                <a:gd name="T19" fmla="*/ 1303105 h 1941513"/>
                <a:gd name="T20" fmla="*/ 1606030 w 2301876"/>
                <a:gd name="T21" fmla="*/ 1239789 h 1941513"/>
                <a:gd name="T22" fmla="*/ 1529191 w 2301876"/>
                <a:gd name="T23" fmla="*/ 516517 h 1941513"/>
                <a:gd name="T24" fmla="*/ 1584982 w 2301876"/>
                <a:gd name="T25" fmla="*/ 576970 h 1941513"/>
                <a:gd name="T26" fmla="*/ 1601035 w 2301876"/>
                <a:gd name="T27" fmla="*/ 667649 h 1941513"/>
                <a:gd name="T28" fmla="*/ 1640510 w 2301876"/>
                <a:gd name="T29" fmla="*/ 716799 h 1941513"/>
                <a:gd name="T30" fmla="*/ 1583140 w 2301876"/>
                <a:gd name="T31" fmla="*/ 840071 h 1941513"/>
                <a:gd name="T32" fmla="*/ 1691827 w 2301876"/>
                <a:gd name="T33" fmla="*/ 916820 h 1941513"/>
                <a:gd name="T34" fmla="*/ 1229710 w 2301876"/>
                <a:gd name="T35" fmla="*/ 1106063 h 1941513"/>
                <a:gd name="T36" fmla="*/ 1284448 w 2301876"/>
                <a:gd name="T37" fmla="*/ 909460 h 1941513"/>
                <a:gd name="T38" fmla="*/ 1396556 w 2301876"/>
                <a:gd name="T39" fmla="*/ 836654 h 1941513"/>
                <a:gd name="T40" fmla="*/ 1335239 w 2301876"/>
                <a:gd name="T41" fmla="*/ 712857 h 1941513"/>
                <a:gd name="T42" fmla="*/ 1370240 w 2301876"/>
                <a:gd name="T43" fmla="*/ 660815 h 1941513"/>
                <a:gd name="T44" fmla="*/ 1388398 w 2301876"/>
                <a:gd name="T45" fmla="*/ 571451 h 1941513"/>
                <a:gd name="T46" fmla="*/ 1446031 w 2301876"/>
                <a:gd name="T47" fmla="*/ 514152 h 1941513"/>
                <a:gd name="T48" fmla="*/ 570227 w 2301876"/>
                <a:gd name="T49" fmla="*/ 477627 h 1941513"/>
                <a:gd name="T50" fmla="*/ 641756 w 2301876"/>
                <a:gd name="T51" fmla="*/ 549062 h 1941513"/>
                <a:gd name="T52" fmla="*/ 661216 w 2301876"/>
                <a:gd name="T53" fmla="*/ 657005 h 1941513"/>
                <a:gd name="T54" fmla="*/ 633078 w 2301876"/>
                <a:gd name="T55" fmla="*/ 739471 h 1941513"/>
                <a:gd name="T56" fmla="*/ 574697 w 2301876"/>
                <a:gd name="T57" fmla="*/ 792786 h 1941513"/>
                <a:gd name="T58" fmla="*/ 708552 w 2301876"/>
                <a:gd name="T59" fmla="*/ 915697 h 1941513"/>
                <a:gd name="T60" fmla="*/ 815320 w 2301876"/>
                <a:gd name="T61" fmla="*/ 1036508 h 1941513"/>
                <a:gd name="T62" fmla="*/ 222836 w 2301876"/>
                <a:gd name="T63" fmla="*/ 1047276 h 1941513"/>
                <a:gd name="T64" fmla="*/ 324870 w 2301876"/>
                <a:gd name="T65" fmla="*/ 922526 h 1941513"/>
                <a:gd name="T66" fmla="*/ 473189 w 2301876"/>
                <a:gd name="T67" fmla="*/ 794886 h 1941513"/>
                <a:gd name="T68" fmla="*/ 413493 w 2301876"/>
                <a:gd name="T69" fmla="*/ 744461 h 1941513"/>
                <a:gd name="T70" fmla="*/ 382462 w 2301876"/>
                <a:gd name="T71" fmla="*/ 663570 h 1941513"/>
                <a:gd name="T72" fmla="*/ 397978 w 2301876"/>
                <a:gd name="T73" fmla="*/ 556154 h 1941513"/>
                <a:gd name="T74" fmla="*/ 466878 w 2301876"/>
                <a:gd name="T75" fmla="*/ 480778 h 1941513"/>
                <a:gd name="T76" fmla="*/ 140242 w 2301876"/>
                <a:gd name="T77" fmla="*/ 134558 h 1941513"/>
                <a:gd name="T78" fmla="*/ 133677 w 2301876"/>
                <a:gd name="T79" fmla="*/ 1210760 h 1941513"/>
                <a:gd name="T80" fmla="*/ 198545 w 2301876"/>
                <a:gd name="T81" fmla="*/ 1290654 h 1941513"/>
                <a:gd name="T82" fmla="*/ 905010 w 2301876"/>
                <a:gd name="T83" fmla="*/ 1223901 h 1941513"/>
                <a:gd name="T84" fmla="*/ 906061 w 2301876"/>
                <a:gd name="T85" fmla="*/ 137186 h 1941513"/>
                <a:gd name="T86" fmla="*/ 1795088 w 2301876"/>
                <a:gd name="T87" fmla="*/ 130835 h 1941513"/>
                <a:gd name="T88" fmla="*/ 1869239 w 2301876"/>
                <a:gd name="T89" fmla="*/ 166040 h 1941513"/>
                <a:gd name="T90" fmla="*/ 1904211 w 2301876"/>
                <a:gd name="T91" fmla="*/ 240391 h 1941513"/>
                <a:gd name="T92" fmla="*/ 1879757 w 2301876"/>
                <a:gd name="T93" fmla="*/ 1330166 h 1941513"/>
                <a:gd name="T94" fmla="*/ 1769057 w 2301876"/>
                <a:gd name="T95" fmla="*/ 1410033 h 1941513"/>
                <a:gd name="T96" fmla="*/ 1237904 w 2301876"/>
                <a:gd name="T97" fmla="*/ 1415550 h 1941513"/>
                <a:gd name="T98" fmla="*/ 1189785 w 2301876"/>
                <a:gd name="T99" fmla="*/ 1139429 h 1941513"/>
                <a:gd name="T100" fmla="*/ 1756435 w 2301876"/>
                <a:gd name="T101" fmla="*/ 1159921 h 1941513"/>
                <a:gd name="T102" fmla="*/ 1799821 w 2301876"/>
                <a:gd name="T103" fmla="*/ 1088198 h 1941513"/>
                <a:gd name="T104" fmla="*/ 898445 w 2301876"/>
                <a:gd name="T105" fmla="*/ 262 h 1941513"/>
                <a:gd name="T106" fmla="*/ 992990 w 2301876"/>
                <a:gd name="T107" fmla="*/ 39421 h 1941513"/>
                <a:gd name="T108" fmla="*/ 1041313 w 2301876"/>
                <a:gd name="T109" fmla="*/ 129302 h 1941513"/>
                <a:gd name="T110" fmla="*/ 1017414 w 2301876"/>
                <a:gd name="T111" fmla="*/ 1483030 h 1941513"/>
                <a:gd name="T112" fmla="*/ 887939 w 2301876"/>
                <a:gd name="T113" fmla="*/ 1588417 h 1941513"/>
                <a:gd name="T114" fmla="*/ 200909 w 2301876"/>
                <a:gd name="T115" fmla="*/ 1599454 h 1941513"/>
                <a:gd name="T116" fmla="*/ 45959 w 2301876"/>
                <a:gd name="T117" fmla="*/ 1513779 h 1941513"/>
                <a:gd name="T118" fmla="*/ 0 w 2301876"/>
                <a:gd name="T119" fmla="*/ 152429 h 1941513"/>
                <a:gd name="T120" fmla="*/ 34667 w 2301876"/>
                <a:gd name="T121" fmla="*/ 55452 h 1941513"/>
                <a:gd name="T122" fmla="*/ 121596 w 2301876"/>
                <a:gd name="T123" fmla="*/ 2891 h 194151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01876" h="1941513">
                  <a:moveTo>
                    <a:pt x="475693" y="1664563"/>
                  </a:moveTo>
                  <a:lnTo>
                    <a:pt x="471250" y="1664880"/>
                  </a:lnTo>
                  <a:lnTo>
                    <a:pt x="466490" y="1665198"/>
                  </a:lnTo>
                  <a:lnTo>
                    <a:pt x="462047" y="1665515"/>
                  </a:lnTo>
                  <a:lnTo>
                    <a:pt x="457605" y="1666468"/>
                  </a:lnTo>
                  <a:lnTo>
                    <a:pt x="453162" y="1667421"/>
                  </a:lnTo>
                  <a:lnTo>
                    <a:pt x="449354" y="1668691"/>
                  </a:lnTo>
                  <a:lnTo>
                    <a:pt x="440786" y="1671550"/>
                  </a:lnTo>
                  <a:lnTo>
                    <a:pt x="433170" y="1675679"/>
                  </a:lnTo>
                  <a:lnTo>
                    <a:pt x="425553" y="1680125"/>
                  </a:lnTo>
                  <a:lnTo>
                    <a:pt x="418572" y="1685207"/>
                  </a:lnTo>
                  <a:lnTo>
                    <a:pt x="412542" y="1691241"/>
                  </a:lnTo>
                  <a:lnTo>
                    <a:pt x="406513" y="1697276"/>
                  </a:lnTo>
                  <a:lnTo>
                    <a:pt x="401435" y="1704263"/>
                  </a:lnTo>
                  <a:lnTo>
                    <a:pt x="396993" y="1711886"/>
                  </a:lnTo>
                  <a:lnTo>
                    <a:pt x="392867" y="1719508"/>
                  </a:lnTo>
                  <a:lnTo>
                    <a:pt x="390011" y="1728083"/>
                  </a:lnTo>
                  <a:lnTo>
                    <a:pt x="388742" y="1732212"/>
                  </a:lnTo>
                  <a:lnTo>
                    <a:pt x="387790" y="1736341"/>
                  </a:lnTo>
                  <a:lnTo>
                    <a:pt x="386838" y="1740787"/>
                  </a:lnTo>
                  <a:lnTo>
                    <a:pt x="386203" y="1745552"/>
                  </a:lnTo>
                  <a:lnTo>
                    <a:pt x="385886" y="1749998"/>
                  </a:lnTo>
                  <a:lnTo>
                    <a:pt x="385886" y="1754444"/>
                  </a:lnTo>
                  <a:lnTo>
                    <a:pt x="385886" y="1759209"/>
                  </a:lnTo>
                  <a:lnTo>
                    <a:pt x="386203" y="1763655"/>
                  </a:lnTo>
                  <a:lnTo>
                    <a:pt x="386838" y="1768419"/>
                  </a:lnTo>
                  <a:lnTo>
                    <a:pt x="387790" y="1772865"/>
                  </a:lnTo>
                  <a:lnTo>
                    <a:pt x="388742" y="1776994"/>
                  </a:lnTo>
                  <a:lnTo>
                    <a:pt x="390011" y="1781441"/>
                  </a:lnTo>
                  <a:lnTo>
                    <a:pt x="392867" y="1789698"/>
                  </a:lnTo>
                  <a:lnTo>
                    <a:pt x="396993" y="1797639"/>
                  </a:lnTo>
                  <a:lnTo>
                    <a:pt x="401435" y="1804943"/>
                  </a:lnTo>
                  <a:lnTo>
                    <a:pt x="406513" y="1812248"/>
                  </a:lnTo>
                  <a:lnTo>
                    <a:pt x="412542" y="1818283"/>
                  </a:lnTo>
                  <a:lnTo>
                    <a:pt x="418572" y="1824317"/>
                  </a:lnTo>
                  <a:lnTo>
                    <a:pt x="425553" y="1829399"/>
                  </a:lnTo>
                  <a:lnTo>
                    <a:pt x="433170" y="1833845"/>
                  </a:lnTo>
                  <a:lnTo>
                    <a:pt x="440786" y="1837657"/>
                  </a:lnTo>
                  <a:lnTo>
                    <a:pt x="449354" y="1840515"/>
                  </a:lnTo>
                  <a:lnTo>
                    <a:pt x="453162" y="1842103"/>
                  </a:lnTo>
                  <a:lnTo>
                    <a:pt x="457605" y="1842738"/>
                  </a:lnTo>
                  <a:lnTo>
                    <a:pt x="462047" y="1843374"/>
                  </a:lnTo>
                  <a:lnTo>
                    <a:pt x="466490" y="1844326"/>
                  </a:lnTo>
                  <a:lnTo>
                    <a:pt x="471250" y="1844644"/>
                  </a:lnTo>
                  <a:lnTo>
                    <a:pt x="475693" y="1844644"/>
                  </a:lnTo>
                  <a:lnTo>
                    <a:pt x="784465" y="1844644"/>
                  </a:lnTo>
                  <a:lnTo>
                    <a:pt x="788908" y="1844644"/>
                  </a:lnTo>
                  <a:lnTo>
                    <a:pt x="793668" y="1844326"/>
                  </a:lnTo>
                  <a:lnTo>
                    <a:pt x="798111" y="1843374"/>
                  </a:lnTo>
                  <a:lnTo>
                    <a:pt x="802553" y="1842738"/>
                  </a:lnTo>
                  <a:lnTo>
                    <a:pt x="806996" y="1842103"/>
                  </a:lnTo>
                  <a:lnTo>
                    <a:pt x="811122" y="1840515"/>
                  </a:lnTo>
                  <a:lnTo>
                    <a:pt x="819690" y="1837657"/>
                  </a:lnTo>
                  <a:lnTo>
                    <a:pt x="827306" y="1833845"/>
                  </a:lnTo>
                  <a:lnTo>
                    <a:pt x="834605" y="1829399"/>
                  </a:lnTo>
                  <a:lnTo>
                    <a:pt x="841586" y="1824317"/>
                  </a:lnTo>
                  <a:lnTo>
                    <a:pt x="847933" y="1818283"/>
                  </a:lnTo>
                  <a:lnTo>
                    <a:pt x="853963" y="1812248"/>
                  </a:lnTo>
                  <a:lnTo>
                    <a:pt x="859040" y="1804943"/>
                  </a:lnTo>
                  <a:lnTo>
                    <a:pt x="863483" y="1797639"/>
                  </a:lnTo>
                  <a:lnTo>
                    <a:pt x="867608" y="1789698"/>
                  </a:lnTo>
                  <a:lnTo>
                    <a:pt x="870464" y="1781441"/>
                  </a:lnTo>
                  <a:lnTo>
                    <a:pt x="871734" y="1776994"/>
                  </a:lnTo>
                  <a:lnTo>
                    <a:pt x="872686" y="1772865"/>
                  </a:lnTo>
                  <a:lnTo>
                    <a:pt x="873320" y="1768419"/>
                  </a:lnTo>
                  <a:lnTo>
                    <a:pt x="873638" y="1763655"/>
                  </a:lnTo>
                  <a:lnTo>
                    <a:pt x="874272" y="1759209"/>
                  </a:lnTo>
                  <a:lnTo>
                    <a:pt x="874590" y="1754444"/>
                  </a:lnTo>
                  <a:lnTo>
                    <a:pt x="874272" y="1749998"/>
                  </a:lnTo>
                  <a:lnTo>
                    <a:pt x="873638" y="1745552"/>
                  </a:lnTo>
                  <a:lnTo>
                    <a:pt x="873320" y="1740787"/>
                  </a:lnTo>
                  <a:lnTo>
                    <a:pt x="872686" y="1736341"/>
                  </a:lnTo>
                  <a:lnTo>
                    <a:pt x="871734" y="1732212"/>
                  </a:lnTo>
                  <a:lnTo>
                    <a:pt x="870464" y="1728083"/>
                  </a:lnTo>
                  <a:lnTo>
                    <a:pt x="867608" y="1719508"/>
                  </a:lnTo>
                  <a:lnTo>
                    <a:pt x="863483" y="1711886"/>
                  </a:lnTo>
                  <a:lnTo>
                    <a:pt x="859040" y="1704263"/>
                  </a:lnTo>
                  <a:lnTo>
                    <a:pt x="853963" y="1697276"/>
                  </a:lnTo>
                  <a:lnTo>
                    <a:pt x="847933" y="1691241"/>
                  </a:lnTo>
                  <a:lnTo>
                    <a:pt x="841586" y="1685207"/>
                  </a:lnTo>
                  <a:lnTo>
                    <a:pt x="834605" y="1680125"/>
                  </a:lnTo>
                  <a:lnTo>
                    <a:pt x="827306" y="1675679"/>
                  </a:lnTo>
                  <a:lnTo>
                    <a:pt x="819690" y="1671550"/>
                  </a:lnTo>
                  <a:lnTo>
                    <a:pt x="811122" y="1668691"/>
                  </a:lnTo>
                  <a:lnTo>
                    <a:pt x="806996" y="1667421"/>
                  </a:lnTo>
                  <a:lnTo>
                    <a:pt x="802553" y="1666468"/>
                  </a:lnTo>
                  <a:lnTo>
                    <a:pt x="798111" y="1665515"/>
                  </a:lnTo>
                  <a:lnTo>
                    <a:pt x="793668" y="1665198"/>
                  </a:lnTo>
                  <a:lnTo>
                    <a:pt x="788908" y="1664880"/>
                  </a:lnTo>
                  <a:lnTo>
                    <a:pt x="784465" y="1664563"/>
                  </a:lnTo>
                  <a:lnTo>
                    <a:pt x="475693" y="1664563"/>
                  </a:lnTo>
                  <a:close/>
                  <a:moveTo>
                    <a:pt x="1670551" y="1495108"/>
                  </a:moveTo>
                  <a:lnTo>
                    <a:pt x="1662926" y="1495425"/>
                  </a:lnTo>
                  <a:lnTo>
                    <a:pt x="1655936" y="1496695"/>
                  </a:lnTo>
                  <a:lnTo>
                    <a:pt x="1648946" y="1498283"/>
                  </a:lnTo>
                  <a:lnTo>
                    <a:pt x="1642274" y="1500823"/>
                  </a:lnTo>
                  <a:lnTo>
                    <a:pt x="1636237" y="1503998"/>
                  </a:lnTo>
                  <a:lnTo>
                    <a:pt x="1629882" y="1507490"/>
                  </a:lnTo>
                  <a:lnTo>
                    <a:pt x="1624481" y="1511618"/>
                  </a:lnTo>
                  <a:lnTo>
                    <a:pt x="1619080" y="1516380"/>
                  </a:lnTo>
                  <a:lnTo>
                    <a:pt x="1614631" y="1521778"/>
                  </a:lnTo>
                  <a:lnTo>
                    <a:pt x="1610183" y="1527175"/>
                  </a:lnTo>
                  <a:lnTo>
                    <a:pt x="1606688" y="1533208"/>
                  </a:lnTo>
                  <a:lnTo>
                    <a:pt x="1603511" y="1539240"/>
                  </a:lnTo>
                  <a:lnTo>
                    <a:pt x="1601605" y="1545908"/>
                  </a:lnTo>
                  <a:lnTo>
                    <a:pt x="1599698" y="1552893"/>
                  </a:lnTo>
                  <a:lnTo>
                    <a:pt x="1598427" y="1559878"/>
                  </a:lnTo>
                  <a:lnTo>
                    <a:pt x="1598110" y="1567498"/>
                  </a:lnTo>
                  <a:lnTo>
                    <a:pt x="1598427" y="1574800"/>
                  </a:lnTo>
                  <a:lnTo>
                    <a:pt x="1599698" y="1582103"/>
                  </a:lnTo>
                  <a:lnTo>
                    <a:pt x="1601605" y="1589088"/>
                  </a:lnTo>
                  <a:lnTo>
                    <a:pt x="1603511" y="1595755"/>
                  </a:lnTo>
                  <a:lnTo>
                    <a:pt x="1606688" y="1602105"/>
                  </a:lnTo>
                  <a:lnTo>
                    <a:pt x="1610183" y="1607820"/>
                  </a:lnTo>
                  <a:lnTo>
                    <a:pt x="1614631" y="1613535"/>
                  </a:lnTo>
                  <a:lnTo>
                    <a:pt x="1619080" y="1618615"/>
                  </a:lnTo>
                  <a:lnTo>
                    <a:pt x="1624481" y="1623378"/>
                  </a:lnTo>
                  <a:lnTo>
                    <a:pt x="1629882" y="1627505"/>
                  </a:lnTo>
                  <a:lnTo>
                    <a:pt x="1636237" y="1630998"/>
                  </a:lnTo>
                  <a:lnTo>
                    <a:pt x="1642274" y="1634173"/>
                  </a:lnTo>
                  <a:lnTo>
                    <a:pt x="1648946" y="1636713"/>
                  </a:lnTo>
                  <a:lnTo>
                    <a:pt x="1655936" y="1638300"/>
                  </a:lnTo>
                  <a:lnTo>
                    <a:pt x="1662926" y="1639253"/>
                  </a:lnTo>
                  <a:lnTo>
                    <a:pt x="1670551" y="1639570"/>
                  </a:lnTo>
                  <a:lnTo>
                    <a:pt x="1918697" y="1639570"/>
                  </a:lnTo>
                  <a:lnTo>
                    <a:pt x="1926004" y="1639253"/>
                  </a:lnTo>
                  <a:lnTo>
                    <a:pt x="1933630" y="1638300"/>
                  </a:lnTo>
                  <a:lnTo>
                    <a:pt x="1940620" y="1636713"/>
                  </a:lnTo>
                  <a:lnTo>
                    <a:pt x="1947292" y="1634173"/>
                  </a:lnTo>
                  <a:lnTo>
                    <a:pt x="1953329" y="1630998"/>
                  </a:lnTo>
                  <a:lnTo>
                    <a:pt x="1959366" y="1627505"/>
                  </a:lnTo>
                  <a:lnTo>
                    <a:pt x="1964767" y="1623378"/>
                  </a:lnTo>
                  <a:lnTo>
                    <a:pt x="1970168" y="1618615"/>
                  </a:lnTo>
                  <a:lnTo>
                    <a:pt x="1974934" y="1613535"/>
                  </a:lnTo>
                  <a:lnTo>
                    <a:pt x="1979065" y="1607820"/>
                  </a:lnTo>
                  <a:lnTo>
                    <a:pt x="1982560" y="1602105"/>
                  </a:lnTo>
                  <a:lnTo>
                    <a:pt x="1985419" y="1595755"/>
                  </a:lnTo>
                  <a:lnTo>
                    <a:pt x="1988279" y="1589088"/>
                  </a:lnTo>
                  <a:lnTo>
                    <a:pt x="1989868" y="1582103"/>
                  </a:lnTo>
                  <a:lnTo>
                    <a:pt x="1991138" y="1574800"/>
                  </a:lnTo>
                  <a:lnTo>
                    <a:pt x="1991456" y="1567498"/>
                  </a:lnTo>
                  <a:lnTo>
                    <a:pt x="1991138" y="1559878"/>
                  </a:lnTo>
                  <a:lnTo>
                    <a:pt x="1989868" y="1552893"/>
                  </a:lnTo>
                  <a:lnTo>
                    <a:pt x="1988279" y="1545908"/>
                  </a:lnTo>
                  <a:lnTo>
                    <a:pt x="1985419" y="1539240"/>
                  </a:lnTo>
                  <a:lnTo>
                    <a:pt x="1982560" y="1533208"/>
                  </a:lnTo>
                  <a:lnTo>
                    <a:pt x="1979065" y="1527175"/>
                  </a:lnTo>
                  <a:lnTo>
                    <a:pt x="1974934" y="1521778"/>
                  </a:lnTo>
                  <a:lnTo>
                    <a:pt x="1970168" y="1516380"/>
                  </a:lnTo>
                  <a:lnTo>
                    <a:pt x="1964767" y="1511618"/>
                  </a:lnTo>
                  <a:lnTo>
                    <a:pt x="1959366" y="1507490"/>
                  </a:lnTo>
                  <a:lnTo>
                    <a:pt x="1953329" y="1503998"/>
                  </a:lnTo>
                  <a:lnTo>
                    <a:pt x="1947292" y="1500823"/>
                  </a:lnTo>
                  <a:lnTo>
                    <a:pt x="1940620" y="1498283"/>
                  </a:lnTo>
                  <a:lnTo>
                    <a:pt x="1933630" y="1496695"/>
                  </a:lnTo>
                  <a:lnTo>
                    <a:pt x="1926004" y="1495425"/>
                  </a:lnTo>
                  <a:lnTo>
                    <a:pt x="1918697" y="1495108"/>
                  </a:lnTo>
                  <a:lnTo>
                    <a:pt x="1670551" y="1495108"/>
                  </a:lnTo>
                  <a:close/>
                  <a:moveTo>
                    <a:pt x="1787673" y="611187"/>
                  </a:moveTo>
                  <a:lnTo>
                    <a:pt x="1794669" y="611187"/>
                  </a:lnTo>
                  <a:lnTo>
                    <a:pt x="1801665" y="611187"/>
                  </a:lnTo>
                  <a:lnTo>
                    <a:pt x="1808661" y="612140"/>
                  </a:lnTo>
                  <a:lnTo>
                    <a:pt x="1815338" y="613093"/>
                  </a:lnTo>
                  <a:lnTo>
                    <a:pt x="1822016" y="614681"/>
                  </a:lnTo>
                  <a:lnTo>
                    <a:pt x="1828694" y="616587"/>
                  </a:lnTo>
                  <a:lnTo>
                    <a:pt x="1835372" y="618810"/>
                  </a:lnTo>
                  <a:lnTo>
                    <a:pt x="1841732" y="621352"/>
                  </a:lnTo>
                  <a:lnTo>
                    <a:pt x="1847773" y="624210"/>
                  </a:lnTo>
                  <a:lnTo>
                    <a:pt x="1853815" y="627387"/>
                  </a:lnTo>
                  <a:lnTo>
                    <a:pt x="1859539" y="631198"/>
                  </a:lnTo>
                  <a:lnTo>
                    <a:pt x="1865581" y="635010"/>
                  </a:lnTo>
                  <a:lnTo>
                    <a:pt x="1870987" y="639457"/>
                  </a:lnTo>
                  <a:lnTo>
                    <a:pt x="1876393" y="643904"/>
                  </a:lnTo>
                  <a:lnTo>
                    <a:pt x="1881480" y="648986"/>
                  </a:lnTo>
                  <a:lnTo>
                    <a:pt x="1886568" y="654068"/>
                  </a:lnTo>
                  <a:lnTo>
                    <a:pt x="1891338" y="659151"/>
                  </a:lnTo>
                  <a:lnTo>
                    <a:pt x="1895790" y="665186"/>
                  </a:lnTo>
                  <a:lnTo>
                    <a:pt x="1900242" y="670903"/>
                  </a:lnTo>
                  <a:lnTo>
                    <a:pt x="1904376" y="677256"/>
                  </a:lnTo>
                  <a:lnTo>
                    <a:pt x="1908192" y="683609"/>
                  </a:lnTo>
                  <a:lnTo>
                    <a:pt x="1911690" y="690597"/>
                  </a:lnTo>
                  <a:lnTo>
                    <a:pt x="1915188" y="697267"/>
                  </a:lnTo>
                  <a:lnTo>
                    <a:pt x="1918049" y="704255"/>
                  </a:lnTo>
                  <a:lnTo>
                    <a:pt x="1920593" y="711561"/>
                  </a:lnTo>
                  <a:lnTo>
                    <a:pt x="1923137" y="718867"/>
                  </a:lnTo>
                  <a:lnTo>
                    <a:pt x="1925363" y="726808"/>
                  </a:lnTo>
                  <a:lnTo>
                    <a:pt x="1927271" y="734431"/>
                  </a:lnTo>
                  <a:lnTo>
                    <a:pt x="1928861" y="742690"/>
                  </a:lnTo>
                  <a:lnTo>
                    <a:pt x="1929815" y="750631"/>
                  </a:lnTo>
                  <a:lnTo>
                    <a:pt x="1930451" y="758889"/>
                  </a:lnTo>
                  <a:lnTo>
                    <a:pt x="1931405" y="767466"/>
                  </a:lnTo>
                  <a:lnTo>
                    <a:pt x="1931405" y="775724"/>
                  </a:lnTo>
                  <a:lnTo>
                    <a:pt x="1931723" y="784301"/>
                  </a:lnTo>
                  <a:lnTo>
                    <a:pt x="1932359" y="791924"/>
                  </a:lnTo>
                  <a:lnTo>
                    <a:pt x="1933313" y="799865"/>
                  </a:lnTo>
                  <a:lnTo>
                    <a:pt x="1934585" y="806853"/>
                  </a:lnTo>
                  <a:lnTo>
                    <a:pt x="1936175" y="813206"/>
                  </a:lnTo>
                  <a:lnTo>
                    <a:pt x="1938401" y="819241"/>
                  </a:lnTo>
                  <a:lnTo>
                    <a:pt x="1940627" y="824958"/>
                  </a:lnTo>
                  <a:lnTo>
                    <a:pt x="1943171" y="830041"/>
                  </a:lnTo>
                  <a:lnTo>
                    <a:pt x="1945715" y="834805"/>
                  </a:lnTo>
                  <a:lnTo>
                    <a:pt x="1948576" y="839252"/>
                  </a:lnTo>
                  <a:lnTo>
                    <a:pt x="1951756" y="843381"/>
                  </a:lnTo>
                  <a:lnTo>
                    <a:pt x="1954936" y="846875"/>
                  </a:lnTo>
                  <a:lnTo>
                    <a:pt x="1958116" y="850687"/>
                  </a:lnTo>
                  <a:lnTo>
                    <a:pt x="1961614" y="853546"/>
                  </a:lnTo>
                  <a:lnTo>
                    <a:pt x="1965430" y="856087"/>
                  </a:lnTo>
                  <a:lnTo>
                    <a:pt x="1968610" y="858946"/>
                  </a:lnTo>
                  <a:lnTo>
                    <a:pt x="1975606" y="862757"/>
                  </a:lnTo>
                  <a:lnTo>
                    <a:pt x="1982284" y="866251"/>
                  </a:lnTo>
                  <a:lnTo>
                    <a:pt x="1988643" y="868475"/>
                  </a:lnTo>
                  <a:lnTo>
                    <a:pt x="1994049" y="869745"/>
                  </a:lnTo>
                  <a:lnTo>
                    <a:pt x="1998819" y="871016"/>
                  </a:lnTo>
                  <a:lnTo>
                    <a:pt x="2002635" y="871334"/>
                  </a:lnTo>
                  <a:lnTo>
                    <a:pt x="2005815" y="871651"/>
                  </a:lnTo>
                  <a:lnTo>
                    <a:pt x="2005815" y="932320"/>
                  </a:lnTo>
                  <a:lnTo>
                    <a:pt x="1841096" y="932320"/>
                  </a:lnTo>
                  <a:lnTo>
                    <a:pt x="1841096" y="997119"/>
                  </a:lnTo>
                  <a:lnTo>
                    <a:pt x="1853815" y="999025"/>
                  </a:lnTo>
                  <a:lnTo>
                    <a:pt x="1865899" y="1001566"/>
                  </a:lnTo>
                  <a:lnTo>
                    <a:pt x="1877983" y="1004107"/>
                  </a:lnTo>
                  <a:lnTo>
                    <a:pt x="1890066" y="1007601"/>
                  </a:lnTo>
                  <a:lnTo>
                    <a:pt x="1901514" y="1011095"/>
                  </a:lnTo>
                  <a:lnTo>
                    <a:pt x="1912962" y="1015224"/>
                  </a:lnTo>
                  <a:lnTo>
                    <a:pt x="1923773" y="1019354"/>
                  </a:lnTo>
                  <a:lnTo>
                    <a:pt x="1934903" y="1024118"/>
                  </a:lnTo>
                  <a:lnTo>
                    <a:pt x="1945715" y="1029200"/>
                  </a:lnTo>
                  <a:lnTo>
                    <a:pt x="1956208" y="1034918"/>
                  </a:lnTo>
                  <a:lnTo>
                    <a:pt x="1966384" y="1040635"/>
                  </a:lnTo>
                  <a:lnTo>
                    <a:pt x="1976242" y="1046988"/>
                  </a:lnTo>
                  <a:lnTo>
                    <a:pt x="1986099" y="1053659"/>
                  </a:lnTo>
                  <a:lnTo>
                    <a:pt x="1995321" y="1060329"/>
                  </a:lnTo>
                  <a:lnTo>
                    <a:pt x="2003907" y="1067635"/>
                  </a:lnTo>
                  <a:lnTo>
                    <a:pt x="2012811" y="1074940"/>
                  </a:lnTo>
                  <a:lnTo>
                    <a:pt x="2021396" y="1082881"/>
                  </a:lnTo>
                  <a:lnTo>
                    <a:pt x="2029028" y="1090822"/>
                  </a:lnTo>
                  <a:lnTo>
                    <a:pt x="2036978" y="1099081"/>
                  </a:lnTo>
                  <a:lnTo>
                    <a:pt x="2044292" y="1107975"/>
                  </a:lnTo>
                  <a:lnTo>
                    <a:pt x="2051288" y="1116551"/>
                  </a:lnTo>
                  <a:lnTo>
                    <a:pt x="2057965" y="1125445"/>
                  </a:lnTo>
                  <a:lnTo>
                    <a:pt x="2064325" y="1135292"/>
                  </a:lnTo>
                  <a:lnTo>
                    <a:pt x="2069731" y="1144821"/>
                  </a:lnTo>
                  <a:lnTo>
                    <a:pt x="2075455" y="1154350"/>
                  </a:lnTo>
                  <a:lnTo>
                    <a:pt x="2080225" y="1164515"/>
                  </a:lnTo>
                  <a:lnTo>
                    <a:pt x="2084995" y="1174679"/>
                  </a:lnTo>
                  <a:lnTo>
                    <a:pt x="2089128" y="1185161"/>
                  </a:lnTo>
                  <a:lnTo>
                    <a:pt x="2092626" y="1195643"/>
                  </a:lnTo>
                  <a:lnTo>
                    <a:pt x="2095488" y="1206761"/>
                  </a:lnTo>
                  <a:lnTo>
                    <a:pt x="2098668" y="1217560"/>
                  </a:lnTo>
                  <a:lnTo>
                    <a:pt x="2100894" y="1228995"/>
                  </a:lnTo>
                  <a:lnTo>
                    <a:pt x="2103438" y="1336675"/>
                  </a:lnTo>
                  <a:lnTo>
                    <a:pt x="1485900" y="1336675"/>
                  </a:lnTo>
                  <a:lnTo>
                    <a:pt x="1488444" y="1228995"/>
                  </a:lnTo>
                  <a:lnTo>
                    <a:pt x="1490670" y="1217560"/>
                  </a:lnTo>
                  <a:lnTo>
                    <a:pt x="1493214" y="1206761"/>
                  </a:lnTo>
                  <a:lnTo>
                    <a:pt x="1496712" y="1195643"/>
                  </a:lnTo>
                  <a:lnTo>
                    <a:pt x="1500210" y="1185161"/>
                  </a:lnTo>
                  <a:lnTo>
                    <a:pt x="1504343" y="1174679"/>
                  </a:lnTo>
                  <a:lnTo>
                    <a:pt x="1508795" y="1164515"/>
                  </a:lnTo>
                  <a:lnTo>
                    <a:pt x="1513565" y="1154350"/>
                  </a:lnTo>
                  <a:lnTo>
                    <a:pt x="1519289" y="1144821"/>
                  </a:lnTo>
                  <a:lnTo>
                    <a:pt x="1525013" y="1135292"/>
                  </a:lnTo>
                  <a:lnTo>
                    <a:pt x="1531055" y="1125763"/>
                  </a:lnTo>
                  <a:lnTo>
                    <a:pt x="1537732" y="1116551"/>
                  </a:lnTo>
                  <a:lnTo>
                    <a:pt x="1544728" y="1107975"/>
                  </a:lnTo>
                  <a:lnTo>
                    <a:pt x="1552042" y="1099081"/>
                  </a:lnTo>
                  <a:lnTo>
                    <a:pt x="1559674" y="1090822"/>
                  </a:lnTo>
                  <a:lnTo>
                    <a:pt x="1567942" y="1082881"/>
                  </a:lnTo>
                  <a:lnTo>
                    <a:pt x="1576209" y="1074940"/>
                  </a:lnTo>
                  <a:lnTo>
                    <a:pt x="1584795" y="1067635"/>
                  </a:lnTo>
                  <a:lnTo>
                    <a:pt x="1593699" y="1060329"/>
                  </a:lnTo>
                  <a:lnTo>
                    <a:pt x="1603239" y="1053659"/>
                  </a:lnTo>
                  <a:lnTo>
                    <a:pt x="1613096" y="1046988"/>
                  </a:lnTo>
                  <a:lnTo>
                    <a:pt x="1622954" y="1040635"/>
                  </a:lnTo>
                  <a:lnTo>
                    <a:pt x="1632812" y="1034918"/>
                  </a:lnTo>
                  <a:lnTo>
                    <a:pt x="1643305" y="1029200"/>
                  </a:lnTo>
                  <a:lnTo>
                    <a:pt x="1654117" y="1024118"/>
                  </a:lnTo>
                  <a:lnTo>
                    <a:pt x="1664929" y="1019671"/>
                  </a:lnTo>
                  <a:lnTo>
                    <a:pt x="1676058" y="1015224"/>
                  </a:lnTo>
                  <a:lnTo>
                    <a:pt x="1687506" y="1011095"/>
                  </a:lnTo>
                  <a:lnTo>
                    <a:pt x="1699272" y="1007601"/>
                  </a:lnTo>
                  <a:lnTo>
                    <a:pt x="1711355" y="1004107"/>
                  </a:lnTo>
                  <a:lnTo>
                    <a:pt x="1723439" y="1001566"/>
                  </a:lnTo>
                  <a:lnTo>
                    <a:pt x="1735523" y="999025"/>
                  </a:lnTo>
                  <a:lnTo>
                    <a:pt x="1747924" y="997119"/>
                  </a:lnTo>
                  <a:lnTo>
                    <a:pt x="1747924" y="932320"/>
                  </a:lnTo>
                  <a:lnTo>
                    <a:pt x="1583205" y="932320"/>
                  </a:lnTo>
                  <a:lnTo>
                    <a:pt x="1583205" y="871651"/>
                  </a:lnTo>
                  <a:lnTo>
                    <a:pt x="1586385" y="871334"/>
                  </a:lnTo>
                  <a:lnTo>
                    <a:pt x="1590201" y="870698"/>
                  </a:lnTo>
                  <a:lnTo>
                    <a:pt x="1594971" y="869110"/>
                  </a:lnTo>
                  <a:lnTo>
                    <a:pt x="1600377" y="867204"/>
                  </a:lnTo>
                  <a:lnTo>
                    <a:pt x="1606736" y="864663"/>
                  </a:lnTo>
                  <a:lnTo>
                    <a:pt x="1613414" y="861487"/>
                  </a:lnTo>
                  <a:lnTo>
                    <a:pt x="1620410" y="857358"/>
                  </a:lnTo>
                  <a:lnTo>
                    <a:pt x="1624226" y="854816"/>
                  </a:lnTo>
                  <a:lnTo>
                    <a:pt x="1627406" y="851958"/>
                  </a:lnTo>
                  <a:lnTo>
                    <a:pt x="1630586" y="848464"/>
                  </a:lnTo>
                  <a:lnTo>
                    <a:pt x="1634084" y="845287"/>
                  </a:lnTo>
                  <a:lnTo>
                    <a:pt x="1637264" y="841476"/>
                  </a:lnTo>
                  <a:lnTo>
                    <a:pt x="1640444" y="837346"/>
                  </a:lnTo>
                  <a:lnTo>
                    <a:pt x="1643305" y="832899"/>
                  </a:lnTo>
                  <a:lnTo>
                    <a:pt x="1646167" y="828135"/>
                  </a:lnTo>
                  <a:lnTo>
                    <a:pt x="1648393" y="823052"/>
                  </a:lnTo>
                  <a:lnTo>
                    <a:pt x="1650619" y="817653"/>
                  </a:lnTo>
                  <a:lnTo>
                    <a:pt x="1652845" y="811617"/>
                  </a:lnTo>
                  <a:lnTo>
                    <a:pt x="1654435" y="805265"/>
                  </a:lnTo>
                  <a:lnTo>
                    <a:pt x="1655707" y="798594"/>
                  </a:lnTo>
                  <a:lnTo>
                    <a:pt x="1656979" y="791289"/>
                  </a:lnTo>
                  <a:lnTo>
                    <a:pt x="1657297" y="783983"/>
                  </a:lnTo>
                  <a:lnTo>
                    <a:pt x="1657615" y="775724"/>
                  </a:lnTo>
                  <a:lnTo>
                    <a:pt x="1657933" y="767466"/>
                  </a:lnTo>
                  <a:lnTo>
                    <a:pt x="1658569" y="758889"/>
                  </a:lnTo>
                  <a:lnTo>
                    <a:pt x="1659205" y="750631"/>
                  </a:lnTo>
                  <a:lnTo>
                    <a:pt x="1660477" y="742690"/>
                  </a:lnTo>
                  <a:lnTo>
                    <a:pt x="1662067" y="734431"/>
                  </a:lnTo>
                  <a:lnTo>
                    <a:pt x="1663975" y="726808"/>
                  </a:lnTo>
                  <a:lnTo>
                    <a:pt x="1666201" y="718867"/>
                  </a:lnTo>
                  <a:lnTo>
                    <a:pt x="1668427" y="711561"/>
                  </a:lnTo>
                  <a:lnTo>
                    <a:pt x="1671289" y="704255"/>
                  </a:lnTo>
                  <a:lnTo>
                    <a:pt x="1674151" y="697267"/>
                  </a:lnTo>
                  <a:lnTo>
                    <a:pt x="1677648" y="690597"/>
                  </a:lnTo>
                  <a:lnTo>
                    <a:pt x="1680828" y="683609"/>
                  </a:lnTo>
                  <a:lnTo>
                    <a:pt x="1684962" y="677256"/>
                  </a:lnTo>
                  <a:lnTo>
                    <a:pt x="1689096" y="670903"/>
                  </a:lnTo>
                  <a:lnTo>
                    <a:pt x="1693230" y="665186"/>
                  </a:lnTo>
                  <a:lnTo>
                    <a:pt x="1698000" y="659151"/>
                  </a:lnTo>
                  <a:lnTo>
                    <a:pt x="1702770" y="654068"/>
                  </a:lnTo>
                  <a:lnTo>
                    <a:pt x="1707540" y="648986"/>
                  </a:lnTo>
                  <a:lnTo>
                    <a:pt x="1712627" y="643904"/>
                  </a:lnTo>
                  <a:lnTo>
                    <a:pt x="1718351" y="639457"/>
                  </a:lnTo>
                  <a:lnTo>
                    <a:pt x="1723757" y="635010"/>
                  </a:lnTo>
                  <a:lnTo>
                    <a:pt x="1729163" y="631198"/>
                  </a:lnTo>
                  <a:lnTo>
                    <a:pt x="1735205" y="627387"/>
                  </a:lnTo>
                  <a:lnTo>
                    <a:pt x="1741565" y="624210"/>
                  </a:lnTo>
                  <a:lnTo>
                    <a:pt x="1747288" y="621352"/>
                  </a:lnTo>
                  <a:lnTo>
                    <a:pt x="1753966" y="618810"/>
                  </a:lnTo>
                  <a:lnTo>
                    <a:pt x="1760326" y="616587"/>
                  </a:lnTo>
                  <a:lnTo>
                    <a:pt x="1767004" y="614681"/>
                  </a:lnTo>
                  <a:lnTo>
                    <a:pt x="1773682" y="613093"/>
                  </a:lnTo>
                  <a:lnTo>
                    <a:pt x="1780677" y="612140"/>
                  </a:lnTo>
                  <a:lnTo>
                    <a:pt x="1787673" y="611187"/>
                  </a:lnTo>
                  <a:close/>
                  <a:moveTo>
                    <a:pt x="630238" y="565150"/>
                  </a:moveTo>
                  <a:lnTo>
                    <a:pt x="639136" y="565468"/>
                  </a:lnTo>
                  <a:lnTo>
                    <a:pt x="647397" y="566420"/>
                  </a:lnTo>
                  <a:lnTo>
                    <a:pt x="655977" y="567372"/>
                  </a:lnTo>
                  <a:lnTo>
                    <a:pt x="664557" y="569276"/>
                  </a:lnTo>
                  <a:lnTo>
                    <a:pt x="672501" y="571498"/>
                  </a:lnTo>
                  <a:lnTo>
                    <a:pt x="680762" y="574354"/>
                  </a:lnTo>
                  <a:lnTo>
                    <a:pt x="689024" y="577211"/>
                  </a:lnTo>
                  <a:lnTo>
                    <a:pt x="696333" y="581020"/>
                  </a:lnTo>
                  <a:lnTo>
                    <a:pt x="703959" y="585463"/>
                  </a:lnTo>
                  <a:lnTo>
                    <a:pt x="711268" y="589907"/>
                  </a:lnTo>
                  <a:lnTo>
                    <a:pt x="718258" y="594667"/>
                  </a:lnTo>
                  <a:lnTo>
                    <a:pt x="725249" y="600063"/>
                  </a:lnTo>
                  <a:lnTo>
                    <a:pt x="731922" y="605776"/>
                  </a:lnTo>
                  <a:lnTo>
                    <a:pt x="738278" y="611489"/>
                  </a:lnTo>
                  <a:lnTo>
                    <a:pt x="744633" y="618154"/>
                  </a:lnTo>
                  <a:lnTo>
                    <a:pt x="750353" y="624820"/>
                  </a:lnTo>
                  <a:lnTo>
                    <a:pt x="756072" y="632437"/>
                  </a:lnTo>
                  <a:lnTo>
                    <a:pt x="761474" y="639737"/>
                  </a:lnTo>
                  <a:lnTo>
                    <a:pt x="766241" y="647354"/>
                  </a:lnTo>
                  <a:lnTo>
                    <a:pt x="771007" y="655289"/>
                  </a:lnTo>
                  <a:lnTo>
                    <a:pt x="775456" y="663541"/>
                  </a:lnTo>
                  <a:lnTo>
                    <a:pt x="779587" y="672111"/>
                  </a:lnTo>
                  <a:lnTo>
                    <a:pt x="783400" y="680998"/>
                  </a:lnTo>
                  <a:lnTo>
                    <a:pt x="786895" y="690202"/>
                  </a:lnTo>
                  <a:lnTo>
                    <a:pt x="790073" y="699406"/>
                  </a:lnTo>
                  <a:lnTo>
                    <a:pt x="792615" y="708611"/>
                  </a:lnTo>
                  <a:lnTo>
                    <a:pt x="794839" y="718450"/>
                  </a:lnTo>
                  <a:lnTo>
                    <a:pt x="796746" y="728606"/>
                  </a:lnTo>
                  <a:lnTo>
                    <a:pt x="798017" y="738445"/>
                  </a:lnTo>
                  <a:lnTo>
                    <a:pt x="799288" y="748919"/>
                  </a:lnTo>
                  <a:lnTo>
                    <a:pt x="799923" y="759076"/>
                  </a:lnTo>
                  <a:lnTo>
                    <a:pt x="800241" y="769550"/>
                  </a:lnTo>
                  <a:lnTo>
                    <a:pt x="799923" y="777802"/>
                  </a:lnTo>
                  <a:lnTo>
                    <a:pt x="799606" y="786054"/>
                  </a:lnTo>
                  <a:lnTo>
                    <a:pt x="798970" y="793989"/>
                  </a:lnTo>
                  <a:lnTo>
                    <a:pt x="798017" y="801923"/>
                  </a:lnTo>
                  <a:lnTo>
                    <a:pt x="797064" y="809541"/>
                  </a:lnTo>
                  <a:lnTo>
                    <a:pt x="795475" y="817476"/>
                  </a:lnTo>
                  <a:lnTo>
                    <a:pt x="793568" y="825093"/>
                  </a:lnTo>
                  <a:lnTo>
                    <a:pt x="791979" y="832710"/>
                  </a:lnTo>
                  <a:lnTo>
                    <a:pt x="789755" y="840328"/>
                  </a:lnTo>
                  <a:lnTo>
                    <a:pt x="787531" y="847310"/>
                  </a:lnTo>
                  <a:lnTo>
                    <a:pt x="784671" y="854293"/>
                  </a:lnTo>
                  <a:lnTo>
                    <a:pt x="781811" y="861276"/>
                  </a:lnTo>
                  <a:lnTo>
                    <a:pt x="778951" y="868258"/>
                  </a:lnTo>
                  <a:lnTo>
                    <a:pt x="775456" y="874923"/>
                  </a:lnTo>
                  <a:lnTo>
                    <a:pt x="772278" y="880954"/>
                  </a:lnTo>
                  <a:lnTo>
                    <a:pt x="768465" y="887619"/>
                  </a:lnTo>
                  <a:lnTo>
                    <a:pt x="764970" y="893649"/>
                  </a:lnTo>
                  <a:lnTo>
                    <a:pt x="760839" y="899680"/>
                  </a:lnTo>
                  <a:lnTo>
                    <a:pt x="756708" y="905393"/>
                  </a:lnTo>
                  <a:lnTo>
                    <a:pt x="752259" y="911106"/>
                  </a:lnTo>
                  <a:lnTo>
                    <a:pt x="747810" y="916501"/>
                  </a:lnTo>
                  <a:lnTo>
                    <a:pt x="743044" y="921580"/>
                  </a:lnTo>
                  <a:lnTo>
                    <a:pt x="738278" y="926341"/>
                  </a:lnTo>
                  <a:lnTo>
                    <a:pt x="733193" y="931101"/>
                  </a:lnTo>
                  <a:lnTo>
                    <a:pt x="728109" y="936180"/>
                  </a:lnTo>
                  <a:lnTo>
                    <a:pt x="722707" y="939988"/>
                  </a:lnTo>
                  <a:lnTo>
                    <a:pt x="717305" y="944114"/>
                  </a:lnTo>
                  <a:lnTo>
                    <a:pt x="711903" y="948241"/>
                  </a:lnTo>
                  <a:lnTo>
                    <a:pt x="706183" y="951414"/>
                  </a:lnTo>
                  <a:lnTo>
                    <a:pt x="700464" y="954906"/>
                  </a:lnTo>
                  <a:lnTo>
                    <a:pt x="694426" y="958080"/>
                  </a:lnTo>
                  <a:lnTo>
                    <a:pt x="688071" y="960619"/>
                  </a:lnTo>
                  <a:lnTo>
                    <a:pt x="688071" y="1044727"/>
                  </a:lnTo>
                  <a:lnTo>
                    <a:pt x="703641" y="1047266"/>
                  </a:lnTo>
                  <a:lnTo>
                    <a:pt x="718894" y="1050440"/>
                  </a:lnTo>
                  <a:lnTo>
                    <a:pt x="733829" y="1053614"/>
                  </a:lnTo>
                  <a:lnTo>
                    <a:pt x="748764" y="1057740"/>
                  </a:lnTo>
                  <a:lnTo>
                    <a:pt x="763063" y="1062184"/>
                  </a:lnTo>
                  <a:lnTo>
                    <a:pt x="777045" y="1066945"/>
                  </a:lnTo>
                  <a:lnTo>
                    <a:pt x="791026" y="1072340"/>
                  </a:lnTo>
                  <a:lnTo>
                    <a:pt x="804690" y="1078371"/>
                  </a:lnTo>
                  <a:lnTo>
                    <a:pt x="818036" y="1085036"/>
                  </a:lnTo>
                  <a:lnTo>
                    <a:pt x="831064" y="1091701"/>
                  </a:lnTo>
                  <a:lnTo>
                    <a:pt x="843775" y="1099001"/>
                  </a:lnTo>
                  <a:lnTo>
                    <a:pt x="856167" y="1106618"/>
                  </a:lnTo>
                  <a:lnTo>
                    <a:pt x="867925" y="1114871"/>
                  </a:lnTo>
                  <a:lnTo>
                    <a:pt x="879682" y="1123440"/>
                  </a:lnTo>
                  <a:lnTo>
                    <a:pt x="890804" y="1132010"/>
                  </a:lnTo>
                  <a:lnTo>
                    <a:pt x="901925" y="1141214"/>
                  </a:lnTo>
                  <a:lnTo>
                    <a:pt x="912094" y="1151370"/>
                  </a:lnTo>
                  <a:lnTo>
                    <a:pt x="921944" y="1161210"/>
                  </a:lnTo>
                  <a:lnTo>
                    <a:pt x="931795" y="1171683"/>
                  </a:lnTo>
                  <a:lnTo>
                    <a:pt x="940692" y="1182157"/>
                  </a:lnTo>
                  <a:lnTo>
                    <a:pt x="949272" y="1193266"/>
                  </a:lnTo>
                  <a:lnTo>
                    <a:pt x="957534" y="1204692"/>
                  </a:lnTo>
                  <a:lnTo>
                    <a:pt x="965160" y="1216118"/>
                  </a:lnTo>
                  <a:lnTo>
                    <a:pt x="972151" y="1227862"/>
                  </a:lnTo>
                  <a:lnTo>
                    <a:pt x="979142" y="1240557"/>
                  </a:lnTo>
                  <a:lnTo>
                    <a:pt x="985179" y="1252618"/>
                  </a:lnTo>
                  <a:lnTo>
                    <a:pt x="991217" y="1265631"/>
                  </a:lnTo>
                  <a:lnTo>
                    <a:pt x="995983" y="1278327"/>
                  </a:lnTo>
                  <a:lnTo>
                    <a:pt x="1000749" y="1291657"/>
                  </a:lnTo>
                  <a:lnTo>
                    <a:pt x="1004880" y="1304988"/>
                  </a:lnTo>
                  <a:lnTo>
                    <a:pt x="1008058" y="1318635"/>
                  </a:lnTo>
                  <a:lnTo>
                    <a:pt x="1010600" y="1332600"/>
                  </a:lnTo>
                  <a:lnTo>
                    <a:pt x="1014413" y="1484313"/>
                  </a:lnTo>
                  <a:lnTo>
                    <a:pt x="246063" y="1484313"/>
                  </a:lnTo>
                  <a:lnTo>
                    <a:pt x="249876" y="1332600"/>
                  </a:lnTo>
                  <a:lnTo>
                    <a:pt x="252419" y="1318635"/>
                  </a:lnTo>
                  <a:lnTo>
                    <a:pt x="255596" y="1304988"/>
                  </a:lnTo>
                  <a:lnTo>
                    <a:pt x="259727" y="1291657"/>
                  </a:lnTo>
                  <a:lnTo>
                    <a:pt x="264176" y="1278327"/>
                  </a:lnTo>
                  <a:lnTo>
                    <a:pt x="269260" y="1265631"/>
                  </a:lnTo>
                  <a:lnTo>
                    <a:pt x="275297" y="1252618"/>
                  </a:lnTo>
                  <a:lnTo>
                    <a:pt x="281017" y="1240557"/>
                  </a:lnTo>
                  <a:lnTo>
                    <a:pt x="288008" y="1227862"/>
                  </a:lnTo>
                  <a:lnTo>
                    <a:pt x="294999" y="1216118"/>
                  </a:lnTo>
                  <a:lnTo>
                    <a:pt x="302943" y="1204692"/>
                  </a:lnTo>
                  <a:lnTo>
                    <a:pt x="310887" y="1193266"/>
                  </a:lnTo>
                  <a:lnTo>
                    <a:pt x="319784" y="1182157"/>
                  </a:lnTo>
                  <a:lnTo>
                    <a:pt x="328682" y="1171683"/>
                  </a:lnTo>
                  <a:lnTo>
                    <a:pt x="338214" y="1161210"/>
                  </a:lnTo>
                  <a:lnTo>
                    <a:pt x="348383" y="1151370"/>
                  </a:lnTo>
                  <a:lnTo>
                    <a:pt x="358869" y="1141214"/>
                  </a:lnTo>
                  <a:lnTo>
                    <a:pt x="369673" y="1132010"/>
                  </a:lnTo>
                  <a:lnTo>
                    <a:pt x="380795" y="1123440"/>
                  </a:lnTo>
                  <a:lnTo>
                    <a:pt x="392552" y="1114871"/>
                  </a:lnTo>
                  <a:lnTo>
                    <a:pt x="404309" y="1106618"/>
                  </a:lnTo>
                  <a:lnTo>
                    <a:pt x="417020" y="1099001"/>
                  </a:lnTo>
                  <a:lnTo>
                    <a:pt x="429412" y="1091701"/>
                  </a:lnTo>
                  <a:lnTo>
                    <a:pt x="442441" y="1085036"/>
                  </a:lnTo>
                  <a:lnTo>
                    <a:pt x="455787" y="1078371"/>
                  </a:lnTo>
                  <a:lnTo>
                    <a:pt x="469450" y="1072340"/>
                  </a:lnTo>
                  <a:lnTo>
                    <a:pt x="483432" y="1066945"/>
                  </a:lnTo>
                  <a:lnTo>
                    <a:pt x="497413" y="1062184"/>
                  </a:lnTo>
                  <a:lnTo>
                    <a:pt x="511713" y="1057740"/>
                  </a:lnTo>
                  <a:lnTo>
                    <a:pt x="526648" y="1053614"/>
                  </a:lnTo>
                  <a:lnTo>
                    <a:pt x="541582" y="1050440"/>
                  </a:lnTo>
                  <a:lnTo>
                    <a:pt x="556835" y="1047266"/>
                  </a:lnTo>
                  <a:lnTo>
                    <a:pt x="571770" y="1044727"/>
                  </a:lnTo>
                  <a:lnTo>
                    <a:pt x="571770" y="960619"/>
                  </a:lnTo>
                  <a:lnTo>
                    <a:pt x="566050" y="958080"/>
                  </a:lnTo>
                  <a:lnTo>
                    <a:pt x="560013" y="954906"/>
                  </a:lnTo>
                  <a:lnTo>
                    <a:pt x="554293" y="951414"/>
                  </a:lnTo>
                  <a:lnTo>
                    <a:pt x="548573" y="948241"/>
                  </a:lnTo>
                  <a:lnTo>
                    <a:pt x="543171" y="944114"/>
                  </a:lnTo>
                  <a:lnTo>
                    <a:pt x="537452" y="939988"/>
                  </a:lnTo>
                  <a:lnTo>
                    <a:pt x="532367" y="935545"/>
                  </a:lnTo>
                  <a:lnTo>
                    <a:pt x="527283" y="931101"/>
                  </a:lnTo>
                  <a:lnTo>
                    <a:pt x="522199" y="926341"/>
                  </a:lnTo>
                  <a:lnTo>
                    <a:pt x="517433" y="921580"/>
                  </a:lnTo>
                  <a:lnTo>
                    <a:pt x="512348" y="916501"/>
                  </a:lnTo>
                  <a:lnTo>
                    <a:pt x="507900" y="911106"/>
                  </a:lnTo>
                  <a:lnTo>
                    <a:pt x="503769" y="905393"/>
                  </a:lnTo>
                  <a:lnTo>
                    <a:pt x="499638" y="899680"/>
                  </a:lnTo>
                  <a:lnTo>
                    <a:pt x="495507" y="893649"/>
                  </a:lnTo>
                  <a:lnTo>
                    <a:pt x="491694" y="887302"/>
                  </a:lnTo>
                  <a:lnTo>
                    <a:pt x="488198" y="880954"/>
                  </a:lnTo>
                  <a:lnTo>
                    <a:pt x="484385" y="874923"/>
                  </a:lnTo>
                  <a:lnTo>
                    <a:pt x="481525" y="868258"/>
                  </a:lnTo>
                  <a:lnTo>
                    <a:pt x="478665" y="861276"/>
                  </a:lnTo>
                  <a:lnTo>
                    <a:pt x="475488" y="854293"/>
                  </a:lnTo>
                  <a:lnTo>
                    <a:pt x="472946" y="847310"/>
                  </a:lnTo>
                  <a:lnTo>
                    <a:pt x="470404" y="839693"/>
                  </a:lnTo>
                  <a:lnTo>
                    <a:pt x="468497" y="832393"/>
                  </a:lnTo>
                  <a:lnTo>
                    <a:pt x="466273" y="825093"/>
                  </a:lnTo>
                  <a:lnTo>
                    <a:pt x="465002" y="817476"/>
                  </a:lnTo>
                  <a:lnTo>
                    <a:pt x="463413" y="809541"/>
                  </a:lnTo>
                  <a:lnTo>
                    <a:pt x="462142" y="801923"/>
                  </a:lnTo>
                  <a:lnTo>
                    <a:pt x="461189" y="793989"/>
                  </a:lnTo>
                  <a:lnTo>
                    <a:pt x="460871" y="786054"/>
                  </a:lnTo>
                  <a:lnTo>
                    <a:pt x="460235" y="777802"/>
                  </a:lnTo>
                  <a:lnTo>
                    <a:pt x="460235" y="769550"/>
                  </a:lnTo>
                  <a:lnTo>
                    <a:pt x="460553" y="759076"/>
                  </a:lnTo>
                  <a:lnTo>
                    <a:pt x="460871" y="748919"/>
                  </a:lnTo>
                  <a:lnTo>
                    <a:pt x="461824" y="738445"/>
                  </a:lnTo>
                  <a:lnTo>
                    <a:pt x="463413" y="728606"/>
                  </a:lnTo>
                  <a:lnTo>
                    <a:pt x="465637" y="718450"/>
                  </a:lnTo>
                  <a:lnTo>
                    <a:pt x="467862" y="708611"/>
                  </a:lnTo>
                  <a:lnTo>
                    <a:pt x="470404" y="699406"/>
                  </a:lnTo>
                  <a:lnTo>
                    <a:pt x="473264" y="690202"/>
                  </a:lnTo>
                  <a:lnTo>
                    <a:pt x="477077" y="680998"/>
                  </a:lnTo>
                  <a:lnTo>
                    <a:pt x="480890" y="672111"/>
                  </a:lnTo>
                  <a:lnTo>
                    <a:pt x="484703" y="663541"/>
                  </a:lnTo>
                  <a:lnTo>
                    <a:pt x="489152" y="655289"/>
                  </a:lnTo>
                  <a:lnTo>
                    <a:pt x="493918" y="647354"/>
                  </a:lnTo>
                  <a:lnTo>
                    <a:pt x="498685" y="639737"/>
                  </a:lnTo>
                  <a:lnTo>
                    <a:pt x="504404" y="632437"/>
                  </a:lnTo>
                  <a:lnTo>
                    <a:pt x="509806" y="624820"/>
                  </a:lnTo>
                  <a:lnTo>
                    <a:pt x="515844" y="618154"/>
                  </a:lnTo>
                  <a:lnTo>
                    <a:pt x="522199" y="611489"/>
                  </a:lnTo>
                  <a:lnTo>
                    <a:pt x="528236" y="605776"/>
                  </a:lnTo>
                  <a:lnTo>
                    <a:pt x="534909" y="600063"/>
                  </a:lnTo>
                  <a:lnTo>
                    <a:pt x="541900" y="594667"/>
                  </a:lnTo>
                  <a:lnTo>
                    <a:pt x="548891" y="589907"/>
                  </a:lnTo>
                  <a:lnTo>
                    <a:pt x="556517" y="585463"/>
                  </a:lnTo>
                  <a:lnTo>
                    <a:pt x="564144" y="581020"/>
                  </a:lnTo>
                  <a:lnTo>
                    <a:pt x="571770" y="577211"/>
                  </a:lnTo>
                  <a:lnTo>
                    <a:pt x="579714" y="574354"/>
                  </a:lnTo>
                  <a:lnTo>
                    <a:pt x="587658" y="571498"/>
                  </a:lnTo>
                  <a:lnTo>
                    <a:pt x="595920" y="569276"/>
                  </a:lnTo>
                  <a:lnTo>
                    <a:pt x="604499" y="567372"/>
                  </a:lnTo>
                  <a:lnTo>
                    <a:pt x="612761" y="566420"/>
                  </a:lnTo>
                  <a:lnTo>
                    <a:pt x="621659" y="565468"/>
                  </a:lnTo>
                  <a:lnTo>
                    <a:pt x="630238" y="565150"/>
                  </a:lnTo>
                  <a:close/>
                  <a:moveTo>
                    <a:pt x="181836" y="158167"/>
                  </a:moveTo>
                  <a:lnTo>
                    <a:pt x="178980" y="158484"/>
                  </a:lnTo>
                  <a:lnTo>
                    <a:pt x="176441" y="159119"/>
                  </a:lnTo>
                  <a:lnTo>
                    <a:pt x="173902" y="160390"/>
                  </a:lnTo>
                  <a:lnTo>
                    <a:pt x="171681" y="161343"/>
                  </a:lnTo>
                  <a:lnTo>
                    <a:pt x="169459" y="162613"/>
                  </a:lnTo>
                  <a:lnTo>
                    <a:pt x="167238" y="163884"/>
                  </a:lnTo>
                  <a:lnTo>
                    <a:pt x="165651" y="165789"/>
                  </a:lnTo>
                  <a:lnTo>
                    <a:pt x="164065" y="167695"/>
                  </a:lnTo>
                  <a:lnTo>
                    <a:pt x="162478" y="169918"/>
                  </a:lnTo>
                  <a:lnTo>
                    <a:pt x="161209" y="171824"/>
                  </a:lnTo>
                  <a:lnTo>
                    <a:pt x="159939" y="174364"/>
                  </a:lnTo>
                  <a:lnTo>
                    <a:pt x="159305" y="176588"/>
                  </a:lnTo>
                  <a:lnTo>
                    <a:pt x="158352" y="179128"/>
                  </a:lnTo>
                  <a:lnTo>
                    <a:pt x="158035" y="181669"/>
                  </a:lnTo>
                  <a:lnTo>
                    <a:pt x="157718" y="184210"/>
                  </a:lnTo>
                  <a:lnTo>
                    <a:pt x="157718" y="1440334"/>
                  </a:lnTo>
                  <a:lnTo>
                    <a:pt x="158352" y="1447639"/>
                  </a:lnTo>
                  <a:lnTo>
                    <a:pt x="159622" y="1454944"/>
                  </a:lnTo>
                  <a:lnTo>
                    <a:pt x="161526" y="1463202"/>
                  </a:lnTo>
                  <a:lnTo>
                    <a:pt x="164065" y="1471142"/>
                  </a:lnTo>
                  <a:lnTo>
                    <a:pt x="167238" y="1479717"/>
                  </a:lnTo>
                  <a:lnTo>
                    <a:pt x="171363" y="1488610"/>
                  </a:lnTo>
                  <a:lnTo>
                    <a:pt x="175806" y="1497185"/>
                  </a:lnTo>
                  <a:lnTo>
                    <a:pt x="181201" y="1506078"/>
                  </a:lnTo>
                  <a:lnTo>
                    <a:pt x="187230" y="1514336"/>
                  </a:lnTo>
                  <a:lnTo>
                    <a:pt x="193577" y="1522594"/>
                  </a:lnTo>
                  <a:lnTo>
                    <a:pt x="200876" y="1530534"/>
                  </a:lnTo>
                  <a:lnTo>
                    <a:pt x="208492" y="1538156"/>
                  </a:lnTo>
                  <a:lnTo>
                    <a:pt x="216743" y="1545143"/>
                  </a:lnTo>
                  <a:lnTo>
                    <a:pt x="225629" y="1551178"/>
                  </a:lnTo>
                  <a:lnTo>
                    <a:pt x="230389" y="1554354"/>
                  </a:lnTo>
                  <a:lnTo>
                    <a:pt x="235149" y="1557212"/>
                  </a:lnTo>
                  <a:lnTo>
                    <a:pt x="239909" y="1559753"/>
                  </a:lnTo>
                  <a:lnTo>
                    <a:pt x="244669" y="1561976"/>
                  </a:lnTo>
                  <a:lnTo>
                    <a:pt x="1018979" y="1561976"/>
                  </a:lnTo>
                  <a:lnTo>
                    <a:pt x="1018979" y="1559436"/>
                  </a:lnTo>
                  <a:lnTo>
                    <a:pt x="1028182" y="1554354"/>
                  </a:lnTo>
                  <a:lnTo>
                    <a:pt x="1037068" y="1548637"/>
                  </a:lnTo>
                  <a:lnTo>
                    <a:pt x="1045636" y="1542603"/>
                  </a:lnTo>
                  <a:lnTo>
                    <a:pt x="1053252" y="1535298"/>
                  </a:lnTo>
                  <a:lnTo>
                    <a:pt x="1060551" y="1527993"/>
                  </a:lnTo>
                  <a:lnTo>
                    <a:pt x="1067532" y="1520370"/>
                  </a:lnTo>
                  <a:lnTo>
                    <a:pt x="1073879" y="1512113"/>
                  </a:lnTo>
                  <a:lnTo>
                    <a:pt x="1079908" y="1504173"/>
                  </a:lnTo>
                  <a:lnTo>
                    <a:pt x="1084986" y="1495597"/>
                  </a:lnTo>
                  <a:lnTo>
                    <a:pt x="1089429" y="1487022"/>
                  </a:lnTo>
                  <a:lnTo>
                    <a:pt x="1093554" y="1479082"/>
                  </a:lnTo>
                  <a:lnTo>
                    <a:pt x="1096728" y="1470507"/>
                  </a:lnTo>
                  <a:lnTo>
                    <a:pt x="1099266" y="1462884"/>
                  </a:lnTo>
                  <a:lnTo>
                    <a:pt x="1101170" y="1454626"/>
                  </a:lnTo>
                  <a:lnTo>
                    <a:pt x="1102122" y="1447321"/>
                  </a:lnTo>
                  <a:lnTo>
                    <a:pt x="1102757" y="1440334"/>
                  </a:lnTo>
                  <a:lnTo>
                    <a:pt x="1102757" y="184210"/>
                  </a:lnTo>
                  <a:lnTo>
                    <a:pt x="1102122" y="181669"/>
                  </a:lnTo>
                  <a:lnTo>
                    <a:pt x="1101805" y="179128"/>
                  </a:lnTo>
                  <a:lnTo>
                    <a:pt x="1101170" y="176588"/>
                  </a:lnTo>
                  <a:lnTo>
                    <a:pt x="1100536" y="174364"/>
                  </a:lnTo>
                  <a:lnTo>
                    <a:pt x="1099266" y="171824"/>
                  </a:lnTo>
                  <a:lnTo>
                    <a:pt x="1097997" y="169918"/>
                  </a:lnTo>
                  <a:lnTo>
                    <a:pt x="1096410" y="167695"/>
                  </a:lnTo>
                  <a:lnTo>
                    <a:pt x="1094824" y="165789"/>
                  </a:lnTo>
                  <a:lnTo>
                    <a:pt x="1092919" y="163884"/>
                  </a:lnTo>
                  <a:lnTo>
                    <a:pt x="1090698" y="162613"/>
                  </a:lnTo>
                  <a:lnTo>
                    <a:pt x="1088794" y="161343"/>
                  </a:lnTo>
                  <a:lnTo>
                    <a:pt x="1086573" y="160390"/>
                  </a:lnTo>
                  <a:lnTo>
                    <a:pt x="1083716" y="159119"/>
                  </a:lnTo>
                  <a:lnTo>
                    <a:pt x="1081178" y="158484"/>
                  </a:lnTo>
                  <a:lnTo>
                    <a:pt x="1078639" y="158167"/>
                  </a:lnTo>
                  <a:lnTo>
                    <a:pt x="1076100" y="158167"/>
                  </a:lnTo>
                  <a:lnTo>
                    <a:pt x="184374" y="158167"/>
                  </a:lnTo>
                  <a:lnTo>
                    <a:pt x="181836" y="158167"/>
                  </a:lnTo>
                  <a:close/>
                  <a:moveTo>
                    <a:pt x="1414463" y="157162"/>
                  </a:moveTo>
                  <a:lnTo>
                    <a:pt x="2153497" y="157162"/>
                  </a:lnTo>
                  <a:lnTo>
                    <a:pt x="2161123" y="157162"/>
                  </a:lnTo>
                  <a:lnTo>
                    <a:pt x="2169066" y="158114"/>
                  </a:lnTo>
                  <a:lnTo>
                    <a:pt x="2176374" y="158749"/>
                  </a:lnTo>
                  <a:lnTo>
                    <a:pt x="2183364" y="160337"/>
                  </a:lnTo>
                  <a:lnTo>
                    <a:pt x="2190671" y="161924"/>
                  </a:lnTo>
                  <a:lnTo>
                    <a:pt x="2197661" y="163829"/>
                  </a:lnTo>
                  <a:lnTo>
                    <a:pt x="2204651" y="166052"/>
                  </a:lnTo>
                  <a:lnTo>
                    <a:pt x="2211324" y="168909"/>
                  </a:lnTo>
                  <a:lnTo>
                    <a:pt x="2217996" y="172084"/>
                  </a:lnTo>
                  <a:lnTo>
                    <a:pt x="2224350" y="174942"/>
                  </a:lnTo>
                  <a:lnTo>
                    <a:pt x="2230387" y="178752"/>
                  </a:lnTo>
                  <a:lnTo>
                    <a:pt x="2236424" y="182562"/>
                  </a:lnTo>
                  <a:lnTo>
                    <a:pt x="2242461" y="186689"/>
                  </a:lnTo>
                  <a:lnTo>
                    <a:pt x="2247862" y="191134"/>
                  </a:lnTo>
                  <a:lnTo>
                    <a:pt x="2253264" y="195579"/>
                  </a:lnTo>
                  <a:lnTo>
                    <a:pt x="2258665" y="200659"/>
                  </a:lnTo>
                  <a:lnTo>
                    <a:pt x="2263431" y="206057"/>
                  </a:lnTo>
                  <a:lnTo>
                    <a:pt x="2268197" y="211137"/>
                  </a:lnTo>
                  <a:lnTo>
                    <a:pt x="2272645" y="216852"/>
                  </a:lnTo>
                  <a:lnTo>
                    <a:pt x="2276776" y="222567"/>
                  </a:lnTo>
                  <a:lnTo>
                    <a:pt x="2280270" y="228917"/>
                  </a:lnTo>
                  <a:lnTo>
                    <a:pt x="2284083" y="234949"/>
                  </a:lnTo>
                  <a:lnTo>
                    <a:pt x="2287261" y="241299"/>
                  </a:lnTo>
                  <a:lnTo>
                    <a:pt x="2290438" y="247967"/>
                  </a:lnTo>
                  <a:lnTo>
                    <a:pt x="2292980" y="254634"/>
                  </a:lnTo>
                  <a:lnTo>
                    <a:pt x="2295204" y="261619"/>
                  </a:lnTo>
                  <a:lnTo>
                    <a:pt x="2297428" y="268604"/>
                  </a:lnTo>
                  <a:lnTo>
                    <a:pt x="2298699" y="275589"/>
                  </a:lnTo>
                  <a:lnTo>
                    <a:pt x="2300287" y="282892"/>
                  </a:lnTo>
                  <a:lnTo>
                    <a:pt x="2300923" y="290512"/>
                  </a:lnTo>
                  <a:lnTo>
                    <a:pt x="2301876" y="297814"/>
                  </a:lnTo>
                  <a:lnTo>
                    <a:pt x="2301876" y="305434"/>
                  </a:lnTo>
                  <a:lnTo>
                    <a:pt x="2301876" y="1484630"/>
                  </a:lnTo>
                  <a:lnTo>
                    <a:pt x="2301876" y="1497013"/>
                  </a:lnTo>
                  <a:lnTo>
                    <a:pt x="2300923" y="1509078"/>
                  </a:lnTo>
                  <a:lnTo>
                    <a:pt x="2299652" y="1521143"/>
                  </a:lnTo>
                  <a:lnTo>
                    <a:pt x="2298063" y="1533208"/>
                  </a:lnTo>
                  <a:lnTo>
                    <a:pt x="2295839" y="1544638"/>
                  </a:lnTo>
                  <a:lnTo>
                    <a:pt x="2292980" y="1555433"/>
                  </a:lnTo>
                  <a:lnTo>
                    <a:pt x="2289802" y="1566545"/>
                  </a:lnTo>
                  <a:lnTo>
                    <a:pt x="2285990" y="1577340"/>
                  </a:lnTo>
                  <a:lnTo>
                    <a:pt x="2281859" y="1587500"/>
                  </a:lnTo>
                  <a:lnTo>
                    <a:pt x="2277093" y="1597660"/>
                  </a:lnTo>
                  <a:lnTo>
                    <a:pt x="2271374" y="1607503"/>
                  </a:lnTo>
                  <a:lnTo>
                    <a:pt x="2265655" y="1616710"/>
                  </a:lnTo>
                  <a:lnTo>
                    <a:pt x="2259300" y="1625918"/>
                  </a:lnTo>
                  <a:lnTo>
                    <a:pt x="2252310" y="1634808"/>
                  </a:lnTo>
                  <a:lnTo>
                    <a:pt x="2244685" y="1643063"/>
                  </a:lnTo>
                  <a:lnTo>
                    <a:pt x="2236424" y="1651000"/>
                  </a:lnTo>
                  <a:lnTo>
                    <a:pt x="2227846" y="1658938"/>
                  </a:lnTo>
                  <a:lnTo>
                    <a:pt x="2218631" y="1665923"/>
                  </a:lnTo>
                  <a:lnTo>
                    <a:pt x="2208782" y="1672908"/>
                  </a:lnTo>
                  <a:lnTo>
                    <a:pt x="2198297" y="1678940"/>
                  </a:lnTo>
                  <a:lnTo>
                    <a:pt x="2187494" y="1684973"/>
                  </a:lnTo>
                  <a:lnTo>
                    <a:pt x="2176056" y="1690370"/>
                  </a:lnTo>
                  <a:lnTo>
                    <a:pt x="2163664" y="1695450"/>
                  </a:lnTo>
                  <a:lnTo>
                    <a:pt x="2150955" y="1700213"/>
                  </a:lnTo>
                  <a:lnTo>
                    <a:pt x="2137611" y="1704023"/>
                  </a:lnTo>
                  <a:lnTo>
                    <a:pt x="2123631" y="1707515"/>
                  </a:lnTo>
                  <a:lnTo>
                    <a:pt x="2108698" y="1710373"/>
                  </a:lnTo>
                  <a:lnTo>
                    <a:pt x="2093764" y="1712913"/>
                  </a:lnTo>
                  <a:lnTo>
                    <a:pt x="2077878" y="1715135"/>
                  </a:lnTo>
                  <a:lnTo>
                    <a:pt x="2061038" y="1716405"/>
                  </a:lnTo>
                  <a:lnTo>
                    <a:pt x="2044199" y="1717358"/>
                  </a:lnTo>
                  <a:lnTo>
                    <a:pt x="2026406" y="1717675"/>
                  </a:lnTo>
                  <a:lnTo>
                    <a:pt x="1563159" y="1717675"/>
                  </a:lnTo>
                  <a:lnTo>
                    <a:pt x="1551721" y="1717358"/>
                  </a:lnTo>
                  <a:lnTo>
                    <a:pt x="1540601" y="1716723"/>
                  </a:lnTo>
                  <a:lnTo>
                    <a:pt x="1529163" y="1715453"/>
                  </a:lnTo>
                  <a:lnTo>
                    <a:pt x="1518042" y="1714500"/>
                  </a:lnTo>
                  <a:lnTo>
                    <a:pt x="1506922" y="1712913"/>
                  </a:lnTo>
                  <a:lnTo>
                    <a:pt x="1495801" y="1710690"/>
                  </a:lnTo>
                  <a:lnTo>
                    <a:pt x="1485634" y="1709103"/>
                  </a:lnTo>
                  <a:lnTo>
                    <a:pt x="1475149" y="1706880"/>
                  </a:lnTo>
                  <a:lnTo>
                    <a:pt x="1456085" y="1701800"/>
                  </a:lnTo>
                  <a:lnTo>
                    <a:pt x="1439246" y="1697038"/>
                  </a:lnTo>
                  <a:lnTo>
                    <a:pt x="1424948" y="1692593"/>
                  </a:lnTo>
                  <a:lnTo>
                    <a:pt x="1414463" y="1688783"/>
                  </a:lnTo>
                  <a:lnTo>
                    <a:pt x="1414463" y="1342708"/>
                  </a:lnTo>
                  <a:lnTo>
                    <a:pt x="1416687" y="1347470"/>
                  </a:lnTo>
                  <a:lnTo>
                    <a:pt x="1419229" y="1352233"/>
                  </a:lnTo>
                  <a:lnTo>
                    <a:pt x="1422088" y="1357630"/>
                  </a:lnTo>
                  <a:lnTo>
                    <a:pt x="1425583" y="1362393"/>
                  </a:lnTo>
                  <a:lnTo>
                    <a:pt x="1429078" y="1367473"/>
                  </a:lnTo>
                  <a:lnTo>
                    <a:pt x="1433209" y="1372235"/>
                  </a:lnTo>
                  <a:lnTo>
                    <a:pt x="1437657" y="1376998"/>
                  </a:lnTo>
                  <a:lnTo>
                    <a:pt x="1442105" y="1381760"/>
                  </a:lnTo>
                  <a:lnTo>
                    <a:pt x="1446871" y="1386523"/>
                  </a:lnTo>
                  <a:lnTo>
                    <a:pt x="1451637" y="1390968"/>
                  </a:lnTo>
                  <a:lnTo>
                    <a:pt x="1456721" y="1395413"/>
                  </a:lnTo>
                  <a:lnTo>
                    <a:pt x="1462440" y="1399540"/>
                  </a:lnTo>
                  <a:lnTo>
                    <a:pt x="1467523" y="1403350"/>
                  </a:lnTo>
                  <a:lnTo>
                    <a:pt x="1472925" y="1406525"/>
                  </a:lnTo>
                  <a:lnTo>
                    <a:pt x="1478644" y="1410018"/>
                  </a:lnTo>
                  <a:lnTo>
                    <a:pt x="1484045" y="1412558"/>
                  </a:lnTo>
                  <a:lnTo>
                    <a:pt x="1484045" y="1413510"/>
                  </a:lnTo>
                  <a:lnTo>
                    <a:pt x="2108062" y="1413510"/>
                  </a:lnTo>
                  <a:lnTo>
                    <a:pt x="2108062" y="1410335"/>
                  </a:lnTo>
                  <a:lnTo>
                    <a:pt x="2115370" y="1406208"/>
                  </a:lnTo>
                  <a:lnTo>
                    <a:pt x="2122360" y="1401763"/>
                  </a:lnTo>
                  <a:lnTo>
                    <a:pt x="2129032" y="1396683"/>
                  </a:lnTo>
                  <a:lnTo>
                    <a:pt x="2135387" y="1390968"/>
                  </a:lnTo>
                  <a:lnTo>
                    <a:pt x="2141106" y="1385253"/>
                  </a:lnTo>
                  <a:lnTo>
                    <a:pt x="2146825" y="1378903"/>
                  </a:lnTo>
                  <a:lnTo>
                    <a:pt x="2151909" y="1372235"/>
                  </a:lnTo>
                  <a:lnTo>
                    <a:pt x="2156357" y="1365568"/>
                  </a:lnTo>
                  <a:lnTo>
                    <a:pt x="2160805" y="1358900"/>
                  </a:lnTo>
                  <a:lnTo>
                    <a:pt x="2163982" y="1352233"/>
                  </a:lnTo>
                  <a:lnTo>
                    <a:pt x="2167477" y="1345883"/>
                  </a:lnTo>
                  <a:lnTo>
                    <a:pt x="2170019" y="1339215"/>
                  </a:lnTo>
                  <a:lnTo>
                    <a:pt x="2172243" y="1332865"/>
                  </a:lnTo>
                  <a:lnTo>
                    <a:pt x="2173832" y="1326515"/>
                  </a:lnTo>
                  <a:lnTo>
                    <a:pt x="2174467" y="1320800"/>
                  </a:lnTo>
                  <a:lnTo>
                    <a:pt x="2174785" y="1315085"/>
                  </a:lnTo>
                  <a:lnTo>
                    <a:pt x="2174785" y="305434"/>
                  </a:lnTo>
                  <a:lnTo>
                    <a:pt x="2174467" y="301307"/>
                  </a:lnTo>
                  <a:lnTo>
                    <a:pt x="2172879" y="297497"/>
                  </a:lnTo>
                  <a:lnTo>
                    <a:pt x="2171290" y="293687"/>
                  </a:lnTo>
                  <a:lnTo>
                    <a:pt x="2168430" y="290829"/>
                  </a:lnTo>
                  <a:lnTo>
                    <a:pt x="2165571" y="288289"/>
                  </a:lnTo>
                  <a:lnTo>
                    <a:pt x="2162076" y="286067"/>
                  </a:lnTo>
                  <a:lnTo>
                    <a:pt x="2157945" y="284797"/>
                  </a:lnTo>
                  <a:lnTo>
                    <a:pt x="2153497" y="284479"/>
                  </a:lnTo>
                  <a:lnTo>
                    <a:pt x="1414463" y="284479"/>
                  </a:lnTo>
                  <a:lnTo>
                    <a:pt x="1414463" y="157162"/>
                  </a:lnTo>
                  <a:close/>
                  <a:moveTo>
                    <a:pt x="184374" y="0"/>
                  </a:moveTo>
                  <a:lnTo>
                    <a:pt x="1076100" y="0"/>
                  </a:lnTo>
                  <a:lnTo>
                    <a:pt x="1085621" y="317"/>
                  </a:lnTo>
                  <a:lnTo>
                    <a:pt x="1094824" y="953"/>
                  </a:lnTo>
                  <a:lnTo>
                    <a:pt x="1104026" y="1905"/>
                  </a:lnTo>
                  <a:lnTo>
                    <a:pt x="1113229" y="3494"/>
                  </a:lnTo>
                  <a:lnTo>
                    <a:pt x="1122115" y="5717"/>
                  </a:lnTo>
                  <a:lnTo>
                    <a:pt x="1131000" y="8258"/>
                  </a:lnTo>
                  <a:lnTo>
                    <a:pt x="1139568" y="11434"/>
                  </a:lnTo>
                  <a:lnTo>
                    <a:pt x="1147502" y="14610"/>
                  </a:lnTo>
                  <a:lnTo>
                    <a:pt x="1156070" y="18421"/>
                  </a:lnTo>
                  <a:lnTo>
                    <a:pt x="1163686" y="22232"/>
                  </a:lnTo>
                  <a:lnTo>
                    <a:pt x="1171620" y="26679"/>
                  </a:lnTo>
                  <a:lnTo>
                    <a:pt x="1178919" y="31443"/>
                  </a:lnTo>
                  <a:lnTo>
                    <a:pt x="1186217" y="36842"/>
                  </a:lnTo>
                  <a:lnTo>
                    <a:pt x="1193199" y="42241"/>
                  </a:lnTo>
                  <a:lnTo>
                    <a:pt x="1199863" y="47640"/>
                  </a:lnTo>
                  <a:lnTo>
                    <a:pt x="1206210" y="53993"/>
                  </a:lnTo>
                  <a:lnTo>
                    <a:pt x="1212557" y="60345"/>
                  </a:lnTo>
                  <a:lnTo>
                    <a:pt x="1218269" y="67014"/>
                  </a:lnTo>
                  <a:lnTo>
                    <a:pt x="1223981" y="74002"/>
                  </a:lnTo>
                  <a:lnTo>
                    <a:pt x="1229058" y="81306"/>
                  </a:lnTo>
                  <a:lnTo>
                    <a:pt x="1233818" y="88611"/>
                  </a:lnTo>
                  <a:lnTo>
                    <a:pt x="1238261" y="96551"/>
                  </a:lnTo>
                  <a:lnTo>
                    <a:pt x="1242387" y="104492"/>
                  </a:lnTo>
                  <a:lnTo>
                    <a:pt x="1245877" y="112749"/>
                  </a:lnTo>
                  <a:lnTo>
                    <a:pt x="1249368" y="121325"/>
                  </a:lnTo>
                  <a:lnTo>
                    <a:pt x="1252224" y="129582"/>
                  </a:lnTo>
                  <a:lnTo>
                    <a:pt x="1254446" y="138475"/>
                  </a:lnTo>
                  <a:lnTo>
                    <a:pt x="1256667" y="147368"/>
                  </a:lnTo>
                  <a:lnTo>
                    <a:pt x="1258254" y="156261"/>
                  </a:lnTo>
                  <a:lnTo>
                    <a:pt x="1259523" y="165472"/>
                  </a:lnTo>
                  <a:lnTo>
                    <a:pt x="1259840" y="175000"/>
                  </a:lnTo>
                  <a:lnTo>
                    <a:pt x="1260475" y="184210"/>
                  </a:lnTo>
                  <a:lnTo>
                    <a:pt x="1260475" y="1651541"/>
                  </a:lnTo>
                  <a:lnTo>
                    <a:pt x="1259840" y="1667103"/>
                  </a:lnTo>
                  <a:lnTo>
                    <a:pt x="1259206" y="1682348"/>
                  </a:lnTo>
                  <a:lnTo>
                    <a:pt x="1257936" y="1696958"/>
                  </a:lnTo>
                  <a:lnTo>
                    <a:pt x="1255715" y="1711886"/>
                  </a:lnTo>
                  <a:lnTo>
                    <a:pt x="1252542" y="1725860"/>
                  </a:lnTo>
                  <a:lnTo>
                    <a:pt x="1249368" y="1739835"/>
                  </a:lnTo>
                  <a:lnTo>
                    <a:pt x="1245243" y="1753492"/>
                  </a:lnTo>
                  <a:lnTo>
                    <a:pt x="1240483" y="1766831"/>
                  </a:lnTo>
                  <a:lnTo>
                    <a:pt x="1235405" y="1779535"/>
                  </a:lnTo>
                  <a:lnTo>
                    <a:pt x="1229376" y="1792239"/>
                  </a:lnTo>
                  <a:lnTo>
                    <a:pt x="1222712" y="1804308"/>
                  </a:lnTo>
                  <a:lnTo>
                    <a:pt x="1215413" y="1816060"/>
                  </a:lnTo>
                  <a:lnTo>
                    <a:pt x="1207162" y="1827493"/>
                  </a:lnTo>
                  <a:lnTo>
                    <a:pt x="1198594" y="1838292"/>
                  </a:lnTo>
                  <a:lnTo>
                    <a:pt x="1189391" y="1848773"/>
                  </a:lnTo>
                  <a:lnTo>
                    <a:pt x="1179236" y="1858619"/>
                  </a:lnTo>
                  <a:lnTo>
                    <a:pt x="1168129" y="1868147"/>
                  </a:lnTo>
                  <a:lnTo>
                    <a:pt x="1156705" y="1877040"/>
                  </a:lnTo>
                  <a:lnTo>
                    <a:pt x="1144646" y="1885615"/>
                  </a:lnTo>
                  <a:lnTo>
                    <a:pt x="1131635" y="1893555"/>
                  </a:lnTo>
                  <a:lnTo>
                    <a:pt x="1117989" y="1900860"/>
                  </a:lnTo>
                  <a:lnTo>
                    <a:pt x="1103709" y="1907530"/>
                  </a:lnTo>
                  <a:lnTo>
                    <a:pt x="1088794" y="1913882"/>
                  </a:lnTo>
                  <a:lnTo>
                    <a:pt x="1072927" y="1919599"/>
                  </a:lnTo>
                  <a:lnTo>
                    <a:pt x="1056108" y="1924680"/>
                  </a:lnTo>
                  <a:lnTo>
                    <a:pt x="1038654" y="1929127"/>
                  </a:lnTo>
                  <a:lnTo>
                    <a:pt x="1020566" y="1932620"/>
                  </a:lnTo>
                  <a:lnTo>
                    <a:pt x="1001526" y="1936114"/>
                  </a:lnTo>
                  <a:lnTo>
                    <a:pt x="981851" y="1938337"/>
                  </a:lnTo>
                  <a:lnTo>
                    <a:pt x="961541" y="1940243"/>
                  </a:lnTo>
                  <a:lnTo>
                    <a:pt x="940279" y="1941196"/>
                  </a:lnTo>
                  <a:lnTo>
                    <a:pt x="918065" y="1941513"/>
                  </a:lnTo>
                  <a:lnTo>
                    <a:pt x="342410" y="1941513"/>
                  </a:lnTo>
                  <a:lnTo>
                    <a:pt x="321148" y="1941196"/>
                  </a:lnTo>
                  <a:lnTo>
                    <a:pt x="300839" y="1940243"/>
                  </a:lnTo>
                  <a:lnTo>
                    <a:pt x="280846" y="1938337"/>
                  </a:lnTo>
                  <a:lnTo>
                    <a:pt x="261806" y="1936114"/>
                  </a:lnTo>
                  <a:lnTo>
                    <a:pt x="242765" y="1932938"/>
                  </a:lnTo>
                  <a:lnTo>
                    <a:pt x="225311" y="1929444"/>
                  </a:lnTo>
                  <a:lnTo>
                    <a:pt x="208175" y="1924998"/>
                  </a:lnTo>
                  <a:lnTo>
                    <a:pt x="191673" y="1920234"/>
                  </a:lnTo>
                  <a:lnTo>
                    <a:pt x="175806" y="1914517"/>
                  </a:lnTo>
                  <a:lnTo>
                    <a:pt x="160574" y="1908800"/>
                  </a:lnTo>
                  <a:lnTo>
                    <a:pt x="146294" y="1902130"/>
                  </a:lnTo>
                  <a:lnTo>
                    <a:pt x="132648" y="1894825"/>
                  </a:lnTo>
                  <a:lnTo>
                    <a:pt x="119954" y="1886885"/>
                  </a:lnTo>
                  <a:lnTo>
                    <a:pt x="107261" y="1878628"/>
                  </a:lnTo>
                  <a:lnTo>
                    <a:pt x="95836" y="1869735"/>
                  </a:lnTo>
                  <a:lnTo>
                    <a:pt x="84730" y="1860524"/>
                  </a:lnTo>
                  <a:lnTo>
                    <a:pt x="74575" y="1850361"/>
                  </a:lnTo>
                  <a:lnTo>
                    <a:pt x="64737" y="1840198"/>
                  </a:lnTo>
                  <a:lnTo>
                    <a:pt x="55534" y="1829399"/>
                  </a:lnTo>
                  <a:lnTo>
                    <a:pt x="47601" y="1817965"/>
                  </a:lnTo>
                  <a:lnTo>
                    <a:pt x="39985" y="1806532"/>
                  </a:lnTo>
                  <a:lnTo>
                    <a:pt x="32686" y="1794463"/>
                  </a:lnTo>
                  <a:lnTo>
                    <a:pt x="26656" y="1781758"/>
                  </a:lnTo>
                  <a:lnTo>
                    <a:pt x="20944" y="1768419"/>
                  </a:lnTo>
                  <a:lnTo>
                    <a:pt x="16184" y="1755397"/>
                  </a:lnTo>
                  <a:lnTo>
                    <a:pt x="11741" y="1741740"/>
                  </a:lnTo>
                  <a:lnTo>
                    <a:pt x="8251" y="1727131"/>
                  </a:lnTo>
                  <a:lnTo>
                    <a:pt x="5077" y="1712838"/>
                  </a:lnTo>
                  <a:lnTo>
                    <a:pt x="2856" y="1698229"/>
                  </a:lnTo>
                  <a:lnTo>
                    <a:pt x="1269" y="1682984"/>
                  </a:lnTo>
                  <a:lnTo>
                    <a:pt x="317" y="1667421"/>
                  </a:lnTo>
                  <a:lnTo>
                    <a:pt x="0" y="1651541"/>
                  </a:lnTo>
                  <a:lnTo>
                    <a:pt x="0" y="184210"/>
                  </a:lnTo>
                  <a:lnTo>
                    <a:pt x="0" y="175000"/>
                  </a:lnTo>
                  <a:lnTo>
                    <a:pt x="634" y="165472"/>
                  </a:lnTo>
                  <a:lnTo>
                    <a:pt x="1904" y="156261"/>
                  </a:lnTo>
                  <a:lnTo>
                    <a:pt x="3808" y="147368"/>
                  </a:lnTo>
                  <a:lnTo>
                    <a:pt x="6029" y="138475"/>
                  </a:lnTo>
                  <a:lnTo>
                    <a:pt x="8251" y="129582"/>
                  </a:lnTo>
                  <a:lnTo>
                    <a:pt x="11107" y="121325"/>
                  </a:lnTo>
                  <a:lnTo>
                    <a:pt x="14280" y="112749"/>
                  </a:lnTo>
                  <a:lnTo>
                    <a:pt x="18088" y="104492"/>
                  </a:lnTo>
                  <a:lnTo>
                    <a:pt x="22214" y="96551"/>
                  </a:lnTo>
                  <a:lnTo>
                    <a:pt x="26656" y="88611"/>
                  </a:lnTo>
                  <a:lnTo>
                    <a:pt x="31416" y="81306"/>
                  </a:lnTo>
                  <a:lnTo>
                    <a:pt x="36494" y="74002"/>
                  </a:lnTo>
                  <a:lnTo>
                    <a:pt x="41889" y="67014"/>
                  </a:lnTo>
                  <a:lnTo>
                    <a:pt x="47918" y="60345"/>
                  </a:lnTo>
                  <a:lnTo>
                    <a:pt x="53948" y="53993"/>
                  </a:lnTo>
                  <a:lnTo>
                    <a:pt x="60612" y="47640"/>
                  </a:lnTo>
                  <a:lnTo>
                    <a:pt x="66959" y="42241"/>
                  </a:lnTo>
                  <a:lnTo>
                    <a:pt x="74257" y="36842"/>
                  </a:lnTo>
                  <a:lnTo>
                    <a:pt x="81556" y="31443"/>
                  </a:lnTo>
                  <a:lnTo>
                    <a:pt x="88855" y="26679"/>
                  </a:lnTo>
                  <a:lnTo>
                    <a:pt x="96471" y="22232"/>
                  </a:lnTo>
                  <a:lnTo>
                    <a:pt x="104405" y="18421"/>
                  </a:lnTo>
                  <a:lnTo>
                    <a:pt x="112338" y="14610"/>
                  </a:lnTo>
                  <a:lnTo>
                    <a:pt x="120906" y="11434"/>
                  </a:lnTo>
                  <a:lnTo>
                    <a:pt x="129475" y="8258"/>
                  </a:lnTo>
                  <a:lnTo>
                    <a:pt x="138360" y="5717"/>
                  </a:lnTo>
                  <a:lnTo>
                    <a:pt x="146928" y="3494"/>
                  </a:lnTo>
                  <a:lnTo>
                    <a:pt x="156131" y="1905"/>
                  </a:lnTo>
                  <a:lnTo>
                    <a:pt x="165651" y="953"/>
                  </a:lnTo>
                  <a:lnTo>
                    <a:pt x="174854" y="317"/>
                  </a:lnTo>
                  <a:lnTo>
                    <a:pt x="184374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6444208" y="1651003"/>
            <a:ext cx="2016224" cy="20728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输入简要文字内容，文字内容需概括精炼，不用多余的文字修饰，言简意赅的说明分项内容</a:t>
            </a:r>
            <a:r>
              <a: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421235" y="1316053"/>
            <a:ext cx="103686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/>
              </a:rPr>
              <a:t>添加文字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254787" y="1646466"/>
            <a:ext cx="120331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点击输入说明文字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55576" y="2650413"/>
            <a:ext cx="133131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/>
              </a:rPr>
              <a:t>添加文字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37982" y="2980826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点击输入说明文字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432434" y="4050404"/>
            <a:ext cx="116650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prstClr val="black"/>
                </a:solidFill>
                <a:latin typeface="微软雅黑"/>
              </a:rPr>
              <a:t>添加文字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432434" y="4380817"/>
            <a:ext cx="116650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点击输入说明文字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181979" y="2564005"/>
            <a:ext cx="103686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产品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形式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154136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2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52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53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4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55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6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57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8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59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26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68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69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0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71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2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73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4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75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6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84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85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6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87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8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89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0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91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00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01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2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03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4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05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6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07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6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16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17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18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19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20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21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22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23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2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6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2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33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4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35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6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37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8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39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4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8" grpId="0" animBg="1"/>
          <p:bldP spid="39" grpId="0" animBg="1"/>
          <p:bldP spid="40" grpId="0" animBg="1"/>
          <p:bldP spid="65" grpId="0" animBg="1"/>
          <p:bldP spid="72" grpId="0"/>
          <p:bldP spid="73" grpId="0"/>
          <p:bldP spid="74" grpId="0"/>
          <p:bldP spid="75" grpId="0"/>
          <p:bldP spid="76" grpId="0"/>
          <p:bldP spid="77" grpId="0"/>
          <p:bldP spid="78" grpId="0"/>
          <p:bldP spid="7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2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52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53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4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55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6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57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58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59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26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68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69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0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71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2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73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74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75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6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84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85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6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87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88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89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90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91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6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00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01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2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03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4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05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06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07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8" presetID="26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0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16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17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18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19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20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21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22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23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26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6" dur="29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7" dur="911" tmFilter="0,0; 0.14,0.36; 0.43,0.73; 0.71,0.91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2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332" tmFilter="0.0,0.0; 0.25,0.07; 0.50,0.2; 0.75,0.467; 1.0,1.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3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332" tmFilter="0, 0; 0.125,0.2665; 0.25,0.4; 0.375,0.465; 0.5,0.5;  0.625,0.535; 0.75,0.6; 0.875,0.7335; 1,1">
                                              <p:stCondLst>
                                                <p:cond delay="332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9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166" tmFilter="0, 0; 0.125,0.2665; 0.25,0.4; 0.375,0.465; 0.5,0.5;  0.625,0.535; 0.75,0.6; 0.875,0.7335; 1,1">
                                              <p:stCondLst>
                                                <p:cond delay="662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27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82" tmFilter="0, 0; 0.125,0.2665; 0.25,0.4; 0.375,0.465; 0.5,0.5;  0.625,0.535; 0.75,0.6; 0.875,0.7335; 1,1">
                                              <p:stCondLst>
                                                <p:cond delay="828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-sin(pi*$)/81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Scale>
                                          <p:cBhvr>
                                            <p:cTn id="132" dur="13">
                                              <p:stCondLst>
                                                <p:cond delay="325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60000"/>
                                        </p:animScale>
                                        <p:animScale>
                                          <p:cBhvr>
                                            <p:cTn id="133" dur="83" decel="50000">
                                              <p:stCondLst>
                                                <p:cond delay="338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4" dur="13">
                                              <p:stCondLst>
                                                <p:cond delay="656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80000"/>
                                        </p:animScale>
                                        <p:animScale>
                                          <p:cBhvr>
                                            <p:cTn id="135" dur="83" decel="50000">
                                              <p:stCondLst>
                                                <p:cond delay="669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6" dur="13">
                                              <p:stCondLst>
                                                <p:cond delay="821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90000"/>
                                        </p:animScale>
                                        <p:animScale>
                                          <p:cBhvr>
                                            <p:cTn id="137" dur="83" decel="50000">
                                              <p:stCondLst>
                                                <p:cond delay="834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  <p:animScale>
                                          <p:cBhvr>
                                            <p:cTn id="138" dur="13">
                                              <p:stCondLst>
                                                <p:cond delay="904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95000"/>
                                        </p:animScale>
                                        <p:animScale>
                                          <p:cBhvr>
                                            <p:cTn id="139" dur="83" decel="50000">
                                              <p:stCondLst>
                                                <p:cond delay="917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</p:cBhvr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4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43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8" grpId="0" animBg="1"/>
          <p:bldP spid="39" grpId="0" animBg="1"/>
          <p:bldP spid="40" grpId="0" animBg="1"/>
          <p:bldP spid="65" grpId="0" animBg="1"/>
          <p:bldP spid="72" grpId="0"/>
          <p:bldP spid="73" grpId="0"/>
          <p:bldP spid="74" grpId="0"/>
          <p:bldP spid="75" grpId="0"/>
          <p:bldP spid="76" grpId="0"/>
          <p:bldP spid="77" grpId="0"/>
          <p:bldP spid="78" grpId="0"/>
          <p:bldP spid="7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899592" y="2480499"/>
            <a:ext cx="816998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161967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33975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3033703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 rot="5400000">
            <a:off x="3816077" y="3018148"/>
            <a:ext cx="42481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555776" y="2057728"/>
            <a:ext cx="0" cy="41324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115616" y="1563638"/>
            <a:ext cx="0" cy="9105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3275856" y="3353874"/>
            <a:ext cx="29068" cy="94606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1763688" y="3353872"/>
            <a:ext cx="0" cy="37000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五边形 28"/>
          <p:cNvSpPr/>
          <p:nvPr/>
        </p:nvSpPr>
        <p:spPr>
          <a:xfrm>
            <a:off x="-36512" y="2473083"/>
            <a:ext cx="5904655" cy="892732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28184" y="1347613"/>
            <a:ext cx="21602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alibri" pitchFamily="34" charset="0"/>
              </a:rPr>
              <a:t>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alibri" pitchFamily="34" charset="0"/>
              </a:rPr>
              <a:t>输入简要文字内容，文字内容需概括精炼，不用多余的文字修饰，言简意赅的说明该项内容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alibri" pitchFamily="34" charset="0"/>
              </a:rPr>
              <a:t>。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alibri" pitchFamily="34" charset="0"/>
              </a:rPr>
              <a:t>点击输入简要文字内容，文字内容需概括精炼，不用多余的文字修饰，言简意赅的说明该项内容。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alibri" pitchFamily="34" charset="0"/>
              </a:rPr>
              <a:t>       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alibri" pitchFamily="34" charset="0"/>
              </a:rPr>
              <a:t>输入简要文字内容，文字内容需概括精炼，不用多余的文字修饰，言简意赅的说明该项内容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alibri" pitchFamily="34" charset="0"/>
              </a:rPr>
              <a:t>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Calibri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899592" y="1119451"/>
            <a:ext cx="2327891" cy="444187"/>
            <a:chOff x="814328" y="3219334"/>
            <a:chExt cx="2266827" cy="432536"/>
          </a:xfrm>
        </p:grpSpPr>
        <p:grpSp>
          <p:nvGrpSpPr>
            <p:cNvPr id="33" name="组合 32"/>
            <p:cNvGrpSpPr/>
            <p:nvPr/>
          </p:nvGrpSpPr>
          <p:grpSpPr>
            <a:xfrm>
              <a:off x="814328" y="3219334"/>
              <a:ext cx="2266827" cy="432536"/>
              <a:chOff x="2173927" y="3285519"/>
              <a:chExt cx="2876394" cy="548848"/>
            </a:xfrm>
          </p:grpSpPr>
          <p:grpSp>
            <p:nvGrpSpPr>
              <p:cNvPr id="35" name="组合 34"/>
              <p:cNvGrpSpPr/>
              <p:nvPr/>
            </p:nvGrpSpPr>
            <p:grpSpPr>
              <a:xfrm>
                <a:off x="2173927" y="3285519"/>
                <a:ext cx="2876394" cy="548848"/>
                <a:chOff x="4304043" y="1286668"/>
                <a:chExt cx="64140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7" name="圆角矩形 36"/>
                <p:cNvSpPr/>
                <p:nvPr/>
              </p:nvSpPr>
              <p:spPr>
                <a:xfrm>
                  <a:off x="4304043" y="1286668"/>
                  <a:ext cx="64140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38" name="圆角矩形 37"/>
                <p:cNvSpPr/>
                <p:nvPr/>
              </p:nvSpPr>
              <p:spPr>
                <a:xfrm>
                  <a:off x="4351923" y="1373339"/>
                  <a:ext cx="6323887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36" name="椭圆 35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1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139540" y="3319207"/>
              <a:ext cx="1926672" cy="2097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dirty="0">
                  <a:solidFill>
                    <a:prstClr val="black"/>
                  </a:solidFill>
                  <a:latin typeface="微软雅黑"/>
                  <a:ea typeface="微软雅黑"/>
                </a:rPr>
                <a:t>添加文字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47664" y="3723878"/>
            <a:ext cx="2327891" cy="444187"/>
            <a:chOff x="814325" y="3219334"/>
            <a:chExt cx="2266826" cy="432536"/>
          </a:xfrm>
        </p:grpSpPr>
        <p:grpSp>
          <p:nvGrpSpPr>
            <p:cNvPr id="42" name="组合 41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</p:grpSpPr>
          <p:grpSp>
            <p:nvGrpSpPr>
              <p:cNvPr id="44" name="组合 43"/>
              <p:cNvGrpSpPr/>
              <p:nvPr/>
            </p:nvGrpSpPr>
            <p:grpSpPr>
              <a:xfrm>
                <a:off x="2173923" y="3285519"/>
                <a:ext cx="2876392" cy="548848"/>
                <a:chOff x="4304035" y="1286668"/>
                <a:chExt cx="641403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6" name="圆角矩形 45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7" name="圆角矩形 46"/>
                <p:cNvSpPr/>
                <p:nvPr/>
              </p:nvSpPr>
              <p:spPr>
                <a:xfrm>
                  <a:off x="4351922" y="1373339"/>
                  <a:ext cx="632387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45" name="椭圆 44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2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1249617" y="3331792"/>
              <a:ext cx="1808518" cy="2097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dirty="0">
                  <a:solidFill>
                    <a:prstClr val="black"/>
                  </a:solidFill>
                  <a:latin typeface="微软雅黑"/>
                  <a:ea typeface="微软雅黑"/>
                </a:rPr>
                <a:t>添加文字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295244" y="1623507"/>
            <a:ext cx="2327891" cy="444187"/>
            <a:chOff x="814328" y="3219334"/>
            <a:chExt cx="2266829" cy="432536"/>
          </a:xfrm>
        </p:grpSpPr>
        <p:grpSp>
          <p:nvGrpSpPr>
            <p:cNvPr id="49" name="组合 48"/>
            <p:cNvGrpSpPr/>
            <p:nvPr/>
          </p:nvGrpSpPr>
          <p:grpSpPr>
            <a:xfrm>
              <a:off x="814328" y="3219334"/>
              <a:ext cx="2266829" cy="432536"/>
              <a:chOff x="2173927" y="3285519"/>
              <a:chExt cx="2876396" cy="548848"/>
            </a:xfrm>
          </p:grpSpPr>
          <p:grpSp>
            <p:nvGrpSpPr>
              <p:cNvPr id="51" name="组合 50"/>
              <p:cNvGrpSpPr/>
              <p:nvPr/>
            </p:nvGrpSpPr>
            <p:grpSpPr>
              <a:xfrm>
                <a:off x="2173927" y="3285519"/>
                <a:ext cx="2876396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3" name="圆角矩形 52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54" name="圆角矩形 53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52" name="椭圆 51"/>
              <p:cNvSpPr>
                <a:spLocks/>
              </p:cNvSpPr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3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183671" y="3331792"/>
              <a:ext cx="1847692" cy="2097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dirty="0">
                  <a:solidFill>
                    <a:prstClr val="black"/>
                  </a:solidFill>
                  <a:latin typeface="微软雅黑"/>
                  <a:ea typeface="微软雅黑"/>
                </a:rPr>
                <a:t>添加文字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059832" y="4299942"/>
            <a:ext cx="2327891" cy="444187"/>
            <a:chOff x="814328" y="3219334"/>
            <a:chExt cx="2266828" cy="432536"/>
          </a:xfrm>
        </p:grpSpPr>
        <p:grpSp>
          <p:nvGrpSpPr>
            <p:cNvPr id="57" name="组合 56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</p:grpSpPr>
          <p:grpSp>
            <p:nvGrpSpPr>
              <p:cNvPr id="59" name="组合 58"/>
              <p:cNvGrpSpPr/>
              <p:nvPr/>
            </p:nvGrpSpPr>
            <p:grpSpPr>
              <a:xfrm>
                <a:off x="2173927" y="3285519"/>
                <a:ext cx="2876395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1" name="圆角矩形 60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62" name="圆角矩形 61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60" name="椭圆 59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4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1085352" y="3345963"/>
              <a:ext cx="1926671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300" dirty="0">
                  <a:solidFill>
                    <a:schemeClr val="tx1"/>
                  </a:solidFill>
                </a:rPr>
                <a:t>添加文字</a:t>
              </a:r>
            </a:p>
          </p:txBody>
        </p:sp>
      </p:grp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3779912" y="2057728"/>
            <a:ext cx="1698901" cy="1620807"/>
            <a:chOff x="3197225" y="3458369"/>
            <a:chExt cx="533400" cy="487363"/>
          </a:xfrm>
          <a:solidFill>
            <a:srgbClr val="C00000"/>
          </a:solidFill>
        </p:grpSpPr>
        <p:sp>
          <p:nvSpPr>
            <p:cNvPr id="7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313"/>
            <p:cNvSpPr>
              <a:spLocks/>
            </p:cNvSpPr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3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8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861660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4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4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4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800"/>
                            </p:stCondLst>
                            <p:childTnLst>
                              <p:par>
                                <p:cTn id="5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7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00"/>
                            </p:stCondLst>
                            <p:childTnLst>
                              <p:par>
                                <p:cTn id="6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4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1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4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87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8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9" grpId="0" animBg="1"/>
      <p:bldP spid="31" grpId="0"/>
      <p:bldP spid="3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904733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12509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907111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870379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点击输入简要文字内容，文字内容需概括精炼，不用多余的文字修饰，言简意赅的说明分项内容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</a:p>
        </p:txBody>
      </p:sp>
      <p:sp>
        <p:nvSpPr>
          <p:cNvPr id="35" name="燕尾形箭头 34"/>
          <p:cNvSpPr/>
          <p:nvPr/>
        </p:nvSpPr>
        <p:spPr>
          <a:xfrm>
            <a:off x="467544" y="2427734"/>
            <a:ext cx="8208912" cy="228600"/>
          </a:xfrm>
          <a:prstGeom prst="notched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marL="0" marR="0" lvl="0" indent="0" algn="ctr" defTabSz="9143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8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83076" y="1635646"/>
            <a:ext cx="1697385" cy="1697385"/>
            <a:chOff x="1278794" y="3334906"/>
            <a:chExt cx="914014" cy="914014"/>
          </a:xfrm>
        </p:grpSpPr>
        <p:grpSp>
          <p:nvGrpSpPr>
            <p:cNvPr id="3" name="组合 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" name="同心圆 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477939" y="3742514"/>
              <a:ext cx="541393" cy="182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/>
                </a:rPr>
                <a:t>添加文字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46135" y="1639356"/>
            <a:ext cx="1697385" cy="1697385"/>
            <a:chOff x="1278794" y="3334906"/>
            <a:chExt cx="914014" cy="914014"/>
          </a:xfrm>
        </p:grpSpPr>
        <p:grpSp>
          <p:nvGrpSpPr>
            <p:cNvPr id="8" name="组合 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" name="同心圆 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505561" y="3740516"/>
              <a:ext cx="541393" cy="182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/>
                </a:rPr>
                <a:t>添加文字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88516" y="1635646"/>
            <a:ext cx="1697385" cy="1697385"/>
            <a:chOff x="1278794" y="3334906"/>
            <a:chExt cx="914014" cy="914014"/>
          </a:xfrm>
        </p:grpSpPr>
        <p:grpSp>
          <p:nvGrpSpPr>
            <p:cNvPr id="13" name="组合 1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5" name="同心圆 1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477939" y="3742514"/>
              <a:ext cx="541393" cy="182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/>
                </a:rPr>
                <a:t>添加文字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19031" y="1642521"/>
            <a:ext cx="1697385" cy="1697385"/>
            <a:chOff x="1278794" y="3334906"/>
            <a:chExt cx="914014" cy="914014"/>
          </a:xfrm>
        </p:grpSpPr>
        <p:grpSp>
          <p:nvGrpSpPr>
            <p:cNvPr id="18" name="组合 1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0" name="同心圆 1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1477939" y="3738812"/>
              <a:ext cx="541393" cy="1823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b="1" dirty="0">
                  <a:solidFill>
                    <a:prstClr val="black"/>
                  </a:solidFill>
                  <a:latin typeface="微软雅黑"/>
                </a:rPr>
                <a:t>添加文字</a:t>
              </a:r>
            </a:p>
          </p:txBody>
        </p:sp>
      </p:grpSp>
      <p:sp>
        <p:nvSpPr>
          <p:cNvPr id="22" name="椭圆 21"/>
          <p:cNvSpPr/>
          <p:nvPr/>
        </p:nvSpPr>
        <p:spPr>
          <a:xfrm>
            <a:off x="824277" y="1491630"/>
            <a:ext cx="645364" cy="64536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783180" y="1491630"/>
            <a:ext cx="645364" cy="64536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760524" y="1498175"/>
            <a:ext cx="645364" cy="64536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707078" y="1498175"/>
            <a:ext cx="645364" cy="645364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Freeform 34"/>
          <p:cNvSpPr>
            <a:spLocks noEditPoints="1"/>
          </p:cNvSpPr>
          <p:nvPr/>
        </p:nvSpPr>
        <p:spPr bwMode="auto">
          <a:xfrm>
            <a:off x="1000830" y="1642521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2952968" y="1663271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28" name="Freeform 35"/>
          <p:cNvSpPr>
            <a:spLocks noEditPoints="1"/>
          </p:cNvSpPr>
          <p:nvPr/>
        </p:nvSpPr>
        <p:spPr bwMode="auto">
          <a:xfrm>
            <a:off x="6895784" y="1679567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  <p:sp>
        <p:nvSpPr>
          <p:cNvPr id="29" name="Freeform 20"/>
          <p:cNvSpPr>
            <a:spLocks noEditPoints="1"/>
          </p:cNvSpPr>
          <p:nvPr/>
        </p:nvSpPr>
        <p:spPr bwMode="auto">
          <a:xfrm>
            <a:off x="4949998" y="1635646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宋体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8556801"/>
      </p:ext>
    </p:extLst>
  </p:cSld>
  <p:clrMapOvr>
    <a:masterClrMapping/>
  </p:clrMapOvr>
  <p:transition spd="med" advClick="0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2" grpId="0"/>
          <p:bldP spid="33" grpId="0"/>
          <p:bldP spid="34" grpId="0"/>
          <p:bldP spid="35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2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7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2" grpId="0"/>
          <p:bldP spid="33" grpId="0"/>
          <p:bldP spid="34" grpId="0"/>
          <p:bldP spid="35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1773787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spc="3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单击添加标题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3779912" y="1834674"/>
            <a:ext cx="0" cy="13620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4101203" y="264050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1" indent="-1714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l"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单击添加文字</a:t>
            </a:r>
            <a:endParaRPr kumimoji="0" lang="zh-CN" altLang="en-US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4101202" y="2965940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5804419" y="264375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5804420" y="2969648"/>
            <a:ext cx="20079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lvl="1" indent="-171450" defTabSz="9144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l"/>
              <a:defRPr/>
            </a:pPr>
            <a:r>
              <a:rPr lang="zh-CN" altLang="en-US" sz="15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单击添加文字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87243" y="2942856"/>
            <a:ext cx="9967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PART 02</a:t>
            </a:r>
            <a:endParaRPr kumimoji="0" lang="zh-CN" alt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43211" y="1749088"/>
            <a:ext cx="1077318" cy="1077318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480854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4000" b="1" dirty="0" smtClean="0">
            <a:latin typeface="+mj-ea"/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4144</Words>
  <Application>Microsoft Office PowerPoint</Application>
  <PresentationFormat>全屏显示(16:9)</PresentationFormat>
  <Paragraphs>337</Paragraphs>
  <Slides>28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拒绝毒品</dc:title>
  <dc:creator>第一PPT</dc:creator>
  <cp:keywords>www.1ppt.com</cp:keywords>
  <cp:lastModifiedBy>Windows User</cp:lastModifiedBy>
  <cp:revision>16</cp:revision>
  <dcterms:created xsi:type="dcterms:W3CDTF">2016-12-25T02:27:54Z</dcterms:created>
  <dcterms:modified xsi:type="dcterms:W3CDTF">2019-03-04T13:04:36Z</dcterms:modified>
</cp:coreProperties>
</file>