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3483"/>
    <a:srgbClr val="04608E"/>
    <a:srgbClr val="12AAF8"/>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83F05E-7DB9-4723-BEF0-15A7C2757EA5}" type="datetimeFigureOut">
              <a:rPr lang="zh-CN" altLang="en-US" smtClean="0"/>
              <a:t>2019/3/4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127BC8-6D3A-4F85-844B-AB67FCA9BB7A}" type="slidenum">
              <a:rPr lang="zh-CN" altLang="en-US" smtClean="0"/>
              <a:t>‹#›</a:t>
            </a:fld>
            <a:endParaRPr lang="zh-CN" altLang="en-US"/>
          </a:p>
        </p:txBody>
      </p:sp>
    </p:spTree>
    <p:extLst>
      <p:ext uri="{BB962C8B-B14F-4D97-AF65-F5344CB8AC3E}">
        <p14:creationId xmlns:p14="http://schemas.microsoft.com/office/powerpoint/2010/main" val="229690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1098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62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883133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8350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168731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03569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3940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878748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25762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07280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046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75820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4164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1223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141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01161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34824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56431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08491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78134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20996647"/>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2019/3/4</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Tree>
    <p:extLst>
      <p:ext uri="{BB962C8B-B14F-4D97-AF65-F5344CB8AC3E}">
        <p14:creationId xmlns:p14="http://schemas.microsoft.com/office/powerpoint/2010/main" val="270715381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744657" y="489623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3221566"/>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333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35567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423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8195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968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5196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5827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994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矩形 2"/>
          <p:cNvSpPr/>
          <p:nvPr userDrawn="1"/>
        </p:nvSpPr>
        <p:spPr>
          <a:xfrm>
            <a:off x="0" y="635000"/>
            <a:ext cx="9144000" cy="427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15" y="109284"/>
            <a:ext cx="739177" cy="745867"/>
          </a:xfrm>
          <a:prstGeom prst="rect">
            <a:avLst/>
          </a:prstGeom>
        </p:spPr>
      </p:pic>
      <p:sp>
        <p:nvSpPr>
          <p:cNvPr id="2" name="标题 1"/>
          <p:cNvSpPr>
            <a:spLocks noGrp="1"/>
          </p:cNvSpPr>
          <p:nvPr>
            <p:ph type="title"/>
          </p:nvPr>
        </p:nvSpPr>
        <p:spPr>
          <a:xfrm>
            <a:off x="994218" y="61236"/>
            <a:ext cx="7424066" cy="493552"/>
          </a:xfrm>
          <a:prstGeom prst="rect">
            <a:avLst/>
          </a:prstGeom>
        </p:spPr>
        <p:txBody>
          <a:bodyPr/>
          <a:lstStyle>
            <a:lvl1pPr algn="l">
              <a:defRPr sz="2800" b="1">
                <a:solidFill>
                  <a:schemeClr val="bg1"/>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032018308"/>
      </p:ext>
    </p:extLst>
  </p:cSld>
  <p:clrMapOvr>
    <a:masterClrMapping/>
  </p:clrMapOvr>
  <p:transition spd="med" advClick="0" advTm="0">
    <p:pull/>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3749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56102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05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895110"/>
      </p:ext>
    </p:extLst>
  </p:cSld>
  <p:clrMapOvr>
    <a:masterClrMapping/>
  </p:clrMapOvr>
  <p:transition spd="med"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147196"/>
      </p:ext>
    </p:extLst>
  </p:cSld>
  <p:clrMapOvr>
    <a:masterClrMapping/>
  </p:clrMapOvr>
  <p:transition spd="med" advClick="0" advTm="0">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21900113"/>
      </p:ext>
    </p:extLst>
  </p:cSld>
  <p:clrMapOvr>
    <a:masterClrMapping/>
  </p:clrMapOvr>
  <p:transition spd="med" advClick="0" advTm="0">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38455"/>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042131"/>
      </p:ext>
    </p:extLst>
  </p:cSld>
  <p:clrMapOvr>
    <a:masterClrMapping/>
  </p:clrMapOvr>
  <p:transition spd="med" advClick="0" advTm="0">
    <p:pul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479214"/>
      </p:ext>
    </p:extLst>
  </p:cSld>
  <p:clrMapOvr>
    <a:masterClrMapping/>
  </p:clrMapOvr>
  <p:transition spd="med" advClick="0" advTm="0">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800871"/>
      </p:ext>
    </p:extLst>
  </p:cSld>
  <p:clrMapOvr>
    <a:masterClrMapping/>
  </p:clrMapOvr>
  <p:transition spd="med" advClick="0" advTm="0">
    <p:pul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9413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Click="0" advTm="0">
    <p:pull/>
  </p:transition>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965209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 Id="rId5" Type="http://schemas.microsoft.com/office/2007/relationships/hdphoto" Target="../media/hdphoto2.wdp"/><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16099" y="2533650"/>
            <a:ext cx="5511802" cy="789520"/>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610062" y="630464"/>
            <a:ext cx="1923875" cy="1941286"/>
          </a:xfrm>
          <a:prstGeom prst="rect">
            <a:avLst/>
          </a:prstGeom>
        </p:spPr>
      </p:pic>
      <p:sp>
        <p:nvSpPr>
          <p:cNvPr id="9" name="圆角矩形 8"/>
          <p:cNvSpPr/>
          <p:nvPr/>
        </p:nvSpPr>
        <p:spPr>
          <a:xfrm>
            <a:off x="2666999" y="3398736"/>
            <a:ext cx="3810000" cy="449364"/>
          </a:xfrm>
          <a:prstGeom prst="roundRect">
            <a:avLst>
              <a:gd name="adj" fmla="val 50000"/>
            </a:avLst>
          </a:prstGeom>
          <a:solidFill>
            <a:srgbClr val="0334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t>第一</a:t>
            </a:r>
            <a:r>
              <a:rPr lang="en-US" altLang="zh-CN" sz="1800" dirty="0" smtClean="0"/>
              <a:t>PPT-WWW.1PPT.COM</a:t>
            </a:r>
            <a:endParaRPr lang="zh-CN" altLang="en-US" sz="1800"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Effect transition="in" filter="fade">
                                      <p:cBhvr>
                                        <p:cTn id="13" dur="1000"/>
                                        <p:tgtEl>
                                          <p:spTgt spid="8"/>
                                        </p:tgtEl>
                                      </p:cBhvr>
                                    </p:animEffect>
                                  </p:childTnLst>
                                </p:cTn>
                              </p:par>
                            </p:childTnLst>
                          </p:cTn>
                        </p:par>
                        <p:par>
                          <p:cTn id="14" fill="hold">
                            <p:stCondLst>
                              <p:cond delay="2000"/>
                            </p:stCondLst>
                            <p:childTnLst>
                              <p:par>
                                <p:cTn id="15" presetID="50" presetClass="entr" presetSubtype="0" decel="10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18" presetClass="entr" presetSubtype="3"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upRight)">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8194" y="919193"/>
            <a:ext cx="7567613" cy="3609857"/>
            <a:chOff x="838003" y="1253907"/>
            <a:chExt cx="8045844" cy="3837980"/>
          </a:xfrm>
        </p:grpSpPr>
        <p:grpSp>
          <p:nvGrpSpPr>
            <p:cNvPr id="36866" name="组合 19"/>
            <p:cNvGrpSpPr>
              <a:grpSpLocks/>
            </p:cNvGrpSpPr>
            <p:nvPr/>
          </p:nvGrpSpPr>
          <p:grpSpPr bwMode="auto">
            <a:xfrm>
              <a:off x="838003" y="1253907"/>
              <a:ext cx="8045844" cy="3837980"/>
              <a:chOff x="1076633" y="589935"/>
              <a:chExt cx="10231869" cy="4940710"/>
            </a:xfrm>
          </p:grpSpPr>
          <p:sp>
            <p:nvSpPr>
              <p:cNvPr id="4" name="圆角矩形 3"/>
              <p:cNvSpPr/>
              <p:nvPr/>
            </p:nvSpPr>
            <p:spPr>
              <a:xfrm>
                <a:off x="107663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 name="圆角矩形 4"/>
              <p:cNvSpPr/>
              <p:nvPr/>
            </p:nvSpPr>
            <p:spPr>
              <a:xfrm>
                <a:off x="367131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6" name="圆角矩形 5"/>
              <p:cNvSpPr/>
              <p:nvPr/>
            </p:nvSpPr>
            <p:spPr>
              <a:xfrm>
                <a:off x="626599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7" name="圆角矩形 6"/>
              <p:cNvSpPr/>
              <p:nvPr/>
            </p:nvSpPr>
            <p:spPr>
              <a:xfrm>
                <a:off x="8860673" y="589935"/>
                <a:ext cx="2447829" cy="4940710"/>
              </a:xfrm>
              <a:prstGeom prst="roundRect">
                <a:avLst>
                  <a:gd name="adj" fmla="val 9919"/>
                </a:avLst>
              </a:pr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grpSp>
        <p:grpSp>
          <p:nvGrpSpPr>
            <p:cNvPr id="36867" name="组合 14"/>
            <p:cNvGrpSpPr>
              <a:grpSpLocks/>
            </p:cNvGrpSpPr>
            <p:nvPr/>
          </p:nvGrpSpPr>
          <p:grpSpPr bwMode="auto">
            <a:xfrm>
              <a:off x="7028088" y="1408927"/>
              <a:ext cx="1786137" cy="1763970"/>
              <a:chOff x="1282707" y="2137054"/>
              <a:chExt cx="3138274" cy="3138274"/>
            </a:xfrm>
          </p:grpSpPr>
          <p:sp>
            <p:nvSpPr>
              <p:cNvPr id="17" name="椭圆 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圆角矩形 17"/>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椭圆 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6868" name="组合 20"/>
            <p:cNvGrpSpPr>
              <a:grpSpLocks/>
            </p:cNvGrpSpPr>
            <p:nvPr/>
          </p:nvGrpSpPr>
          <p:grpSpPr bwMode="auto">
            <a:xfrm>
              <a:off x="4987512" y="1408927"/>
              <a:ext cx="1786137" cy="1763970"/>
              <a:chOff x="1282707" y="2137054"/>
              <a:chExt cx="3138274" cy="3138274"/>
            </a:xfrm>
          </p:grpSpPr>
          <p:sp>
            <p:nvSpPr>
              <p:cNvPr id="22" name="椭圆 2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3" name="圆角矩形 22"/>
              <p:cNvSpPr/>
              <p:nvPr/>
            </p:nvSpPr>
            <p:spPr>
              <a:xfrm>
                <a:off x="1696399" y="2550746"/>
                <a:ext cx="2310891"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4" name="椭圆 2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6869" name="组合 24"/>
            <p:cNvGrpSpPr>
              <a:grpSpLocks/>
            </p:cNvGrpSpPr>
            <p:nvPr/>
          </p:nvGrpSpPr>
          <p:grpSpPr bwMode="auto">
            <a:xfrm>
              <a:off x="2948202" y="1408927"/>
              <a:ext cx="1786136" cy="1763970"/>
              <a:chOff x="1282707" y="2137054"/>
              <a:chExt cx="3138274" cy="3138274"/>
            </a:xfrm>
          </p:grpSpPr>
          <p:sp>
            <p:nvSpPr>
              <p:cNvPr id="26" name="椭圆 2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7" name="圆角矩形 26"/>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27"/>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6870" name="组合 28"/>
            <p:cNvGrpSpPr>
              <a:grpSpLocks/>
            </p:cNvGrpSpPr>
            <p:nvPr/>
          </p:nvGrpSpPr>
          <p:grpSpPr bwMode="auto">
            <a:xfrm>
              <a:off x="907626" y="1408927"/>
              <a:ext cx="1786136" cy="1763970"/>
              <a:chOff x="1282707" y="2137054"/>
              <a:chExt cx="3138274" cy="3138274"/>
            </a:xfrm>
          </p:grpSpPr>
          <p:sp>
            <p:nvSpPr>
              <p:cNvPr id="30" name="椭圆 29"/>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圆角矩形 30"/>
              <p:cNvSpPr/>
              <p:nvPr/>
            </p:nvSpPr>
            <p:spPr>
              <a:xfrm>
                <a:off x="1696399" y="2550746"/>
                <a:ext cx="2310890" cy="2310890"/>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2" name="椭圆 31"/>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6883" name="组合 57"/>
            <p:cNvGrpSpPr>
              <a:grpSpLocks/>
            </p:cNvGrpSpPr>
            <p:nvPr/>
          </p:nvGrpSpPr>
          <p:grpSpPr bwMode="auto">
            <a:xfrm>
              <a:off x="1570940" y="2090261"/>
              <a:ext cx="744329" cy="677585"/>
              <a:chOff x="5722963" y="2742165"/>
              <a:chExt cx="500063" cy="460375"/>
            </a:xfrm>
          </p:grpSpPr>
          <p:sp>
            <p:nvSpPr>
              <p:cNvPr id="5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90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690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36884" name="组合 61"/>
            <p:cNvGrpSpPr>
              <a:grpSpLocks/>
            </p:cNvGrpSpPr>
            <p:nvPr/>
          </p:nvGrpSpPr>
          <p:grpSpPr bwMode="auto">
            <a:xfrm>
              <a:off x="3612782" y="2090261"/>
              <a:ext cx="762051" cy="677585"/>
              <a:chOff x="952501" y="6013451"/>
              <a:chExt cx="511175" cy="460375"/>
            </a:xfrm>
          </p:grpSpPr>
          <p:sp>
            <p:nvSpPr>
              <p:cNvPr id="6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90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690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36885" name="组合 65"/>
            <p:cNvGrpSpPr>
              <a:grpSpLocks/>
            </p:cNvGrpSpPr>
            <p:nvPr/>
          </p:nvGrpSpPr>
          <p:grpSpPr bwMode="auto">
            <a:xfrm>
              <a:off x="5662219" y="2090261"/>
              <a:ext cx="762051" cy="677585"/>
              <a:chOff x="5405438" y="6815138"/>
              <a:chExt cx="511175" cy="460375"/>
            </a:xfrm>
          </p:grpSpPr>
          <p:sp>
            <p:nvSpPr>
              <p:cNvPr id="6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89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689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36886" name="组合 69"/>
            <p:cNvGrpSpPr>
              <a:grpSpLocks/>
            </p:cNvGrpSpPr>
            <p:nvPr/>
          </p:nvGrpSpPr>
          <p:grpSpPr bwMode="auto">
            <a:xfrm>
              <a:off x="7696465" y="2089011"/>
              <a:ext cx="773444" cy="680085"/>
              <a:chOff x="688976" y="7240588"/>
              <a:chExt cx="519113" cy="461963"/>
            </a:xfrm>
          </p:grpSpPr>
          <p:sp>
            <p:nvSpPr>
              <p:cNvPr id="7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89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689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3" name="组合 32"/>
          <p:cNvGrpSpPr/>
          <p:nvPr/>
        </p:nvGrpSpPr>
        <p:grpSpPr>
          <a:xfrm>
            <a:off x="3345669" y="2857690"/>
            <a:ext cx="602456" cy="563232"/>
            <a:chOff x="4787900" y="539750"/>
            <a:chExt cx="803275" cy="760413"/>
          </a:xfrm>
          <a:solidFill>
            <a:schemeClr val="accent1"/>
          </a:solidFill>
        </p:grpSpPr>
        <p:sp>
          <p:nvSpPr>
            <p:cNvPr id="34"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7"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38" name="组合 37"/>
          <p:cNvGrpSpPr/>
          <p:nvPr/>
        </p:nvGrpSpPr>
        <p:grpSpPr>
          <a:xfrm>
            <a:off x="5226424" y="2854276"/>
            <a:ext cx="575072" cy="462799"/>
            <a:chOff x="7342981" y="642937"/>
            <a:chExt cx="917575" cy="747713"/>
          </a:xfrm>
          <a:solidFill>
            <a:schemeClr val="accent2"/>
          </a:solidFill>
        </p:grpSpPr>
        <p:sp>
          <p:nvSpPr>
            <p:cNvPr id="39"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41" name="组合 40"/>
          <p:cNvGrpSpPr/>
          <p:nvPr/>
        </p:nvGrpSpPr>
        <p:grpSpPr>
          <a:xfrm>
            <a:off x="1407387" y="2878617"/>
            <a:ext cx="571792" cy="435212"/>
            <a:chOff x="2624138" y="539750"/>
            <a:chExt cx="996950" cy="768350"/>
          </a:xfrm>
          <a:solidFill>
            <a:schemeClr val="accent3"/>
          </a:solidFill>
        </p:grpSpPr>
        <p:sp>
          <p:nvSpPr>
            <p:cNvPr id="42"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3"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4"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36874" name="Freeform 47"/>
          <p:cNvSpPr>
            <a:spLocks noEditPoints="1"/>
          </p:cNvSpPr>
          <p:nvPr/>
        </p:nvSpPr>
        <p:spPr bwMode="auto">
          <a:xfrm>
            <a:off x="7196138" y="2827597"/>
            <a:ext cx="526257" cy="585573"/>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2" name="文本框 20"/>
          <p:cNvSpPr txBox="1"/>
          <p:nvPr/>
        </p:nvSpPr>
        <p:spPr>
          <a:xfrm>
            <a:off x="1161653" y="357117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4" name="矩形 47"/>
          <p:cNvSpPr>
            <a:spLocks noChangeArrowheads="1"/>
          </p:cNvSpPr>
          <p:nvPr/>
        </p:nvSpPr>
        <p:spPr bwMode="auto">
          <a:xfrm>
            <a:off x="845466"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5" name="文本框 20"/>
          <p:cNvSpPr txBox="1"/>
          <p:nvPr/>
        </p:nvSpPr>
        <p:spPr>
          <a:xfrm>
            <a:off x="3059532" y="357117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6" name="矩形 47"/>
          <p:cNvSpPr>
            <a:spLocks noChangeArrowheads="1"/>
          </p:cNvSpPr>
          <p:nvPr/>
        </p:nvSpPr>
        <p:spPr bwMode="auto">
          <a:xfrm>
            <a:off x="2743345"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8" name="文本框 20"/>
          <p:cNvSpPr txBox="1"/>
          <p:nvPr/>
        </p:nvSpPr>
        <p:spPr>
          <a:xfrm>
            <a:off x="5006589" y="357117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9" name="矩形 47"/>
          <p:cNvSpPr>
            <a:spLocks noChangeArrowheads="1"/>
          </p:cNvSpPr>
          <p:nvPr/>
        </p:nvSpPr>
        <p:spPr bwMode="auto">
          <a:xfrm>
            <a:off x="4690402"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0" name="文本框 20"/>
          <p:cNvSpPr txBox="1"/>
          <p:nvPr/>
        </p:nvSpPr>
        <p:spPr>
          <a:xfrm>
            <a:off x="6917810" y="357117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72" name="矩形 47"/>
          <p:cNvSpPr>
            <a:spLocks noChangeArrowheads="1"/>
          </p:cNvSpPr>
          <p:nvPr/>
        </p:nvSpPr>
        <p:spPr bwMode="auto">
          <a:xfrm>
            <a:off x="6601623" y="390512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84797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250"/>
                                        <p:tgtEl>
                                          <p:spTgt spid="41"/>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250"/>
                                        <p:tgtEl>
                                          <p:spTgt spid="62"/>
                                        </p:tgtEl>
                                      </p:cBhvr>
                                    </p:animEffect>
                                    <p:anim calcmode="lin" valueType="num">
                                      <p:cBhvr>
                                        <p:cTn id="18" dur="250" fill="hold"/>
                                        <p:tgtEl>
                                          <p:spTgt spid="62"/>
                                        </p:tgtEl>
                                        <p:attrNameLst>
                                          <p:attrName>ppt_x</p:attrName>
                                        </p:attrNameLst>
                                      </p:cBhvr>
                                      <p:tavLst>
                                        <p:tav tm="0">
                                          <p:val>
                                            <p:strVal val="#ppt_x"/>
                                          </p:val>
                                        </p:tav>
                                        <p:tav tm="100000">
                                          <p:val>
                                            <p:strVal val="#ppt_x"/>
                                          </p:val>
                                        </p:tav>
                                      </p:tavLst>
                                    </p:anim>
                                    <p:anim calcmode="lin" valueType="num">
                                      <p:cBhvr>
                                        <p:cTn id="19" dur="250" fill="hold"/>
                                        <p:tgtEl>
                                          <p:spTgt spid="6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250"/>
                                        <p:tgtEl>
                                          <p:spTgt spid="64"/>
                                        </p:tgtEl>
                                      </p:cBhvr>
                                    </p:animEffect>
                                    <p:anim calcmode="lin" valueType="num">
                                      <p:cBhvr>
                                        <p:cTn id="23" dur="250" fill="hold"/>
                                        <p:tgtEl>
                                          <p:spTgt spid="64"/>
                                        </p:tgtEl>
                                        <p:attrNameLst>
                                          <p:attrName>ppt_x</p:attrName>
                                        </p:attrNameLst>
                                      </p:cBhvr>
                                      <p:tavLst>
                                        <p:tav tm="0">
                                          <p:val>
                                            <p:strVal val="#ppt_x"/>
                                          </p:val>
                                        </p:tav>
                                        <p:tav tm="100000">
                                          <p:val>
                                            <p:strVal val="#ppt_x"/>
                                          </p:val>
                                        </p:tav>
                                      </p:tavLst>
                                    </p:anim>
                                    <p:anim calcmode="lin" valueType="num">
                                      <p:cBhvr>
                                        <p:cTn id="24" dur="250" fill="hold"/>
                                        <p:tgtEl>
                                          <p:spTgt spid="64"/>
                                        </p:tgtEl>
                                        <p:attrNameLst>
                                          <p:attrName>ppt_y</p:attrName>
                                        </p:attrNameLst>
                                      </p:cBhvr>
                                      <p:tavLst>
                                        <p:tav tm="0">
                                          <p:val>
                                            <p:strVal val="#ppt_y+.1"/>
                                          </p:val>
                                        </p:tav>
                                        <p:tav tm="100000">
                                          <p:val>
                                            <p:strVal val="#ppt_y"/>
                                          </p:val>
                                        </p:tav>
                                      </p:tavLst>
                                    </p:anim>
                                  </p:childTnLst>
                                </p:cTn>
                              </p:par>
                            </p:childTnLst>
                          </p:cTn>
                        </p:par>
                        <p:par>
                          <p:cTn id="25" fill="hold">
                            <p:stCondLst>
                              <p:cond delay="750"/>
                            </p:stCondLst>
                            <p:childTnLst>
                              <p:par>
                                <p:cTn id="26" presetID="10" presetClass="entr" presetSubtype="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250"/>
                                        <p:tgtEl>
                                          <p:spTgt spid="33"/>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250"/>
                                        <p:tgtEl>
                                          <p:spTgt spid="65"/>
                                        </p:tgtEl>
                                      </p:cBhvr>
                                    </p:animEffect>
                                    <p:anim calcmode="lin" valueType="num">
                                      <p:cBhvr>
                                        <p:cTn id="33" dur="250" fill="hold"/>
                                        <p:tgtEl>
                                          <p:spTgt spid="65"/>
                                        </p:tgtEl>
                                        <p:attrNameLst>
                                          <p:attrName>ppt_x</p:attrName>
                                        </p:attrNameLst>
                                      </p:cBhvr>
                                      <p:tavLst>
                                        <p:tav tm="0">
                                          <p:val>
                                            <p:strVal val="#ppt_x"/>
                                          </p:val>
                                        </p:tav>
                                        <p:tav tm="100000">
                                          <p:val>
                                            <p:strVal val="#ppt_x"/>
                                          </p:val>
                                        </p:tav>
                                      </p:tavLst>
                                    </p:anim>
                                    <p:anim calcmode="lin" valueType="num">
                                      <p:cBhvr>
                                        <p:cTn id="34" dur="25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250"/>
                                        <p:tgtEl>
                                          <p:spTgt spid="66"/>
                                        </p:tgtEl>
                                      </p:cBhvr>
                                    </p:animEffect>
                                    <p:anim calcmode="lin" valueType="num">
                                      <p:cBhvr>
                                        <p:cTn id="38" dur="250" fill="hold"/>
                                        <p:tgtEl>
                                          <p:spTgt spid="66"/>
                                        </p:tgtEl>
                                        <p:attrNameLst>
                                          <p:attrName>ppt_x</p:attrName>
                                        </p:attrNameLst>
                                      </p:cBhvr>
                                      <p:tavLst>
                                        <p:tav tm="0">
                                          <p:val>
                                            <p:strVal val="#ppt_x"/>
                                          </p:val>
                                        </p:tav>
                                        <p:tav tm="100000">
                                          <p:val>
                                            <p:strVal val="#ppt_x"/>
                                          </p:val>
                                        </p:tav>
                                      </p:tavLst>
                                    </p:anim>
                                    <p:anim calcmode="lin" valueType="num">
                                      <p:cBhvr>
                                        <p:cTn id="39" dur="250" fill="hold"/>
                                        <p:tgtEl>
                                          <p:spTgt spid="66"/>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250"/>
                                        <p:tgtEl>
                                          <p:spTgt spid="38"/>
                                        </p:tgtEl>
                                      </p:cBhvr>
                                    </p:animEffect>
                                  </p:childTnLst>
                                </p:cTn>
                              </p:par>
                            </p:childTnLst>
                          </p:cTn>
                        </p:par>
                        <p:par>
                          <p:cTn id="44" fill="hold">
                            <p:stCondLst>
                              <p:cond delay="1500"/>
                            </p:stCondLst>
                            <p:childTnLst>
                              <p:par>
                                <p:cTn id="45" presetID="42" presetClass="entr" presetSubtype="0"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250"/>
                                        <p:tgtEl>
                                          <p:spTgt spid="68"/>
                                        </p:tgtEl>
                                      </p:cBhvr>
                                    </p:animEffect>
                                    <p:anim calcmode="lin" valueType="num">
                                      <p:cBhvr>
                                        <p:cTn id="48" dur="250" fill="hold"/>
                                        <p:tgtEl>
                                          <p:spTgt spid="68"/>
                                        </p:tgtEl>
                                        <p:attrNameLst>
                                          <p:attrName>ppt_x</p:attrName>
                                        </p:attrNameLst>
                                      </p:cBhvr>
                                      <p:tavLst>
                                        <p:tav tm="0">
                                          <p:val>
                                            <p:strVal val="#ppt_x"/>
                                          </p:val>
                                        </p:tav>
                                        <p:tav tm="100000">
                                          <p:val>
                                            <p:strVal val="#ppt_x"/>
                                          </p:val>
                                        </p:tav>
                                      </p:tavLst>
                                    </p:anim>
                                    <p:anim calcmode="lin" valueType="num">
                                      <p:cBhvr>
                                        <p:cTn id="49" dur="250" fill="hold"/>
                                        <p:tgtEl>
                                          <p:spTgt spid="6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250"/>
                                        <p:tgtEl>
                                          <p:spTgt spid="69"/>
                                        </p:tgtEl>
                                      </p:cBhvr>
                                    </p:animEffect>
                                    <p:anim calcmode="lin" valueType="num">
                                      <p:cBhvr>
                                        <p:cTn id="53" dur="250" fill="hold"/>
                                        <p:tgtEl>
                                          <p:spTgt spid="69"/>
                                        </p:tgtEl>
                                        <p:attrNameLst>
                                          <p:attrName>ppt_x</p:attrName>
                                        </p:attrNameLst>
                                      </p:cBhvr>
                                      <p:tavLst>
                                        <p:tav tm="0">
                                          <p:val>
                                            <p:strVal val="#ppt_x"/>
                                          </p:val>
                                        </p:tav>
                                        <p:tav tm="100000">
                                          <p:val>
                                            <p:strVal val="#ppt_x"/>
                                          </p:val>
                                        </p:tav>
                                      </p:tavLst>
                                    </p:anim>
                                    <p:anim calcmode="lin" valueType="num">
                                      <p:cBhvr>
                                        <p:cTn id="54" dur="250" fill="hold"/>
                                        <p:tgtEl>
                                          <p:spTgt spid="69"/>
                                        </p:tgtEl>
                                        <p:attrNameLst>
                                          <p:attrName>ppt_y</p:attrName>
                                        </p:attrNameLst>
                                      </p:cBhvr>
                                      <p:tavLst>
                                        <p:tav tm="0">
                                          <p:val>
                                            <p:strVal val="#ppt_y+.1"/>
                                          </p:val>
                                        </p:tav>
                                        <p:tav tm="100000">
                                          <p:val>
                                            <p:strVal val="#ppt_y"/>
                                          </p:val>
                                        </p:tav>
                                      </p:tavLst>
                                    </p:anim>
                                  </p:childTnLst>
                                </p:cTn>
                              </p:par>
                            </p:childTnLst>
                          </p:cTn>
                        </p:par>
                        <p:par>
                          <p:cTn id="55" fill="hold">
                            <p:stCondLst>
                              <p:cond delay="1750"/>
                            </p:stCondLst>
                            <p:childTnLst>
                              <p:par>
                                <p:cTn id="56" presetID="10" presetClass="entr" presetSubtype="0" fill="hold" grpId="0" nodeType="afterEffect">
                                  <p:stCondLst>
                                    <p:cond delay="0"/>
                                  </p:stCondLst>
                                  <p:childTnLst>
                                    <p:set>
                                      <p:cBhvr>
                                        <p:cTn id="57" dur="1" fill="hold">
                                          <p:stCondLst>
                                            <p:cond delay="0"/>
                                          </p:stCondLst>
                                        </p:cTn>
                                        <p:tgtEl>
                                          <p:spTgt spid="36874"/>
                                        </p:tgtEl>
                                        <p:attrNameLst>
                                          <p:attrName>style.visibility</p:attrName>
                                        </p:attrNameLst>
                                      </p:cBhvr>
                                      <p:to>
                                        <p:strVal val="visible"/>
                                      </p:to>
                                    </p:set>
                                    <p:animEffect transition="in" filter="fade">
                                      <p:cBhvr>
                                        <p:cTn id="58" dur="250"/>
                                        <p:tgtEl>
                                          <p:spTgt spid="36874"/>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fade">
                                      <p:cBhvr>
                                        <p:cTn id="62" dur="250"/>
                                        <p:tgtEl>
                                          <p:spTgt spid="70"/>
                                        </p:tgtEl>
                                      </p:cBhvr>
                                    </p:animEffect>
                                    <p:anim calcmode="lin" valueType="num">
                                      <p:cBhvr>
                                        <p:cTn id="63" dur="250" fill="hold"/>
                                        <p:tgtEl>
                                          <p:spTgt spid="70"/>
                                        </p:tgtEl>
                                        <p:attrNameLst>
                                          <p:attrName>ppt_x</p:attrName>
                                        </p:attrNameLst>
                                      </p:cBhvr>
                                      <p:tavLst>
                                        <p:tav tm="0">
                                          <p:val>
                                            <p:strVal val="#ppt_x"/>
                                          </p:val>
                                        </p:tav>
                                        <p:tav tm="100000">
                                          <p:val>
                                            <p:strVal val="#ppt_x"/>
                                          </p:val>
                                        </p:tav>
                                      </p:tavLst>
                                    </p:anim>
                                    <p:anim calcmode="lin" valueType="num">
                                      <p:cBhvr>
                                        <p:cTn id="64" dur="250" fill="hold"/>
                                        <p:tgtEl>
                                          <p:spTgt spid="7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fade">
                                      <p:cBhvr>
                                        <p:cTn id="67" dur="250"/>
                                        <p:tgtEl>
                                          <p:spTgt spid="72"/>
                                        </p:tgtEl>
                                      </p:cBhvr>
                                    </p:animEffect>
                                    <p:anim calcmode="lin" valueType="num">
                                      <p:cBhvr>
                                        <p:cTn id="68" dur="250" fill="hold"/>
                                        <p:tgtEl>
                                          <p:spTgt spid="72"/>
                                        </p:tgtEl>
                                        <p:attrNameLst>
                                          <p:attrName>ppt_x</p:attrName>
                                        </p:attrNameLst>
                                      </p:cBhvr>
                                      <p:tavLst>
                                        <p:tav tm="0">
                                          <p:val>
                                            <p:strVal val="#ppt_x"/>
                                          </p:val>
                                        </p:tav>
                                        <p:tav tm="100000">
                                          <p:val>
                                            <p:strVal val="#ppt_x"/>
                                          </p:val>
                                        </p:tav>
                                      </p:tavLst>
                                    </p:anim>
                                    <p:anim calcmode="lin" valueType="num">
                                      <p:cBhvr>
                                        <p:cTn id="69" dur="2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62" grpId="0"/>
      <p:bldP spid="64" grpId="0"/>
      <p:bldP spid="65" grpId="0"/>
      <p:bldP spid="66" grpId="0"/>
      <p:bldP spid="68" grpId="0"/>
      <p:bldP spid="69" grpId="0"/>
      <p:bldP spid="70"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7086526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组合 74"/>
          <p:cNvGrpSpPr>
            <a:grpSpLocks/>
          </p:cNvGrpSpPr>
          <p:nvPr/>
        </p:nvGrpSpPr>
        <p:grpSpPr bwMode="auto">
          <a:xfrm>
            <a:off x="4511279" y="1316376"/>
            <a:ext cx="988219" cy="859546"/>
            <a:chOff x="7562320" y="897326"/>
            <a:chExt cx="2164994" cy="1905223"/>
          </a:xfrm>
        </p:grpSpPr>
        <p:sp>
          <p:nvSpPr>
            <p:cNvPr id="76"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77" name="Freeform 5"/>
            <p:cNvSpPr>
              <a:spLocks/>
            </p:cNvSpPr>
            <p:nvPr/>
          </p:nvSpPr>
          <p:spPr bwMode="auto">
            <a:xfrm>
              <a:off x="7708467" y="1025939"/>
              <a:ext cx="1872695" cy="16479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4382" name="组合 77"/>
            <p:cNvGrpSpPr>
              <a:grpSpLocks/>
            </p:cNvGrpSpPr>
            <p:nvPr/>
          </p:nvGrpSpPr>
          <p:grpSpPr bwMode="auto">
            <a:xfrm>
              <a:off x="8227424" y="1384273"/>
              <a:ext cx="1328649" cy="1223201"/>
              <a:chOff x="5722963" y="2742165"/>
              <a:chExt cx="500063" cy="460375"/>
            </a:xfrm>
          </p:grpSpPr>
          <p:sp>
            <p:nvSpPr>
              <p:cNvPr id="79"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438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8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4340" name="组合 81"/>
          <p:cNvGrpSpPr>
            <a:grpSpLocks/>
          </p:cNvGrpSpPr>
          <p:nvPr/>
        </p:nvGrpSpPr>
        <p:grpSpPr bwMode="auto">
          <a:xfrm>
            <a:off x="4511279" y="2211196"/>
            <a:ext cx="988219" cy="859545"/>
            <a:chOff x="5803300" y="1948400"/>
            <a:chExt cx="2164994" cy="1905223"/>
          </a:xfrm>
        </p:grpSpPr>
        <p:sp>
          <p:nvSpPr>
            <p:cNvPr id="83"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84"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noFill/>
              <a:prstDash val="solid"/>
              <a:miter lim="800000"/>
              <a:headEnd/>
              <a:tailEnd/>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14370" name="组合 84"/>
            <p:cNvGrpSpPr>
              <a:grpSpLocks/>
            </p:cNvGrpSpPr>
            <p:nvPr/>
          </p:nvGrpSpPr>
          <p:grpSpPr bwMode="auto">
            <a:xfrm>
              <a:off x="6481655" y="2517630"/>
              <a:ext cx="1339125" cy="1206045"/>
              <a:chOff x="952501" y="6013451"/>
              <a:chExt cx="511175" cy="460375"/>
            </a:xfrm>
          </p:grpSpPr>
          <p:sp>
            <p:nvSpPr>
              <p:cNvPr id="8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437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7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4511108" y="3106403"/>
            <a:ext cx="988314" cy="858937"/>
            <a:chOff x="4796185" y="3903397"/>
            <a:chExt cx="1050770" cy="913217"/>
          </a:xfrm>
        </p:grpSpPr>
        <p:sp>
          <p:nvSpPr>
            <p:cNvPr id="90" name="Freeform 5"/>
            <p:cNvSpPr>
              <a:spLocks/>
            </p:cNvSpPr>
            <p:nvPr/>
          </p:nvSpPr>
          <p:spPr bwMode="auto">
            <a:xfrm>
              <a:off x="4796185" y="390339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91" name="Freeform 5"/>
            <p:cNvSpPr>
              <a:spLocks/>
            </p:cNvSpPr>
            <p:nvPr/>
          </p:nvSpPr>
          <p:spPr bwMode="auto">
            <a:xfrm>
              <a:off x="4871852" y="3980987"/>
              <a:ext cx="889825" cy="773341"/>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4347" name="组合 91"/>
            <p:cNvGrpSpPr>
              <a:grpSpLocks/>
            </p:cNvGrpSpPr>
            <p:nvPr/>
          </p:nvGrpSpPr>
          <p:grpSpPr bwMode="auto">
            <a:xfrm>
              <a:off x="5135619" y="4178023"/>
              <a:ext cx="644325" cy="573822"/>
              <a:chOff x="5405438" y="6815138"/>
              <a:chExt cx="511175" cy="460375"/>
            </a:xfrm>
          </p:grpSpPr>
          <p:sp>
            <p:nvSpPr>
              <p:cNvPr id="93"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436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6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104" name="文本框 103"/>
          <p:cNvSpPr txBox="1"/>
          <p:nvPr/>
        </p:nvSpPr>
        <p:spPr>
          <a:xfrm>
            <a:off x="5736432" y="1505688"/>
            <a:ext cx="682896" cy="34395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1</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05" name="TextBox 49"/>
          <p:cNvSpPr txBox="1"/>
          <p:nvPr/>
        </p:nvSpPr>
        <p:spPr>
          <a:xfrm>
            <a:off x="5736432" y="1791419"/>
            <a:ext cx="3275409" cy="300541"/>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6" name="文本框 105"/>
          <p:cNvSpPr txBox="1"/>
          <p:nvPr/>
        </p:nvSpPr>
        <p:spPr>
          <a:xfrm>
            <a:off x="5736432" y="2364058"/>
            <a:ext cx="682896" cy="34395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1</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07" name="TextBox 49"/>
          <p:cNvSpPr txBox="1"/>
          <p:nvPr/>
        </p:nvSpPr>
        <p:spPr>
          <a:xfrm>
            <a:off x="5736432" y="2649788"/>
            <a:ext cx="3275409" cy="300541"/>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08" name="文本框 107"/>
          <p:cNvSpPr txBox="1"/>
          <p:nvPr/>
        </p:nvSpPr>
        <p:spPr>
          <a:xfrm>
            <a:off x="5736432" y="3222428"/>
            <a:ext cx="682896" cy="34395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1</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09" name="TextBox 49"/>
          <p:cNvSpPr txBox="1"/>
          <p:nvPr/>
        </p:nvSpPr>
        <p:spPr>
          <a:xfrm>
            <a:off x="5736432" y="3506983"/>
            <a:ext cx="3275409" cy="300541"/>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grpSp>
        <p:nvGrpSpPr>
          <p:cNvPr id="2" name="组合 1"/>
          <p:cNvGrpSpPr/>
          <p:nvPr/>
        </p:nvGrpSpPr>
        <p:grpSpPr>
          <a:xfrm>
            <a:off x="560786" y="1323431"/>
            <a:ext cx="3163490" cy="2749135"/>
            <a:chOff x="596224" y="2007751"/>
            <a:chExt cx="3363405" cy="2922865"/>
          </a:xfrm>
        </p:grpSpPr>
        <p:grpSp>
          <p:nvGrpSpPr>
            <p:cNvPr id="14338" name="组合 56"/>
            <p:cNvGrpSpPr>
              <a:grpSpLocks/>
            </p:cNvGrpSpPr>
            <p:nvPr/>
          </p:nvGrpSpPr>
          <p:grpSpPr bwMode="auto">
            <a:xfrm>
              <a:off x="596224" y="2007751"/>
              <a:ext cx="3363405" cy="2922865"/>
              <a:chOff x="2408238" y="642938"/>
              <a:chExt cx="6537042" cy="5753101"/>
            </a:xfrm>
          </p:grpSpPr>
          <p:sp>
            <p:nvSpPr>
              <p:cNvPr id="14388" name="任意多边形 57"/>
              <p:cNvSpPr>
                <a:spLocks/>
              </p:cNvSpPr>
              <p:nvPr/>
            </p:nvSpPr>
            <p:spPr bwMode="auto">
              <a:xfrm>
                <a:off x="4849814" y="854077"/>
                <a:ext cx="4095466" cy="5541962"/>
              </a:xfrm>
              <a:custGeom>
                <a:avLst/>
                <a:gdLst>
                  <a:gd name="T0" fmla="*/ 1781131 w 4095466"/>
                  <a:gd name="T1" fmla="*/ 2874962 h 5541962"/>
                  <a:gd name="T2" fmla="*/ 3038475 w 4095466"/>
                  <a:gd name="T3" fmla="*/ 3601170 h 5541962"/>
                  <a:gd name="T4" fmla="*/ 2039211 w 4095466"/>
                  <a:gd name="T5" fmla="*/ 5332112 h 5541962"/>
                  <a:gd name="T6" fmla="*/ 1676882 w 4095466"/>
                  <a:gd name="T7" fmla="*/ 5541962 h 5541962"/>
                  <a:gd name="T8" fmla="*/ 0 w 4095466"/>
                  <a:gd name="T9" fmla="*/ 5541962 h 5541962"/>
                  <a:gd name="T10" fmla="*/ 363600 w 4095466"/>
                  <a:gd name="T11" fmla="*/ 5332112 h 5541962"/>
                  <a:gd name="T12" fmla="*/ 1781131 w 4095466"/>
                  <a:gd name="T13" fmla="*/ 2874962 h 5541962"/>
                  <a:gd name="T14" fmla="*/ 3200230 w 4095466"/>
                  <a:gd name="T15" fmla="*/ 0 h 5541962"/>
                  <a:gd name="T16" fmla="*/ 4038183 w 4095466"/>
                  <a:gd name="T17" fmla="*/ 1451364 h 5541962"/>
                  <a:gd name="T18" fmla="*/ 4038183 w 4095466"/>
                  <a:gd name="T19" fmla="*/ 1869489 h 5541962"/>
                  <a:gd name="T20" fmla="*/ 3038742 w 4095466"/>
                  <a:gd name="T21" fmla="*/ 3600450 h 5541962"/>
                  <a:gd name="T22" fmla="*/ 1781175 w 4095466"/>
                  <a:gd name="T23" fmla="*/ 2874768 h 5541962"/>
                  <a:gd name="T24" fmla="*/ 3200230 w 4095466"/>
                  <a:gd name="T25" fmla="*/ 418125 h 5541962"/>
                  <a:gd name="T26" fmla="*/ 3200230 w 4095466"/>
                  <a:gd name="T27" fmla="*/ 0 h 55419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095466" h="5541962">
                    <a:moveTo>
                      <a:pt x="1781131" y="2874962"/>
                    </a:moveTo>
                    <a:cubicBezTo>
                      <a:pt x="3038475" y="3601170"/>
                      <a:pt x="3038475" y="3601170"/>
                      <a:pt x="3038475" y="3601170"/>
                    </a:cubicBezTo>
                    <a:cubicBezTo>
                      <a:pt x="2039211" y="5332112"/>
                      <a:pt x="2039211" y="5332112"/>
                      <a:pt x="2039211" y="5332112"/>
                    </a:cubicBezTo>
                    <a:cubicBezTo>
                      <a:pt x="1959117" y="5472012"/>
                      <a:pt x="1818000" y="5541962"/>
                      <a:pt x="1676882" y="5541962"/>
                    </a:cubicBezTo>
                    <a:cubicBezTo>
                      <a:pt x="0" y="5541962"/>
                      <a:pt x="0" y="5541962"/>
                      <a:pt x="0" y="5541962"/>
                    </a:cubicBezTo>
                    <a:cubicBezTo>
                      <a:pt x="141117" y="5541962"/>
                      <a:pt x="282235" y="5472012"/>
                      <a:pt x="363600" y="5332112"/>
                    </a:cubicBezTo>
                    <a:cubicBezTo>
                      <a:pt x="1781131" y="2874962"/>
                      <a:pt x="1781131" y="2874962"/>
                      <a:pt x="1781131" y="2874962"/>
                    </a:cubicBezTo>
                    <a:close/>
                    <a:moveTo>
                      <a:pt x="3200230" y="0"/>
                    </a:moveTo>
                    <a:cubicBezTo>
                      <a:pt x="4038183" y="1451364"/>
                      <a:pt x="4038183" y="1451364"/>
                      <a:pt x="4038183" y="1451364"/>
                    </a:cubicBezTo>
                    <a:cubicBezTo>
                      <a:pt x="4109391" y="1573370"/>
                      <a:pt x="4119563" y="1730961"/>
                      <a:pt x="4038183" y="1869489"/>
                    </a:cubicBezTo>
                    <a:cubicBezTo>
                      <a:pt x="3038742" y="3600450"/>
                      <a:pt x="3038742" y="3600450"/>
                      <a:pt x="3038742" y="3600450"/>
                    </a:cubicBezTo>
                    <a:cubicBezTo>
                      <a:pt x="1781175" y="2874768"/>
                      <a:pt x="1781175" y="2874768"/>
                      <a:pt x="1781175" y="2874768"/>
                    </a:cubicBezTo>
                    <a:lnTo>
                      <a:pt x="3200230" y="418125"/>
                    </a:lnTo>
                    <a:cubicBezTo>
                      <a:pt x="3280337" y="279597"/>
                      <a:pt x="3270165" y="122006"/>
                      <a:pt x="3200230" y="0"/>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89" name="Freeform 7"/>
              <p:cNvSpPr>
                <a:spLocks/>
              </p:cNvSpPr>
              <p:nvPr/>
            </p:nvSpPr>
            <p:spPr bwMode="auto">
              <a:xfrm>
                <a:off x="2489202" y="642938"/>
                <a:ext cx="6399212" cy="1662113"/>
              </a:xfrm>
              <a:custGeom>
                <a:avLst/>
                <a:gdLst>
                  <a:gd name="T0" fmla="*/ 837886 w 5033"/>
                  <a:gd name="T1" fmla="*/ 209831 h 1307"/>
                  <a:gd name="T2" fmla="*/ 1200250 w 5033"/>
                  <a:gd name="T3" fmla="*/ 0 h 1307"/>
                  <a:gd name="T4" fmla="*/ 5197692 w 5033"/>
                  <a:gd name="T5" fmla="*/ 0 h 1307"/>
                  <a:gd name="T6" fmla="*/ 5561327 w 5033"/>
                  <a:gd name="T7" fmla="*/ 209831 h 1307"/>
                  <a:gd name="T8" fmla="*/ 6399213 w 5033"/>
                  <a:gd name="T9" fmla="*/ 1662113 h 1307"/>
                  <a:gd name="T10" fmla="*/ 6036849 w 5033"/>
                  <a:gd name="T11" fmla="*/ 1452282 h 1307"/>
                  <a:gd name="T12" fmla="*/ 362364 w 5033"/>
                  <a:gd name="T13" fmla="*/ 1452282 h 1307"/>
                  <a:gd name="T14" fmla="*/ 0 w 5033"/>
                  <a:gd name="T15" fmla="*/ 1662113 h 1307"/>
                  <a:gd name="T16" fmla="*/ 837886 w 5033"/>
                  <a:gd name="T17" fmla="*/ 209831 h 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33" h="1307">
                    <a:moveTo>
                      <a:pt x="659" y="165"/>
                    </a:moveTo>
                    <a:cubicBezTo>
                      <a:pt x="714" y="69"/>
                      <a:pt x="818" y="0"/>
                      <a:pt x="944" y="0"/>
                    </a:cubicBezTo>
                    <a:cubicBezTo>
                      <a:pt x="4088" y="0"/>
                      <a:pt x="4088" y="0"/>
                      <a:pt x="4088" y="0"/>
                    </a:cubicBezTo>
                    <a:cubicBezTo>
                      <a:pt x="4215" y="0"/>
                      <a:pt x="4318" y="69"/>
                      <a:pt x="4374" y="165"/>
                    </a:cubicBezTo>
                    <a:cubicBezTo>
                      <a:pt x="5033" y="1307"/>
                      <a:pt x="5033" y="1307"/>
                      <a:pt x="5033" y="1307"/>
                    </a:cubicBezTo>
                    <a:cubicBezTo>
                      <a:pt x="4978" y="1211"/>
                      <a:pt x="4874" y="1142"/>
                      <a:pt x="4748" y="1142"/>
                    </a:cubicBezTo>
                    <a:cubicBezTo>
                      <a:pt x="285" y="1142"/>
                      <a:pt x="285" y="1142"/>
                      <a:pt x="285" y="1142"/>
                    </a:cubicBezTo>
                    <a:cubicBezTo>
                      <a:pt x="158" y="1142"/>
                      <a:pt x="55" y="1211"/>
                      <a:pt x="0" y="1307"/>
                    </a:cubicBezTo>
                    <a:lnTo>
                      <a:pt x="659" y="165"/>
                    </a:lnTo>
                    <a:close/>
                  </a:path>
                </a:pathLst>
              </a:custGeom>
              <a:solidFill>
                <a:schemeClr val="accent1"/>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90" name="Freeform 9"/>
              <p:cNvSpPr>
                <a:spLocks/>
              </p:cNvSpPr>
              <p:nvPr/>
            </p:nvSpPr>
            <p:spPr bwMode="auto">
              <a:xfrm>
                <a:off x="2408238" y="854076"/>
                <a:ext cx="4117975" cy="5541963"/>
              </a:xfrm>
              <a:custGeom>
                <a:avLst/>
                <a:gdLst>
                  <a:gd name="T0" fmla="*/ 81343 w 3240"/>
                  <a:gd name="T1" fmla="*/ 1451921 h 4359"/>
                  <a:gd name="T2" fmla="*/ 918918 w 3240"/>
                  <a:gd name="T3" fmla="*/ 0 h 4359"/>
                  <a:gd name="T4" fmla="*/ 918918 w 3240"/>
                  <a:gd name="T5" fmla="*/ 418285 h 4359"/>
                  <a:gd name="T6" fmla="*/ 3754475 w 3240"/>
                  <a:gd name="T7" fmla="*/ 5332185 h 4359"/>
                  <a:gd name="T8" fmla="*/ 4117975 w 3240"/>
                  <a:gd name="T9" fmla="*/ 5541963 h 4359"/>
                  <a:gd name="T10" fmla="*/ 2441552 w 3240"/>
                  <a:gd name="T11" fmla="*/ 5541963 h 4359"/>
                  <a:gd name="T12" fmla="*/ 2078052 w 3240"/>
                  <a:gd name="T13" fmla="*/ 5332185 h 4359"/>
                  <a:gd name="T14" fmla="*/ 81343 w 3240"/>
                  <a:gd name="T15" fmla="*/ 1870206 h 4359"/>
                  <a:gd name="T16" fmla="*/ 81343 w 3240"/>
                  <a:gd name="T17" fmla="*/ 1451921 h 4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40" h="4359">
                    <a:moveTo>
                      <a:pt x="64" y="1142"/>
                    </a:moveTo>
                    <a:cubicBezTo>
                      <a:pt x="723" y="0"/>
                      <a:pt x="723" y="0"/>
                      <a:pt x="723" y="0"/>
                    </a:cubicBezTo>
                    <a:cubicBezTo>
                      <a:pt x="667" y="96"/>
                      <a:pt x="660" y="220"/>
                      <a:pt x="723" y="329"/>
                    </a:cubicBezTo>
                    <a:cubicBezTo>
                      <a:pt x="2954" y="4194"/>
                      <a:pt x="2954" y="4194"/>
                      <a:pt x="2954" y="4194"/>
                    </a:cubicBezTo>
                    <a:cubicBezTo>
                      <a:pt x="3018" y="4304"/>
                      <a:pt x="3129" y="4359"/>
                      <a:pt x="3240" y="4359"/>
                    </a:cubicBezTo>
                    <a:cubicBezTo>
                      <a:pt x="1921" y="4359"/>
                      <a:pt x="1921" y="4359"/>
                      <a:pt x="1921" y="4359"/>
                    </a:cubicBezTo>
                    <a:cubicBezTo>
                      <a:pt x="1810" y="4359"/>
                      <a:pt x="1699" y="4304"/>
                      <a:pt x="1635" y="4194"/>
                    </a:cubicBezTo>
                    <a:cubicBezTo>
                      <a:pt x="64" y="1471"/>
                      <a:pt x="64" y="1471"/>
                      <a:pt x="64" y="1471"/>
                    </a:cubicBezTo>
                    <a:cubicBezTo>
                      <a:pt x="0" y="1362"/>
                      <a:pt x="8" y="1238"/>
                      <a:pt x="64" y="1142"/>
                    </a:cubicBezTo>
                    <a:close/>
                  </a:path>
                </a:pathLst>
              </a:custGeom>
              <a:solidFill>
                <a:schemeClr val="accent3"/>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91" name="Freeform 11"/>
              <p:cNvSpPr>
                <a:spLocks/>
              </p:cNvSpPr>
              <p:nvPr/>
            </p:nvSpPr>
            <p:spPr bwMode="auto">
              <a:xfrm>
                <a:off x="4849813" y="3729039"/>
                <a:ext cx="3038475" cy="2667000"/>
              </a:xfrm>
              <a:custGeom>
                <a:avLst/>
                <a:gdLst>
                  <a:gd name="T0" fmla="*/ 363600 w 2390"/>
                  <a:gd name="T1" fmla="*/ 2457150 h 2097"/>
                  <a:gd name="T2" fmla="*/ 1781131 w 2390"/>
                  <a:gd name="T3" fmla="*/ 0 h 2097"/>
                  <a:gd name="T4" fmla="*/ 3038475 w 2390"/>
                  <a:gd name="T5" fmla="*/ 726207 h 2097"/>
                  <a:gd name="T6" fmla="*/ 2039211 w 2390"/>
                  <a:gd name="T7" fmla="*/ 2457150 h 2097"/>
                  <a:gd name="T8" fmla="*/ 1676882 w 2390"/>
                  <a:gd name="T9" fmla="*/ 2667000 h 2097"/>
                  <a:gd name="T10" fmla="*/ 0 w 2390"/>
                  <a:gd name="T11" fmla="*/ 2667000 h 2097"/>
                  <a:gd name="T12" fmla="*/ 363600 w 2390"/>
                  <a:gd name="T13" fmla="*/ 2457150 h 20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90" h="2097">
                    <a:moveTo>
                      <a:pt x="286" y="1932"/>
                    </a:moveTo>
                    <a:cubicBezTo>
                      <a:pt x="1401" y="0"/>
                      <a:pt x="1401" y="0"/>
                      <a:pt x="1401" y="0"/>
                    </a:cubicBezTo>
                    <a:cubicBezTo>
                      <a:pt x="2390" y="571"/>
                      <a:pt x="2390" y="571"/>
                      <a:pt x="2390" y="571"/>
                    </a:cubicBezTo>
                    <a:cubicBezTo>
                      <a:pt x="1604" y="1932"/>
                      <a:pt x="1604" y="1932"/>
                      <a:pt x="1604" y="1932"/>
                    </a:cubicBezTo>
                    <a:cubicBezTo>
                      <a:pt x="1541" y="2042"/>
                      <a:pt x="1430" y="2097"/>
                      <a:pt x="1319" y="2097"/>
                    </a:cubicBezTo>
                    <a:cubicBezTo>
                      <a:pt x="0" y="2097"/>
                      <a:pt x="0" y="2097"/>
                      <a:pt x="0" y="2097"/>
                    </a:cubicBezTo>
                    <a:cubicBezTo>
                      <a:pt x="111" y="2097"/>
                      <a:pt x="222" y="2042"/>
                      <a:pt x="286" y="1932"/>
                    </a:cubicBezTo>
                    <a:close/>
                  </a:path>
                </a:pathLst>
              </a:custGeom>
              <a:solidFill>
                <a:schemeClr val="accent2"/>
              </a:solidFill>
              <a:ln>
                <a:noFill/>
              </a:ln>
              <a:extLst>
                <a:ext uri="{91240B29-F687-4F45-9708-019B960494DF}">
                  <a14:hiddenLine xmlns:a14="http://schemas.microsoft.com/office/drawing/2010/main" w="4763"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14354" name="Freeform 43"/>
            <p:cNvSpPr>
              <a:spLocks noEditPoints="1"/>
            </p:cNvSpPr>
            <p:nvPr/>
          </p:nvSpPr>
          <p:spPr bwMode="auto">
            <a:xfrm>
              <a:off x="1151938" y="3424178"/>
              <a:ext cx="406343" cy="360045"/>
            </a:xfrm>
            <a:custGeom>
              <a:avLst/>
              <a:gdLst>
                <a:gd name="T0" fmla="*/ 355833 w 116"/>
                <a:gd name="T1" fmla="*/ 307731 h 104"/>
                <a:gd name="T2" fmla="*/ 285545 w 116"/>
                <a:gd name="T3" fmla="*/ 364881 h 104"/>
                <a:gd name="T4" fmla="*/ 487623 w 116"/>
                <a:gd name="T5" fmla="*/ 457200 h 104"/>
                <a:gd name="T6" fmla="*/ 509588 w 116"/>
                <a:gd name="T7" fmla="*/ 373673 h 104"/>
                <a:gd name="T8" fmla="*/ 355833 w 116"/>
                <a:gd name="T9" fmla="*/ 307731 h 104"/>
                <a:gd name="T10" fmla="*/ 487623 w 116"/>
                <a:gd name="T11" fmla="*/ 8792 h 104"/>
                <a:gd name="T12" fmla="*/ 285545 w 116"/>
                <a:gd name="T13" fmla="*/ 105508 h 104"/>
                <a:gd name="T14" fmla="*/ 338261 w 116"/>
                <a:gd name="T15" fmla="*/ 140677 h 104"/>
                <a:gd name="T16" fmla="*/ 0 w 116"/>
                <a:gd name="T17" fmla="*/ 364881 h 104"/>
                <a:gd name="T18" fmla="*/ 13179 w 116"/>
                <a:gd name="T19" fmla="*/ 448408 h 104"/>
                <a:gd name="T20" fmla="*/ 408549 w 116"/>
                <a:gd name="T21" fmla="*/ 193431 h 104"/>
                <a:gd name="T22" fmla="*/ 465658 w 116"/>
                <a:gd name="T23" fmla="*/ 228600 h 104"/>
                <a:gd name="T24" fmla="*/ 487623 w 116"/>
                <a:gd name="T25" fmla="*/ 8792 h 104"/>
                <a:gd name="T26" fmla="*/ 30751 w 116"/>
                <a:gd name="T27" fmla="*/ 0 h 104"/>
                <a:gd name="T28" fmla="*/ 48323 w 116"/>
                <a:gd name="T29" fmla="*/ 224204 h 104"/>
                <a:gd name="T30" fmla="*/ 105432 w 116"/>
                <a:gd name="T31" fmla="*/ 184638 h 104"/>
                <a:gd name="T32" fmla="*/ 158148 w 116"/>
                <a:gd name="T33" fmla="*/ 254977 h 104"/>
                <a:gd name="T34" fmla="*/ 228436 w 116"/>
                <a:gd name="T35" fmla="*/ 206619 h 104"/>
                <a:gd name="T36" fmla="*/ 175720 w 116"/>
                <a:gd name="T37" fmla="*/ 140677 h 104"/>
                <a:gd name="T38" fmla="*/ 232829 w 116"/>
                <a:gd name="T39" fmla="*/ 105508 h 104"/>
                <a:gd name="T40" fmla="*/ 30751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55" name="Freeform 45"/>
            <p:cNvSpPr>
              <a:spLocks noEditPoints="1"/>
            </p:cNvSpPr>
            <p:nvPr/>
          </p:nvSpPr>
          <p:spPr bwMode="auto">
            <a:xfrm>
              <a:off x="1959561" y="2184023"/>
              <a:ext cx="767115" cy="388798"/>
            </a:xfrm>
            <a:custGeom>
              <a:avLst/>
              <a:gdLst>
                <a:gd name="T0" fmla="*/ 127391 w 219"/>
                <a:gd name="T1" fmla="*/ 189551 h 112"/>
                <a:gd name="T2" fmla="*/ 83463 w 219"/>
                <a:gd name="T3" fmla="*/ 238040 h 112"/>
                <a:gd name="T4" fmla="*/ 101035 w 219"/>
                <a:gd name="T5" fmla="*/ 273305 h 112"/>
                <a:gd name="T6" fmla="*/ 17571 w 219"/>
                <a:gd name="T7" fmla="*/ 401142 h 112"/>
                <a:gd name="T8" fmla="*/ 26357 w 219"/>
                <a:gd name="T9" fmla="*/ 405550 h 112"/>
                <a:gd name="T10" fmla="*/ 79071 w 219"/>
                <a:gd name="T11" fmla="*/ 357060 h 112"/>
                <a:gd name="T12" fmla="*/ 52714 w 219"/>
                <a:gd name="T13" fmla="*/ 493713 h 112"/>
                <a:gd name="T14" fmla="*/ 96642 w 219"/>
                <a:gd name="T15" fmla="*/ 493713 h 112"/>
                <a:gd name="T16" fmla="*/ 127391 w 219"/>
                <a:gd name="T17" fmla="*/ 436407 h 112"/>
                <a:gd name="T18" fmla="*/ 158141 w 219"/>
                <a:gd name="T19" fmla="*/ 493713 h 112"/>
                <a:gd name="T20" fmla="*/ 202069 w 219"/>
                <a:gd name="T21" fmla="*/ 493713 h 112"/>
                <a:gd name="T22" fmla="*/ 180105 w 219"/>
                <a:gd name="T23" fmla="*/ 357060 h 112"/>
                <a:gd name="T24" fmla="*/ 228426 w 219"/>
                <a:gd name="T25" fmla="*/ 405550 h 112"/>
                <a:gd name="T26" fmla="*/ 241604 w 219"/>
                <a:gd name="T27" fmla="*/ 401142 h 112"/>
                <a:gd name="T28" fmla="*/ 158141 w 219"/>
                <a:gd name="T29" fmla="*/ 273305 h 112"/>
                <a:gd name="T30" fmla="*/ 175712 w 219"/>
                <a:gd name="T31" fmla="*/ 238040 h 112"/>
                <a:gd name="T32" fmla="*/ 127391 w 219"/>
                <a:gd name="T33" fmla="*/ 189551 h 112"/>
                <a:gd name="T34" fmla="*/ 830241 w 219"/>
                <a:gd name="T35" fmla="*/ 189551 h 112"/>
                <a:gd name="T36" fmla="*/ 786313 w 219"/>
                <a:gd name="T37" fmla="*/ 238040 h 112"/>
                <a:gd name="T38" fmla="*/ 803884 w 219"/>
                <a:gd name="T39" fmla="*/ 273305 h 112"/>
                <a:gd name="T40" fmla="*/ 720421 w 219"/>
                <a:gd name="T41" fmla="*/ 401142 h 112"/>
                <a:gd name="T42" fmla="*/ 729206 w 219"/>
                <a:gd name="T43" fmla="*/ 405550 h 112"/>
                <a:gd name="T44" fmla="*/ 781920 w 219"/>
                <a:gd name="T45" fmla="*/ 357060 h 112"/>
                <a:gd name="T46" fmla="*/ 755563 w 219"/>
                <a:gd name="T47" fmla="*/ 493713 h 112"/>
                <a:gd name="T48" fmla="*/ 799491 w 219"/>
                <a:gd name="T49" fmla="*/ 493713 h 112"/>
                <a:gd name="T50" fmla="*/ 830241 w 219"/>
                <a:gd name="T51" fmla="*/ 436407 h 112"/>
                <a:gd name="T52" fmla="*/ 865383 w 219"/>
                <a:gd name="T53" fmla="*/ 493713 h 112"/>
                <a:gd name="T54" fmla="*/ 904918 w 219"/>
                <a:gd name="T55" fmla="*/ 493713 h 112"/>
                <a:gd name="T56" fmla="*/ 882954 w 219"/>
                <a:gd name="T57" fmla="*/ 357060 h 112"/>
                <a:gd name="T58" fmla="*/ 935668 w 219"/>
                <a:gd name="T59" fmla="*/ 405550 h 112"/>
                <a:gd name="T60" fmla="*/ 944454 w 219"/>
                <a:gd name="T61" fmla="*/ 401142 h 112"/>
                <a:gd name="T62" fmla="*/ 860990 w 219"/>
                <a:gd name="T63" fmla="*/ 273305 h 112"/>
                <a:gd name="T64" fmla="*/ 878562 w 219"/>
                <a:gd name="T65" fmla="*/ 238040 h 112"/>
                <a:gd name="T66" fmla="*/ 830241 w 219"/>
                <a:gd name="T67" fmla="*/ 189551 h 112"/>
                <a:gd name="T68" fmla="*/ 487602 w 219"/>
                <a:gd name="T69" fmla="*/ 0 h 112"/>
                <a:gd name="T70" fmla="*/ 412924 w 219"/>
                <a:gd name="T71" fmla="*/ 74939 h 112"/>
                <a:gd name="T72" fmla="*/ 439281 w 219"/>
                <a:gd name="T73" fmla="*/ 136653 h 112"/>
                <a:gd name="T74" fmla="*/ 307497 w 219"/>
                <a:gd name="T75" fmla="*/ 343836 h 112"/>
                <a:gd name="T76" fmla="*/ 320675 w 219"/>
                <a:gd name="T77" fmla="*/ 352652 h 112"/>
                <a:gd name="T78" fmla="*/ 404138 w 219"/>
                <a:gd name="T79" fmla="*/ 273305 h 112"/>
                <a:gd name="T80" fmla="*/ 368996 w 219"/>
                <a:gd name="T81" fmla="*/ 493713 h 112"/>
                <a:gd name="T82" fmla="*/ 434888 w 219"/>
                <a:gd name="T83" fmla="*/ 493713 h 112"/>
                <a:gd name="T84" fmla="*/ 487602 w 219"/>
                <a:gd name="T85" fmla="*/ 401142 h 112"/>
                <a:gd name="T86" fmla="*/ 540315 w 219"/>
                <a:gd name="T87" fmla="*/ 493713 h 112"/>
                <a:gd name="T88" fmla="*/ 610600 w 219"/>
                <a:gd name="T89" fmla="*/ 493713 h 112"/>
                <a:gd name="T90" fmla="*/ 571065 w 219"/>
                <a:gd name="T91" fmla="*/ 273305 h 112"/>
                <a:gd name="T92" fmla="*/ 654528 w 219"/>
                <a:gd name="T93" fmla="*/ 352652 h 112"/>
                <a:gd name="T94" fmla="*/ 672100 w 219"/>
                <a:gd name="T95" fmla="*/ 343836 h 112"/>
                <a:gd name="T96" fmla="*/ 535923 w 219"/>
                <a:gd name="T97" fmla="*/ 136653 h 112"/>
                <a:gd name="T98" fmla="*/ 562279 w 219"/>
                <a:gd name="T99" fmla="*/ 74939 h 112"/>
                <a:gd name="T100" fmla="*/ 487602 w 219"/>
                <a:gd name="T101" fmla="*/ 0 h 11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9" h="112">
                  <a:moveTo>
                    <a:pt x="29" y="43"/>
                  </a:moveTo>
                  <a:cubicBezTo>
                    <a:pt x="23" y="43"/>
                    <a:pt x="19" y="48"/>
                    <a:pt x="19" y="54"/>
                  </a:cubicBezTo>
                  <a:cubicBezTo>
                    <a:pt x="19" y="57"/>
                    <a:pt x="20" y="60"/>
                    <a:pt x="23" y="62"/>
                  </a:cubicBezTo>
                  <a:cubicBezTo>
                    <a:pt x="12" y="66"/>
                    <a:pt x="0" y="87"/>
                    <a:pt x="4" y="91"/>
                  </a:cubicBezTo>
                  <a:cubicBezTo>
                    <a:pt x="4" y="92"/>
                    <a:pt x="5" y="92"/>
                    <a:pt x="6" y="92"/>
                  </a:cubicBezTo>
                  <a:cubicBezTo>
                    <a:pt x="9" y="92"/>
                    <a:pt x="14" y="87"/>
                    <a:pt x="18" y="81"/>
                  </a:cubicBezTo>
                  <a:cubicBezTo>
                    <a:pt x="15" y="91"/>
                    <a:pt x="13" y="102"/>
                    <a:pt x="12" y="112"/>
                  </a:cubicBezTo>
                  <a:cubicBezTo>
                    <a:pt x="22" y="112"/>
                    <a:pt x="22" y="112"/>
                    <a:pt x="22" y="112"/>
                  </a:cubicBezTo>
                  <a:cubicBezTo>
                    <a:pt x="22" y="106"/>
                    <a:pt x="25" y="99"/>
                    <a:pt x="29" y="99"/>
                  </a:cubicBezTo>
                  <a:cubicBezTo>
                    <a:pt x="33" y="99"/>
                    <a:pt x="36" y="106"/>
                    <a:pt x="36" y="112"/>
                  </a:cubicBezTo>
                  <a:cubicBezTo>
                    <a:pt x="46" y="112"/>
                    <a:pt x="46" y="112"/>
                    <a:pt x="46" y="112"/>
                  </a:cubicBezTo>
                  <a:cubicBezTo>
                    <a:pt x="45" y="102"/>
                    <a:pt x="43" y="91"/>
                    <a:pt x="41" y="81"/>
                  </a:cubicBezTo>
                  <a:cubicBezTo>
                    <a:pt x="44" y="87"/>
                    <a:pt x="49" y="92"/>
                    <a:pt x="52" y="92"/>
                  </a:cubicBezTo>
                  <a:cubicBezTo>
                    <a:pt x="53" y="92"/>
                    <a:pt x="54" y="92"/>
                    <a:pt x="55" y="91"/>
                  </a:cubicBezTo>
                  <a:cubicBezTo>
                    <a:pt x="59" y="87"/>
                    <a:pt x="47" y="66"/>
                    <a:pt x="36" y="62"/>
                  </a:cubicBezTo>
                  <a:cubicBezTo>
                    <a:pt x="38" y="60"/>
                    <a:pt x="40" y="57"/>
                    <a:pt x="40" y="54"/>
                  </a:cubicBezTo>
                  <a:cubicBezTo>
                    <a:pt x="40" y="48"/>
                    <a:pt x="35" y="43"/>
                    <a:pt x="29" y="43"/>
                  </a:cubicBezTo>
                  <a:moveTo>
                    <a:pt x="189" y="43"/>
                  </a:moveTo>
                  <a:cubicBezTo>
                    <a:pt x="184" y="43"/>
                    <a:pt x="179" y="48"/>
                    <a:pt x="179" y="54"/>
                  </a:cubicBezTo>
                  <a:cubicBezTo>
                    <a:pt x="179" y="57"/>
                    <a:pt x="180" y="60"/>
                    <a:pt x="183" y="62"/>
                  </a:cubicBezTo>
                  <a:cubicBezTo>
                    <a:pt x="172" y="66"/>
                    <a:pt x="160" y="87"/>
                    <a:pt x="164" y="91"/>
                  </a:cubicBezTo>
                  <a:cubicBezTo>
                    <a:pt x="165" y="92"/>
                    <a:pt x="165" y="92"/>
                    <a:pt x="166" y="92"/>
                  </a:cubicBezTo>
                  <a:cubicBezTo>
                    <a:pt x="170" y="92"/>
                    <a:pt x="174" y="87"/>
                    <a:pt x="178" y="81"/>
                  </a:cubicBezTo>
                  <a:cubicBezTo>
                    <a:pt x="175" y="91"/>
                    <a:pt x="173" y="102"/>
                    <a:pt x="172" y="112"/>
                  </a:cubicBezTo>
                  <a:cubicBezTo>
                    <a:pt x="182" y="112"/>
                    <a:pt x="182" y="112"/>
                    <a:pt x="182" y="112"/>
                  </a:cubicBezTo>
                  <a:cubicBezTo>
                    <a:pt x="182" y="106"/>
                    <a:pt x="186" y="99"/>
                    <a:pt x="189" y="99"/>
                  </a:cubicBezTo>
                  <a:cubicBezTo>
                    <a:pt x="193" y="99"/>
                    <a:pt x="196" y="106"/>
                    <a:pt x="197" y="112"/>
                  </a:cubicBezTo>
                  <a:cubicBezTo>
                    <a:pt x="206" y="112"/>
                    <a:pt x="206" y="112"/>
                    <a:pt x="206" y="112"/>
                  </a:cubicBezTo>
                  <a:cubicBezTo>
                    <a:pt x="205" y="102"/>
                    <a:pt x="203" y="91"/>
                    <a:pt x="201" y="81"/>
                  </a:cubicBezTo>
                  <a:cubicBezTo>
                    <a:pt x="205" y="87"/>
                    <a:pt x="209" y="92"/>
                    <a:pt x="213" y="92"/>
                  </a:cubicBezTo>
                  <a:cubicBezTo>
                    <a:pt x="213" y="92"/>
                    <a:pt x="214" y="92"/>
                    <a:pt x="215" y="91"/>
                  </a:cubicBezTo>
                  <a:cubicBezTo>
                    <a:pt x="219" y="87"/>
                    <a:pt x="207" y="66"/>
                    <a:pt x="196" y="62"/>
                  </a:cubicBezTo>
                  <a:cubicBezTo>
                    <a:pt x="198" y="60"/>
                    <a:pt x="200" y="57"/>
                    <a:pt x="200" y="54"/>
                  </a:cubicBezTo>
                  <a:cubicBezTo>
                    <a:pt x="200" y="48"/>
                    <a:pt x="195" y="43"/>
                    <a:pt x="189" y="43"/>
                  </a:cubicBezTo>
                  <a:moveTo>
                    <a:pt x="111" y="0"/>
                  </a:moveTo>
                  <a:cubicBezTo>
                    <a:pt x="102" y="0"/>
                    <a:pt x="94" y="8"/>
                    <a:pt x="94" y="17"/>
                  </a:cubicBezTo>
                  <a:cubicBezTo>
                    <a:pt x="94" y="23"/>
                    <a:pt x="96" y="28"/>
                    <a:pt x="100" y="31"/>
                  </a:cubicBezTo>
                  <a:cubicBezTo>
                    <a:pt x="83" y="37"/>
                    <a:pt x="63" y="72"/>
                    <a:pt x="70" y="78"/>
                  </a:cubicBezTo>
                  <a:cubicBezTo>
                    <a:pt x="71" y="79"/>
                    <a:pt x="72" y="80"/>
                    <a:pt x="73" y="80"/>
                  </a:cubicBezTo>
                  <a:cubicBezTo>
                    <a:pt x="79" y="80"/>
                    <a:pt x="86" y="71"/>
                    <a:pt x="92" y="62"/>
                  </a:cubicBezTo>
                  <a:cubicBezTo>
                    <a:pt x="88" y="78"/>
                    <a:pt x="85" y="96"/>
                    <a:pt x="84" y="112"/>
                  </a:cubicBezTo>
                  <a:cubicBezTo>
                    <a:pt x="99" y="112"/>
                    <a:pt x="99" y="112"/>
                    <a:pt x="99" y="112"/>
                  </a:cubicBezTo>
                  <a:cubicBezTo>
                    <a:pt x="100" y="103"/>
                    <a:pt x="105" y="91"/>
                    <a:pt x="111" y="91"/>
                  </a:cubicBezTo>
                  <a:cubicBezTo>
                    <a:pt x="117" y="91"/>
                    <a:pt x="123" y="103"/>
                    <a:pt x="123" y="112"/>
                  </a:cubicBezTo>
                  <a:cubicBezTo>
                    <a:pt x="139" y="112"/>
                    <a:pt x="139" y="112"/>
                    <a:pt x="139" y="112"/>
                  </a:cubicBezTo>
                  <a:cubicBezTo>
                    <a:pt x="137" y="96"/>
                    <a:pt x="134" y="78"/>
                    <a:pt x="130" y="62"/>
                  </a:cubicBezTo>
                  <a:cubicBezTo>
                    <a:pt x="136" y="71"/>
                    <a:pt x="143" y="80"/>
                    <a:pt x="149" y="80"/>
                  </a:cubicBezTo>
                  <a:cubicBezTo>
                    <a:pt x="150" y="80"/>
                    <a:pt x="152" y="79"/>
                    <a:pt x="153" y="78"/>
                  </a:cubicBezTo>
                  <a:cubicBezTo>
                    <a:pt x="159" y="72"/>
                    <a:pt x="140" y="37"/>
                    <a:pt x="122" y="31"/>
                  </a:cubicBezTo>
                  <a:cubicBezTo>
                    <a:pt x="126" y="28"/>
                    <a:pt x="128" y="23"/>
                    <a:pt x="128" y="17"/>
                  </a:cubicBezTo>
                  <a:cubicBezTo>
                    <a:pt x="128" y="8"/>
                    <a:pt x="121" y="0"/>
                    <a:pt x="111"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4356" name="Freeform 46"/>
            <p:cNvSpPr>
              <a:spLocks noEditPoints="1"/>
            </p:cNvSpPr>
            <p:nvPr/>
          </p:nvSpPr>
          <p:spPr bwMode="auto">
            <a:xfrm>
              <a:off x="2931746" y="3337917"/>
              <a:ext cx="540525" cy="532567"/>
            </a:xfrm>
            <a:custGeom>
              <a:avLst/>
              <a:gdLst>
                <a:gd name="T0" fmla="*/ 303718 w 154"/>
                <a:gd name="T1" fmla="*/ 623578 h 154"/>
                <a:gd name="T2" fmla="*/ 374145 w 154"/>
                <a:gd name="T3" fmla="*/ 623578 h 154"/>
                <a:gd name="T4" fmla="*/ 101239 w 154"/>
                <a:gd name="T5" fmla="*/ 575273 h 154"/>
                <a:gd name="T6" fmla="*/ 110043 w 154"/>
                <a:gd name="T7" fmla="*/ 513793 h 154"/>
                <a:gd name="T8" fmla="*/ 515000 w 154"/>
                <a:gd name="T9" fmla="*/ 566490 h 154"/>
                <a:gd name="T10" fmla="*/ 563419 w 154"/>
                <a:gd name="T11" fmla="*/ 513793 h 154"/>
                <a:gd name="T12" fmla="*/ 0 w 154"/>
                <a:gd name="T13" fmla="*/ 338138 h 154"/>
                <a:gd name="T14" fmla="*/ 52820 w 154"/>
                <a:gd name="T15" fmla="*/ 303006 h 154"/>
                <a:gd name="T16" fmla="*/ 625043 w 154"/>
                <a:gd name="T17" fmla="*/ 373269 h 154"/>
                <a:gd name="T18" fmla="*/ 625043 w 154"/>
                <a:gd name="T19" fmla="*/ 303006 h 154"/>
                <a:gd name="T20" fmla="*/ 321325 w 154"/>
                <a:gd name="T21" fmla="*/ 149307 h 154"/>
                <a:gd name="T22" fmla="*/ 246496 w 154"/>
                <a:gd name="T23" fmla="*/ 250310 h 154"/>
                <a:gd name="T24" fmla="*/ 303718 w 154"/>
                <a:gd name="T25" fmla="*/ 333746 h 154"/>
                <a:gd name="T26" fmla="*/ 356538 w 154"/>
                <a:gd name="T27" fmla="*/ 404008 h 154"/>
                <a:gd name="T28" fmla="*/ 356538 w 154"/>
                <a:gd name="T29" fmla="*/ 417183 h 154"/>
                <a:gd name="T30" fmla="*/ 312521 w 154"/>
                <a:gd name="T31" fmla="*/ 399617 h 154"/>
                <a:gd name="T32" fmla="*/ 312521 w 154"/>
                <a:gd name="T33" fmla="*/ 377660 h 154"/>
                <a:gd name="T34" fmla="*/ 316923 w 154"/>
                <a:gd name="T35" fmla="*/ 360094 h 154"/>
                <a:gd name="T36" fmla="*/ 246496 w 154"/>
                <a:gd name="T37" fmla="*/ 368877 h 154"/>
                <a:gd name="T38" fmla="*/ 246496 w 154"/>
                <a:gd name="T39" fmla="*/ 395226 h 154"/>
                <a:gd name="T40" fmla="*/ 264102 w 154"/>
                <a:gd name="T41" fmla="*/ 456705 h 154"/>
                <a:gd name="T42" fmla="*/ 321325 w 154"/>
                <a:gd name="T43" fmla="*/ 518185 h 154"/>
                <a:gd name="T44" fmla="*/ 352137 w 154"/>
                <a:gd name="T45" fmla="*/ 474271 h 154"/>
                <a:gd name="T46" fmla="*/ 431367 w 154"/>
                <a:gd name="T47" fmla="*/ 408400 h 154"/>
                <a:gd name="T48" fmla="*/ 374145 w 154"/>
                <a:gd name="T49" fmla="*/ 324963 h 154"/>
                <a:gd name="T50" fmla="*/ 321325 w 154"/>
                <a:gd name="T51" fmla="*/ 250310 h 154"/>
                <a:gd name="T52" fmla="*/ 356538 w 154"/>
                <a:gd name="T53" fmla="*/ 223961 h 154"/>
                <a:gd name="T54" fmla="*/ 360940 w 154"/>
                <a:gd name="T55" fmla="*/ 298615 h 154"/>
                <a:gd name="T56" fmla="*/ 431367 w 154"/>
                <a:gd name="T57" fmla="*/ 289832 h 154"/>
                <a:gd name="T58" fmla="*/ 431367 w 154"/>
                <a:gd name="T59" fmla="*/ 263484 h 154"/>
                <a:gd name="T60" fmla="*/ 409359 w 154"/>
                <a:gd name="T61" fmla="*/ 202004 h 154"/>
                <a:gd name="T62" fmla="*/ 352137 w 154"/>
                <a:gd name="T63" fmla="*/ 149307 h 154"/>
                <a:gd name="T64" fmla="*/ 110043 w 154"/>
                <a:gd name="T65" fmla="*/ 162482 h 154"/>
                <a:gd name="T66" fmla="*/ 101239 w 154"/>
                <a:gd name="T67" fmla="*/ 101002 h 154"/>
                <a:gd name="T68" fmla="*/ 515000 w 154"/>
                <a:gd name="T69" fmla="*/ 114176 h 154"/>
                <a:gd name="T70" fmla="*/ 576624 w 154"/>
                <a:gd name="T71" fmla="*/ 101002 h 154"/>
                <a:gd name="T72" fmla="*/ 136453 w 154"/>
                <a:gd name="T73" fmla="*/ 338138 h 154"/>
                <a:gd name="T74" fmla="*/ 541410 w 154"/>
                <a:gd name="T75" fmla="*/ 338138 h 154"/>
                <a:gd name="T76" fmla="*/ 338932 w 154"/>
                <a:gd name="T77" fmla="*/ 74654 h 154"/>
                <a:gd name="T78" fmla="*/ 338932 w 154"/>
                <a:gd name="T79" fmla="*/ 601621 h 154"/>
                <a:gd name="T80" fmla="*/ 338932 w 154"/>
                <a:gd name="T81" fmla="*/ 74654 h 154"/>
                <a:gd name="T82" fmla="*/ 303718 w 154"/>
                <a:gd name="T83" fmla="*/ 52697 h 154"/>
                <a:gd name="T84" fmla="*/ 338932 w 154"/>
                <a:gd name="T85" fmla="*/ 0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4" h="154">
                  <a:moveTo>
                    <a:pt x="85" y="142"/>
                  </a:moveTo>
                  <a:cubicBezTo>
                    <a:pt x="69" y="142"/>
                    <a:pt x="69" y="142"/>
                    <a:pt x="69" y="142"/>
                  </a:cubicBezTo>
                  <a:cubicBezTo>
                    <a:pt x="77" y="154"/>
                    <a:pt x="77" y="154"/>
                    <a:pt x="77" y="154"/>
                  </a:cubicBezTo>
                  <a:cubicBezTo>
                    <a:pt x="85" y="142"/>
                    <a:pt x="85" y="142"/>
                    <a:pt x="85" y="142"/>
                  </a:cubicBezTo>
                  <a:moveTo>
                    <a:pt x="25" y="117"/>
                  </a:moveTo>
                  <a:cubicBezTo>
                    <a:pt x="23" y="131"/>
                    <a:pt x="23" y="131"/>
                    <a:pt x="23" y="131"/>
                  </a:cubicBezTo>
                  <a:cubicBezTo>
                    <a:pt x="37" y="129"/>
                    <a:pt x="37" y="129"/>
                    <a:pt x="37" y="129"/>
                  </a:cubicBezTo>
                  <a:cubicBezTo>
                    <a:pt x="25" y="117"/>
                    <a:pt x="25" y="117"/>
                    <a:pt x="25" y="117"/>
                  </a:cubicBezTo>
                  <a:moveTo>
                    <a:pt x="128" y="117"/>
                  </a:moveTo>
                  <a:cubicBezTo>
                    <a:pt x="117" y="129"/>
                    <a:pt x="117" y="129"/>
                    <a:pt x="117" y="129"/>
                  </a:cubicBezTo>
                  <a:cubicBezTo>
                    <a:pt x="131" y="131"/>
                    <a:pt x="131" y="131"/>
                    <a:pt x="131" y="131"/>
                  </a:cubicBezTo>
                  <a:cubicBezTo>
                    <a:pt x="128" y="117"/>
                    <a:pt x="128" y="117"/>
                    <a:pt x="128" y="117"/>
                  </a:cubicBezTo>
                  <a:moveTo>
                    <a:pt x="12" y="69"/>
                  </a:moveTo>
                  <a:cubicBezTo>
                    <a:pt x="0" y="77"/>
                    <a:pt x="0" y="77"/>
                    <a:pt x="0" y="77"/>
                  </a:cubicBezTo>
                  <a:cubicBezTo>
                    <a:pt x="12" y="85"/>
                    <a:pt x="12" y="85"/>
                    <a:pt x="12" y="85"/>
                  </a:cubicBezTo>
                  <a:cubicBezTo>
                    <a:pt x="12" y="69"/>
                    <a:pt x="12" y="69"/>
                    <a:pt x="12" y="69"/>
                  </a:cubicBezTo>
                  <a:moveTo>
                    <a:pt x="142" y="69"/>
                  </a:moveTo>
                  <a:cubicBezTo>
                    <a:pt x="142" y="85"/>
                    <a:pt x="142" y="85"/>
                    <a:pt x="142" y="85"/>
                  </a:cubicBezTo>
                  <a:cubicBezTo>
                    <a:pt x="154" y="77"/>
                    <a:pt x="154" y="77"/>
                    <a:pt x="154" y="77"/>
                  </a:cubicBezTo>
                  <a:cubicBezTo>
                    <a:pt x="142" y="69"/>
                    <a:pt x="142" y="69"/>
                    <a:pt x="142" y="69"/>
                  </a:cubicBezTo>
                  <a:moveTo>
                    <a:pt x="80" y="34"/>
                  </a:moveTo>
                  <a:cubicBezTo>
                    <a:pt x="73" y="34"/>
                    <a:pt x="73" y="34"/>
                    <a:pt x="73" y="34"/>
                  </a:cubicBezTo>
                  <a:cubicBezTo>
                    <a:pt x="73" y="42"/>
                    <a:pt x="73" y="42"/>
                    <a:pt x="73" y="42"/>
                  </a:cubicBezTo>
                  <a:cubicBezTo>
                    <a:pt x="62" y="43"/>
                    <a:pt x="56" y="48"/>
                    <a:pt x="56" y="57"/>
                  </a:cubicBezTo>
                  <a:cubicBezTo>
                    <a:pt x="56" y="61"/>
                    <a:pt x="58" y="66"/>
                    <a:pt x="63" y="71"/>
                  </a:cubicBezTo>
                  <a:cubicBezTo>
                    <a:pt x="65" y="72"/>
                    <a:pt x="67" y="74"/>
                    <a:pt x="69" y="76"/>
                  </a:cubicBezTo>
                  <a:cubicBezTo>
                    <a:pt x="71" y="78"/>
                    <a:pt x="73" y="80"/>
                    <a:pt x="75" y="81"/>
                  </a:cubicBezTo>
                  <a:cubicBezTo>
                    <a:pt x="79" y="85"/>
                    <a:pt x="81" y="89"/>
                    <a:pt x="81" y="92"/>
                  </a:cubicBezTo>
                  <a:cubicBezTo>
                    <a:pt x="81" y="92"/>
                    <a:pt x="81" y="93"/>
                    <a:pt x="81" y="93"/>
                  </a:cubicBezTo>
                  <a:cubicBezTo>
                    <a:pt x="81" y="94"/>
                    <a:pt x="81" y="95"/>
                    <a:pt x="81" y="95"/>
                  </a:cubicBezTo>
                  <a:cubicBezTo>
                    <a:pt x="81" y="98"/>
                    <a:pt x="80" y="100"/>
                    <a:pt x="76" y="100"/>
                  </a:cubicBezTo>
                  <a:cubicBezTo>
                    <a:pt x="73" y="100"/>
                    <a:pt x="71" y="97"/>
                    <a:pt x="71" y="91"/>
                  </a:cubicBezTo>
                  <a:cubicBezTo>
                    <a:pt x="71" y="90"/>
                    <a:pt x="71" y="90"/>
                    <a:pt x="71" y="89"/>
                  </a:cubicBezTo>
                  <a:cubicBezTo>
                    <a:pt x="71" y="88"/>
                    <a:pt x="71" y="87"/>
                    <a:pt x="71" y="86"/>
                  </a:cubicBezTo>
                  <a:cubicBezTo>
                    <a:pt x="71" y="85"/>
                    <a:pt x="72" y="84"/>
                    <a:pt x="72" y="84"/>
                  </a:cubicBezTo>
                  <a:cubicBezTo>
                    <a:pt x="72" y="83"/>
                    <a:pt x="72" y="82"/>
                    <a:pt x="72" y="82"/>
                  </a:cubicBezTo>
                  <a:cubicBezTo>
                    <a:pt x="56" y="82"/>
                    <a:pt x="56" y="82"/>
                    <a:pt x="56" y="82"/>
                  </a:cubicBezTo>
                  <a:cubicBezTo>
                    <a:pt x="56" y="83"/>
                    <a:pt x="56" y="83"/>
                    <a:pt x="56" y="84"/>
                  </a:cubicBezTo>
                  <a:cubicBezTo>
                    <a:pt x="56" y="85"/>
                    <a:pt x="56" y="86"/>
                    <a:pt x="56" y="87"/>
                  </a:cubicBezTo>
                  <a:cubicBezTo>
                    <a:pt x="56" y="88"/>
                    <a:pt x="56" y="89"/>
                    <a:pt x="56" y="90"/>
                  </a:cubicBezTo>
                  <a:cubicBezTo>
                    <a:pt x="56" y="91"/>
                    <a:pt x="56" y="92"/>
                    <a:pt x="56" y="92"/>
                  </a:cubicBezTo>
                  <a:cubicBezTo>
                    <a:pt x="56" y="98"/>
                    <a:pt x="57" y="102"/>
                    <a:pt x="60" y="104"/>
                  </a:cubicBezTo>
                  <a:cubicBezTo>
                    <a:pt x="63" y="106"/>
                    <a:pt x="67" y="108"/>
                    <a:pt x="73" y="108"/>
                  </a:cubicBezTo>
                  <a:cubicBezTo>
                    <a:pt x="73" y="118"/>
                    <a:pt x="73" y="118"/>
                    <a:pt x="73" y="118"/>
                  </a:cubicBezTo>
                  <a:cubicBezTo>
                    <a:pt x="80" y="118"/>
                    <a:pt x="80" y="118"/>
                    <a:pt x="80" y="118"/>
                  </a:cubicBezTo>
                  <a:cubicBezTo>
                    <a:pt x="80" y="108"/>
                    <a:pt x="80" y="108"/>
                    <a:pt x="80" y="108"/>
                  </a:cubicBezTo>
                  <a:cubicBezTo>
                    <a:pt x="86" y="108"/>
                    <a:pt x="90" y="106"/>
                    <a:pt x="93" y="104"/>
                  </a:cubicBezTo>
                  <a:cubicBezTo>
                    <a:pt x="96" y="102"/>
                    <a:pt x="98" y="98"/>
                    <a:pt x="98" y="93"/>
                  </a:cubicBezTo>
                  <a:cubicBezTo>
                    <a:pt x="98" y="88"/>
                    <a:pt x="96" y="84"/>
                    <a:pt x="91" y="79"/>
                  </a:cubicBezTo>
                  <a:cubicBezTo>
                    <a:pt x="89" y="77"/>
                    <a:pt x="87" y="76"/>
                    <a:pt x="85" y="74"/>
                  </a:cubicBezTo>
                  <a:cubicBezTo>
                    <a:pt x="83" y="72"/>
                    <a:pt x="81" y="70"/>
                    <a:pt x="79" y="68"/>
                  </a:cubicBezTo>
                  <a:cubicBezTo>
                    <a:pt x="75" y="64"/>
                    <a:pt x="73" y="61"/>
                    <a:pt x="73" y="57"/>
                  </a:cubicBezTo>
                  <a:cubicBezTo>
                    <a:pt x="73" y="52"/>
                    <a:pt x="74" y="50"/>
                    <a:pt x="78" y="50"/>
                  </a:cubicBezTo>
                  <a:cubicBezTo>
                    <a:pt x="79" y="50"/>
                    <a:pt x="80" y="50"/>
                    <a:pt x="81" y="51"/>
                  </a:cubicBezTo>
                  <a:cubicBezTo>
                    <a:pt x="82" y="52"/>
                    <a:pt x="82" y="54"/>
                    <a:pt x="82" y="55"/>
                  </a:cubicBezTo>
                  <a:cubicBezTo>
                    <a:pt x="82" y="68"/>
                    <a:pt x="82" y="68"/>
                    <a:pt x="82" y="68"/>
                  </a:cubicBezTo>
                  <a:cubicBezTo>
                    <a:pt x="98" y="68"/>
                    <a:pt x="98" y="68"/>
                    <a:pt x="98" y="68"/>
                  </a:cubicBezTo>
                  <a:cubicBezTo>
                    <a:pt x="98" y="67"/>
                    <a:pt x="98" y="67"/>
                    <a:pt x="98" y="66"/>
                  </a:cubicBezTo>
                  <a:cubicBezTo>
                    <a:pt x="98" y="65"/>
                    <a:pt x="98" y="64"/>
                    <a:pt x="98" y="63"/>
                  </a:cubicBezTo>
                  <a:cubicBezTo>
                    <a:pt x="98" y="62"/>
                    <a:pt x="98" y="61"/>
                    <a:pt x="98" y="60"/>
                  </a:cubicBezTo>
                  <a:cubicBezTo>
                    <a:pt x="98" y="59"/>
                    <a:pt x="98" y="58"/>
                    <a:pt x="98" y="58"/>
                  </a:cubicBezTo>
                  <a:cubicBezTo>
                    <a:pt x="98" y="52"/>
                    <a:pt x="97" y="48"/>
                    <a:pt x="93" y="46"/>
                  </a:cubicBezTo>
                  <a:cubicBezTo>
                    <a:pt x="91" y="44"/>
                    <a:pt x="86" y="42"/>
                    <a:pt x="80" y="42"/>
                  </a:cubicBezTo>
                  <a:cubicBezTo>
                    <a:pt x="80" y="34"/>
                    <a:pt x="80" y="34"/>
                    <a:pt x="80" y="34"/>
                  </a:cubicBezTo>
                  <a:moveTo>
                    <a:pt x="23" y="23"/>
                  </a:moveTo>
                  <a:cubicBezTo>
                    <a:pt x="25" y="37"/>
                    <a:pt x="25" y="37"/>
                    <a:pt x="25" y="37"/>
                  </a:cubicBezTo>
                  <a:cubicBezTo>
                    <a:pt x="37" y="26"/>
                    <a:pt x="37" y="26"/>
                    <a:pt x="37" y="26"/>
                  </a:cubicBezTo>
                  <a:cubicBezTo>
                    <a:pt x="23" y="23"/>
                    <a:pt x="23" y="23"/>
                    <a:pt x="23" y="23"/>
                  </a:cubicBezTo>
                  <a:moveTo>
                    <a:pt x="131" y="23"/>
                  </a:moveTo>
                  <a:cubicBezTo>
                    <a:pt x="117" y="26"/>
                    <a:pt x="117" y="26"/>
                    <a:pt x="117" y="26"/>
                  </a:cubicBezTo>
                  <a:cubicBezTo>
                    <a:pt x="128" y="37"/>
                    <a:pt x="128" y="37"/>
                    <a:pt x="128" y="37"/>
                  </a:cubicBezTo>
                  <a:cubicBezTo>
                    <a:pt x="131" y="23"/>
                    <a:pt x="131" y="23"/>
                    <a:pt x="131" y="23"/>
                  </a:cubicBezTo>
                  <a:moveTo>
                    <a:pt x="77" y="123"/>
                  </a:moveTo>
                  <a:cubicBezTo>
                    <a:pt x="51" y="123"/>
                    <a:pt x="31" y="103"/>
                    <a:pt x="31" y="77"/>
                  </a:cubicBezTo>
                  <a:cubicBezTo>
                    <a:pt x="31" y="52"/>
                    <a:pt x="51" y="31"/>
                    <a:pt x="77" y="31"/>
                  </a:cubicBezTo>
                  <a:cubicBezTo>
                    <a:pt x="102" y="31"/>
                    <a:pt x="123" y="52"/>
                    <a:pt x="123" y="77"/>
                  </a:cubicBezTo>
                  <a:cubicBezTo>
                    <a:pt x="123" y="103"/>
                    <a:pt x="102" y="123"/>
                    <a:pt x="77" y="123"/>
                  </a:cubicBezTo>
                  <a:moveTo>
                    <a:pt x="77" y="17"/>
                  </a:moveTo>
                  <a:cubicBezTo>
                    <a:pt x="44" y="17"/>
                    <a:pt x="17" y="44"/>
                    <a:pt x="17" y="77"/>
                  </a:cubicBezTo>
                  <a:cubicBezTo>
                    <a:pt x="17" y="110"/>
                    <a:pt x="44" y="137"/>
                    <a:pt x="77" y="137"/>
                  </a:cubicBezTo>
                  <a:cubicBezTo>
                    <a:pt x="110" y="137"/>
                    <a:pt x="137" y="110"/>
                    <a:pt x="137" y="77"/>
                  </a:cubicBezTo>
                  <a:cubicBezTo>
                    <a:pt x="137" y="44"/>
                    <a:pt x="110" y="17"/>
                    <a:pt x="77" y="17"/>
                  </a:cubicBezTo>
                  <a:moveTo>
                    <a:pt x="77" y="0"/>
                  </a:moveTo>
                  <a:cubicBezTo>
                    <a:pt x="69" y="12"/>
                    <a:pt x="69" y="12"/>
                    <a:pt x="69" y="12"/>
                  </a:cubicBezTo>
                  <a:cubicBezTo>
                    <a:pt x="85" y="12"/>
                    <a:pt x="85" y="12"/>
                    <a:pt x="85" y="12"/>
                  </a:cubicBezTo>
                  <a:cubicBezTo>
                    <a:pt x="77" y="0"/>
                    <a:pt x="77" y="0"/>
                    <a:pt x="7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17" name="文本框 116"/>
            <p:cNvSpPr txBox="1"/>
            <p:nvPr/>
          </p:nvSpPr>
          <p:spPr>
            <a:xfrm>
              <a:off x="1866536" y="2896490"/>
              <a:ext cx="763546" cy="811872"/>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endParaRPr kumimoji="0" lang="en-US" altLang="zh-CN" sz="225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25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文字</a:t>
              </a:r>
            </a:p>
          </p:txBody>
        </p:sp>
      </p:grpSp>
    </p:spTree>
    <p:extLst>
      <p:ext uri="{BB962C8B-B14F-4D97-AF65-F5344CB8AC3E}">
        <p14:creationId xmlns:p14="http://schemas.microsoft.com/office/powerpoint/2010/main" val="15516508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339"/>
                                        </p:tgtEl>
                                        <p:attrNameLst>
                                          <p:attrName>style.visibility</p:attrName>
                                        </p:attrNameLst>
                                      </p:cBhvr>
                                      <p:to>
                                        <p:strVal val="visible"/>
                                      </p:to>
                                    </p:set>
                                    <p:animEffect transition="in" filter="fade">
                                      <p:cBhvr>
                                        <p:cTn id="13" dur="1000"/>
                                        <p:tgtEl>
                                          <p:spTgt spid="14339"/>
                                        </p:tgtEl>
                                      </p:cBhvr>
                                    </p:animEffect>
                                    <p:anim calcmode="lin" valueType="num">
                                      <p:cBhvr>
                                        <p:cTn id="14" dur="1000" fill="hold"/>
                                        <p:tgtEl>
                                          <p:spTgt spid="14339"/>
                                        </p:tgtEl>
                                        <p:attrNameLst>
                                          <p:attrName>ppt_x</p:attrName>
                                        </p:attrNameLst>
                                      </p:cBhvr>
                                      <p:tavLst>
                                        <p:tav tm="0">
                                          <p:val>
                                            <p:strVal val="#ppt_x"/>
                                          </p:val>
                                        </p:tav>
                                        <p:tav tm="100000">
                                          <p:val>
                                            <p:strVal val="#ppt_x"/>
                                          </p:val>
                                        </p:tav>
                                      </p:tavLst>
                                    </p:anim>
                                    <p:anim calcmode="lin" valueType="num">
                                      <p:cBhvr>
                                        <p:cTn id="15" dur="1000" fill="hold"/>
                                        <p:tgtEl>
                                          <p:spTgt spid="1433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5"/>
                                        </p:tgtEl>
                                        <p:attrNameLst>
                                          <p:attrName>style.visibility</p:attrName>
                                        </p:attrNameLst>
                                      </p:cBhvr>
                                      <p:to>
                                        <p:strVal val="visible"/>
                                      </p:to>
                                    </p:set>
                                    <p:animEffect transition="in" filter="wipe(left)">
                                      <p:cBhvr>
                                        <p:cTn id="22" dur="500"/>
                                        <p:tgtEl>
                                          <p:spTgt spid="105"/>
                                        </p:tgtEl>
                                      </p:cBhvr>
                                    </p:animEffect>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4340"/>
                                        </p:tgtEl>
                                        <p:attrNameLst>
                                          <p:attrName>style.visibility</p:attrName>
                                        </p:attrNameLst>
                                      </p:cBhvr>
                                      <p:to>
                                        <p:strVal val="visible"/>
                                      </p:to>
                                    </p:set>
                                    <p:animEffect transition="in" filter="fade">
                                      <p:cBhvr>
                                        <p:cTn id="26" dur="1000"/>
                                        <p:tgtEl>
                                          <p:spTgt spid="14340"/>
                                        </p:tgtEl>
                                      </p:cBhvr>
                                    </p:animEffect>
                                    <p:anim calcmode="lin" valueType="num">
                                      <p:cBhvr>
                                        <p:cTn id="27" dur="1000" fill="hold"/>
                                        <p:tgtEl>
                                          <p:spTgt spid="14340"/>
                                        </p:tgtEl>
                                        <p:attrNameLst>
                                          <p:attrName>ppt_x</p:attrName>
                                        </p:attrNameLst>
                                      </p:cBhvr>
                                      <p:tavLst>
                                        <p:tav tm="0">
                                          <p:val>
                                            <p:strVal val="#ppt_x"/>
                                          </p:val>
                                        </p:tav>
                                        <p:tav tm="100000">
                                          <p:val>
                                            <p:strVal val="#ppt_x"/>
                                          </p:val>
                                        </p:tav>
                                      </p:tavLst>
                                    </p:anim>
                                    <p:anim calcmode="lin" valueType="num">
                                      <p:cBhvr>
                                        <p:cTn id="28" dur="1000" fill="hold"/>
                                        <p:tgtEl>
                                          <p:spTgt spid="14340"/>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06"/>
                                        </p:tgtEl>
                                        <p:attrNameLst>
                                          <p:attrName>style.visibility</p:attrName>
                                        </p:attrNameLst>
                                      </p:cBhvr>
                                      <p:to>
                                        <p:strVal val="visible"/>
                                      </p:to>
                                    </p:set>
                                    <p:animEffect transition="in" filter="wipe(left)">
                                      <p:cBhvr>
                                        <p:cTn id="32" dur="500"/>
                                        <p:tgtEl>
                                          <p:spTgt spid="10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wipe(left)">
                                      <p:cBhvr>
                                        <p:cTn id="35" dur="500"/>
                                        <p:tgtEl>
                                          <p:spTgt spid="107"/>
                                        </p:tgtEl>
                                      </p:cBhvr>
                                    </p:animEffect>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wipe(left)">
                                      <p:cBhvr>
                                        <p:cTn id="45" dur="500"/>
                                        <p:tgtEl>
                                          <p:spTgt spid="10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wipe(left)">
                                      <p:cBhvr>
                                        <p:cTn id="48"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05" grpId="0"/>
      <p:bldP spid="106" grpId="0"/>
      <p:bldP spid="107" grpId="0"/>
      <p:bldP spid="108" grpId="0"/>
      <p:bldP spid="1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39994800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250"/>
                                        <p:tgtEl>
                                          <p:spTgt spid="3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randombar(horizontal)">
                                      <p:cBhvr>
                                        <p:cTn id="21" dur="250"/>
                                        <p:tgtEl>
                                          <p:spTgt spid="53"/>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250"/>
                                        <p:tgtEl>
                                          <p:spTgt spid="50"/>
                                        </p:tgtEl>
                                      </p:cBhvr>
                                    </p:animEffect>
                                  </p:childTnLst>
                                </p:cTn>
                              </p:par>
                            </p:childTnLst>
                          </p:cTn>
                        </p:par>
                        <p:par>
                          <p:cTn id="31" fill="hold">
                            <p:stCondLst>
                              <p:cond delay="1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fltVal val="0"/>
                                          </p:val>
                                        </p:tav>
                                        <p:tav tm="100000">
                                          <p:val>
                                            <p:strVal val="#ppt_w"/>
                                          </p:val>
                                        </p:tav>
                                      </p:tavLst>
                                    </p:anim>
                                    <p:anim calcmode="lin" valueType="num">
                                      <p:cBhvr>
                                        <p:cTn id="35" dur="25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0419018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9144000" cy="5143500"/>
            <a:chOff x="0" y="0"/>
            <a:chExt cx="9144000" cy="5143500"/>
          </a:xfrm>
        </p:grpSpPr>
        <p:pic>
          <p:nvPicPr>
            <p:cNvPr id="16" name="图片 1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7" name="图片 16"/>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grpSp>
      <p:sp>
        <p:nvSpPr>
          <p:cNvPr id="105" name="矩形 47"/>
          <p:cNvSpPr>
            <a:spLocks noChangeArrowheads="1"/>
          </p:cNvSpPr>
          <p:nvPr/>
        </p:nvSpPr>
        <p:spPr bwMode="auto">
          <a:xfrm>
            <a:off x="3265689" y="31882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单击添加文字内容单击</a:t>
            </a:r>
            <a:r>
              <a:rPr kumimoji="0" lang="zh-CN" altLang="en-US"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添加文字</a:t>
            </a: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内容</a:t>
            </a:r>
            <a:endParaRPr kumimoji="0" lang="en-US" altLang="zh-CN"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265689" y="26650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单击</a:t>
            </a:r>
            <a:r>
              <a:rPr kumimoji="0" lang="zh-CN" altLang="en-US" sz="2800" b="1" i="0" u="none" strike="noStrike" kern="1200" cap="none" spc="0" normalizeH="0" baseline="0" noProof="0" dirty="0" smtClean="0">
                <a:ln>
                  <a:noFill/>
                </a:ln>
                <a:solidFill>
                  <a:schemeClr val="bg1"/>
                </a:solidFill>
                <a:effectLst/>
                <a:uLnTx/>
                <a:uFillTx/>
                <a:latin typeface="微软雅黑"/>
                <a:ea typeface="微软雅黑"/>
                <a:cs typeface="+mn-cs"/>
                <a:sym typeface="宋体" panose="02010600030101010101" pitchFamily="2" charset="-122"/>
              </a:rPr>
              <a:t>添加第三部分文字标题</a:t>
            </a:r>
            <a:endPar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endParaRPr>
          </a:p>
        </p:txBody>
      </p:sp>
      <p:grpSp>
        <p:nvGrpSpPr>
          <p:cNvPr id="5" name="组合 4"/>
          <p:cNvGrpSpPr/>
          <p:nvPr/>
        </p:nvGrpSpPr>
        <p:grpSpPr>
          <a:xfrm>
            <a:off x="1830186" y="25164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03</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pic>
        <p:nvPicPr>
          <p:cNvPr id="18" name="图片 1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97363" y="691984"/>
            <a:ext cx="1558838" cy="1572945"/>
          </a:xfrm>
          <a:prstGeom prst="rect">
            <a:avLst/>
          </a:prstGeom>
        </p:spPr>
      </p:pic>
    </p:spTree>
    <p:extLst>
      <p:ext uri="{BB962C8B-B14F-4D97-AF65-F5344CB8AC3E}">
        <p14:creationId xmlns:p14="http://schemas.microsoft.com/office/powerpoint/2010/main" val="17776405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1</a:t>
              </a:r>
            </a:p>
          </p:txBody>
        </p:sp>
        <p:sp>
          <p:nvSpPr>
            <p:cNvPr id="22" name="TextBox 80"/>
            <p:cNvSpPr txBox="1"/>
            <p:nvPr/>
          </p:nvSpPr>
          <p:spPr>
            <a:xfrm>
              <a:off x="997273" y="4021857"/>
              <a:ext cx="1462635"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strengths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2</a:t>
              </a:r>
            </a:p>
          </p:txBody>
        </p:sp>
        <p:sp>
          <p:nvSpPr>
            <p:cNvPr id="26" name="TextBox 146"/>
            <p:cNvSpPr txBox="1"/>
            <p:nvPr/>
          </p:nvSpPr>
          <p:spPr>
            <a:xfrm>
              <a:off x="3035456" y="4021857"/>
              <a:ext cx="162965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weaknesses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2" name="组合 11"/>
          <p:cNvGrpSpPr/>
          <p:nvPr/>
        </p:nvGrpSpPr>
        <p:grpSpPr>
          <a:xfrm>
            <a:off x="4739281" y="2910299"/>
            <a:ext cx="1756956" cy="1693199"/>
            <a:chOff x="5038777" y="3060280"/>
            <a:chExt cx="1867986"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3</a:t>
                </a:r>
              </a:p>
            </p:txBody>
          </p:sp>
        </p:grpSp>
        <p:sp>
          <p:nvSpPr>
            <p:cNvPr id="30" name="TextBox 153"/>
            <p:cNvSpPr txBox="1"/>
            <p:nvPr/>
          </p:nvSpPr>
          <p:spPr>
            <a:xfrm>
              <a:off x="5038777" y="4021857"/>
              <a:ext cx="186798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opportunities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4</a:t>
              </a:r>
            </a:p>
          </p:txBody>
        </p:sp>
        <p:sp>
          <p:nvSpPr>
            <p:cNvPr id="34" name="TextBox 160"/>
            <p:cNvSpPr txBox="1"/>
            <p:nvPr/>
          </p:nvSpPr>
          <p:spPr>
            <a:xfrm>
              <a:off x="7524195" y="4021857"/>
              <a:ext cx="1138953"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threats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spTree>
    <p:extLst>
      <p:ext uri="{BB962C8B-B14F-4D97-AF65-F5344CB8AC3E}">
        <p14:creationId xmlns:p14="http://schemas.microsoft.com/office/powerpoint/2010/main" val="19625963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426244" y="2061433"/>
            <a:ext cx="2290763" cy="1030044"/>
          </a:xfrm>
          <a:prstGeom prst="parallelogram">
            <a:avLst>
              <a:gd name="adj" fmla="val 38115"/>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平行四边形 3"/>
          <p:cNvSpPr/>
          <p:nvPr/>
        </p:nvSpPr>
        <p:spPr>
          <a:xfrm>
            <a:off x="2426494" y="2061433"/>
            <a:ext cx="2290763" cy="1030044"/>
          </a:xfrm>
          <a:prstGeom prst="parallelogram">
            <a:avLst>
              <a:gd name="adj" fmla="val 38115"/>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平行四边形 4"/>
          <p:cNvSpPr/>
          <p:nvPr/>
        </p:nvSpPr>
        <p:spPr>
          <a:xfrm>
            <a:off x="4426743" y="2061433"/>
            <a:ext cx="2290763" cy="1030044"/>
          </a:xfrm>
          <a:prstGeom prst="parallelogram">
            <a:avLst>
              <a:gd name="adj" fmla="val 38115"/>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平行四边形 5"/>
          <p:cNvSpPr/>
          <p:nvPr/>
        </p:nvSpPr>
        <p:spPr>
          <a:xfrm>
            <a:off x="6426993" y="2061433"/>
            <a:ext cx="2290763" cy="1030044"/>
          </a:xfrm>
          <a:prstGeom prst="parallelogram">
            <a:avLst>
              <a:gd name="adj" fmla="val 38115"/>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 name="组合 1"/>
          <p:cNvGrpSpPr/>
          <p:nvPr/>
        </p:nvGrpSpPr>
        <p:grpSpPr>
          <a:xfrm>
            <a:off x="376314" y="1740156"/>
            <a:ext cx="648498" cy="626030"/>
            <a:chOff x="400095" y="1816191"/>
            <a:chExt cx="689480" cy="665592"/>
          </a:xfrm>
        </p:grpSpPr>
        <p:sp>
          <p:nvSpPr>
            <p:cNvPr id="13" name="椭圆 12"/>
            <p:cNvSpPr/>
            <p:nvPr/>
          </p:nvSpPr>
          <p:spPr>
            <a:xfrm>
              <a:off x="400095" y="181619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椭圆 13"/>
            <p:cNvSpPr/>
            <p:nvPr/>
          </p:nvSpPr>
          <p:spPr>
            <a:xfrm>
              <a:off x="475966" y="1891487"/>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Freeform 55"/>
            <p:cNvSpPr>
              <a:spLocks/>
            </p:cNvSpPr>
            <p:nvPr/>
          </p:nvSpPr>
          <p:spPr bwMode="auto">
            <a:xfrm>
              <a:off x="621269" y="2006299"/>
              <a:ext cx="468306" cy="439597"/>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661" name="Freeform 56"/>
            <p:cNvSpPr>
              <a:spLocks noEditPoints="1"/>
            </p:cNvSpPr>
            <p:nvPr/>
          </p:nvSpPr>
          <p:spPr bwMode="auto">
            <a:xfrm>
              <a:off x="602552" y="2002750"/>
              <a:ext cx="112662" cy="280035"/>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7662" name="Freeform 57"/>
            <p:cNvSpPr>
              <a:spLocks/>
            </p:cNvSpPr>
            <p:nvPr/>
          </p:nvSpPr>
          <p:spPr bwMode="auto">
            <a:xfrm>
              <a:off x="753191" y="2006502"/>
              <a:ext cx="65825" cy="276284"/>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7" name="组合 6"/>
          <p:cNvGrpSpPr/>
          <p:nvPr/>
        </p:nvGrpSpPr>
        <p:grpSpPr>
          <a:xfrm>
            <a:off x="3077078" y="2756917"/>
            <a:ext cx="655904" cy="626030"/>
            <a:chOff x="3271532" y="2897205"/>
            <a:chExt cx="697354" cy="665592"/>
          </a:xfrm>
        </p:grpSpPr>
        <p:sp>
          <p:nvSpPr>
            <p:cNvPr id="21" name="椭圆 20"/>
            <p:cNvSpPr/>
            <p:nvPr/>
          </p:nvSpPr>
          <p:spPr>
            <a:xfrm>
              <a:off x="3271532" y="2897205"/>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椭圆 21"/>
            <p:cNvSpPr/>
            <p:nvPr/>
          </p:nvSpPr>
          <p:spPr>
            <a:xfrm>
              <a:off x="3346949" y="2971622"/>
              <a:ext cx="522803" cy="51631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Freeform 58"/>
            <p:cNvSpPr>
              <a:spLocks/>
            </p:cNvSpPr>
            <p:nvPr/>
          </p:nvSpPr>
          <p:spPr bwMode="auto">
            <a:xfrm>
              <a:off x="3489761" y="3086987"/>
              <a:ext cx="479125" cy="435019"/>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670" name="Freeform 59"/>
            <p:cNvSpPr>
              <a:spLocks noEditPoints="1"/>
            </p:cNvSpPr>
            <p:nvPr/>
          </p:nvSpPr>
          <p:spPr bwMode="auto">
            <a:xfrm>
              <a:off x="3471004" y="3079135"/>
              <a:ext cx="112662" cy="280035"/>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7671" name="Freeform 60"/>
            <p:cNvSpPr>
              <a:spLocks/>
            </p:cNvSpPr>
            <p:nvPr/>
          </p:nvSpPr>
          <p:spPr bwMode="auto">
            <a:xfrm>
              <a:off x="3605187" y="3079135"/>
              <a:ext cx="115194" cy="280035"/>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8" name="组合 7"/>
          <p:cNvGrpSpPr/>
          <p:nvPr/>
        </p:nvGrpSpPr>
        <p:grpSpPr>
          <a:xfrm>
            <a:off x="5360670" y="1706402"/>
            <a:ext cx="633897" cy="626030"/>
            <a:chOff x="5699434" y="1780304"/>
            <a:chExt cx="673956" cy="665592"/>
          </a:xfrm>
        </p:grpSpPr>
        <p:sp>
          <p:nvSpPr>
            <p:cNvPr id="29" name="椭圆 28"/>
            <p:cNvSpPr/>
            <p:nvPr/>
          </p:nvSpPr>
          <p:spPr>
            <a:xfrm>
              <a:off x="5699434" y="178030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椭圆 29"/>
            <p:cNvSpPr/>
            <p:nvPr/>
          </p:nvSpPr>
          <p:spPr>
            <a:xfrm>
              <a:off x="5774880" y="1855232"/>
              <a:ext cx="522803" cy="51631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Freeform 61"/>
            <p:cNvSpPr>
              <a:spLocks/>
            </p:cNvSpPr>
            <p:nvPr/>
          </p:nvSpPr>
          <p:spPr bwMode="auto">
            <a:xfrm>
              <a:off x="5894265" y="1971926"/>
              <a:ext cx="479125" cy="43654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679" name="Freeform 62"/>
            <p:cNvSpPr>
              <a:spLocks noEditPoints="1"/>
            </p:cNvSpPr>
            <p:nvPr/>
          </p:nvSpPr>
          <p:spPr bwMode="auto">
            <a:xfrm>
              <a:off x="5876150" y="1965246"/>
              <a:ext cx="113928" cy="280035"/>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7680" name="Freeform 63"/>
            <p:cNvSpPr>
              <a:spLocks/>
            </p:cNvSpPr>
            <p:nvPr/>
          </p:nvSpPr>
          <p:spPr bwMode="auto">
            <a:xfrm>
              <a:off x="6011597" y="1965246"/>
              <a:ext cx="110130" cy="280035"/>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9" name="组合 8"/>
          <p:cNvGrpSpPr/>
          <p:nvPr/>
        </p:nvGrpSpPr>
        <p:grpSpPr>
          <a:xfrm>
            <a:off x="8005142" y="2718550"/>
            <a:ext cx="669540" cy="626030"/>
            <a:chOff x="8511022" y="2856414"/>
            <a:chExt cx="711851" cy="665592"/>
          </a:xfrm>
        </p:grpSpPr>
        <p:sp>
          <p:nvSpPr>
            <p:cNvPr id="37" name="椭圆 36"/>
            <p:cNvSpPr/>
            <p:nvPr/>
          </p:nvSpPr>
          <p:spPr>
            <a:xfrm>
              <a:off x="8511022" y="285641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8" name="椭圆 37"/>
            <p:cNvSpPr/>
            <p:nvPr/>
          </p:nvSpPr>
          <p:spPr>
            <a:xfrm>
              <a:off x="8586369" y="2931617"/>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Freeform 64"/>
            <p:cNvSpPr>
              <a:spLocks/>
            </p:cNvSpPr>
            <p:nvPr/>
          </p:nvSpPr>
          <p:spPr bwMode="auto">
            <a:xfrm>
              <a:off x="8736020" y="3070647"/>
              <a:ext cx="486853" cy="439597"/>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688" name="Freeform 65"/>
            <p:cNvSpPr>
              <a:spLocks noEditPoints="1"/>
            </p:cNvSpPr>
            <p:nvPr/>
          </p:nvSpPr>
          <p:spPr bwMode="auto">
            <a:xfrm>
              <a:off x="8718019" y="3066634"/>
              <a:ext cx="112662" cy="2837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7689" name="Freeform 66"/>
            <p:cNvSpPr>
              <a:spLocks noEditPoints="1"/>
            </p:cNvSpPr>
            <p:nvPr/>
          </p:nvSpPr>
          <p:spPr bwMode="auto">
            <a:xfrm>
              <a:off x="8842074" y="3070384"/>
              <a:ext cx="131650" cy="276285"/>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7693" name="矩形 47"/>
          <p:cNvSpPr>
            <a:spLocks noChangeArrowheads="1"/>
          </p:cNvSpPr>
          <p:nvPr/>
        </p:nvSpPr>
        <p:spPr bwMode="auto">
          <a:xfrm>
            <a:off x="608410" y="2609377"/>
            <a:ext cx="1806178"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035" b="0" i="0" u="none" strike="noStrike" kern="1200" cap="none" spc="0" normalizeH="0" baseline="0" noProof="0" dirty="0">
                <a:ln>
                  <a:noFill/>
                </a:ln>
                <a:solidFill>
                  <a:srgbClr val="FFFFFF"/>
                </a:solidFill>
                <a:effectLst/>
                <a:uLnTx/>
                <a:uFillTx/>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4" name="矩形 47"/>
          <p:cNvSpPr>
            <a:spLocks noChangeArrowheads="1"/>
          </p:cNvSpPr>
          <p:nvPr/>
        </p:nvSpPr>
        <p:spPr bwMode="auto">
          <a:xfrm>
            <a:off x="2800351" y="2143742"/>
            <a:ext cx="1806179"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035" b="0" i="0" u="none" strike="noStrike" kern="1200" cap="none" spc="0" normalizeH="0" baseline="0" noProof="0">
                <a:ln>
                  <a:noFill/>
                </a:ln>
                <a:solidFill>
                  <a:srgbClr val="FFFFFF"/>
                </a:solidFill>
                <a:effectLst/>
                <a:uLnTx/>
                <a:uFillTx/>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5" name="矩形 47"/>
          <p:cNvSpPr>
            <a:spLocks noChangeArrowheads="1"/>
          </p:cNvSpPr>
          <p:nvPr/>
        </p:nvSpPr>
        <p:spPr bwMode="auto">
          <a:xfrm>
            <a:off x="4620816" y="2614081"/>
            <a:ext cx="1806178"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035" b="0" i="0" u="none" strike="noStrike" kern="1200" cap="none" spc="0" normalizeH="0" baseline="0" noProof="0">
                <a:ln>
                  <a:noFill/>
                </a:ln>
                <a:solidFill>
                  <a:srgbClr val="FFFFFF"/>
                </a:solidFill>
                <a:effectLst/>
                <a:uLnTx/>
                <a:uFillTx/>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27696" name="矩形 47"/>
          <p:cNvSpPr>
            <a:spLocks noChangeArrowheads="1"/>
          </p:cNvSpPr>
          <p:nvPr/>
        </p:nvSpPr>
        <p:spPr bwMode="auto">
          <a:xfrm>
            <a:off x="6788944" y="2139038"/>
            <a:ext cx="1806179" cy="38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035" b="0" i="0" u="none" strike="noStrike" kern="1200" cap="none" spc="0" normalizeH="0" baseline="0" noProof="0">
                <a:ln>
                  <a:noFill/>
                </a:ln>
                <a:solidFill>
                  <a:srgbClr val="FFFFFF"/>
                </a:solidFill>
                <a:effectLst/>
                <a:uLnTx/>
                <a:uFillTx/>
                <a:latin typeface="Arial Unicode MS" pitchFamily="34" charset="-122"/>
                <a:ea typeface="Arial Unicode MS" pitchFamily="34" charset="-122"/>
                <a:cs typeface="Arial Unicode MS" pitchFamily="34" charset="-122"/>
                <a:sym typeface="Calibri" pitchFamily="34" charset="0"/>
              </a:rPr>
              <a:t>This is a sample text. Insert your desired text here. </a:t>
            </a:r>
          </a:p>
        </p:txBody>
      </p:sp>
      <p:sp>
        <p:nvSpPr>
          <p:cNvPr id="42" name="文本框 20"/>
          <p:cNvSpPr txBox="1"/>
          <p:nvPr/>
        </p:nvSpPr>
        <p:spPr>
          <a:xfrm>
            <a:off x="474974" y="314246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3" name="文本框 20"/>
          <p:cNvSpPr txBox="1"/>
          <p:nvPr/>
        </p:nvSpPr>
        <p:spPr>
          <a:xfrm>
            <a:off x="4464648" y="314246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4" name="文本框 20"/>
          <p:cNvSpPr txBox="1"/>
          <p:nvPr/>
        </p:nvSpPr>
        <p:spPr>
          <a:xfrm>
            <a:off x="2800840" y="1697098"/>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5" name="文本框 20"/>
          <p:cNvSpPr txBox="1"/>
          <p:nvPr/>
        </p:nvSpPr>
        <p:spPr>
          <a:xfrm>
            <a:off x="6790514" y="1697098"/>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Tree>
    <p:extLst>
      <p:ext uri="{BB962C8B-B14F-4D97-AF65-F5344CB8AC3E}">
        <p14:creationId xmlns:p14="http://schemas.microsoft.com/office/powerpoint/2010/main" val="13166903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anim calcmode="lin" valueType="num">
                                      <p:cBhvr>
                                        <p:cTn id="9" dur="250" fill="hold"/>
                                        <p:tgtEl>
                                          <p:spTgt spid="2"/>
                                        </p:tgtEl>
                                        <p:attrNameLst>
                                          <p:attrName>style.rotation</p:attrName>
                                        </p:attrNameLst>
                                      </p:cBhvr>
                                      <p:tavLst>
                                        <p:tav tm="0">
                                          <p:val>
                                            <p:fltVal val="90"/>
                                          </p:val>
                                        </p:tav>
                                        <p:tav tm="100000">
                                          <p:val>
                                            <p:fltVal val="0"/>
                                          </p:val>
                                        </p:tav>
                                      </p:tavLst>
                                    </p:anim>
                                    <p:animEffect transition="in" filter="fade">
                                      <p:cBhvr>
                                        <p:cTn id="10" dur="250"/>
                                        <p:tgtEl>
                                          <p:spTgt spid="2"/>
                                        </p:tgtEl>
                                      </p:cBhvr>
                                    </p:animEffect>
                                  </p:childTnLst>
                                </p:cTn>
                              </p:par>
                            </p:childTnLst>
                          </p:cTn>
                        </p:par>
                        <p:par>
                          <p:cTn id="11" fill="hold">
                            <p:stCondLst>
                              <p:cond delay="25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25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7693"/>
                                        </p:tgtEl>
                                        <p:attrNameLst>
                                          <p:attrName>style.visibility</p:attrName>
                                        </p:attrNameLst>
                                      </p:cBhvr>
                                      <p:to>
                                        <p:strVal val="visible"/>
                                      </p:to>
                                    </p:set>
                                    <p:animEffect transition="in" filter="wipe(left)">
                                      <p:cBhvr>
                                        <p:cTn id="17" dur="250"/>
                                        <p:tgtEl>
                                          <p:spTgt spid="27693"/>
                                        </p:tgtEl>
                                      </p:cBhvr>
                                    </p:animEffect>
                                  </p:childTnLst>
                                </p:cTn>
                              </p:par>
                            </p:childTnLst>
                          </p:cTn>
                        </p:par>
                        <p:par>
                          <p:cTn id="18" fill="hold">
                            <p:stCondLst>
                              <p:cond delay="500"/>
                            </p:stCondLst>
                            <p:childTnLst>
                              <p:par>
                                <p:cTn id="19" presetID="47" presetClass="entr" presetSubtype="0"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250"/>
                                        <p:tgtEl>
                                          <p:spTgt spid="42"/>
                                        </p:tgtEl>
                                      </p:cBhvr>
                                    </p:animEffect>
                                    <p:anim calcmode="lin" valueType="num">
                                      <p:cBhvr>
                                        <p:cTn id="22" dur="250" fill="hold"/>
                                        <p:tgtEl>
                                          <p:spTgt spid="42"/>
                                        </p:tgtEl>
                                        <p:attrNameLst>
                                          <p:attrName>ppt_x</p:attrName>
                                        </p:attrNameLst>
                                      </p:cBhvr>
                                      <p:tavLst>
                                        <p:tav tm="0">
                                          <p:val>
                                            <p:strVal val="#ppt_x"/>
                                          </p:val>
                                        </p:tav>
                                        <p:tav tm="100000">
                                          <p:val>
                                            <p:strVal val="#ppt_x"/>
                                          </p:val>
                                        </p:tav>
                                      </p:tavLst>
                                    </p:anim>
                                    <p:anim calcmode="lin" valueType="num">
                                      <p:cBhvr>
                                        <p:cTn id="23" dur="250" fill="hold"/>
                                        <p:tgtEl>
                                          <p:spTgt spid="42"/>
                                        </p:tgtEl>
                                        <p:attrNameLst>
                                          <p:attrName>ppt_y</p:attrName>
                                        </p:attrNameLst>
                                      </p:cBhvr>
                                      <p:tavLst>
                                        <p:tav tm="0">
                                          <p:val>
                                            <p:strVal val="#ppt_y-.1"/>
                                          </p:val>
                                        </p:tav>
                                        <p:tav tm="100000">
                                          <p:val>
                                            <p:strVal val="#ppt_y"/>
                                          </p:val>
                                        </p:tav>
                                      </p:tavLst>
                                    </p:anim>
                                  </p:childTnLst>
                                </p:cTn>
                              </p:par>
                            </p:childTnLst>
                          </p:cTn>
                        </p:par>
                        <p:par>
                          <p:cTn id="24" fill="hold">
                            <p:stCondLst>
                              <p:cond delay="750"/>
                            </p:stCondLst>
                            <p:childTnLst>
                              <p:par>
                                <p:cTn id="25" presetID="3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250" fill="hold"/>
                                        <p:tgtEl>
                                          <p:spTgt spid="7"/>
                                        </p:tgtEl>
                                        <p:attrNameLst>
                                          <p:attrName>ppt_w</p:attrName>
                                        </p:attrNameLst>
                                      </p:cBhvr>
                                      <p:tavLst>
                                        <p:tav tm="0">
                                          <p:val>
                                            <p:fltVal val="0"/>
                                          </p:val>
                                        </p:tav>
                                        <p:tav tm="100000">
                                          <p:val>
                                            <p:strVal val="#ppt_w"/>
                                          </p:val>
                                        </p:tav>
                                      </p:tavLst>
                                    </p:anim>
                                    <p:anim calcmode="lin" valueType="num">
                                      <p:cBhvr>
                                        <p:cTn id="28" dur="250" fill="hold"/>
                                        <p:tgtEl>
                                          <p:spTgt spid="7"/>
                                        </p:tgtEl>
                                        <p:attrNameLst>
                                          <p:attrName>ppt_h</p:attrName>
                                        </p:attrNameLst>
                                      </p:cBhvr>
                                      <p:tavLst>
                                        <p:tav tm="0">
                                          <p:val>
                                            <p:fltVal val="0"/>
                                          </p:val>
                                        </p:tav>
                                        <p:tav tm="100000">
                                          <p:val>
                                            <p:strVal val="#ppt_h"/>
                                          </p:val>
                                        </p:tav>
                                      </p:tavLst>
                                    </p:anim>
                                    <p:anim calcmode="lin" valueType="num">
                                      <p:cBhvr>
                                        <p:cTn id="29" dur="250" fill="hold"/>
                                        <p:tgtEl>
                                          <p:spTgt spid="7"/>
                                        </p:tgtEl>
                                        <p:attrNameLst>
                                          <p:attrName>style.rotation</p:attrName>
                                        </p:attrNameLst>
                                      </p:cBhvr>
                                      <p:tavLst>
                                        <p:tav tm="0">
                                          <p:val>
                                            <p:fltVal val="90"/>
                                          </p:val>
                                        </p:tav>
                                        <p:tav tm="100000">
                                          <p:val>
                                            <p:fltVal val="0"/>
                                          </p:val>
                                        </p:tav>
                                      </p:tavLst>
                                    </p:anim>
                                    <p:animEffect transition="in" filter="fade">
                                      <p:cBhvr>
                                        <p:cTn id="30" dur="250"/>
                                        <p:tgtEl>
                                          <p:spTgt spid="7"/>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27694"/>
                                        </p:tgtEl>
                                        <p:attrNameLst>
                                          <p:attrName>style.visibility</p:attrName>
                                        </p:attrNameLst>
                                      </p:cBhvr>
                                      <p:to>
                                        <p:strVal val="visible"/>
                                      </p:to>
                                    </p:set>
                                    <p:animEffect transition="in" filter="wipe(left)">
                                      <p:cBhvr>
                                        <p:cTn id="34" dur="250"/>
                                        <p:tgtEl>
                                          <p:spTgt spid="2769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250"/>
                                        <p:tgtEl>
                                          <p:spTgt spid="4"/>
                                        </p:tgtEl>
                                      </p:cBhvr>
                                    </p:animEffect>
                                  </p:childTnLst>
                                </p:cTn>
                              </p:par>
                            </p:childTnLst>
                          </p:cTn>
                        </p:par>
                        <p:par>
                          <p:cTn id="38" fill="hold">
                            <p:stCondLst>
                              <p:cond delay="1250"/>
                            </p:stCondLst>
                            <p:childTnLst>
                              <p:par>
                                <p:cTn id="39" presetID="47" presetClass="entr" presetSubtype="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250"/>
                                        <p:tgtEl>
                                          <p:spTgt spid="44"/>
                                        </p:tgtEl>
                                      </p:cBhvr>
                                    </p:animEffect>
                                    <p:anim calcmode="lin" valueType="num">
                                      <p:cBhvr>
                                        <p:cTn id="42" dur="250" fill="hold"/>
                                        <p:tgtEl>
                                          <p:spTgt spid="44"/>
                                        </p:tgtEl>
                                        <p:attrNameLst>
                                          <p:attrName>ppt_x</p:attrName>
                                        </p:attrNameLst>
                                      </p:cBhvr>
                                      <p:tavLst>
                                        <p:tav tm="0">
                                          <p:val>
                                            <p:strVal val="#ppt_x"/>
                                          </p:val>
                                        </p:tav>
                                        <p:tav tm="100000">
                                          <p:val>
                                            <p:strVal val="#ppt_x"/>
                                          </p:val>
                                        </p:tav>
                                      </p:tavLst>
                                    </p:anim>
                                    <p:anim calcmode="lin" valueType="num">
                                      <p:cBhvr>
                                        <p:cTn id="43" dur="250" fill="hold"/>
                                        <p:tgtEl>
                                          <p:spTgt spid="44"/>
                                        </p:tgtEl>
                                        <p:attrNameLst>
                                          <p:attrName>ppt_y</p:attrName>
                                        </p:attrNameLst>
                                      </p:cBhvr>
                                      <p:tavLst>
                                        <p:tav tm="0">
                                          <p:val>
                                            <p:strVal val="#ppt_y-.1"/>
                                          </p:val>
                                        </p:tav>
                                        <p:tav tm="100000">
                                          <p:val>
                                            <p:strVal val="#ppt_y"/>
                                          </p:val>
                                        </p:tav>
                                      </p:tavLst>
                                    </p:anim>
                                  </p:childTnLst>
                                </p:cTn>
                              </p:par>
                            </p:childTnLst>
                          </p:cTn>
                        </p:par>
                        <p:par>
                          <p:cTn id="44" fill="hold">
                            <p:stCondLst>
                              <p:cond delay="1500"/>
                            </p:stCondLst>
                            <p:childTnLst>
                              <p:par>
                                <p:cTn id="45" presetID="31"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 calcmode="lin" valueType="num">
                                      <p:cBhvr>
                                        <p:cTn id="49" dur="250" fill="hold"/>
                                        <p:tgtEl>
                                          <p:spTgt spid="8"/>
                                        </p:tgtEl>
                                        <p:attrNameLst>
                                          <p:attrName>style.rotation</p:attrName>
                                        </p:attrNameLst>
                                      </p:cBhvr>
                                      <p:tavLst>
                                        <p:tav tm="0">
                                          <p:val>
                                            <p:fltVal val="90"/>
                                          </p:val>
                                        </p:tav>
                                        <p:tav tm="100000">
                                          <p:val>
                                            <p:fltVal val="0"/>
                                          </p:val>
                                        </p:tav>
                                      </p:tavLst>
                                    </p:anim>
                                    <p:animEffect transition="in" filter="fade">
                                      <p:cBhvr>
                                        <p:cTn id="50" dur="250"/>
                                        <p:tgtEl>
                                          <p:spTgt spid="8"/>
                                        </p:tgtEl>
                                      </p:cBhvr>
                                    </p:animEffect>
                                  </p:childTnLst>
                                </p:cTn>
                              </p:par>
                            </p:childTnLst>
                          </p:cTn>
                        </p:par>
                        <p:par>
                          <p:cTn id="51" fill="hold">
                            <p:stCondLst>
                              <p:cond delay="1750"/>
                            </p:stCondLst>
                            <p:childTnLst>
                              <p:par>
                                <p:cTn id="52" presetID="22" presetClass="entr" presetSubtype="8" fill="hold" grpId="0" nodeType="afterEffect">
                                  <p:stCondLst>
                                    <p:cond delay="0"/>
                                  </p:stCondLst>
                                  <p:childTnLst>
                                    <p:set>
                                      <p:cBhvr>
                                        <p:cTn id="53" dur="1" fill="hold">
                                          <p:stCondLst>
                                            <p:cond delay="0"/>
                                          </p:stCondLst>
                                        </p:cTn>
                                        <p:tgtEl>
                                          <p:spTgt spid="27695"/>
                                        </p:tgtEl>
                                        <p:attrNameLst>
                                          <p:attrName>style.visibility</p:attrName>
                                        </p:attrNameLst>
                                      </p:cBhvr>
                                      <p:to>
                                        <p:strVal val="visible"/>
                                      </p:to>
                                    </p:set>
                                    <p:animEffect transition="in" filter="wipe(left)">
                                      <p:cBhvr>
                                        <p:cTn id="54" dur="250"/>
                                        <p:tgtEl>
                                          <p:spTgt spid="2769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250"/>
                                        <p:tgtEl>
                                          <p:spTgt spid="5"/>
                                        </p:tgtEl>
                                      </p:cBhvr>
                                    </p:animEffect>
                                  </p:childTnLst>
                                </p:cTn>
                              </p:par>
                            </p:childTnLst>
                          </p:cTn>
                        </p:par>
                        <p:par>
                          <p:cTn id="58" fill="hold">
                            <p:stCondLst>
                              <p:cond delay="2000"/>
                            </p:stCondLst>
                            <p:childTnLst>
                              <p:par>
                                <p:cTn id="59" presetID="42" presetClass="entr" presetSubtype="0"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250"/>
                                        <p:tgtEl>
                                          <p:spTgt spid="43"/>
                                        </p:tgtEl>
                                      </p:cBhvr>
                                    </p:animEffect>
                                    <p:anim calcmode="lin" valueType="num">
                                      <p:cBhvr>
                                        <p:cTn id="62" dur="250" fill="hold"/>
                                        <p:tgtEl>
                                          <p:spTgt spid="43"/>
                                        </p:tgtEl>
                                        <p:attrNameLst>
                                          <p:attrName>ppt_x</p:attrName>
                                        </p:attrNameLst>
                                      </p:cBhvr>
                                      <p:tavLst>
                                        <p:tav tm="0">
                                          <p:val>
                                            <p:strVal val="#ppt_x"/>
                                          </p:val>
                                        </p:tav>
                                        <p:tav tm="100000">
                                          <p:val>
                                            <p:strVal val="#ppt_x"/>
                                          </p:val>
                                        </p:tav>
                                      </p:tavLst>
                                    </p:anim>
                                    <p:anim calcmode="lin" valueType="num">
                                      <p:cBhvr>
                                        <p:cTn id="63" dur="250" fill="hold"/>
                                        <p:tgtEl>
                                          <p:spTgt spid="43"/>
                                        </p:tgtEl>
                                        <p:attrNameLst>
                                          <p:attrName>ppt_y</p:attrName>
                                        </p:attrNameLst>
                                      </p:cBhvr>
                                      <p:tavLst>
                                        <p:tav tm="0">
                                          <p:val>
                                            <p:strVal val="#ppt_y+.1"/>
                                          </p:val>
                                        </p:tav>
                                        <p:tav tm="100000">
                                          <p:val>
                                            <p:strVal val="#ppt_y"/>
                                          </p:val>
                                        </p:tav>
                                      </p:tavLst>
                                    </p:anim>
                                  </p:childTnLst>
                                </p:cTn>
                              </p:par>
                            </p:childTnLst>
                          </p:cTn>
                        </p:par>
                        <p:par>
                          <p:cTn id="64" fill="hold">
                            <p:stCondLst>
                              <p:cond delay="2250"/>
                            </p:stCondLst>
                            <p:childTnLst>
                              <p:par>
                                <p:cTn id="65" presetID="31" presetClass="entr" presetSubtype="0" fill="hold"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250" fill="hold"/>
                                        <p:tgtEl>
                                          <p:spTgt spid="9"/>
                                        </p:tgtEl>
                                        <p:attrNameLst>
                                          <p:attrName>ppt_w</p:attrName>
                                        </p:attrNameLst>
                                      </p:cBhvr>
                                      <p:tavLst>
                                        <p:tav tm="0">
                                          <p:val>
                                            <p:fltVal val="0"/>
                                          </p:val>
                                        </p:tav>
                                        <p:tav tm="100000">
                                          <p:val>
                                            <p:strVal val="#ppt_w"/>
                                          </p:val>
                                        </p:tav>
                                      </p:tavLst>
                                    </p:anim>
                                    <p:anim calcmode="lin" valueType="num">
                                      <p:cBhvr>
                                        <p:cTn id="68" dur="250" fill="hold"/>
                                        <p:tgtEl>
                                          <p:spTgt spid="9"/>
                                        </p:tgtEl>
                                        <p:attrNameLst>
                                          <p:attrName>ppt_h</p:attrName>
                                        </p:attrNameLst>
                                      </p:cBhvr>
                                      <p:tavLst>
                                        <p:tav tm="0">
                                          <p:val>
                                            <p:fltVal val="0"/>
                                          </p:val>
                                        </p:tav>
                                        <p:tav tm="100000">
                                          <p:val>
                                            <p:strVal val="#ppt_h"/>
                                          </p:val>
                                        </p:tav>
                                      </p:tavLst>
                                    </p:anim>
                                    <p:anim calcmode="lin" valueType="num">
                                      <p:cBhvr>
                                        <p:cTn id="69" dur="250" fill="hold"/>
                                        <p:tgtEl>
                                          <p:spTgt spid="9"/>
                                        </p:tgtEl>
                                        <p:attrNameLst>
                                          <p:attrName>style.rotation</p:attrName>
                                        </p:attrNameLst>
                                      </p:cBhvr>
                                      <p:tavLst>
                                        <p:tav tm="0">
                                          <p:val>
                                            <p:fltVal val="90"/>
                                          </p:val>
                                        </p:tav>
                                        <p:tav tm="100000">
                                          <p:val>
                                            <p:fltVal val="0"/>
                                          </p:val>
                                        </p:tav>
                                      </p:tavLst>
                                    </p:anim>
                                    <p:animEffect transition="in" filter="fade">
                                      <p:cBhvr>
                                        <p:cTn id="70" dur="250"/>
                                        <p:tgtEl>
                                          <p:spTgt spid="9"/>
                                        </p:tgtEl>
                                      </p:cBhvr>
                                    </p:animEffect>
                                  </p:childTnLst>
                                </p:cTn>
                              </p:par>
                            </p:childTnLst>
                          </p:cTn>
                        </p:par>
                        <p:par>
                          <p:cTn id="71" fill="hold">
                            <p:stCondLst>
                              <p:cond delay="2500"/>
                            </p:stCondLst>
                            <p:childTnLst>
                              <p:par>
                                <p:cTn id="72" presetID="22" presetClass="entr" presetSubtype="8" fill="hold" grpId="0" nodeType="afterEffect">
                                  <p:stCondLst>
                                    <p:cond delay="0"/>
                                  </p:stCondLst>
                                  <p:childTnLst>
                                    <p:set>
                                      <p:cBhvr>
                                        <p:cTn id="73" dur="1" fill="hold">
                                          <p:stCondLst>
                                            <p:cond delay="0"/>
                                          </p:stCondLst>
                                        </p:cTn>
                                        <p:tgtEl>
                                          <p:spTgt spid="27696"/>
                                        </p:tgtEl>
                                        <p:attrNameLst>
                                          <p:attrName>style.visibility</p:attrName>
                                        </p:attrNameLst>
                                      </p:cBhvr>
                                      <p:to>
                                        <p:strVal val="visible"/>
                                      </p:to>
                                    </p:set>
                                    <p:animEffect transition="in" filter="wipe(left)">
                                      <p:cBhvr>
                                        <p:cTn id="74" dur="250"/>
                                        <p:tgtEl>
                                          <p:spTgt spid="2769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wipe(left)">
                                      <p:cBhvr>
                                        <p:cTn id="77" dur="250"/>
                                        <p:tgtEl>
                                          <p:spTgt spid="6"/>
                                        </p:tgtEl>
                                      </p:cBhvr>
                                    </p:animEffect>
                                  </p:childTnLst>
                                </p:cTn>
                              </p:par>
                            </p:childTnLst>
                          </p:cTn>
                        </p:par>
                        <p:par>
                          <p:cTn id="78" fill="hold">
                            <p:stCondLst>
                              <p:cond delay="2750"/>
                            </p:stCondLst>
                            <p:childTnLst>
                              <p:par>
                                <p:cTn id="79" presetID="47" presetClass="entr" presetSubtype="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250"/>
                                        <p:tgtEl>
                                          <p:spTgt spid="45"/>
                                        </p:tgtEl>
                                      </p:cBhvr>
                                    </p:animEffect>
                                    <p:anim calcmode="lin" valueType="num">
                                      <p:cBhvr>
                                        <p:cTn id="82" dur="250" fill="hold"/>
                                        <p:tgtEl>
                                          <p:spTgt spid="45"/>
                                        </p:tgtEl>
                                        <p:attrNameLst>
                                          <p:attrName>ppt_x</p:attrName>
                                        </p:attrNameLst>
                                      </p:cBhvr>
                                      <p:tavLst>
                                        <p:tav tm="0">
                                          <p:val>
                                            <p:strVal val="#ppt_x"/>
                                          </p:val>
                                        </p:tav>
                                        <p:tav tm="100000">
                                          <p:val>
                                            <p:strVal val="#ppt_x"/>
                                          </p:val>
                                        </p:tav>
                                      </p:tavLst>
                                    </p:anim>
                                    <p:anim calcmode="lin" valueType="num">
                                      <p:cBhvr>
                                        <p:cTn id="83" dur="2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7693" grpId="0"/>
      <p:bldP spid="27694" grpId="0"/>
      <p:bldP spid="27695" grpId="0"/>
      <p:bldP spid="27696" grpId="0"/>
      <p:bldP spid="42" grpId="0"/>
      <p:bldP spid="43"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Arial" pitchFamily="34" charset="0"/>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3FB1FF"/>
                  </a:solidFill>
                  <a:effectLst/>
                  <a:uLnTx/>
                  <a:uFillTx/>
                  <a:latin typeface="Arial"/>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Arial" pitchFamily="34" charset="0"/>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30000"/>
                </a:lnSpc>
                <a:spcBef>
                  <a:spcPct val="0"/>
                </a:spcBef>
                <a:spcAft>
                  <a:spcPct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grpSp>
      <p:sp>
        <p:nvSpPr>
          <p:cNvPr id="69" name="矩形 68"/>
          <p:cNvSpPr/>
          <p:nvPr/>
        </p:nvSpPr>
        <p:spPr>
          <a:xfrm>
            <a:off x="4996052" y="3733741"/>
            <a:ext cx="3165460" cy="1234846"/>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46074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46074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9620230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fr-FR"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4" name="文本框 43"/>
            <p:cNvSpPr txBox="1"/>
            <p:nvPr/>
          </p:nvSpPr>
          <p:spPr>
            <a:xfrm>
              <a:off x="4296349" y="2796600"/>
              <a:ext cx="1278246" cy="91979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Tree>
    <p:extLst>
      <p:ext uri="{BB962C8B-B14F-4D97-AF65-F5344CB8AC3E}">
        <p14:creationId xmlns:p14="http://schemas.microsoft.com/office/powerpoint/2010/main" val="175799913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0"/>
            <a:ext cx="9144000" cy="5143500"/>
            <a:chOff x="0" y="0"/>
            <a:chExt cx="9144000" cy="5143500"/>
          </a:xfrm>
        </p:grpSpPr>
        <p:pic>
          <p:nvPicPr>
            <p:cNvPr id="42" name="图片 41"/>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3" name="图片 42"/>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grpSp>
      <p:sp>
        <p:nvSpPr>
          <p:cNvPr id="105" name="矩形 47"/>
          <p:cNvSpPr>
            <a:spLocks noChangeArrowheads="1"/>
          </p:cNvSpPr>
          <p:nvPr/>
        </p:nvSpPr>
        <p:spPr bwMode="auto">
          <a:xfrm>
            <a:off x="1468765"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1525387"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添加标题</a:t>
            </a:r>
          </a:p>
        </p:txBody>
      </p:sp>
      <p:grpSp>
        <p:nvGrpSpPr>
          <p:cNvPr id="5" name="组合 4"/>
          <p:cNvGrpSpPr/>
          <p:nvPr/>
        </p:nvGrpSpPr>
        <p:grpSpPr>
          <a:xfrm>
            <a:off x="1525386" y="1373935"/>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01</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121" name="矩形 47"/>
          <p:cNvSpPr>
            <a:spLocks noChangeArrowheads="1"/>
          </p:cNvSpPr>
          <p:nvPr/>
        </p:nvSpPr>
        <p:spPr bwMode="auto">
          <a:xfrm>
            <a:off x="3123440"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22" name="文本框 48"/>
          <p:cNvSpPr>
            <a:spLocks noChangeArrowheads="1"/>
          </p:cNvSpPr>
          <p:nvPr/>
        </p:nvSpPr>
        <p:spPr bwMode="auto">
          <a:xfrm>
            <a:off x="3180062"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添加标题</a:t>
            </a:r>
          </a:p>
        </p:txBody>
      </p:sp>
      <p:grpSp>
        <p:nvGrpSpPr>
          <p:cNvPr id="123" name="组合 122"/>
          <p:cNvGrpSpPr/>
          <p:nvPr/>
        </p:nvGrpSpPr>
        <p:grpSpPr>
          <a:xfrm>
            <a:off x="3180061" y="1373935"/>
            <a:ext cx="1192556" cy="1177756"/>
            <a:chOff x="1030086" y="1372950"/>
            <a:chExt cx="1192556" cy="1177756"/>
          </a:xfrm>
        </p:grpSpPr>
        <p:grpSp>
          <p:nvGrpSpPr>
            <p:cNvPr id="124" name="组合 1"/>
            <p:cNvGrpSpPr>
              <a:grpSpLocks/>
            </p:cNvGrpSpPr>
            <p:nvPr/>
          </p:nvGrpSpPr>
          <p:grpSpPr bwMode="auto">
            <a:xfrm>
              <a:off x="1030086" y="1372950"/>
              <a:ext cx="1192556" cy="1177756"/>
              <a:chOff x="1182577" y="2036924"/>
              <a:chExt cx="3338534" cy="3338534"/>
            </a:xfrm>
          </p:grpSpPr>
          <p:sp>
            <p:nvSpPr>
              <p:cNvPr id="126" name="圆角矩形 12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7" name="椭圆 126"/>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8" name="圆角矩形 127"/>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29" name="椭圆 128"/>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25" name="文本框 124"/>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02</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130" name="矩形 47"/>
          <p:cNvSpPr>
            <a:spLocks noChangeArrowheads="1"/>
          </p:cNvSpPr>
          <p:nvPr/>
        </p:nvSpPr>
        <p:spPr bwMode="auto">
          <a:xfrm>
            <a:off x="4778115"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31" name="文本框 48"/>
          <p:cNvSpPr>
            <a:spLocks noChangeArrowheads="1"/>
          </p:cNvSpPr>
          <p:nvPr/>
        </p:nvSpPr>
        <p:spPr bwMode="auto">
          <a:xfrm>
            <a:off x="4834737"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添加标题</a:t>
            </a:r>
          </a:p>
        </p:txBody>
      </p:sp>
      <p:grpSp>
        <p:nvGrpSpPr>
          <p:cNvPr id="132" name="组合 131"/>
          <p:cNvGrpSpPr/>
          <p:nvPr/>
        </p:nvGrpSpPr>
        <p:grpSpPr>
          <a:xfrm>
            <a:off x="4834736" y="1373935"/>
            <a:ext cx="1192556" cy="1177756"/>
            <a:chOff x="1030086" y="1372950"/>
            <a:chExt cx="1192556" cy="1177756"/>
          </a:xfrm>
        </p:grpSpPr>
        <p:grpSp>
          <p:nvGrpSpPr>
            <p:cNvPr id="133" name="组合 1"/>
            <p:cNvGrpSpPr>
              <a:grpSpLocks/>
            </p:cNvGrpSpPr>
            <p:nvPr/>
          </p:nvGrpSpPr>
          <p:grpSpPr bwMode="auto">
            <a:xfrm>
              <a:off x="1030086" y="1372950"/>
              <a:ext cx="1192556" cy="1177756"/>
              <a:chOff x="1182577" y="2036924"/>
              <a:chExt cx="3338534" cy="3338534"/>
            </a:xfrm>
          </p:grpSpPr>
          <p:sp>
            <p:nvSpPr>
              <p:cNvPr id="135" name="圆角矩形 13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6" name="椭圆 135"/>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7" name="圆角矩形 136"/>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38" name="椭圆 137"/>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34" name="文本框 13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03</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
        <p:nvSpPr>
          <p:cNvPr id="139" name="矩形 47"/>
          <p:cNvSpPr>
            <a:spLocks noChangeArrowheads="1"/>
          </p:cNvSpPr>
          <p:nvPr/>
        </p:nvSpPr>
        <p:spPr bwMode="auto">
          <a:xfrm>
            <a:off x="6514612" y="3088965"/>
            <a:ext cx="1249177" cy="888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单击添加文字</a:t>
            </a:r>
            <a:r>
              <a:rPr kumimoji="0" lang="zh-CN" altLang="en-US" sz="1035" b="0" i="0" u="none" strike="noStrike" kern="1200" cap="none" spc="0" normalizeH="0" baseline="0" noProof="0" dirty="0" smtClean="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内容</a:t>
            </a:r>
            <a:endParaRPr kumimoji="0" lang="en-US" altLang="zh-CN" sz="1035" b="0" i="0" u="none" strike="noStrike" kern="120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p:txBody>
      </p:sp>
      <p:sp>
        <p:nvSpPr>
          <p:cNvPr id="140" name="文本框 48"/>
          <p:cNvSpPr>
            <a:spLocks noChangeArrowheads="1"/>
          </p:cNvSpPr>
          <p:nvPr/>
        </p:nvSpPr>
        <p:spPr bwMode="auto">
          <a:xfrm>
            <a:off x="6571234" y="2707194"/>
            <a:ext cx="1156788" cy="381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添加标题</a:t>
            </a:r>
          </a:p>
        </p:txBody>
      </p:sp>
      <p:grpSp>
        <p:nvGrpSpPr>
          <p:cNvPr id="141" name="组合 140"/>
          <p:cNvGrpSpPr/>
          <p:nvPr/>
        </p:nvGrpSpPr>
        <p:grpSpPr>
          <a:xfrm>
            <a:off x="6571233" y="1373935"/>
            <a:ext cx="1192556" cy="1177756"/>
            <a:chOff x="1030086" y="1372950"/>
            <a:chExt cx="1192556" cy="1177756"/>
          </a:xfrm>
        </p:grpSpPr>
        <p:grpSp>
          <p:nvGrpSpPr>
            <p:cNvPr id="142" name="组合 1"/>
            <p:cNvGrpSpPr>
              <a:grpSpLocks/>
            </p:cNvGrpSpPr>
            <p:nvPr/>
          </p:nvGrpSpPr>
          <p:grpSpPr bwMode="auto">
            <a:xfrm>
              <a:off x="1030086" y="1372950"/>
              <a:ext cx="1192556" cy="1177756"/>
              <a:chOff x="1182577" y="2036924"/>
              <a:chExt cx="3338534" cy="3338534"/>
            </a:xfrm>
          </p:grpSpPr>
          <p:sp>
            <p:nvSpPr>
              <p:cNvPr id="144" name="圆角矩形 143"/>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5" name="椭圆 144"/>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6" name="圆角矩形 145"/>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147" name="椭圆 146"/>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143" name="文本框 142"/>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04</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8364453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23"/>
                                        </p:tgtEl>
                                        <p:attrNameLst>
                                          <p:attrName>style.visibility</p:attrName>
                                        </p:attrNameLst>
                                      </p:cBhvr>
                                      <p:to>
                                        <p:strVal val="visible"/>
                                      </p:to>
                                    </p:set>
                                    <p:animEffect transition="in" filter="fade">
                                      <p:cBhvr>
                                        <p:cTn id="24" dur="1000"/>
                                        <p:tgtEl>
                                          <p:spTgt spid="123"/>
                                        </p:tgtEl>
                                      </p:cBhvr>
                                    </p:animEffect>
                                    <p:anim calcmode="lin" valueType="num">
                                      <p:cBhvr>
                                        <p:cTn id="25" dur="1000" fill="hold"/>
                                        <p:tgtEl>
                                          <p:spTgt spid="123"/>
                                        </p:tgtEl>
                                        <p:attrNameLst>
                                          <p:attrName>ppt_x</p:attrName>
                                        </p:attrNameLst>
                                      </p:cBhvr>
                                      <p:tavLst>
                                        <p:tav tm="0">
                                          <p:val>
                                            <p:strVal val="#ppt_x"/>
                                          </p:val>
                                        </p:tav>
                                        <p:tav tm="100000">
                                          <p:val>
                                            <p:strVal val="#ppt_x"/>
                                          </p:val>
                                        </p:tav>
                                      </p:tavLst>
                                    </p:anim>
                                    <p:anim calcmode="lin" valueType="num">
                                      <p:cBhvr>
                                        <p:cTn id="26" dur="1000" fill="hold"/>
                                        <p:tgtEl>
                                          <p:spTgt spid="12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31" presetClass="entr" presetSubtype="0" fill="hold" nodeType="afterEffect">
                                  <p:stCondLst>
                                    <p:cond delay="0"/>
                                  </p:stCondLst>
                                  <p:childTnLst>
                                    <p:set>
                                      <p:cBhvr>
                                        <p:cTn id="29" dur="1" fill="hold">
                                          <p:stCondLst>
                                            <p:cond delay="0"/>
                                          </p:stCondLst>
                                        </p:cTn>
                                        <p:tgtEl>
                                          <p:spTgt spid="122">
                                            <p:txEl>
                                              <p:pRg st="0" end="0"/>
                                            </p:txEl>
                                          </p:spTgt>
                                        </p:tgtEl>
                                        <p:attrNameLst>
                                          <p:attrName>style.visibility</p:attrName>
                                        </p:attrNameLst>
                                      </p:cBhvr>
                                      <p:to>
                                        <p:strVal val="visible"/>
                                      </p:to>
                                    </p:set>
                                    <p:anim calcmode="lin" valueType="num">
                                      <p:cBhvr>
                                        <p:cTn id="30" dur="1000" fill="hold"/>
                                        <p:tgtEl>
                                          <p:spTgt spid="122">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122">
                                            <p:txEl>
                                              <p:pRg st="0" end="0"/>
                                            </p:txEl>
                                          </p:spTgt>
                                        </p:tgtEl>
                                        <p:attrNameLst>
                                          <p:attrName>ppt_h</p:attrName>
                                        </p:attrNameLst>
                                      </p:cBhvr>
                                      <p:tavLst>
                                        <p:tav tm="0">
                                          <p:val>
                                            <p:fltVal val="0"/>
                                          </p:val>
                                        </p:tav>
                                        <p:tav tm="100000">
                                          <p:val>
                                            <p:strVal val="#ppt_h"/>
                                          </p:val>
                                        </p:tav>
                                      </p:tavLst>
                                    </p:anim>
                                    <p:anim calcmode="lin" valueType="num">
                                      <p:cBhvr>
                                        <p:cTn id="32" dur="1000" fill="hold"/>
                                        <p:tgtEl>
                                          <p:spTgt spid="122">
                                            <p:txEl>
                                              <p:pRg st="0" end="0"/>
                                            </p:txEl>
                                          </p:spTgt>
                                        </p:tgtEl>
                                        <p:attrNameLst>
                                          <p:attrName>style.rotation</p:attrName>
                                        </p:attrNameLst>
                                      </p:cBhvr>
                                      <p:tavLst>
                                        <p:tav tm="0">
                                          <p:val>
                                            <p:fltVal val="90"/>
                                          </p:val>
                                        </p:tav>
                                        <p:tav tm="100000">
                                          <p:val>
                                            <p:fltVal val="0"/>
                                          </p:val>
                                        </p:tav>
                                      </p:tavLst>
                                    </p:anim>
                                    <p:animEffect transition="in" filter="fade">
                                      <p:cBhvr>
                                        <p:cTn id="33" dur="1000"/>
                                        <p:tgtEl>
                                          <p:spTgt spid="122">
                                            <p:txEl>
                                              <p:pRg st="0" end="0"/>
                                            </p:txEl>
                                          </p:spTgt>
                                        </p:tgtEl>
                                      </p:cBhvr>
                                    </p:animEffect>
                                  </p:childTnLst>
                                </p:cTn>
                              </p:par>
                            </p:childTnLst>
                          </p:cTn>
                        </p:par>
                        <p:par>
                          <p:cTn id="34" fill="hold">
                            <p:stCondLst>
                              <p:cond delay="4000"/>
                            </p:stCondLst>
                            <p:childTnLst>
                              <p:par>
                                <p:cTn id="35" presetID="2" presetClass="entr" presetSubtype="4" fill="hold" grpId="0" nodeType="afterEffect">
                                  <p:stCondLst>
                                    <p:cond delay="0"/>
                                  </p:stCondLst>
                                  <p:childTnLst>
                                    <p:set>
                                      <p:cBhvr>
                                        <p:cTn id="36" dur="1" fill="hold">
                                          <p:stCondLst>
                                            <p:cond delay="0"/>
                                          </p:stCondLst>
                                        </p:cTn>
                                        <p:tgtEl>
                                          <p:spTgt spid="121"/>
                                        </p:tgtEl>
                                        <p:attrNameLst>
                                          <p:attrName>style.visibility</p:attrName>
                                        </p:attrNameLst>
                                      </p:cBhvr>
                                      <p:to>
                                        <p:strVal val="visible"/>
                                      </p:to>
                                    </p:set>
                                    <p:anim calcmode="lin" valueType="num">
                                      <p:cBhvr additive="base">
                                        <p:cTn id="37" dur="500" fill="hold"/>
                                        <p:tgtEl>
                                          <p:spTgt spid="121"/>
                                        </p:tgtEl>
                                        <p:attrNameLst>
                                          <p:attrName>ppt_x</p:attrName>
                                        </p:attrNameLst>
                                      </p:cBhvr>
                                      <p:tavLst>
                                        <p:tav tm="0">
                                          <p:val>
                                            <p:strVal val="#ppt_x"/>
                                          </p:val>
                                        </p:tav>
                                        <p:tav tm="100000">
                                          <p:val>
                                            <p:strVal val="#ppt_x"/>
                                          </p:val>
                                        </p:tav>
                                      </p:tavLst>
                                    </p:anim>
                                    <p:anim calcmode="lin" valueType="num">
                                      <p:cBhvr additive="base">
                                        <p:cTn id="38" dur="500" fill="hold"/>
                                        <p:tgtEl>
                                          <p:spTgt spid="121"/>
                                        </p:tgtEl>
                                        <p:attrNameLst>
                                          <p:attrName>ppt_y</p:attrName>
                                        </p:attrNameLst>
                                      </p:cBhvr>
                                      <p:tavLst>
                                        <p:tav tm="0">
                                          <p:val>
                                            <p:strVal val="1+#ppt_h/2"/>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ppt_x</p:attrName>
                                        </p:attrNameLst>
                                      </p:cBhvr>
                                      <p:tavLst>
                                        <p:tav tm="0">
                                          <p:val>
                                            <p:strVal val="#ppt_x"/>
                                          </p:val>
                                        </p:tav>
                                        <p:tav tm="100000">
                                          <p:val>
                                            <p:strVal val="#ppt_x"/>
                                          </p:val>
                                        </p:tav>
                                      </p:tavLst>
                                    </p:anim>
                                    <p:anim calcmode="lin" valueType="num">
                                      <p:cBhvr>
                                        <p:cTn id="43" dur="1000" fill="hold"/>
                                        <p:tgtEl>
                                          <p:spTgt spid="132"/>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31" presetClass="entr" presetSubtype="0" fill="hold" nodeType="afterEffect">
                                  <p:stCondLst>
                                    <p:cond delay="0"/>
                                  </p:stCondLst>
                                  <p:childTnLst>
                                    <p:set>
                                      <p:cBhvr>
                                        <p:cTn id="46" dur="1" fill="hold">
                                          <p:stCondLst>
                                            <p:cond delay="0"/>
                                          </p:stCondLst>
                                        </p:cTn>
                                        <p:tgtEl>
                                          <p:spTgt spid="131">
                                            <p:txEl>
                                              <p:pRg st="0" end="0"/>
                                            </p:txEl>
                                          </p:spTgt>
                                        </p:tgtEl>
                                        <p:attrNameLst>
                                          <p:attrName>style.visibility</p:attrName>
                                        </p:attrNameLst>
                                      </p:cBhvr>
                                      <p:to>
                                        <p:strVal val="visible"/>
                                      </p:to>
                                    </p:set>
                                    <p:anim calcmode="lin" valueType="num">
                                      <p:cBhvr>
                                        <p:cTn id="47" dur="10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48" dur="1000" fill="hold"/>
                                        <p:tgtEl>
                                          <p:spTgt spid="131">
                                            <p:txEl>
                                              <p:pRg st="0" end="0"/>
                                            </p:txEl>
                                          </p:spTgt>
                                        </p:tgtEl>
                                        <p:attrNameLst>
                                          <p:attrName>ppt_h</p:attrName>
                                        </p:attrNameLst>
                                      </p:cBhvr>
                                      <p:tavLst>
                                        <p:tav tm="0">
                                          <p:val>
                                            <p:fltVal val="0"/>
                                          </p:val>
                                        </p:tav>
                                        <p:tav tm="100000">
                                          <p:val>
                                            <p:strVal val="#ppt_h"/>
                                          </p:val>
                                        </p:tav>
                                      </p:tavLst>
                                    </p:anim>
                                    <p:anim calcmode="lin" valueType="num">
                                      <p:cBhvr>
                                        <p:cTn id="49" dur="1000" fill="hold"/>
                                        <p:tgtEl>
                                          <p:spTgt spid="131">
                                            <p:txEl>
                                              <p:pRg st="0" end="0"/>
                                            </p:txEl>
                                          </p:spTgt>
                                        </p:tgtEl>
                                        <p:attrNameLst>
                                          <p:attrName>style.rotation</p:attrName>
                                        </p:attrNameLst>
                                      </p:cBhvr>
                                      <p:tavLst>
                                        <p:tav tm="0">
                                          <p:val>
                                            <p:fltVal val="90"/>
                                          </p:val>
                                        </p:tav>
                                        <p:tav tm="100000">
                                          <p:val>
                                            <p:fltVal val="0"/>
                                          </p:val>
                                        </p:tav>
                                      </p:tavLst>
                                    </p:anim>
                                    <p:animEffect transition="in" filter="fade">
                                      <p:cBhvr>
                                        <p:cTn id="50" dur="1000"/>
                                        <p:tgtEl>
                                          <p:spTgt spid="131">
                                            <p:txEl>
                                              <p:pRg st="0" end="0"/>
                                            </p:txEl>
                                          </p:spTgt>
                                        </p:tgtEl>
                                      </p:cBhvr>
                                    </p:animEffect>
                                  </p:childTnLst>
                                </p:cTn>
                              </p:par>
                            </p:childTnLst>
                          </p:cTn>
                        </p:par>
                        <p:par>
                          <p:cTn id="51" fill="hold">
                            <p:stCondLst>
                              <p:cond delay="6000"/>
                            </p:stCondLst>
                            <p:childTnLst>
                              <p:par>
                                <p:cTn id="52" presetID="2" presetClass="entr" presetSubtype="4" fill="hold" grpId="0" nodeType="afterEffect">
                                  <p:stCondLst>
                                    <p:cond delay="0"/>
                                  </p:stCondLst>
                                  <p:childTnLst>
                                    <p:set>
                                      <p:cBhvr>
                                        <p:cTn id="53" dur="1" fill="hold">
                                          <p:stCondLst>
                                            <p:cond delay="0"/>
                                          </p:stCondLst>
                                        </p:cTn>
                                        <p:tgtEl>
                                          <p:spTgt spid="130"/>
                                        </p:tgtEl>
                                        <p:attrNameLst>
                                          <p:attrName>style.visibility</p:attrName>
                                        </p:attrNameLst>
                                      </p:cBhvr>
                                      <p:to>
                                        <p:strVal val="visible"/>
                                      </p:to>
                                    </p:set>
                                    <p:anim calcmode="lin" valueType="num">
                                      <p:cBhvr additive="base">
                                        <p:cTn id="54" dur="500" fill="hold"/>
                                        <p:tgtEl>
                                          <p:spTgt spid="130"/>
                                        </p:tgtEl>
                                        <p:attrNameLst>
                                          <p:attrName>ppt_x</p:attrName>
                                        </p:attrNameLst>
                                      </p:cBhvr>
                                      <p:tavLst>
                                        <p:tav tm="0">
                                          <p:val>
                                            <p:strVal val="#ppt_x"/>
                                          </p:val>
                                        </p:tav>
                                        <p:tav tm="100000">
                                          <p:val>
                                            <p:strVal val="#ppt_x"/>
                                          </p:val>
                                        </p:tav>
                                      </p:tavLst>
                                    </p:anim>
                                    <p:anim calcmode="lin" valueType="num">
                                      <p:cBhvr additive="base">
                                        <p:cTn id="55" dur="500" fill="hold"/>
                                        <p:tgtEl>
                                          <p:spTgt spid="130"/>
                                        </p:tgtEl>
                                        <p:attrNameLst>
                                          <p:attrName>ppt_y</p:attrName>
                                        </p:attrNameLst>
                                      </p:cBhvr>
                                      <p:tavLst>
                                        <p:tav tm="0">
                                          <p:val>
                                            <p:strVal val="1+#ppt_h/2"/>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41"/>
                                        </p:tgtEl>
                                        <p:attrNameLst>
                                          <p:attrName>style.visibility</p:attrName>
                                        </p:attrNameLst>
                                      </p:cBhvr>
                                      <p:to>
                                        <p:strVal val="visible"/>
                                      </p:to>
                                    </p:set>
                                    <p:animEffect transition="in" filter="fade">
                                      <p:cBhvr>
                                        <p:cTn id="58" dur="1000"/>
                                        <p:tgtEl>
                                          <p:spTgt spid="141"/>
                                        </p:tgtEl>
                                      </p:cBhvr>
                                    </p:animEffect>
                                    <p:anim calcmode="lin" valueType="num">
                                      <p:cBhvr>
                                        <p:cTn id="59" dur="1000" fill="hold"/>
                                        <p:tgtEl>
                                          <p:spTgt spid="141"/>
                                        </p:tgtEl>
                                        <p:attrNameLst>
                                          <p:attrName>ppt_x</p:attrName>
                                        </p:attrNameLst>
                                      </p:cBhvr>
                                      <p:tavLst>
                                        <p:tav tm="0">
                                          <p:val>
                                            <p:strVal val="#ppt_x"/>
                                          </p:val>
                                        </p:tav>
                                        <p:tav tm="100000">
                                          <p:val>
                                            <p:strVal val="#ppt_x"/>
                                          </p:val>
                                        </p:tav>
                                      </p:tavLst>
                                    </p:anim>
                                    <p:anim calcmode="lin" valueType="num">
                                      <p:cBhvr>
                                        <p:cTn id="60" dur="1000" fill="hold"/>
                                        <p:tgtEl>
                                          <p:spTgt spid="141"/>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31" presetClass="entr" presetSubtype="0" fill="hold" nodeType="afterEffect">
                                  <p:stCondLst>
                                    <p:cond delay="0"/>
                                  </p:stCondLst>
                                  <p:childTnLst>
                                    <p:set>
                                      <p:cBhvr>
                                        <p:cTn id="63" dur="1" fill="hold">
                                          <p:stCondLst>
                                            <p:cond delay="0"/>
                                          </p:stCondLst>
                                        </p:cTn>
                                        <p:tgtEl>
                                          <p:spTgt spid="140">
                                            <p:txEl>
                                              <p:pRg st="0" end="0"/>
                                            </p:txEl>
                                          </p:spTgt>
                                        </p:tgtEl>
                                        <p:attrNameLst>
                                          <p:attrName>style.visibility</p:attrName>
                                        </p:attrNameLst>
                                      </p:cBhvr>
                                      <p:to>
                                        <p:strVal val="visible"/>
                                      </p:to>
                                    </p:set>
                                    <p:anim calcmode="lin" valueType="num">
                                      <p:cBhvr>
                                        <p:cTn id="64" dur="1000" fill="hold"/>
                                        <p:tgtEl>
                                          <p:spTgt spid="140">
                                            <p:txEl>
                                              <p:pRg st="0" end="0"/>
                                            </p:txEl>
                                          </p:spTgt>
                                        </p:tgtEl>
                                        <p:attrNameLst>
                                          <p:attrName>ppt_w</p:attrName>
                                        </p:attrNameLst>
                                      </p:cBhvr>
                                      <p:tavLst>
                                        <p:tav tm="0">
                                          <p:val>
                                            <p:fltVal val="0"/>
                                          </p:val>
                                        </p:tav>
                                        <p:tav tm="100000">
                                          <p:val>
                                            <p:strVal val="#ppt_w"/>
                                          </p:val>
                                        </p:tav>
                                      </p:tavLst>
                                    </p:anim>
                                    <p:anim calcmode="lin" valueType="num">
                                      <p:cBhvr>
                                        <p:cTn id="65" dur="1000" fill="hold"/>
                                        <p:tgtEl>
                                          <p:spTgt spid="140">
                                            <p:txEl>
                                              <p:pRg st="0" end="0"/>
                                            </p:txEl>
                                          </p:spTgt>
                                        </p:tgtEl>
                                        <p:attrNameLst>
                                          <p:attrName>ppt_h</p:attrName>
                                        </p:attrNameLst>
                                      </p:cBhvr>
                                      <p:tavLst>
                                        <p:tav tm="0">
                                          <p:val>
                                            <p:fltVal val="0"/>
                                          </p:val>
                                        </p:tav>
                                        <p:tav tm="100000">
                                          <p:val>
                                            <p:strVal val="#ppt_h"/>
                                          </p:val>
                                        </p:tav>
                                      </p:tavLst>
                                    </p:anim>
                                    <p:anim calcmode="lin" valueType="num">
                                      <p:cBhvr>
                                        <p:cTn id="66" dur="1000" fill="hold"/>
                                        <p:tgtEl>
                                          <p:spTgt spid="140">
                                            <p:txEl>
                                              <p:pRg st="0" end="0"/>
                                            </p:txEl>
                                          </p:spTgt>
                                        </p:tgtEl>
                                        <p:attrNameLst>
                                          <p:attrName>style.rotation</p:attrName>
                                        </p:attrNameLst>
                                      </p:cBhvr>
                                      <p:tavLst>
                                        <p:tav tm="0">
                                          <p:val>
                                            <p:fltVal val="90"/>
                                          </p:val>
                                        </p:tav>
                                        <p:tav tm="100000">
                                          <p:val>
                                            <p:fltVal val="0"/>
                                          </p:val>
                                        </p:tav>
                                      </p:tavLst>
                                    </p:anim>
                                    <p:animEffect transition="in" filter="fade">
                                      <p:cBhvr>
                                        <p:cTn id="67" dur="1000"/>
                                        <p:tgtEl>
                                          <p:spTgt spid="140">
                                            <p:txEl>
                                              <p:pRg st="0" end="0"/>
                                            </p:txEl>
                                          </p:spTgt>
                                        </p:tgtEl>
                                      </p:cBhvr>
                                    </p:animEffect>
                                  </p:childTnLst>
                                </p:cTn>
                              </p:par>
                            </p:childTnLst>
                          </p:cTn>
                        </p:par>
                        <p:par>
                          <p:cTn id="68" fill="hold">
                            <p:stCondLst>
                              <p:cond delay="8000"/>
                            </p:stCondLst>
                            <p:childTnLst>
                              <p:par>
                                <p:cTn id="69" presetID="2" presetClass="entr" presetSubtype="4" fill="hold" grpId="0" nodeType="afterEffect">
                                  <p:stCondLst>
                                    <p:cond delay="0"/>
                                  </p:stCondLst>
                                  <p:childTnLst>
                                    <p:set>
                                      <p:cBhvr>
                                        <p:cTn id="70" dur="1" fill="hold">
                                          <p:stCondLst>
                                            <p:cond delay="0"/>
                                          </p:stCondLst>
                                        </p:cTn>
                                        <p:tgtEl>
                                          <p:spTgt spid="139"/>
                                        </p:tgtEl>
                                        <p:attrNameLst>
                                          <p:attrName>style.visibility</p:attrName>
                                        </p:attrNameLst>
                                      </p:cBhvr>
                                      <p:to>
                                        <p:strVal val="visible"/>
                                      </p:to>
                                    </p:set>
                                    <p:anim calcmode="lin" valueType="num">
                                      <p:cBhvr additive="base">
                                        <p:cTn id="71" dur="500" fill="hold"/>
                                        <p:tgtEl>
                                          <p:spTgt spid="139"/>
                                        </p:tgtEl>
                                        <p:attrNameLst>
                                          <p:attrName>ppt_x</p:attrName>
                                        </p:attrNameLst>
                                      </p:cBhvr>
                                      <p:tavLst>
                                        <p:tav tm="0">
                                          <p:val>
                                            <p:strVal val="#ppt_x"/>
                                          </p:val>
                                        </p:tav>
                                        <p:tav tm="100000">
                                          <p:val>
                                            <p:strVal val="#ppt_x"/>
                                          </p:val>
                                        </p:tav>
                                      </p:tavLst>
                                    </p:anim>
                                    <p:anim calcmode="lin" valueType="num">
                                      <p:cBhvr additive="base">
                                        <p:cTn id="72"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21" grpId="0"/>
      <p:bldP spid="130" grpId="0"/>
      <p:bldP spid="1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16166" y="560077"/>
            <a:ext cx="2644378" cy="944206"/>
            <a:chOff x="5864757" y="351294"/>
            <a:chExt cx="2811488" cy="1003875"/>
          </a:xfrm>
        </p:grpSpPr>
        <p:sp>
          <p:nvSpPr>
            <p:cNvPr id="48132" name="Freeform 10"/>
            <p:cNvSpPr>
              <a:spLocks/>
            </p:cNvSpPr>
            <p:nvPr/>
          </p:nvSpPr>
          <p:spPr bwMode="auto">
            <a:xfrm>
              <a:off x="5864757" y="351294"/>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9 h 339"/>
                <a:gd name="T14" fmla="*/ 22577 w 937"/>
                <a:gd name="T15" fmla="*/ 710709 h 339"/>
                <a:gd name="T16" fmla="*/ 451548 w 937"/>
                <a:gd name="T17" fmla="*/ 1248440 h 339"/>
                <a:gd name="T18" fmla="*/ 489177 w 937"/>
                <a:gd name="T19" fmla="*/ 1233399 h 339"/>
                <a:gd name="T20" fmla="*/ 489177 w 937"/>
                <a:gd name="T21" fmla="*/ 1161952 h 339"/>
                <a:gd name="T22" fmla="*/ 553146 w 937"/>
                <a:gd name="T23" fmla="*/ 1098026 h 339"/>
                <a:gd name="T24" fmla="*/ 2460937 w 937"/>
                <a:gd name="T25" fmla="*/ 1098026 h 339"/>
                <a:gd name="T26" fmla="*/ 2893671 w 937"/>
                <a:gd name="T27" fmla="*/ 1271003 h 339"/>
                <a:gd name="T28" fmla="*/ 3525838 w 937"/>
                <a:gd name="T29" fmla="*/ 639262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3"/>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2" name="Oval 53"/>
            <p:cNvSpPr>
              <a:spLocks noChangeArrowheads="1"/>
            </p:cNvSpPr>
            <p:nvPr/>
          </p:nvSpPr>
          <p:spPr bwMode="auto">
            <a:xfrm>
              <a:off x="7761997" y="456338"/>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8146" name="文本框 55"/>
            <p:cNvSpPr txBox="1">
              <a:spLocks noChangeArrowheads="1"/>
            </p:cNvSpPr>
            <p:nvPr/>
          </p:nvSpPr>
          <p:spPr bwMode="auto">
            <a:xfrm>
              <a:off x="6110335" y="667584"/>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787" b="0" i="0" u="none" strike="noStrike" kern="1200" cap="none" spc="0" normalizeH="0" baseline="0" noProof="0" dirty="0">
                  <a:ln>
                    <a:noFill/>
                  </a:ln>
                  <a:solidFill>
                    <a:srgbClr val="FFFFFF"/>
                  </a:solidFill>
                  <a:effectLst/>
                  <a:uLnTx/>
                  <a:uFillTx/>
                  <a:latin typeface="Tahoma" pitchFamily="34" charset="0"/>
                  <a:ea typeface="微软雅黑" pitchFamily="34" charset="-122"/>
                  <a:cs typeface="Tahoma" pitchFamily="34" charset="0"/>
                </a:rPr>
                <a:t>点击修改文字</a:t>
              </a:r>
            </a:p>
          </p:txBody>
        </p:sp>
        <p:grpSp>
          <p:nvGrpSpPr>
            <p:cNvPr id="48150" name="组合 59"/>
            <p:cNvGrpSpPr>
              <a:grpSpLocks/>
            </p:cNvGrpSpPr>
            <p:nvPr/>
          </p:nvGrpSpPr>
          <p:grpSpPr bwMode="auto">
            <a:xfrm>
              <a:off x="7955968" y="623828"/>
              <a:ext cx="664579" cy="605076"/>
              <a:chOff x="5722963" y="2742165"/>
              <a:chExt cx="500063" cy="460375"/>
            </a:xfrm>
          </p:grpSpPr>
          <p:sp>
            <p:nvSpPr>
              <p:cNvPr id="61"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21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21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5516166" y="1637154"/>
            <a:ext cx="2644378" cy="945383"/>
            <a:chOff x="5864757" y="1496437"/>
            <a:chExt cx="2811488" cy="1005126"/>
          </a:xfrm>
        </p:grpSpPr>
        <p:sp>
          <p:nvSpPr>
            <p:cNvPr id="48133" name="Freeform 11"/>
            <p:cNvSpPr>
              <a:spLocks/>
            </p:cNvSpPr>
            <p:nvPr/>
          </p:nvSpPr>
          <p:spPr bwMode="auto">
            <a:xfrm>
              <a:off x="5864757" y="1496437"/>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1"/>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3" name="Oval 53"/>
            <p:cNvSpPr>
              <a:spLocks noChangeArrowheads="1"/>
            </p:cNvSpPr>
            <p:nvPr/>
          </p:nvSpPr>
          <p:spPr bwMode="auto">
            <a:xfrm>
              <a:off x="5961245" y="1602457"/>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8147" name="文本框 56"/>
            <p:cNvSpPr txBox="1">
              <a:spLocks noChangeArrowheads="1"/>
            </p:cNvSpPr>
            <p:nvPr/>
          </p:nvSpPr>
          <p:spPr bwMode="auto">
            <a:xfrm>
              <a:off x="6926818" y="1817728"/>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787" b="0" i="0" u="none" strike="noStrike" kern="1200" cap="none" spc="0" normalizeH="0" baseline="0" noProof="0" dirty="0">
                  <a:ln>
                    <a:noFill/>
                  </a:ln>
                  <a:solidFill>
                    <a:srgbClr val="FFFFFF"/>
                  </a:solidFill>
                  <a:effectLst/>
                  <a:uLnTx/>
                  <a:uFillTx/>
                  <a:latin typeface="Tahoma" pitchFamily="34" charset="0"/>
                  <a:ea typeface="微软雅黑" pitchFamily="34" charset="-122"/>
                  <a:cs typeface="Tahoma" pitchFamily="34" charset="0"/>
                </a:rPr>
                <a:t>点击修改文字</a:t>
              </a:r>
            </a:p>
          </p:txBody>
        </p:sp>
        <p:grpSp>
          <p:nvGrpSpPr>
            <p:cNvPr id="48151" name="组合 65"/>
            <p:cNvGrpSpPr>
              <a:grpSpLocks/>
            </p:cNvGrpSpPr>
            <p:nvPr/>
          </p:nvGrpSpPr>
          <p:grpSpPr bwMode="auto">
            <a:xfrm>
              <a:off x="6110335" y="1800225"/>
              <a:ext cx="679770" cy="603826"/>
              <a:chOff x="952501" y="6013451"/>
              <a:chExt cx="511175" cy="460375"/>
            </a:xfrm>
          </p:grpSpPr>
          <p:sp>
            <p:nvSpPr>
              <p:cNvPr id="6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21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21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5516166" y="2716585"/>
            <a:ext cx="2644378" cy="944206"/>
            <a:chOff x="5864757" y="2644081"/>
            <a:chExt cx="2811488" cy="1003875"/>
          </a:xfrm>
        </p:grpSpPr>
        <p:sp>
          <p:nvSpPr>
            <p:cNvPr id="48130" name="Freeform 5"/>
            <p:cNvSpPr>
              <a:spLocks/>
            </p:cNvSpPr>
            <p:nvPr/>
          </p:nvSpPr>
          <p:spPr bwMode="auto">
            <a:xfrm>
              <a:off x="5864757" y="2644081"/>
              <a:ext cx="2811488" cy="1003875"/>
            </a:xfrm>
            <a:custGeom>
              <a:avLst/>
              <a:gdLst>
                <a:gd name="T0" fmla="*/ 2893671 w 937"/>
                <a:gd name="T1" fmla="*/ 7521 h 339"/>
                <a:gd name="T2" fmla="*/ 2460937 w 937"/>
                <a:gd name="T3" fmla="*/ 176737 h 339"/>
                <a:gd name="T4" fmla="*/ 553146 w 937"/>
                <a:gd name="T5" fmla="*/ 176737 h 339"/>
                <a:gd name="T6" fmla="*/ 489177 w 937"/>
                <a:gd name="T7" fmla="*/ 112811 h 339"/>
                <a:gd name="T8" fmla="*/ 489177 w 937"/>
                <a:gd name="T9" fmla="*/ 41364 h 339"/>
                <a:gd name="T10" fmla="*/ 451548 w 937"/>
                <a:gd name="T11" fmla="*/ 30083 h 339"/>
                <a:gd name="T12" fmla="*/ 18815 w 937"/>
                <a:gd name="T13" fmla="*/ 609178 h 339"/>
                <a:gd name="T14" fmla="*/ 22577 w 937"/>
                <a:gd name="T15" fmla="*/ 710708 h 339"/>
                <a:gd name="T16" fmla="*/ 451548 w 937"/>
                <a:gd name="T17" fmla="*/ 1248439 h 339"/>
                <a:gd name="T18" fmla="*/ 489177 w 937"/>
                <a:gd name="T19" fmla="*/ 1233398 h 339"/>
                <a:gd name="T20" fmla="*/ 489177 w 937"/>
                <a:gd name="T21" fmla="*/ 1161951 h 339"/>
                <a:gd name="T22" fmla="*/ 553146 w 937"/>
                <a:gd name="T23" fmla="*/ 1098025 h 339"/>
                <a:gd name="T24" fmla="*/ 2460937 w 937"/>
                <a:gd name="T25" fmla="*/ 1098025 h 339"/>
                <a:gd name="T26" fmla="*/ 2893671 w 937"/>
                <a:gd name="T27" fmla="*/ 1271002 h 339"/>
                <a:gd name="T28" fmla="*/ 3525838 w 937"/>
                <a:gd name="T29" fmla="*/ 639261 h 339"/>
                <a:gd name="T30" fmla="*/ 2893671 w 937"/>
                <a:gd name="T31" fmla="*/ 7521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769" y="2"/>
                  </a:moveTo>
                  <a:cubicBezTo>
                    <a:pt x="725" y="2"/>
                    <a:pt x="684" y="19"/>
                    <a:pt x="654" y="47"/>
                  </a:cubicBezTo>
                  <a:cubicBezTo>
                    <a:pt x="147" y="47"/>
                    <a:pt x="147" y="47"/>
                    <a:pt x="147" y="47"/>
                  </a:cubicBezTo>
                  <a:cubicBezTo>
                    <a:pt x="138" y="47"/>
                    <a:pt x="130" y="40"/>
                    <a:pt x="130" y="30"/>
                  </a:cubicBezTo>
                  <a:cubicBezTo>
                    <a:pt x="130" y="11"/>
                    <a:pt x="130" y="11"/>
                    <a:pt x="130" y="11"/>
                  </a:cubicBezTo>
                  <a:cubicBezTo>
                    <a:pt x="130" y="2"/>
                    <a:pt x="126" y="0"/>
                    <a:pt x="120" y="8"/>
                  </a:cubicBezTo>
                  <a:cubicBezTo>
                    <a:pt x="5" y="162"/>
                    <a:pt x="5" y="162"/>
                    <a:pt x="5" y="162"/>
                  </a:cubicBezTo>
                  <a:cubicBezTo>
                    <a:pt x="0" y="170"/>
                    <a:pt x="0" y="182"/>
                    <a:pt x="6" y="189"/>
                  </a:cubicBezTo>
                  <a:cubicBezTo>
                    <a:pt x="120" y="332"/>
                    <a:pt x="120" y="332"/>
                    <a:pt x="120" y="332"/>
                  </a:cubicBezTo>
                  <a:cubicBezTo>
                    <a:pt x="126" y="339"/>
                    <a:pt x="130" y="337"/>
                    <a:pt x="130" y="328"/>
                  </a:cubicBezTo>
                  <a:cubicBezTo>
                    <a:pt x="130" y="309"/>
                    <a:pt x="130" y="309"/>
                    <a:pt x="130" y="309"/>
                  </a:cubicBezTo>
                  <a:cubicBezTo>
                    <a:pt x="130" y="300"/>
                    <a:pt x="138" y="292"/>
                    <a:pt x="147" y="292"/>
                  </a:cubicBezTo>
                  <a:cubicBezTo>
                    <a:pt x="654" y="292"/>
                    <a:pt x="654" y="292"/>
                    <a:pt x="654" y="292"/>
                  </a:cubicBezTo>
                  <a:cubicBezTo>
                    <a:pt x="684" y="320"/>
                    <a:pt x="724" y="338"/>
                    <a:pt x="769" y="338"/>
                  </a:cubicBezTo>
                  <a:cubicBezTo>
                    <a:pt x="862" y="338"/>
                    <a:pt x="937" y="262"/>
                    <a:pt x="937" y="170"/>
                  </a:cubicBezTo>
                  <a:cubicBezTo>
                    <a:pt x="937" y="77"/>
                    <a:pt x="862" y="2"/>
                    <a:pt x="769" y="2"/>
                  </a:cubicBezTo>
                  <a:close/>
                </a:path>
              </a:pathLst>
            </a:custGeom>
            <a:solidFill>
              <a:schemeClr val="accent2"/>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4" name="Oval 53"/>
            <p:cNvSpPr>
              <a:spLocks noChangeArrowheads="1"/>
            </p:cNvSpPr>
            <p:nvPr/>
          </p:nvSpPr>
          <p:spPr bwMode="auto">
            <a:xfrm>
              <a:off x="7761997" y="2748575"/>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8148" name="文本框 57"/>
            <p:cNvSpPr txBox="1">
              <a:spLocks noChangeArrowheads="1"/>
            </p:cNvSpPr>
            <p:nvPr/>
          </p:nvSpPr>
          <p:spPr bwMode="auto">
            <a:xfrm>
              <a:off x="6110335" y="2964121"/>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787" b="0" i="0" u="none" strike="noStrike" kern="1200" cap="none" spc="0" normalizeH="0" baseline="0" noProof="0" dirty="0">
                  <a:ln>
                    <a:noFill/>
                  </a:ln>
                  <a:solidFill>
                    <a:srgbClr val="FFFFFF"/>
                  </a:solidFill>
                  <a:effectLst/>
                  <a:uLnTx/>
                  <a:uFillTx/>
                  <a:latin typeface="Tahoma" pitchFamily="34" charset="0"/>
                  <a:ea typeface="微软雅黑" pitchFamily="34" charset="-122"/>
                  <a:cs typeface="Tahoma" pitchFamily="34" charset="0"/>
                </a:rPr>
                <a:t>点击修改文字</a:t>
              </a:r>
            </a:p>
          </p:txBody>
        </p:sp>
        <p:grpSp>
          <p:nvGrpSpPr>
            <p:cNvPr id="48152" name="组合 70"/>
            <p:cNvGrpSpPr>
              <a:grpSpLocks/>
            </p:cNvGrpSpPr>
            <p:nvPr/>
          </p:nvGrpSpPr>
          <p:grpSpPr bwMode="auto">
            <a:xfrm>
              <a:off x="7962296" y="2942868"/>
              <a:ext cx="678504" cy="603826"/>
              <a:chOff x="5405438" y="6815138"/>
              <a:chExt cx="511175" cy="460375"/>
            </a:xfrm>
          </p:grpSpPr>
          <p:sp>
            <p:nvSpPr>
              <p:cNvPr id="7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20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20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5516166" y="3793662"/>
            <a:ext cx="2644378" cy="945383"/>
            <a:chOff x="5864757" y="3789224"/>
            <a:chExt cx="2811488" cy="1005126"/>
          </a:xfrm>
        </p:grpSpPr>
        <p:sp>
          <p:nvSpPr>
            <p:cNvPr id="48131" name="Freeform 6"/>
            <p:cNvSpPr>
              <a:spLocks/>
            </p:cNvSpPr>
            <p:nvPr/>
          </p:nvSpPr>
          <p:spPr bwMode="auto">
            <a:xfrm>
              <a:off x="5864757" y="3789224"/>
              <a:ext cx="2811488" cy="1005126"/>
            </a:xfrm>
            <a:custGeom>
              <a:avLst/>
              <a:gdLst>
                <a:gd name="T0" fmla="*/ 632167 w 937"/>
                <a:gd name="T1" fmla="*/ 3765 h 339"/>
                <a:gd name="T2" fmla="*/ 1064901 w 937"/>
                <a:gd name="T3" fmla="*/ 176957 h 339"/>
                <a:gd name="T4" fmla="*/ 2972692 w 937"/>
                <a:gd name="T5" fmla="*/ 176957 h 339"/>
                <a:gd name="T6" fmla="*/ 3032898 w 937"/>
                <a:gd name="T7" fmla="*/ 112951 h 339"/>
                <a:gd name="T8" fmla="*/ 3032898 w 937"/>
                <a:gd name="T9" fmla="*/ 41415 h 339"/>
                <a:gd name="T10" fmla="*/ 3070527 w 937"/>
                <a:gd name="T11" fmla="*/ 30120 h 339"/>
                <a:gd name="T12" fmla="*/ 3503261 w 937"/>
                <a:gd name="T13" fmla="*/ 609937 h 339"/>
                <a:gd name="T14" fmla="*/ 3503261 w 937"/>
                <a:gd name="T15" fmla="*/ 711593 h 339"/>
                <a:gd name="T16" fmla="*/ 3074290 w 937"/>
                <a:gd name="T17" fmla="*/ 1249995 h 339"/>
                <a:gd name="T18" fmla="*/ 3032898 w 937"/>
                <a:gd name="T19" fmla="*/ 1234935 h 339"/>
                <a:gd name="T20" fmla="*/ 3032898 w 937"/>
                <a:gd name="T21" fmla="*/ 1163399 h 339"/>
                <a:gd name="T22" fmla="*/ 2972692 w 937"/>
                <a:gd name="T23" fmla="*/ 1099393 h 339"/>
                <a:gd name="T24" fmla="*/ 1064901 w 937"/>
                <a:gd name="T25" fmla="*/ 1099393 h 339"/>
                <a:gd name="T26" fmla="*/ 632167 w 937"/>
                <a:gd name="T27" fmla="*/ 1268820 h 339"/>
                <a:gd name="T28" fmla="*/ 0 w 937"/>
                <a:gd name="T29" fmla="*/ 636292 h 339"/>
                <a:gd name="T30" fmla="*/ 632167 w 937"/>
                <a:gd name="T31" fmla="*/ 3765 h 3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7" h="339">
                  <a:moveTo>
                    <a:pt x="168" y="1"/>
                  </a:moveTo>
                  <a:cubicBezTo>
                    <a:pt x="212" y="1"/>
                    <a:pt x="252" y="19"/>
                    <a:pt x="283" y="47"/>
                  </a:cubicBezTo>
                  <a:cubicBezTo>
                    <a:pt x="790" y="47"/>
                    <a:pt x="790" y="47"/>
                    <a:pt x="790" y="47"/>
                  </a:cubicBezTo>
                  <a:cubicBezTo>
                    <a:pt x="799" y="47"/>
                    <a:pt x="806" y="39"/>
                    <a:pt x="806" y="30"/>
                  </a:cubicBezTo>
                  <a:cubicBezTo>
                    <a:pt x="806" y="11"/>
                    <a:pt x="806" y="11"/>
                    <a:pt x="806" y="11"/>
                  </a:cubicBezTo>
                  <a:cubicBezTo>
                    <a:pt x="806" y="2"/>
                    <a:pt x="811" y="0"/>
                    <a:pt x="816" y="8"/>
                  </a:cubicBezTo>
                  <a:cubicBezTo>
                    <a:pt x="931" y="162"/>
                    <a:pt x="931" y="162"/>
                    <a:pt x="931" y="162"/>
                  </a:cubicBezTo>
                  <a:cubicBezTo>
                    <a:pt x="937" y="170"/>
                    <a:pt x="937" y="182"/>
                    <a:pt x="931" y="189"/>
                  </a:cubicBezTo>
                  <a:cubicBezTo>
                    <a:pt x="817" y="332"/>
                    <a:pt x="817" y="332"/>
                    <a:pt x="817" y="332"/>
                  </a:cubicBezTo>
                  <a:cubicBezTo>
                    <a:pt x="811" y="339"/>
                    <a:pt x="806" y="337"/>
                    <a:pt x="806" y="328"/>
                  </a:cubicBezTo>
                  <a:cubicBezTo>
                    <a:pt x="806" y="309"/>
                    <a:pt x="806" y="309"/>
                    <a:pt x="806" y="309"/>
                  </a:cubicBezTo>
                  <a:cubicBezTo>
                    <a:pt x="806" y="299"/>
                    <a:pt x="799" y="292"/>
                    <a:pt x="790" y="292"/>
                  </a:cubicBezTo>
                  <a:cubicBezTo>
                    <a:pt x="283" y="292"/>
                    <a:pt x="283" y="292"/>
                    <a:pt x="283" y="292"/>
                  </a:cubicBezTo>
                  <a:cubicBezTo>
                    <a:pt x="253" y="320"/>
                    <a:pt x="212" y="337"/>
                    <a:pt x="168" y="337"/>
                  </a:cubicBezTo>
                  <a:cubicBezTo>
                    <a:pt x="75" y="337"/>
                    <a:pt x="0" y="262"/>
                    <a:pt x="0" y="169"/>
                  </a:cubicBezTo>
                  <a:cubicBezTo>
                    <a:pt x="0" y="77"/>
                    <a:pt x="75" y="1"/>
                    <a:pt x="168" y="1"/>
                  </a:cubicBezTo>
                  <a:close/>
                </a:path>
              </a:pathLst>
            </a:custGeom>
            <a:solidFill>
              <a:schemeClr val="accent4"/>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5" name="Oval 53"/>
            <p:cNvSpPr>
              <a:spLocks noChangeArrowheads="1"/>
            </p:cNvSpPr>
            <p:nvPr/>
          </p:nvSpPr>
          <p:spPr bwMode="auto">
            <a:xfrm>
              <a:off x="5961245" y="3894692"/>
              <a:ext cx="803775" cy="7938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8149" name="文本框 58"/>
            <p:cNvSpPr txBox="1">
              <a:spLocks noChangeArrowheads="1"/>
            </p:cNvSpPr>
            <p:nvPr/>
          </p:nvSpPr>
          <p:spPr bwMode="auto">
            <a:xfrm>
              <a:off x="6886311" y="4109264"/>
              <a:ext cx="1608881" cy="365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787" b="0" i="0" u="none" strike="noStrike" kern="1200" cap="none" spc="0" normalizeH="0" baseline="0" noProof="0" dirty="0">
                  <a:ln>
                    <a:noFill/>
                  </a:ln>
                  <a:solidFill>
                    <a:srgbClr val="FFFFFF"/>
                  </a:solidFill>
                  <a:effectLst/>
                  <a:uLnTx/>
                  <a:uFillTx/>
                  <a:latin typeface="Tahoma" pitchFamily="34" charset="0"/>
                  <a:ea typeface="微软雅黑" pitchFamily="34" charset="-122"/>
                  <a:cs typeface="Tahoma" pitchFamily="34" charset="0"/>
                </a:rPr>
                <a:t>点击修改文字</a:t>
              </a:r>
            </a:p>
          </p:txBody>
        </p:sp>
        <p:grpSp>
          <p:nvGrpSpPr>
            <p:cNvPr id="48153" name="组合 81"/>
            <p:cNvGrpSpPr>
              <a:grpSpLocks/>
            </p:cNvGrpSpPr>
            <p:nvPr/>
          </p:nvGrpSpPr>
          <p:grpSpPr bwMode="auto">
            <a:xfrm>
              <a:off x="6131854" y="4065508"/>
              <a:ext cx="688631" cy="605076"/>
              <a:chOff x="688976" y="7240588"/>
              <a:chExt cx="519113" cy="461963"/>
            </a:xfrm>
          </p:grpSpPr>
          <p:sp>
            <p:nvSpPr>
              <p:cNvPr id="8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2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2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 name="组合 5"/>
          <p:cNvGrpSpPr/>
          <p:nvPr/>
        </p:nvGrpSpPr>
        <p:grpSpPr>
          <a:xfrm>
            <a:off x="939608" y="2014399"/>
            <a:ext cx="3912189" cy="585096"/>
            <a:chOff x="998986" y="2107764"/>
            <a:chExt cx="4159418" cy="622071"/>
          </a:xfrm>
        </p:grpSpPr>
        <p:sp>
          <p:nvSpPr>
            <p:cNvPr id="114" name="文本框 113"/>
            <p:cNvSpPr txBox="1"/>
            <p:nvPr/>
          </p:nvSpPr>
          <p:spPr>
            <a:xfrm>
              <a:off x="1648157" y="2107764"/>
              <a:ext cx="726051" cy="365686"/>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1</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sp>
          <p:nvSpPr>
            <p:cNvPr id="115" name="TextBox 49"/>
            <p:cNvSpPr txBox="1"/>
            <p:nvPr/>
          </p:nvSpPr>
          <p:spPr>
            <a:xfrm>
              <a:off x="1676007" y="2410301"/>
              <a:ext cx="3482397" cy="319534"/>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3" name="Freeform 5"/>
            <p:cNvSpPr>
              <a:spLocks/>
            </p:cNvSpPr>
            <p:nvPr/>
          </p:nvSpPr>
          <p:spPr bwMode="auto">
            <a:xfrm>
              <a:off x="998986" y="217296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8174" name="组合 141"/>
            <p:cNvGrpSpPr>
              <a:grpSpLocks/>
            </p:cNvGrpSpPr>
            <p:nvPr/>
          </p:nvGrpSpPr>
          <p:grpSpPr bwMode="auto">
            <a:xfrm>
              <a:off x="1164597" y="2282785"/>
              <a:ext cx="444319" cy="405051"/>
              <a:chOff x="5722963" y="2742165"/>
              <a:chExt cx="500063" cy="460375"/>
            </a:xfrm>
          </p:grpSpPr>
          <p:sp>
            <p:nvSpPr>
              <p:cNvPr id="14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196"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197"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7" name="组合 6"/>
          <p:cNvGrpSpPr/>
          <p:nvPr/>
        </p:nvGrpSpPr>
        <p:grpSpPr>
          <a:xfrm>
            <a:off x="939609" y="2652885"/>
            <a:ext cx="3907427" cy="585097"/>
            <a:chOff x="998986" y="2786599"/>
            <a:chExt cx="4154355" cy="622072"/>
          </a:xfrm>
        </p:grpSpPr>
        <p:sp>
          <p:nvSpPr>
            <p:cNvPr id="116" name="文本框 115"/>
            <p:cNvSpPr txBox="1"/>
            <p:nvPr/>
          </p:nvSpPr>
          <p:spPr>
            <a:xfrm>
              <a:off x="1644360" y="2786599"/>
              <a:ext cx="756729" cy="365686"/>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2</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17" name="TextBox 49"/>
            <p:cNvSpPr txBox="1"/>
            <p:nvPr/>
          </p:nvSpPr>
          <p:spPr>
            <a:xfrm>
              <a:off x="1670944" y="3089137"/>
              <a:ext cx="3482397" cy="319534"/>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4" name="Freeform 5"/>
            <p:cNvSpPr>
              <a:spLocks/>
            </p:cNvSpPr>
            <p:nvPr/>
          </p:nvSpPr>
          <p:spPr bwMode="auto">
            <a:xfrm>
              <a:off x="998986" y="2852659"/>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8175" name="组合 145"/>
            <p:cNvGrpSpPr>
              <a:grpSpLocks/>
            </p:cNvGrpSpPr>
            <p:nvPr/>
          </p:nvGrpSpPr>
          <p:grpSpPr bwMode="auto">
            <a:xfrm>
              <a:off x="1154470" y="2959120"/>
              <a:ext cx="454446" cy="405051"/>
              <a:chOff x="952501" y="6013451"/>
              <a:chExt cx="511175" cy="460375"/>
            </a:xfrm>
          </p:grpSpPr>
          <p:sp>
            <p:nvSpPr>
              <p:cNvPr id="147"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19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19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8" name="组合 7"/>
          <p:cNvGrpSpPr/>
          <p:nvPr/>
        </p:nvGrpSpPr>
        <p:grpSpPr>
          <a:xfrm>
            <a:off x="939608" y="3291371"/>
            <a:ext cx="3903855" cy="585096"/>
            <a:chOff x="998986" y="3465434"/>
            <a:chExt cx="4150557" cy="622071"/>
          </a:xfrm>
        </p:grpSpPr>
        <p:sp>
          <p:nvSpPr>
            <p:cNvPr id="118" name="文本框 117"/>
            <p:cNvSpPr txBox="1"/>
            <p:nvPr/>
          </p:nvSpPr>
          <p:spPr>
            <a:xfrm>
              <a:off x="1639297" y="3465434"/>
              <a:ext cx="763546" cy="365686"/>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3</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19" name="TextBox 49"/>
            <p:cNvSpPr txBox="1"/>
            <p:nvPr/>
          </p:nvSpPr>
          <p:spPr>
            <a:xfrm>
              <a:off x="1667146" y="3767971"/>
              <a:ext cx="3482397" cy="319534"/>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2" name="Freeform 5"/>
            <p:cNvSpPr>
              <a:spLocks/>
            </p:cNvSpPr>
            <p:nvPr/>
          </p:nvSpPr>
          <p:spPr bwMode="auto">
            <a:xfrm>
              <a:off x="998986" y="3532356"/>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8176" name="组合 149"/>
            <p:cNvGrpSpPr>
              <a:grpSpLocks/>
            </p:cNvGrpSpPr>
            <p:nvPr/>
          </p:nvGrpSpPr>
          <p:grpSpPr bwMode="auto">
            <a:xfrm>
              <a:off x="1157002" y="3646706"/>
              <a:ext cx="454446" cy="405051"/>
              <a:chOff x="5405438" y="6815138"/>
              <a:chExt cx="511175" cy="460375"/>
            </a:xfrm>
          </p:grpSpPr>
          <p:sp>
            <p:nvSpPr>
              <p:cNvPr id="1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186"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187"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9" name="组合 8"/>
          <p:cNvGrpSpPr/>
          <p:nvPr/>
        </p:nvGrpSpPr>
        <p:grpSpPr>
          <a:xfrm>
            <a:off x="939608" y="3929857"/>
            <a:ext cx="3899092" cy="585097"/>
            <a:chOff x="998986" y="4144268"/>
            <a:chExt cx="4145493" cy="622072"/>
          </a:xfrm>
        </p:grpSpPr>
        <p:sp>
          <p:nvSpPr>
            <p:cNvPr id="120" name="文本框 119"/>
            <p:cNvSpPr txBox="1"/>
            <p:nvPr/>
          </p:nvSpPr>
          <p:spPr>
            <a:xfrm>
              <a:off x="1635499" y="4144268"/>
              <a:ext cx="755025" cy="365686"/>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标题</a:t>
              </a:r>
              <a:r>
                <a:rPr kumimoji="0" lang="en-US" altLang="zh-CN"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rPr>
                <a:t>4</a:t>
              </a:r>
              <a:endParaRPr kumimoji="0" lang="zh-CN" altLang="en-US" sz="1787"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宋体" pitchFamily="2" charset="-122"/>
                <a:cs typeface="+mn-cs"/>
              </a:endParaRPr>
            </a:p>
          </p:txBody>
        </p:sp>
        <p:sp>
          <p:nvSpPr>
            <p:cNvPr id="121" name="TextBox 49"/>
            <p:cNvSpPr txBox="1"/>
            <p:nvPr/>
          </p:nvSpPr>
          <p:spPr>
            <a:xfrm>
              <a:off x="1662082" y="4446806"/>
              <a:ext cx="3482397" cy="319534"/>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Batang"/>
                </a:rPr>
                <a:t>Click here to add your text.</a:t>
              </a:r>
            </a:p>
          </p:txBody>
        </p:sp>
        <p:sp>
          <p:nvSpPr>
            <p:cNvPr id="125" name="Freeform 5"/>
            <p:cNvSpPr>
              <a:spLocks/>
            </p:cNvSpPr>
            <p:nvPr/>
          </p:nvSpPr>
          <p:spPr bwMode="auto">
            <a:xfrm>
              <a:off x="998986" y="4212052"/>
              <a:ext cx="572330" cy="49740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8177" name="组合 153"/>
            <p:cNvGrpSpPr>
              <a:grpSpLocks/>
            </p:cNvGrpSpPr>
            <p:nvPr/>
          </p:nvGrpSpPr>
          <p:grpSpPr bwMode="auto">
            <a:xfrm>
              <a:off x="1138014" y="4325541"/>
              <a:ext cx="460775" cy="406301"/>
              <a:chOff x="688976" y="7240588"/>
              <a:chExt cx="519113" cy="461963"/>
            </a:xfrm>
          </p:grpSpPr>
          <p:sp>
            <p:nvSpPr>
              <p:cNvPr id="155"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818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818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Tree>
    <p:extLst>
      <p:ext uri="{BB962C8B-B14F-4D97-AF65-F5344CB8AC3E}">
        <p14:creationId xmlns:p14="http://schemas.microsoft.com/office/powerpoint/2010/main" val="39732584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ppt_w*0.70"/>
                                          </p:val>
                                        </p:tav>
                                        <p:tav tm="100000">
                                          <p:val>
                                            <p:strVal val="#ppt_w"/>
                                          </p:val>
                                        </p:tav>
                                      </p:tavLst>
                                    </p:anim>
                                    <p:anim calcmode="lin" valueType="num">
                                      <p:cBhvr>
                                        <p:cTn id="8" dur="250" fill="hold"/>
                                        <p:tgtEl>
                                          <p:spTgt spid="2"/>
                                        </p:tgtEl>
                                        <p:attrNameLst>
                                          <p:attrName>ppt_h</p:attrName>
                                        </p:attrNameLst>
                                      </p:cBhvr>
                                      <p:tavLst>
                                        <p:tav tm="0">
                                          <p:val>
                                            <p:strVal val="#ppt_h"/>
                                          </p:val>
                                        </p:tav>
                                        <p:tav tm="100000">
                                          <p:val>
                                            <p:strVal val="#ppt_h"/>
                                          </p:val>
                                        </p:tav>
                                      </p:tavLst>
                                    </p:anim>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250"/>
                                        <p:tgtEl>
                                          <p:spTgt spid="6"/>
                                        </p:tgtEl>
                                      </p:cBhvr>
                                    </p:animEffect>
                                  </p:childTnLst>
                                </p:cTn>
                              </p:par>
                            </p:childTnLst>
                          </p:cTn>
                        </p:par>
                        <p:par>
                          <p:cTn id="14" fill="hold">
                            <p:stCondLst>
                              <p:cond delay="500"/>
                            </p:stCondLst>
                            <p:childTnLst>
                              <p:par>
                                <p:cTn id="15" presetID="5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ppt_w*0.70"/>
                                          </p:val>
                                        </p:tav>
                                        <p:tav tm="100000">
                                          <p:val>
                                            <p:strVal val="#ppt_w"/>
                                          </p:val>
                                        </p:tav>
                                      </p:tavLst>
                                    </p:anim>
                                    <p:anim calcmode="lin" valueType="num">
                                      <p:cBhvr>
                                        <p:cTn id="18" dur="250" fill="hold"/>
                                        <p:tgtEl>
                                          <p:spTgt spid="3"/>
                                        </p:tgtEl>
                                        <p:attrNameLst>
                                          <p:attrName>ppt_h</p:attrName>
                                        </p:attrNameLst>
                                      </p:cBhvr>
                                      <p:tavLst>
                                        <p:tav tm="0">
                                          <p:val>
                                            <p:strVal val="#ppt_h"/>
                                          </p:val>
                                        </p:tav>
                                        <p:tav tm="100000">
                                          <p:val>
                                            <p:strVal val="#ppt_h"/>
                                          </p:val>
                                        </p:tav>
                                      </p:tavLst>
                                    </p:anim>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250"/>
                                        <p:tgtEl>
                                          <p:spTgt spid="7"/>
                                        </p:tgtEl>
                                      </p:cBhvr>
                                    </p:animEffect>
                                  </p:childTnLst>
                                </p:cTn>
                              </p:par>
                            </p:childTnLst>
                          </p:cTn>
                        </p:par>
                        <p:par>
                          <p:cTn id="24" fill="hold">
                            <p:stCondLst>
                              <p:cond delay="1000"/>
                            </p:stCondLst>
                            <p:childTnLst>
                              <p:par>
                                <p:cTn id="25" presetID="55"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250" fill="hold"/>
                                        <p:tgtEl>
                                          <p:spTgt spid="4"/>
                                        </p:tgtEl>
                                        <p:attrNameLst>
                                          <p:attrName>ppt_w</p:attrName>
                                        </p:attrNameLst>
                                      </p:cBhvr>
                                      <p:tavLst>
                                        <p:tav tm="0">
                                          <p:val>
                                            <p:strVal val="#ppt_w*0.70"/>
                                          </p:val>
                                        </p:tav>
                                        <p:tav tm="100000">
                                          <p:val>
                                            <p:strVal val="#ppt_w"/>
                                          </p:val>
                                        </p:tav>
                                      </p:tavLst>
                                    </p:anim>
                                    <p:anim calcmode="lin" valueType="num">
                                      <p:cBhvr>
                                        <p:cTn id="28" dur="250" fill="hold"/>
                                        <p:tgtEl>
                                          <p:spTgt spid="4"/>
                                        </p:tgtEl>
                                        <p:attrNameLst>
                                          <p:attrName>ppt_h</p:attrName>
                                        </p:attrNameLst>
                                      </p:cBhvr>
                                      <p:tavLst>
                                        <p:tav tm="0">
                                          <p:val>
                                            <p:strVal val="#ppt_h"/>
                                          </p:val>
                                        </p:tav>
                                        <p:tav tm="100000">
                                          <p:val>
                                            <p:strVal val="#ppt_h"/>
                                          </p:val>
                                        </p:tav>
                                      </p:tavLst>
                                    </p:anim>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250"/>
                                        <p:tgtEl>
                                          <p:spTgt spid="8"/>
                                        </p:tgtEl>
                                      </p:cBhvr>
                                    </p:animEffect>
                                  </p:childTnLst>
                                </p:cTn>
                              </p:par>
                            </p:childTnLst>
                          </p:cTn>
                        </p:par>
                        <p:par>
                          <p:cTn id="34" fill="hold">
                            <p:stCondLst>
                              <p:cond delay="1500"/>
                            </p:stCondLst>
                            <p:childTnLst>
                              <p:par>
                                <p:cTn id="35" presetID="55"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250" fill="hold"/>
                                        <p:tgtEl>
                                          <p:spTgt spid="5"/>
                                        </p:tgtEl>
                                        <p:attrNameLst>
                                          <p:attrName>ppt_w</p:attrName>
                                        </p:attrNameLst>
                                      </p:cBhvr>
                                      <p:tavLst>
                                        <p:tav tm="0">
                                          <p:val>
                                            <p:strVal val="#ppt_w*0.70"/>
                                          </p:val>
                                        </p:tav>
                                        <p:tav tm="100000">
                                          <p:val>
                                            <p:strVal val="#ppt_w"/>
                                          </p:val>
                                        </p:tav>
                                      </p:tavLst>
                                    </p:anim>
                                    <p:anim calcmode="lin" valueType="num">
                                      <p:cBhvr>
                                        <p:cTn id="38" dur="250" fill="hold"/>
                                        <p:tgtEl>
                                          <p:spTgt spid="5"/>
                                        </p:tgtEl>
                                        <p:attrNameLst>
                                          <p:attrName>ppt_h</p:attrName>
                                        </p:attrNameLst>
                                      </p:cBhvr>
                                      <p:tavLst>
                                        <p:tav tm="0">
                                          <p:val>
                                            <p:strVal val="#ppt_h"/>
                                          </p:val>
                                        </p:tav>
                                        <p:tav tm="100000">
                                          <p:val>
                                            <p:strVal val="#ppt_h"/>
                                          </p:val>
                                        </p:tav>
                                      </p:tavLst>
                                    </p:anim>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9144000" cy="5143500"/>
            <a:chOff x="0" y="0"/>
            <a:chExt cx="9144000" cy="5143500"/>
          </a:xfrm>
        </p:grpSpPr>
        <p:pic>
          <p:nvPicPr>
            <p:cNvPr id="16" name="图片 1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7" name="图片 16"/>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grpSp>
      <p:sp>
        <p:nvSpPr>
          <p:cNvPr id="105" name="矩形 47"/>
          <p:cNvSpPr>
            <a:spLocks noChangeArrowheads="1"/>
          </p:cNvSpPr>
          <p:nvPr/>
        </p:nvSpPr>
        <p:spPr bwMode="auto">
          <a:xfrm>
            <a:off x="3265689" y="31882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单击添加文字内容单击</a:t>
            </a:r>
            <a:r>
              <a:rPr kumimoji="0" lang="zh-CN" altLang="en-US"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添加文字</a:t>
            </a: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内容</a:t>
            </a:r>
            <a:endParaRPr kumimoji="0" lang="en-US" altLang="zh-CN"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265689" y="26650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单击</a:t>
            </a:r>
            <a:r>
              <a:rPr kumimoji="0" lang="zh-CN" altLang="en-US" sz="2800" b="1" i="0" u="none" strike="noStrike" kern="1200" cap="none" spc="0" normalizeH="0" baseline="0" noProof="0" dirty="0" smtClean="0">
                <a:ln>
                  <a:noFill/>
                </a:ln>
                <a:solidFill>
                  <a:schemeClr val="bg1"/>
                </a:solidFill>
                <a:effectLst/>
                <a:uLnTx/>
                <a:uFillTx/>
                <a:latin typeface="微软雅黑"/>
                <a:ea typeface="微软雅黑"/>
                <a:cs typeface="+mn-cs"/>
                <a:sym typeface="宋体" panose="02010600030101010101" pitchFamily="2" charset="-122"/>
              </a:rPr>
              <a:t>添加第四部分文字标题</a:t>
            </a:r>
            <a:endPar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endParaRPr>
          </a:p>
        </p:txBody>
      </p:sp>
      <p:grpSp>
        <p:nvGrpSpPr>
          <p:cNvPr id="5" name="组合 4"/>
          <p:cNvGrpSpPr/>
          <p:nvPr/>
        </p:nvGrpSpPr>
        <p:grpSpPr>
          <a:xfrm>
            <a:off x="1830186" y="25164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04</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pic>
        <p:nvPicPr>
          <p:cNvPr id="18" name="图片 1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97363" y="691984"/>
            <a:ext cx="1558838" cy="1572945"/>
          </a:xfrm>
          <a:prstGeom prst="rect">
            <a:avLst/>
          </a:prstGeom>
        </p:spPr>
      </p:pic>
    </p:spTree>
    <p:extLst>
      <p:ext uri="{BB962C8B-B14F-4D97-AF65-F5344CB8AC3E}">
        <p14:creationId xmlns:p14="http://schemas.microsoft.com/office/powerpoint/2010/main" val="20026291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spTree>
    <p:extLst>
      <p:ext uri="{BB962C8B-B14F-4D97-AF65-F5344CB8AC3E}">
        <p14:creationId xmlns:p14="http://schemas.microsoft.com/office/powerpoint/2010/main" val="20061984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①更改文字内容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②更改文字内容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marL="0" marR="0" lvl="0" indent="0" algn="ctr" defTabSz="437509" rtl="0" eaLnBrk="1" fontAlgn="base" latinLnBrk="0" hangingPunct="1">
                  <a:lnSpc>
                    <a:spcPct val="120000"/>
                  </a:lnSpc>
                  <a:spcBef>
                    <a:spcPct val="0"/>
                  </a:spcBef>
                  <a:spcAft>
                    <a:spcPct val="0"/>
                  </a:spcAft>
                  <a:buClrTx/>
                  <a:buSzTx/>
                  <a:buFontTx/>
                  <a:buNone/>
                  <a:tabLst/>
                  <a:defRPr/>
                </a:pPr>
                <a:r>
                  <a:rPr kumimoji="0" lang="zh-CN" altLang="en-US"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④更改文字内容</a:t>
                </a:r>
                <a:endParaRPr kumimoji="0" lang="en-US" altLang="zh-CN" sz="1129"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spTree>
    <p:extLst>
      <p:ext uri="{BB962C8B-B14F-4D97-AF65-F5344CB8AC3E}">
        <p14:creationId xmlns:p14="http://schemas.microsoft.com/office/powerpoint/2010/main" val="143211365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5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Scale>
                                      <p:cBhvr>
                                        <p:cTn id="12"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50" decel="50000" fill="hold">
                                          <p:stCondLst>
                                            <p:cond delay="0"/>
                                          </p:stCondLst>
                                        </p:cTn>
                                        <p:tgtEl>
                                          <p:spTgt spid="2"/>
                                        </p:tgtEl>
                                        <p:attrNameLst>
                                          <p:attrName>ppt_x</p:attrName>
                                          <p:attrName>ppt_y</p:attrName>
                                        </p:attrNameLst>
                                      </p:cBhvr>
                                    </p:animMotion>
                                    <p:animEffect transition="in" filter="fade">
                                      <p:cBhvr>
                                        <p:cTn id="14" dur="250"/>
                                        <p:tgtEl>
                                          <p:spTgt spid="2"/>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45089"/>
                                        </p:tgtEl>
                                        <p:attrNameLst>
                                          <p:attrName>style.visibility</p:attrName>
                                        </p:attrNameLst>
                                      </p:cBhvr>
                                      <p:to>
                                        <p:strVal val="visible"/>
                                      </p:to>
                                    </p:set>
                                    <p:animEffect transition="in" filter="wipe(left)">
                                      <p:cBhvr>
                                        <p:cTn id="18" dur="250"/>
                                        <p:tgtEl>
                                          <p:spTgt spid="45089"/>
                                        </p:tgtEl>
                                      </p:cBhvr>
                                    </p:animEffect>
                                  </p:childTnLst>
                                </p:cTn>
                              </p:par>
                            </p:childTnLst>
                          </p:cTn>
                        </p:par>
                        <p:par>
                          <p:cTn id="19" fill="hold">
                            <p:stCondLst>
                              <p:cond delay="750"/>
                            </p:stCondLst>
                            <p:childTnLst>
                              <p:par>
                                <p:cTn id="20" presetID="52" presetClass="entr" presetSubtype="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Scale>
                                      <p:cBhvr>
                                        <p:cTn id="22"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50" decel="50000" fill="hold">
                                          <p:stCondLst>
                                            <p:cond delay="0"/>
                                          </p:stCondLst>
                                        </p:cTn>
                                        <p:tgtEl>
                                          <p:spTgt spid="3"/>
                                        </p:tgtEl>
                                        <p:attrNameLst>
                                          <p:attrName>ppt_x</p:attrName>
                                          <p:attrName>ppt_y</p:attrName>
                                        </p:attrNameLst>
                                      </p:cBhvr>
                                    </p:animMotion>
                                    <p:animEffect transition="in" filter="fade">
                                      <p:cBhvr>
                                        <p:cTn id="24" dur="250"/>
                                        <p:tgtEl>
                                          <p:spTgt spid="3"/>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1250"/>
                            </p:stCondLst>
                            <p:childTnLst>
                              <p:par>
                                <p:cTn id="30" presetID="52"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Scale>
                                      <p:cBhvr>
                                        <p:cTn id="32"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250" decel="50000" fill="hold">
                                          <p:stCondLst>
                                            <p:cond delay="0"/>
                                          </p:stCondLst>
                                        </p:cTn>
                                        <p:tgtEl>
                                          <p:spTgt spid="4"/>
                                        </p:tgtEl>
                                        <p:attrNameLst>
                                          <p:attrName>ppt_x</p:attrName>
                                          <p:attrName>ppt_y</p:attrName>
                                        </p:attrNameLst>
                                      </p:cBhvr>
                                    </p:animMotion>
                                    <p:animEffect transition="in" filter="fade">
                                      <p:cBhvr>
                                        <p:cTn id="34" dur="250"/>
                                        <p:tgtEl>
                                          <p:spTgt spid="4"/>
                                        </p:tgtEl>
                                      </p:cBhvr>
                                    </p:animEffect>
                                  </p:childTnLst>
                                </p:cTn>
                              </p:par>
                            </p:childTnLst>
                          </p:cTn>
                        </p:par>
                        <p:par>
                          <p:cTn id="35" fill="hold">
                            <p:stCondLst>
                              <p:cond delay="15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250"/>
                                        <p:tgtEl>
                                          <p:spTgt spid="39"/>
                                        </p:tgtEl>
                                      </p:cBhvr>
                                    </p:animEffect>
                                  </p:childTnLst>
                                </p:cTn>
                              </p:par>
                            </p:childTnLst>
                          </p:cTn>
                        </p:par>
                        <p:par>
                          <p:cTn id="39" fill="hold">
                            <p:stCondLst>
                              <p:cond delay="1750"/>
                            </p:stCondLst>
                            <p:childTnLst>
                              <p:par>
                                <p:cTn id="40" presetID="52"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Scale>
                                      <p:cBhvr>
                                        <p:cTn id="42"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50" decel="50000" fill="hold">
                                          <p:stCondLst>
                                            <p:cond delay="0"/>
                                          </p:stCondLst>
                                        </p:cTn>
                                        <p:tgtEl>
                                          <p:spTgt spid="5"/>
                                        </p:tgtEl>
                                        <p:attrNameLst>
                                          <p:attrName>ppt_x</p:attrName>
                                          <p:attrName>ppt_y</p:attrName>
                                        </p:attrNameLst>
                                      </p:cBhvr>
                                    </p:animMotion>
                                    <p:animEffect transition="in" filter="fade">
                                      <p:cBhvr>
                                        <p:cTn id="44" dur="250"/>
                                        <p:tgtEl>
                                          <p:spTgt spid="5"/>
                                        </p:tgtEl>
                                      </p:cBhvr>
                                    </p:animEffect>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9698008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2073" y="1323872"/>
            <a:ext cx="1679934" cy="1659086"/>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3" name="组合 2"/>
          <p:cNvGrpSpPr/>
          <p:nvPr/>
        </p:nvGrpSpPr>
        <p:grpSpPr>
          <a:xfrm>
            <a:off x="2747696" y="1323872"/>
            <a:ext cx="1679934" cy="1659086"/>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 name="组合 3"/>
          <p:cNvGrpSpPr/>
          <p:nvPr/>
        </p:nvGrpSpPr>
        <p:grpSpPr>
          <a:xfrm>
            <a:off x="4773319" y="1323872"/>
            <a:ext cx="1679934" cy="1659086"/>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5" name="组合 4"/>
          <p:cNvGrpSpPr/>
          <p:nvPr/>
        </p:nvGrpSpPr>
        <p:grpSpPr>
          <a:xfrm>
            <a:off x="6798942" y="1323872"/>
            <a:ext cx="1679934" cy="1659086"/>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49" name="文本框 20"/>
          <p:cNvSpPr txBox="1"/>
          <p:nvPr/>
        </p:nvSpPr>
        <p:spPr>
          <a:xfrm>
            <a:off x="950718" y="30014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0" name="矩形 47"/>
          <p:cNvSpPr>
            <a:spLocks noChangeArrowheads="1"/>
          </p:cNvSpPr>
          <p:nvPr/>
        </p:nvSpPr>
        <p:spPr bwMode="auto">
          <a:xfrm>
            <a:off x="643778"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065007" y="30014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2" name="矩形 47"/>
          <p:cNvSpPr>
            <a:spLocks noChangeArrowheads="1"/>
          </p:cNvSpPr>
          <p:nvPr/>
        </p:nvSpPr>
        <p:spPr bwMode="auto">
          <a:xfrm>
            <a:off x="2758066"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119570" y="30014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4" name="矩形 47"/>
          <p:cNvSpPr>
            <a:spLocks noChangeArrowheads="1"/>
          </p:cNvSpPr>
          <p:nvPr/>
        </p:nvSpPr>
        <p:spPr bwMode="auto">
          <a:xfrm>
            <a:off x="4812629"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138297" y="30014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6" name="矩形 47"/>
          <p:cNvSpPr>
            <a:spLocks noChangeArrowheads="1"/>
          </p:cNvSpPr>
          <p:nvPr/>
        </p:nvSpPr>
        <p:spPr bwMode="auto">
          <a:xfrm>
            <a:off x="6831357" y="33353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16694593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250"/>
                                        <p:tgtEl>
                                          <p:spTgt spid="4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250"/>
                                        <p:tgtEl>
                                          <p:spTgt spid="50"/>
                                        </p:tgtEl>
                                      </p:cBhvr>
                                    </p:animEffec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250"/>
                                        <p:tgtEl>
                                          <p:spTgt spid="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250"/>
                                        <p:tgtEl>
                                          <p:spTgt spid="52"/>
                                        </p:tgtEl>
                                      </p:cBhvr>
                                    </p:animEffec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fltVal val="0"/>
                                          </p:val>
                                        </p:tav>
                                        <p:tav tm="100000">
                                          <p:val>
                                            <p:strVal val="#ppt_w"/>
                                          </p:val>
                                        </p:tav>
                                      </p:tavLst>
                                    </p:anim>
                                    <p:anim calcmode="lin" valueType="num">
                                      <p:cBhvr>
                                        <p:cTn id="32" dur="25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left)">
                                      <p:cBhvr>
                                        <p:cTn id="36" dur="250"/>
                                        <p:tgtEl>
                                          <p:spTgt spid="5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250"/>
                                        <p:tgtEl>
                                          <p:spTgt spid="54"/>
                                        </p:tgtEl>
                                      </p:cBhvr>
                                    </p:animEffec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childTnLst>
                                </p:cTn>
                              </p:par>
                            </p:childTnLst>
                          </p:cTn>
                        </p:par>
                        <p:par>
                          <p:cTn id="45" fill="hold">
                            <p:stCondLst>
                              <p:cond delay="1750"/>
                            </p:stCondLst>
                            <p:childTnLst>
                              <p:par>
                                <p:cTn id="46" presetID="22" presetClass="entr" presetSubtype="8"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250"/>
                                        <p:tgtEl>
                                          <p:spTgt spid="5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250"/>
                                        <p:tgtEl>
                                          <p:spTgt spid="56"/>
                                        </p:tgtEl>
                                      </p:cBhvr>
                                    </p:animEffect>
                                  </p:childTnLst>
                                </p:cTn>
                              </p:par>
                            </p:childTnLst>
                          </p:cTn>
                        </p:par>
                        <p:par>
                          <p:cTn id="52" fill="hold">
                            <p:stCondLst>
                              <p:cond delay="2000"/>
                            </p:stCondLst>
                            <p:childTnLst>
                              <p:par>
                                <p:cTn id="53" presetID="26" presetClass="emph" presetSubtype="0" fill="hold" nodeType="afterEffect">
                                  <p:stCondLst>
                                    <p:cond delay="0"/>
                                  </p:stCondLst>
                                  <p:childTnLst>
                                    <p:animEffect transition="out" filter="fade">
                                      <p:cBhvr>
                                        <p:cTn id="54" dur="250" tmFilter="0, 0; .2, .5; .8, .5; 1, 0"/>
                                        <p:tgtEl>
                                          <p:spTgt spid="2"/>
                                        </p:tgtEl>
                                      </p:cBhvr>
                                    </p:animEffect>
                                    <p:animScale>
                                      <p:cBhvr>
                                        <p:cTn id="55" dur="125" autoRev="1" fill="hold"/>
                                        <p:tgtEl>
                                          <p:spTgt spid="2"/>
                                        </p:tgtEl>
                                      </p:cBhvr>
                                      <p:by x="105000" y="105000"/>
                                    </p:animScale>
                                  </p:childTnLst>
                                </p:cTn>
                              </p:par>
                            </p:childTnLst>
                          </p:cTn>
                        </p:par>
                        <p:par>
                          <p:cTn id="56" fill="hold">
                            <p:stCondLst>
                              <p:cond delay="2250"/>
                            </p:stCondLst>
                            <p:childTnLst>
                              <p:par>
                                <p:cTn id="57" presetID="26" presetClass="emph" presetSubtype="0" fill="hold" nodeType="afterEffect">
                                  <p:stCondLst>
                                    <p:cond delay="0"/>
                                  </p:stCondLst>
                                  <p:childTnLst>
                                    <p:animEffect transition="out" filter="fade">
                                      <p:cBhvr>
                                        <p:cTn id="58" dur="250" tmFilter="0, 0; .2, .5; .8, .5; 1, 0"/>
                                        <p:tgtEl>
                                          <p:spTgt spid="3"/>
                                        </p:tgtEl>
                                      </p:cBhvr>
                                    </p:animEffect>
                                    <p:animScale>
                                      <p:cBhvr>
                                        <p:cTn id="59" dur="125" autoRev="1" fill="hold"/>
                                        <p:tgtEl>
                                          <p:spTgt spid="3"/>
                                        </p:tgtEl>
                                      </p:cBhvr>
                                      <p:by x="105000" y="105000"/>
                                    </p:animScale>
                                  </p:childTnLst>
                                </p:cTn>
                              </p:par>
                            </p:childTnLst>
                          </p:cTn>
                        </p:par>
                        <p:par>
                          <p:cTn id="60" fill="hold">
                            <p:stCondLst>
                              <p:cond delay="2500"/>
                            </p:stCondLst>
                            <p:childTnLst>
                              <p:par>
                                <p:cTn id="61" presetID="26" presetClass="emph" presetSubtype="0" fill="hold" nodeType="afterEffect">
                                  <p:stCondLst>
                                    <p:cond delay="0"/>
                                  </p:stCondLst>
                                  <p:childTnLst>
                                    <p:animEffect transition="out" filter="fade">
                                      <p:cBhvr>
                                        <p:cTn id="62" dur="250" tmFilter="0, 0; .2, .5; .8, .5; 1, 0"/>
                                        <p:tgtEl>
                                          <p:spTgt spid="4"/>
                                        </p:tgtEl>
                                      </p:cBhvr>
                                    </p:animEffect>
                                    <p:animScale>
                                      <p:cBhvr>
                                        <p:cTn id="63" dur="125" autoRev="1" fill="hold"/>
                                        <p:tgtEl>
                                          <p:spTgt spid="4"/>
                                        </p:tgtEl>
                                      </p:cBhvr>
                                      <p:by x="105000" y="105000"/>
                                    </p:animScale>
                                  </p:childTnLst>
                                </p:cTn>
                              </p:par>
                            </p:childTnLst>
                          </p:cTn>
                        </p:par>
                        <p:par>
                          <p:cTn id="64" fill="hold">
                            <p:stCondLst>
                              <p:cond delay="2750"/>
                            </p:stCondLst>
                            <p:childTnLst>
                              <p:par>
                                <p:cTn id="65" presetID="26" presetClass="emph" presetSubtype="0" fill="hold" nodeType="afterEffect">
                                  <p:stCondLst>
                                    <p:cond delay="0"/>
                                  </p:stCondLst>
                                  <p:childTnLst>
                                    <p:animEffect transition="out" filter="fade">
                                      <p:cBhvr>
                                        <p:cTn id="66" dur="250" tmFilter="0, 0; .2, .5; .8, .5; 1, 0"/>
                                        <p:tgtEl>
                                          <p:spTgt spid="5"/>
                                        </p:tgtEl>
                                      </p:cBhvr>
                                    </p:animEffect>
                                    <p:animScale>
                                      <p:cBhvr>
                                        <p:cTn id="67"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94385" y="1347433"/>
            <a:ext cx="1787127" cy="1764950"/>
            <a:chOff x="2864655" y="1790224"/>
            <a:chExt cx="1900064" cy="1876485"/>
          </a:xfrm>
        </p:grpSpPr>
        <p:grpSp>
          <p:nvGrpSpPr>
            <p:cNvPr id="35852" name="组合 104"/>
            <p:cNvGrpSpPr>
              <a:grpSpLocks/>
            </p:cNvGrpSpPr>
            <p:nvPr/>
          </p:nvGrpSpPr>
          <p:grpSpPr bwMode="auto">
            <a:xfrm>
              <a:off x="2864655" y="1790224"/>
              <a:ext cx="1900064" cy="1876485"/>
              <a:chOff x="1182577" y="2036924"/>
              <a:chExt cx="3338534" cy="3338534"/>
            </a:xfrm>
          </p:grpSpPr>
          <p:sp>
            <p:nvSpPr>
              <p:cNvPr id="106" name="圆角矩形 10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7" name="椭圆 10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圆角矩形 10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椭圆 108"/>
              <p:cNvSpPr/>
              <p:nvPr/>
            </p:nvSpPr>
            <p:spPr>
              <a:xfrm>
                <a:off x="1943820" y="2839133"/>
                <a:ext cx="1750248" cy="1750248"/>
              </a:xfrm>
              <a:prstGeom prst="ellipse">
                <a:avLst/>
              </a:prstGeom>
              <a:solidFill>
                <a:schemeClr val="accent1"/>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20" name="组合 119"/>
            <p:cNvGrpSpPr/>
            <p:nvPr/>
          </p:nvGrpSpPr>
          <p:grpSpPr>
            <a:xfrm>
              <a:off x="3493313" y="2443824"/>
              <a:ext cx="640528" cy="598825"/>
              <a:chOff x="4787900" y="539750"/>
              <a:chExt cx="803275" cy="760413"/>
            </a:xfrm>
            <a:solidFill>
              <a:schemeClr val="bg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 name="组合 3"/>
          <p:cNvGrpSpPr/>
          <p:nvPr/>
        </p:nvGrpSpPr>
        <p:grpSpPr>
          <a:xfrm>
            <a:off x="4719638" y="1347433"/>
            <a:ext cx="1787128" cy="1764950"/>
            <a:chOff x="5017892" y="1790224"/>
            <a:chExt cx="1900065" cy="1876485"/>
          </a:xfrm>
        </p:grpSpPr>
        <p:grpSp>
          <p:nvGrpSpPr>
            <p:cNvPr id="35853" name="组合 109"/>
            <p:cNvGrpSpPr>
              <a:grpSpLocks/>
            </p:cNvGrpSpPr>
            <p:nvPr/>
          </p:nvGrpSpPr>
          <p:grpSpPr bwMode="auto">
            <a:xfrm>
              <a:off x="5017892" y="1790224"/>
              <a:ext cx="1900065" cy="1876485"/>
              <a:chOff x="1182577" y="2036924"/>
              <a:chExt cx="3338534" cy="3338534"/>
            </a:xfrm>
          </p:grpSpPr>
          <p:sp>
            <p:nvSpPr>
              <p:cNvPr id="111" name="圆角矩形 110"/>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2" name="椭圆 111"/>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3" name="圆角矩形 112"/>
              <p:cNvSpPr/>
              <p:nvPr/>
            </p:nvSpPr>
            <p:spPr>
              <a:xfrm>
                <a:off x="1696369" y="2550716"/>
                <a:ext cx="2310949"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4" name="椭圆 113"/>
              <p:cNvSpPr/>
              <p:nvPr/>
            </p:nvSpPr>
            <p:spPr>
              <a:xfrm>
                <a:off x="1943820" y="2839133"/>
                <a:ext cx="1750248" cy="1750248"/>
              </a:xfrm>
              <a:prstGeom prst="ellipse">
                <a:avLst/>
              </a:prstGeom>
              <a:solidFill>
                <a:schemeClr val="accent2"/>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25" name="组合 124"/>
            <p:cNvGrpSpPr/>
            <p:nvPr/>
          </p:nvGrpSpPr>
          <p:grpSpPr>
            <a:xfrm>
              <a:off x="5653013" y="2496797"/>
              <a:ext cx="611413" cy="492045"/>
              <a:chOff x="7342981" y="642937"/>
              <a:chExt cx="917575" cy="747713"/>
            </a:xfrm>
            <a:solidFill>
              <a:schemeClr val="bg1"/>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2" name="组合 1"/>
          <p:cNvGrpSpPr/>
          <p:nvPr/>
        </p:nvGrpSpPr>
        <p:grpSpPr>
          <a:xfrm>
            <a:off x="667942" y="1347433"/>
            <a:ext cx="1787127" cy="1764950"/>
            <a:chOff x="710152" y="1790224"/>
            <a:chExt cx="1900064" cy="1876485"/>
          </a:xfrm>
        </p:grpSpPr>
        <p:grpSp>
          <p:nvGrpSpPr>
            <p:cNvPr id="35851" name="组合 1"/>
            <p:cNvGrpSpPr>
              <a:grpSpLocks/>
            </p:cNvGrpSpPr>
            <p:nvPr/>
          </p:nvGrpSpPr>
          <p:grpSpPr bwMode="auto">
            <a:xfrm>
              <a:off x="710152" y="1790224"/>
              <a:ext cx="1900064" cy="1876485"/>
              <a:chOff x="1182577" y="2036924"/>
              <a:chExt cx="3338534" cy="3338534"/>
            </a:xfrm>
          </p:grpSpPr>
          <p:sp>
            <p:nvSpPr>
              <p:cNvPr id="75" name="圆角矩形 74"/>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 name="椭圆 75"/>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圆角矩形 76"/>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0" name="椭圆 79"/>
              <p:cNvSpPr/>
              <p:nvPr/>
            </p:nvSpPr>
            <p:spPr>
              <a:xfrm>
                <a:off x="1943820" y="2839133"/>
                <a:ext cx="1750248" cy="1750248"/>
              </a:xfrm>
              <a:prstGeom prst="ellipse">
                <a:avLst/>
              </a:prstGeom>
              <a:solidFill>
                <a:schemeClr val="accent3"/>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28" name="组合 127"/>
            <p:cNvGrpSpPr/>
            <p:nvPr/>
          </p:nvGrpSpPr>
          <p:grpSpPr>
            <a:xfrm>
              <a:off x="1345968" y="2496796"/>
              <a:ext cx="607926" cy="462715"/>
              <a:chOff x="2624138" y="539750"/>
              <a:chExt cx="996950" cy="768350"/>
            </a:xfrm>
            <a:solidFill>
              <a:schemeClr val="bg1"/>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5" name="组合 4"/>
          <p:cNvGrpSpPr/>
          <p:nvPr/>
        </p:nvGrpSpPr>
        <p:grpSpPr>
          <a:xfrm>
            <a:off x="6744892" y="1347433"/>
            <a:ext cx="1787127" cy="1764950"/>
            <a:chOff x="7171131" y="1790224"/>
            <a:chExt cx="1900064" cy="1876485"/>
          </a:xfrm>
        </p:grpSpPr>
        <p:grpSp>
          <p:nvGrpSpPr>
            <p:cNvPr id="35854" name="组合 114"/>
            <p:cNvGrpSpPr>
              <a:grpSpLocks/>
            </p:cNvGrpSpPr>
            <p:nvPr/>
          </p:nvGrpSpPr>
          <p:grpSpPr bwMode="auto">
            <a:xfrm>
              <a:off x="7171131" y="1790224"/>
              <a:ext cx="1900064" cy="1876485"/>
              <a:chOff x="1182577" y="2036924"/>
              <a:chExt cx="3338534" cy="3338534"/>
            </a:xfrm>
          </p:grpSpPr>
          <p:sp>
            <p:nvSpPr>
              <p:cNvPr id="116" name="圆角矩形 115"/>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7" name="椭圆 116"/>
              <p:cNvSpPr/>
              <p:nvPr/>
            </p:nvSpPr>
            <p:spPr>
              <a:xfrm>
                <a:off x="1282707" y="2137054"/>
                <a:ext cx="3138274" cy="3138274"/>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8" name="圆角矩形 117"/>
              <p:cNvSpPr/>
              <p:nvPr/>
            </p:nvSpPr>
            <p:spPr>
              <a:xfrm>
                <a:off x="1696368" y="2550716"/>
                <a:ext cx="2310952" cy="2310949"/>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9" name="椭圆 118"/>
              <p:cNvSpPr/>
              <p:nvPr/>
            </p:nvSpPr>
            <p:spPr>
              <a:xfrm>
                <a:off x="1943820" y="2839133"/>
                <a:ext cx="1750248" cy="1750248"/>
              </a:xfrm>
              <a:prstGeom prst="ellipse">
                <a:avLst/>
              </a:prstGeom>
              <a:solidFill>
                <a:schemeClr val="accent4"/>
              </a:solidFill>
              <a:ln>
                <a:noFill/>
              </a:ln>
              <a:effectLst>
                <a:innerShdw blurRad="190500" dist="254000" dir="162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35858" name="Freeform 47"/>
            <p:cNvSpPr>
              <a:spLocks noEditPoints="1"/>
            </p:cNvSpPr>
            <p:nvPr/>
          </p:nvSpPr>
          <p:spPr bwMode="auto">
            <a:xfrm>
              <a:off x="7875731" y="2406551"/>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45" name="组合 98"/>
          <p:cNvGrpSpPr>
            <a:grpSpLocks/>
          </p:cNvGrpSpPr>
          <p:nvPr/>
        </p:nvGrpSpPr>
        <p:grpSpPr bwMode="auto">
          <a:xfrm>
            <a:off x="908984" y="3318284"/>
            <a:ext cx="1804988" cy="787154"/>
            <a:chOff x="3508035" y="4207856"/>
            <a:chExt cx="2407376" cy="1063141"/>
          </a:xfrm>
        </p:grpSpPr>
        <p:sp>
          <p:nvSpPr>
            <p:cNvPr id="4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8" name="组合 98"/>
          <p:cNvGrpSpPr>
            <a:grpSpLocks/>
          </p:cNvGrpSpPr>
          <p:nvPr/>
        </p:nvGrpSpPr>
        <p:grpSpPr bwMode="auto">
          <a:xfrm>
            <a:off x="2876735" y="3318284"/>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4851741" y="3318284"/>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3"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4" name="组合 98"/>
          <p:cNvGrpSpPr>
            <a:grpSpLocks/>
          </p:cNvGrpSpPr>
          <p:nvPr/>
        </p:nvGrpSpPr>
        <p:grpSpPr bwMode="auto">
          <a:xfrm>
            <a:off x="6898419" y="3318284"/>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289326717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anim calcmode="lin" valueType="num">
                                      <p:cBhvr>
                                        <p:cTn id="8" dur="250" fill="hold"/>
                                        <p:tgtEl>
                                          <p:spTgt spid="2"/>
                                        </p:tgtEl>
                                        <p:attrNameLst>
                                          <p:attrName>ppt_x</p:attrName>
                                        </p:attrNameLst>
                                      </p:cBhvr>
                                      <p:tavLst>
                                        <p:tav tm="0">
                                          <p:val>
                                            <p:strVal val="#ppt_x"/>
                                          </p:val>
                                        </p:tav>
                                        <p:tav tm="100000">
                                          <p:val>
                                            <p:strVal val="#ppt_x"/>
                                          </p:val>
                                        </p:tav>
                                      </p:tavLst>
                                    </p:anim>
                                    <p:anim calcmode="lin" valueType="num">
                                      <p:cBhvr>
                                        <p:cTn id="9" dur="2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6" presetClass="emph" presetSubtype="0" fill="hold" nodeType="afterEffect">
                                  <p:stCondLst>
                                    <p:cond delay="0"/>
                                  </p:stCondLst>
                                  <p:childTnLst>
                                    <p:animEffect transition="out" filter="fade">
                                      <p:cBhvr>
                                        <p:cTn id="12" dur="250" tmFilter="0, 0; .2, .5; .8, .5; 1, 0"/>
                                        <p:tgtEl>
                                          <p:spTgt spid="2"/>
                                        </p:tgtEl>
                                      </p:cBhvr>
                                    </p:animEffect>
                                    <p:animScale>
                                      <p:cBhvr>
                                        <p:cTn id="13" dur="125" autoRev="1" fill="hold"/>
                                        <p:tgtEl>
                                          <p:spTgt spid="2"/>
                                        </p:tgtEl>
                                      </p:cBhvr>
                                      <p:by x="105000" y="105000"/>
                                    </p:animScale>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250"/>
                                        <p:tgtEl>
                                          <p:spTgt spid="45"/>
                                        </p:tgtEl>
                                      </p:cBhvr>
                                    </p:animEffect>
                                  </p:childTnLst>
                                </p:cTn>
                              </p:par>
                            </p:childTnLst>
                          </p:cTn>
                        </p:par>
                        <p:par>
                          <p:cTn id="18" fill="hold">
                            <p:stCondLst>
                              <p:cond delay="75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250"/>
                                        <p:tgtEl>
                                          <p:spTgt spid="3"/>
                                        </p:tgtEl>
                                      </p:cBhvr>
                                    </p:animEffect>
                                    <p:anim calcmode="lin" valueType="num">
                                      <p:cBhvr>
                                        <p:cTn id="22" dur="250" fill="hold"/>
                                        <p:tgtEl>
                                          <p:spTgt spid="3"/>
                                        </p:tgtEl>
                                        <p:attrNameLst>
                                          <p:attrName>ppt_x</p:attrName>
                                        </p:attrNameLst>
                                      </p:cBhvr>
                                      <p:tavLst>
                                        <p:tav tm="0">
                                          <p:val>
                                            <p:strVal val="#ppt_x"/>
                                          </p:val>
                                        </p:tav>
                                        <p:tav tm="100000">
                                          <p:val>
                                            <p:strVal val="#ppt_x"/>
                                          </p:val>
                                        </p:tav>
                                      </p:tavLst>
                                    </p:anim>
                                    <p:anim calcmode="lin" valueType="num">
                                      <p:cBhvr>
                                        <p:cTn id="23" dur="25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6" presetClass="emph" presetSubtype="0" fill="hold" nodeType="afterEffect">
                                  <p:stCondLst>
                                    <p:cond delay="0"/>
                                  </p:stCondLst>
                                  <p:childTnLst>
                                    <p:animEffect transition="out" filter="fade">
                                      <p:cBhvr>
                                        <p:cTn id="26" dur="250" tmFilter="0, 0; .2, .5; .8, .5; 1, 0"/>
                                        <p:tgtEl>
                                          <p:spTgt spid="3"/>
                                        </p:tgtEl>
                                      </p:cBhvr>
                                    </p:animEffect>
                                    <p:animScale>
                                      <p:cBhvr>
                                        <p:cTn id="27" dur="125" autoRev="1" fill="hold"/>
                                        <p:tgtEl>
                                          <p:spTgt spid="3"/>
                                        </p:tgtEl>
                                      </p:cBhvr>
                                      <p:by x="105000" y="105000"/>
                                    </p:animScale>
                                  </p:childTnLst>
                                </p:cTn>
                              </p:par>
                            </p:childTnLst>
                          </p:cTn>
                        </p:par>
                        <p:par>
                          <p:cTn id="28" fill="hold">
                            <p:stCondLst>
                              <p:cond delay="1250"/>
                            </p:stCondLst>
                            <p:childTnLst>
                              <p:par>
                                <p:cTn id="29" presetID="22" presetClass="entr" presetSubtype="8" fill="hold"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left)">
                                      <p:cBhvr>
                                        <p:cTn id="31" dur="250"/>
                                        <p:tgtEl>
                                          <p:spTgt spid="48"/>
                                        </p:tgtEl>
                                      </p:cBhvr>
                                    </p:animEffect>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250"/>
                                        <p:tgtEl>
                                          <p:spTgt spid="4"/>
                                        </p:tgtEl>
                                      </p:cBhvr>
                                    </p:animEffect>
                                    <p:anim calcmode="lin" valueType="num">
                                      <p:cBhvr>
                                        <p:cTn id="36" dur="250" fill="hold"/>
                                        <p:tgtEl>
                                          <p:spTgt spid="4"/>
                                        </p:tgtEl>
                                        <p:attrNameLst>
                                          <p:attrName>ppt_x</p:attrName>
                                        </p:attrNameLst>
                                      </p:cBhvr>
                                      <p:tavLst>
                                        <p:tav tm="0">
                                          <p:val>
                                            <p:strVal val="#ppt_x"/>
                                          </p:val>
                                        </p:tav>
                                        <p:tav tm="100000">
                                          <p:val>
                                            <p:strVal val="#ppt_x"/>
                                          </p:val>
                                        </p:tav>
                                      </p:tavLst>
                                    </p:anim>
                                    <p:anim calcmode="lin" valueType="num">
                                      <p:cBhvr>
                                        <p:cTn id="37" dur="250" fill="hold"/>
                                        <p:tgtEl>
                                          <p:spTgt spid="4"/>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26" presetClass="emph" presetSubtype="0" fill="hold" nodeType="afterEffect">
                                  <p:stCondLst>
                                    <p:cond delay="0"/>
                                  </p:stCondLst>
                                  <p:childTnLst>
                                    <p:animEffect transition="out" filter="fade">
                                      <p:cBhvr>
                                        <p:cTn id="40" dur="250" tmFilter="0, 0; .2, .5; .8, .5; 1, 0"/>
                                        <p:tgtEl>
                                          <p:spTgt spid="4"/>
                                        </p:tgtEl>
                                      </p:cBhvr>
                                    </p:animEffect>
                                    <p:animScale>
                                      <p:cBhvr>
                                        <p:cTn id="41" dur="125" autoRev="1" fill="hold"/>
                                        <p:tgtEl>
                                          <p:spTgt spid="4"/>
                                        </p:tgtEl>
                                      </p:cBhvr>
                                      <p:by x="105000" y="105000"/>
                                    </p:animScale>
                                  </p:childTnLst>
                                </p:cTn>
                              </p:par>
                            </p:childTnLst>
                          </p:cTn>
                        </p:par>
                        <p:par>
                          <p:cTn id="42" fill="hold">
                            <p:stCondLst>
                              <p:cond delay="2000"/>
                            </p:stCondLst>
                            <p:childTnLst>
                              <p:par>
                                <p:cTn id="43" presetID="22" presetClass="entr" presetSubtype="8"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left)">
                                      <p:cBhvr>
                                        <p:cTn id="45" dur="250"/>
                                        <p:tgtEl>
                                          <p:spTgt spid="51"/>
                                        </p:tgtEl>
                                      </p:cBhvr>
                                    </p:animEffect>
                                  </p:childTnLst>
                                </p:cTn>
                              </p:par>
                            </p:childTnLst>
                          </p:cTn>
                        </p:par>
                        <p:par>
                          <p:cTn id="46" fill="hold">
                            <p:stCondLst>
                              <p:cond delay="2250"/>
                            </p:stCondLst>
                            <p:childTnLst>
                              <p:par>
                                <p:cTn id="47" presetID="42"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250"/>
                                        <p:tgtEl>
                                          <p:spTgt spid="5"/>
                                        </p:tgtEl>
                                      </p:cBhvr>
                                    </p:animEffect>
                                    <p:anim calcmode="lin" valueType="num">
                                      <p:cBhvr>
                                        <p:cTn id="50" dur="250" fill="hold"/>
                                        <p:tgtEl>
                                          <p:spTgt spid="5"/>
                                        </p:tgtEl>
                                        <p:attrNameLst>
                                          <p:attrName>ppt_x</p:attrName>
                                        </p:attrNameLst>
                                      </p:cBhvr>
                                      <p:tavLst>
                                        <p:tav tm="0">
                                          <p:val>
                                            <p:strVal val="#ppt_x"/>
                                          </p:val>
                                        </p:tav>
                                        <p:tav tm="100000">
                                          <p:val>
                                            <p:strVal val="#ppt_x"/>
                                          </p:val>
                                        </p:tav>
                                      </p:tavLst>
                                    </p:anim>
                                    <p:anim calcmode="lin" valueType="num">
                                      <p:cBhvr>
                                        <p:cTn id="51" dur="25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5"/>
                                        </p:tgtEl>
                                      </p:cBhvr>
                                    </p:animEffect>
                                    <p:animScale>
                                      <p:cBhvr>
                                        <p:cTn id="55" dur="125" autoRev="1" fill="hold"/>
                                        <p:tgtEl>
                                          <p:spTgt spid="5"/>
                                        </p:tgtEl>
                                      </p:cBhvr>
                                      <p:by x="105000" y="105000"/>
                                    </p:animScale>
                                  </p:childTnLst>
                                </p:cTn>
                              </p:par>
                            </p:childTnLst>
                          </p:cTn>
                        </p:par>
                        <p:par>
                          <p:cTn id="56" fill="hold">
                            <p:stCondLst>
                              <p:cond delay="2750"/>
                            </p:stCondLst>
                            <p:childTnLst>
                              <p:par>
                                <p:cTn id="57" presetID="22" presetClass="entr" presetSubtype="8"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16099" y="2533650"/>
            <a:ext cx="5511802" cy="789520"/>
          </a:xfrm>
          <a:prstGeom prst="rect">
            <a:avLst/>
          </a:prstGeom>
        </p:spPr>
      </p:pic>
      <p:pic>
        <p:nvPicPr>
          <p:cNvPr id="5" name="图片 4"/>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610062" y="630464"/>
            <a:ext cx="1923875" cy="1941286"/>
          </a:xfrm>
          <a:prstGeom prst="rect">
            <a:avLst/>
          </a:prstGeom>
        </p:spPr>
      </p:pic>
      <p:sp>
        <p:nvSpPr>
          <p:cNvPr id="9" name="圆角矩形 8"/>
          <p:cNvSpPr/>
          <p:nvPr/>
        </p:nvSpPr>
        <p:spPr>
          <a:xfrm>
            <a:off x="2666999" y="3398736"/>
            <a:ext cx="3810000" cy="449364"/>
          </a:xfrm>
          <a:prstGeom prst="roundRect">
            <a:avLst>
              <a:gd name="adj" fmla="val 50000"/>
            </a:avLst>
          </a:prstGeom>
          <a:solidFill>
            <a:srgbClr val="0334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感谢您观看 </a:t>
            </a:r>
            <a:r>
              <a:rPr lang="en-US" altLang="zh-CN" sz="2000" b="1" dirty="0" smtClean="0"/>
              <a:t>THANK YOU</a:t>
            </a:r>
            <a:endParaRPr lang="zh-CN" altLang="en-US" sz="2000" b="1" dirty="0"/>
          </a:p>
        </p:txBody>
      </p:sp>
    </p:spTree>
    <p:extLst>
      <p:ext uri="{BB962C8B-B14F-4D97-AF65-F5344CB8AC3E}">
        <p14:creationId xmlns:p14="http://schemas.microsoft.com/office/powerpoint/2010/main" val="37555084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Effect transition="in" filter="fade">
                                      <p:cBhvr>
                                        <p:cTn id="13" dur="1000"/>
                                        <p:tgtEl>
                                          <p:spTgt spid="8"/>
                                        </p:tgtEl>
                                      </p:cBhvr>
                                    </p:animEffect>
                                  </p:childTnLst>
                                </p:cTn>
                              </p:par>
                            </p:childTnLst>
                          </p:cTn>
                        </p:par>
                        <p:par>
                          <p:cTn id="14" fill="hold">
                            <p:stCondLst>
                              <p:cond delay="2000"/>
                            </p:stCondLst>
                            <p:childTnLst>
                              <p:par>
                                <p:cTn id="15" presetID="50" presetClass="entr" presetSubtype="0" decel="10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18" presetClass="entr" presetSubtype="3"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upRight)">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1906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9144000" cy="5143500"/>
            <a:chOff x="0" y="0"/>
            <a:chExt cx="9144000" cy="5143500"/>
          </a:xfrm>
        </p:grpSpPr>
        <p:pic>
          <p:nvPicPr>
            <p:cNvPr id="16" name="图片 1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7" name="图片 16"/>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grpSp>
      <p:sp>
        <p:nvSpPr>
          <p:cNvPr id="105" name="矩形 47"/>
          <p:cNvSpPr>
            <a:spLocks noChangeArrowheads="1"/>
          </p:cNvSpPr>
          <p:nvPr/>
        </p:nvSpPr>
        <p:spPr bwMode="auto">
          <a:xfrm>
            <a:off x="3265689" y="31882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单击添加文字内容单击</a:t>
            </a:r>
            <a:r>
              <a:rPr kumimoji="0" lang="zh-CN" altLang="en-US"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添加文字</a:t>
            </a: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内容</a:t>
            </a:r>
            <a:endParaRPr kumimoji="0" lang="en-US" altLang="zh-CN"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265689" y="26650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单击</a:t>
            </a:r>
            <a:r>
              <a:rPr kumimoji="0" lang="zh-CN" altLang="en-US" sz="2800" b="1" i="0" u="none" strike="noStrike" kern="1200" cap="none" spc="0" normalizeH="0" baseline="0" noProof="0" dirty="0" smtClean="0">
                <a:ln>
                  <a:noFill/>
                </a:ln>
                <a:solidFill>
                  <a:schemeClr val="bg1"/>
                </a:solidFill>
                <a:effectLst/>
                <a:uLnTx/>
                <a:uFillTx/>
                <a:latin typeface="微软雅黑"/>
                <a:ea typeface="微软雅黑"/>
                <a:cs typeface="+mn-cs"/>
                <a:sym typeface="宋体" panose="02010600030101010101" pitchFamily="2" charset="-122"/>
              </a:rPr>
              <a:t>添加第一部分文字标题</a:t>
            </a:r>
            <a:endPar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endParaRPr>
          </a:p>
        </p:txBody>
      </p:sp>
      <p:grpSp>
        <p:nvGrpSpPr>
          <p:cNvPr id="5" name="组合 4"/>
          <p:cNvGrpSpPr/>
          <p:nvPr/>
        </p:nvGrpSpPr>
        <p:grpSpPr>
          <a:xfrm>
            <a:off x="1830186" y="25164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01</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pic>
        <p:nvPicPr>
          <p:cNvPr id="18" name="图片 1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97363" y="691984"/>
            <a:ext cx="1558838" cy="1572945"/>
          </a:xfrm>
          <a:prstGeom prst="rect">
            <a:avLst/>
          </a:prstGeom>
        </p:spPr>
      </p:pic>
    </p:spTree>
    <p:extLst>
      <p:ext uri="{BB962C8B-B14F-4D97-AF65-F5344CB8AC3E}">
        <p14:creationId xmlns:p14="http://schemas.microsoft.com/office/powerpoint/2010/main" val="275893141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srgbClr val="FFFFFF"/>
                </a:solidFill>
                <a:effectLst/>
                <a:uLnTx/>
                <a:uFillTx/>
                <a:latin typeface="Arial"/>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6854476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4601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4603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4603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4601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3605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3605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3605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3605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Tree>
    <p:extLst>
      <p:ext uri="{BB962C8B-B14F-4D97-AF65-F5344CB8AC3E}">
        <p14:creationId xmlns:p14="http://schemas.microsoft.com/office/powerpoint/2010/main" val="39511609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659607"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4" name="Freeform 44"/>
          <p:cNvSpPr/>
          <p:nvPr/>
        </p:nvSpPr>
        <p:spPr>
          <a:xfrm>
            <a:off x="254674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Freeform 45"/>
          <p:cNvSpPr/>
          <p:nvPr/>
        </p:nvSpPr>
        <p:spPr>
          <a:xfrm>
            <a:off x="443388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Freeform 46"/>
          <p:cNvSpPr/>
          <p:nvPr/>
        </p:nvSpPr>
        <p:spPr>
          <a:xfrm>
            <a:off x="6321029"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 name="组合 1"/>
          <p:cNvGrpSpPr/>
          <p:nvPr/>
        </p:nvGrpSpPr>
        <p:grpSpPr>
          <a:xfrm>
            <a:off x="376314" y="1891046"/>
            <a:ext cx="648815" cy="626030"/>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382163" y="3320742"/>
            <a:ext cx="656437" cy="626030"/>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5269218" y="1821264"/>
            <a:ext cx="633902" cy="626030"/>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7873611" y="3250341"/>
            <a:ext cx="669125" cy="626030"/>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41" name="文本框 20"/>
          <p:cNvSpPr txBox="1"/>
          <p:nvPr/>
        </p:nvSpPr>
        <p:spPr>
          <a:xfrm>
            <a:off x="111944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2" name="文本框 20"/>
          <p:cNvSpPr txBox="1"/>
          <p:nvPr/>
        </p:nvSpPr>
        <p:spPr>
          <a:xfrm>
            <a:off x="3257624"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4" name="文本框 20"/>
          <p:cNvSpPr txBox="1"/>
          <p:nvPr/>
        </p:nvSpPr>
        <p:spPr>
          <a:xfrm>
            <a:off x="514495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5" name="文本框 20"/>
          <p:cNvSpPr txBox="1"/>
          <p:nvPr/>
        </p:nvSpPr>
        <p:spPr>
          <a:xfrm>
            <a:off x="7103957"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grpSp>
        <p:nvGrpSpPr>
          <p:cNvPr id="48" name="组合 98"/>
          <p:cNvGrpSpPr>
            <a:grpSpLocks/>
          </p:cNvGrpSpPr>
          <p:nvPr/>
        </p:nvGrpSpPr>
        <p:grpSpPr bwMode="auto">
          <a:xfrm>
            <a:off x="2591824" y="1300351"/>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659411" y="3754317"/>
            <a:ext cx="1804988" cy="787153"/>
            <a:chOff x="3508035" y="4207856"/>
            <a:chExt cx="2407376" cy="1063138"/>
          </a:xfrm>
        </p:grpSpPr>
        <p:sp>
          <p:nvSpPr>
            <p:cNvPr id="58"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3" name="组合 98"/>
          <p:cNvGrpSpPr>
            <a:grpSpLocks/>
          </p:cNvGrpSpPr>
          <p:nvPr/>
        </p:nvGrpSpPr>
        <p:grpSpPr bwMode="auto">
          <a:xfrm>
            <a:off x="6342597" y="1300351"/>
            <a:ext cx="1804988" cy="787154"/>
            <a:chOff x="3508035" y="4207856"/>
            <a:chExt cx="2407376" cy="1063141"/>
          </a:xfrm>
        </p:grpSpPr>
        <p:sp>
          <p:nvSpPr>
            <p:cNvPr id="74"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6" name="组合 98"/>
          <p:cNvGrpSpPr>
            <a:grpSpLocks/>
          </p:cNvGrpSpPr>
          <p:nvPr/>
        </p:nvGrpSpPr>
        <p:grpSpPr bwMode="auto">
          <a:xfrm>
            <a:off x="4410183" y="3754317"/>
            <a:ext cx="1804988" cy="787153"/>
            <a:chOff x="3508035" y="4207856"/>
            <a:chExt cx="2407376" cy="1063138"/>
          </a:xfrm>
        </p:grpSpPr>
        <p:sp>
          <p:nvSpPr>
            <p:cNvPr id="77"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Tree>
    <p:extLst>
      <p:ext uri="{BB962C8B-B14F-4D97-AF65-F5344CB8AC3E}">
        <p14:creationId xmlns:p14="http://schemas.microsoft.com/office/powerpoint/2010/main" val="8444052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p:tgtEl>
                                          <p:spTgt spid="23"/>
                                        </p:tgtEl>
                                        <p:attrNameLst>
                                          <p:attrName>ppt_x</p:attrName>
                                        </p:attrNameLst>
                                      </p:cBhvr>
                                      <p:tavLst>
                                        <p:tav tm="0">
                                          <p:val>
                                            <p:strVal val="#ppt_x-#ppt_w*1.125000"/>
                                          </p:val>
                                        </p:tav>
                                        <p:tav tm="100000">
                                          <p:val>
                                            <p:strVal val="#ppt_x"/>
                                          </p:val>
                                        </p:tav>
                                      </p:tavLst>
                                    </p:anim>
                                    <p:animEffect transition="in" filter="wipe(right)">
                                      <p:cBhvr>
                                        <p:cTn id="8" dur="250"/>
                                        <p:tgtEl>
                                          <p:spTgt spid="23"/>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250"/>
                                        <p:tgtEl>
                                          <p:spTgt spid="41"/>
                                        </p:tgtEl>
                                      </p:cBhvr>
                                    </p:animEffect>
                                  </p:childTnLst>
                                </p:cTn>
                              </p:par>
                            </p:childTnLst>
                          </p:cTn>
                        </p:par>
                        <p:par>
                          <p:cTn id="12" fill="hold">
                            <p:stCondLst>
                              <p:cond delay="25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250"/>
                                        <p:tgtEl>
                                          <p:spTgt spid="57"/>
                                        </p:tgtEl>
                                      </p:cBhvr>
                                    </p:animEffec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250"/>
                                        <p:tgtEl>
                                          <p:spTgt spid="24"/>
                                        </p:tgtEl>
                                        <p:attrNameLst>
                                          <p:attrName>ppt_x</p:attrName>
                                        </p:attrNameLst>
                                      </p:cBhvr>
                                      <p:tavLst>
                                        <p:tav tm="0">
                                          <p:val>
                                            <p:strVal val="#ppt_x-#ppt_w*1.125000"/>
                                          </p:val>
                                        </p:tav>
                                        <p:tav tm="100000">
                                          <p:val>
                                            <p:strVal val="#ppt_x"/>
                                          </p:val>
                                        </p:tav>
                                      </p:tavLst>
                                    </p:anim>
                                    <p:animEffect transition="in" filter="wipe(right)">
                                      <p:cBhvr>
                                        <p:cTn id="25" dur="25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750"/>
                            </p:stCondLst>
                            <p:childTnLst>
                              <p:par>
                                <p:cTn id="30" presetID="53" presetClass="entr" presetSubtype="16"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250" fill="hold"/>
                                        <p:tgtEl>
                                          <p:spTgt spid="3"/>
                                        </p:tgtEl>
                                        <p:attrNameLst>
                                          <p:attrName>ppt_w</p:attrName>
                                        </p:attrNameLst>
                                      </p:cBhvr>
                                      <p:tavLst>
                                        <p:tav tm="0">
                                          <p:val>
                                            <p:fltVal val="0"/>
                                          </p:val>
                                        </p:tav>
                                        <p:tav tm="100000">
                                          <p:val>
                                            <p:strVal val="#ppt_w"/>
                                          </p:val>
                                        </p:tav>
                                      </p:tavLst>
                                    </p:anim>
                                    <p:anim calcmode="lin" valueType="num">
                                      <p:cBhvr>
                                        <p:cTn id="33" dur="250" fill="hold"/>
                                        <p:tgtEl>
                                          <p:spTgt spid="3"/>
                                        </p:tgtEl>
                                        <p:attrNameLst>
                                          <p:attrName>ppt_h</p:attrName>
                                        </p:attrNameLst>
                                      </p:cBhvr>
                                      <p:tavLst>
                                        <p:tav tm="0">
                                          <p:val>
                                            <p:fltVal val="0"/>
                                          </p:val>
                                        </p:tav>
                                        <p:tav tm="100000">
                                          <p:val>
                                            <p:strVal val="#ppt_h"/>
                                          </p:val>
                                        </p:tav>
                                      </p:tavLst>
                                    </p:anim>
                                    <p:animEffect transition="in" filter="fade">
                                      <p:cBhvr>
                                        <p:cTn id="34" dur="250"/>
                                        <p:tgtEl>
                                          <p:spTgt spid="3"/>
                                        </p:tgtEl>
                                      </p:cBhvr>
                                    </p:animEffect>
                                  </p:childTnLst>
                                </p:cTn>
                              </p:par>
                              <p:par>
                                <p:cTn id="35" presetID="22" presetClass="entr" presetSubtype="8"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250"/>
                                        <p:tgtEl>
                                          <p:spTgt spid="48"/>
                                        </p:tgtEl>
                                      </p:cBhvr>
                                    </p:animEffect>
                                  </p:childTnLst>
                                </p:cTn>
                              </p:par>
                            </p:childTnLst>
                          </p:cTn>
                        </p:par>
                        <p:par>
                          <p:cTn id="38" fill="hold">
                            <p:stCondLst>
                              <p:cond delay="1000"/>
                            </p:stCondLst>
                            <p:childTnLst>
                              <p:par>
                                <p:cTn id="39" presetID="1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250"/>
                                        <p:tgtEl>
                                          <p:spTgt spid="25"/>
                                        </p:tgtEl>
                                        <p:attrNameLst>
                                          <p:attrName>ppt_x</p:attrName>
                                        </p:attrNameLst>
                                      </p:cBhvr>
                                      <p:tavLst>
                                        <p:tav tm="0">
                                          <p:val>
                                            <p:strVal val="#ppt_x-#ppt_w*1.125000"/>
                                          </p:val>
                                        </p:tav>
                                        <p:tav tm="100000">
                                          <p:val>
                                            <p:strVal val="#ppt_x"/>
                                          </p:val>
                                        </p:tav>
                                      </p:tavLst>
                                    </p:anim>
                                    <p:animEffect transition="in" filter="wipe(right)">
                                      <p:cBhvr>
                                        <p:cTn id="42" dur="250"/>
                                        <p:tgtEl>
                                          <p:spTgt spid="2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50"/>
                                        <p:tgtEl>
                                          <p:spTgt spid="44"/>
                                        </p:tgtEl>
                                      </p:cBhvr>
                                    </p:animEffect>
                                  </p:childTnLst>
                                </p:cTn>
                              </p:par>
                            </p:childTnLst>
                          </p:cTn>
                        </p:par>
                        <p:par>
                          <p:cTn id="46" fill="hold">
                            <p:stCondLst>
                              <p:cond delay="125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250" fill="hold"/>
                                        <p:tgtEl>
                                          <p:spTgt spid="4"/>
                                        </p:tgtEl>
                                        <p:attrNameLst>
                                          <p:attrName>ppt_w</p:attrName>
                                        </p:attrNameLst>
                                      </p:cBhvr>
                                      <p:tavLst>
                                        <p:tav tm="0">
                                          <p:val>
                                            <p:fltVal val="0"/>
                                          </p:val>
                                        </p:tav>
                                        <p:tav tm="100000">
                                          <p:val>
                                            <p:strVal val="#ppt_w"/>
                                          </p:val>
                                        </p:tav>
                                      </p:tavLst>
                                    </p:anim>
                                    <p:anim calcmode="lin" valueType="num">
                                      <p:cBhvr>
                                        <p:cTn id="50" dur="250" fill="hold"/>
                                        <p:tgtEl>
                                          <p:spTgt spid="4"/>
                                        </p:tgtEl>
                                        <p:attrNameLst>
                                          <p:attrName>ppt_h</p:attrName>
                                        </p:attrNameLst>
                                      </p:cBhvr>
                                      <p:tavLst>
                                        <p:tav tm="0">
                                          <p:val>
                                            <p:fltVal val="0"/>
                                          </p:val>
                                        </p:tav>
                                        <p:tav tm="100000">
                                          <p:val>
                                            <p:strVal val="#ppt_h"/>
                                          </p:val>
                                        </p:tav>
                                      </p:tavLst>
                                    </p:anim>
                                    <p:animEffect transition="in" filter="fade">
                                      <p:cBhvr>
                                        <p:cTn id="51" dur="250"/>
                                        <p:tgtEl>
                                          <p:spTgt spid="4"/>
                                        </p:tgtEl>
                                      </p:cBhvr>
                                    </p:animEffect>
                                  </p:childTnLst>
                                </p:cTn>
                              </p:par>
                              <p:par>
                                <p:cTn id="52" presetID="22" presetClass="entr" presetSubtype="8" fill="hold" nodeType="with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left)">
                                      <p:cBhvr>
                                        <p:cTn id="54" dur="250"/>
                                        <p:tgtEl>
                                          <p:spTgt spid="76"/>
                                        </p:tgtEl>
                                      </p:cBhvr>
                                    </p:animEffect>
                                  </p:childTnLst>
                                </p:cTn>
                              </p:par>
                            </p:childTnLst>
                          </p:cTn>
                        </p:par>
                        <p:par>
                          <p:cTn id="55" fill="hold">
                            <p:stCondLst>
                              <p:cond delay="1500"/>
                            </p:stCondLst>
                            <p:childTnLst>
                              <p:par>
                                <p:cTn id="56" presetID="1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250"/>
                                        <p:tgtEl>
                                          <p:spTgt spid="22"/>
                                        </p:tgtEl>
                                        <p:attrNameLst>
                                          <p:attrName>ppt_x</p:attrName>
                                        </p:attrNameLst>
                                      </p:cBhvr>
                                      <p:tavLst>
                                        <p:tav tm="0">
                                          <p:val>
                                            <p:strVal val="#ppt_x-#ppt_w*1.125000"/>
                                          </p:val>
                                        </p:tav>
                                        <p:tav tm="100000">
                                          <p:val>
                                            <p:strVal val="#ppt_x"/>
                                          </p:val>
                                        </p:tav>
                                      </p:tavLst>
                                    </p:anim>
                                    <p:animEffect transition="in" filter="wipe(right)">
                                      <p:cBhvr>
                                        <p:cTn id="59" dur="250"/>
                                        <p:tgtEl>
                                          <p:spTgt spid="2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250"/>
                                        <p:tgtEl>
                                          <p:spTgt spid="45"/>
                                        </p:tgtEl>
                                      </p:cBhvr>
                                    </p:animEffect>
                                  </p:childTnLst>
                                </p:cTn>
                              </p:par>
                            </p:childTnLst>
                          </p:cTn>
                        </p:par>
                        <p:par>
                          <p:cTn id="63" fill="hold">
                            <p:stCondLst>
                              <p:cond delay="1750"/>
                            </p:stCondLst>
                            <p:childTnLst>
                              <p:par>
                                <p:cTn id="64" presetID="53" presetClass="entr" presetSubtype="16"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250" fill="hold"/>
                                        <p:tgtEl>
                                          <p:spTgt spid="5"/>
                                        </p:tgtEl>
                                        <p:attrNameLst>
                                          <p:attrName>ppt_w</p:attrName>
                                        </p:attrNameLst>
                                      </p:cBhvr>
                                      <p:tavLst>
                                        <p:tav tm="0">
                                          <p:val>
                                            <p:fltVal val="0"/>
                                          </p:val>
                                        </p:tav>
                                        <p:tav tm="100000">
                                          <p:val>
                                            <p:strVal val="#ppt_w"/>
                                          </p:val>
                                        </p:tav>
                                      </p:tavLst>
                                    </p:anim>
                                    <p:anim calcmode="lin" valueType="num">
                                      <p:cBhvr>
                                        <p:cTn id="67" dur="250" fill="hold"/>
                                        <p:tgtEl>
                                          <p:spTgt spid="5"/>
                                        </p:tgtEl>
                                        <p:attrNameLst>
                                          <p:attrName>ppt_h</p:attrName>
                                        </p:attrNameLst>
                                      </p:cBhvr>
                                      <p:tavLst>
                                        <p:tav tm="0">
                                          <p:val>
                                            <p:fltVal val="0"/>
                                          </p:val>
                                        </p:tav>
                                        <p:tav tm="100000">
                                          <p:val>
                                            <p:strVal val="#ppt_h"/>
                                          </p:val>
                                        </p:tav>
                                      </p:tavLst>
                                    </p:anim>
                                    <p:animEffect transition="in" filter="fade">
                                      <p:cBhvr>
                                        <p:cTn id="68" dur="250"/>
                                        <p:tgtEl>
                                          <p:spTgt spid="5"/>
                                        </p:tgtEl>
                                      </p:cBhvr>
                                    </p:animEffect>
                                  </p:childTnLst>
                                </p:cTn>
                              </p:par>
                              <p:par>
                                <p:cTn id="69" presetID="22" presetClass="entr" presetSubtype="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155274" y="1599240"/>
            <a:ext cx="2442885" cy="2412568"/>
            <a:chOff x="1228281" y="1476877"/>
            <a:chExt cx="2597262" cy="2565029"/>
          </a:xfrm>
        </p:grpSpPr>
        <p:sp>
          <p:nvSpPr>
            <p:cNvPr id="3" name="Oval 11"/>
            <p:cNvSpPr/>
            <p:nvPr/>
          </p:nvSpPr>
          <p:spPr>
            <a:xfrm>
              <a:off x="1228281" y="1476877"/>
              <a:ext cx="2597262" cy="2565029"/>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1" name="文本框 20"/>
            <p:cNvSpPr txBox="1"/>
            <p:nvPr/>
          </p:nvSpPr>
          <p:spPr>
            <a:xfrm>
              <a:off x="2198361" y="2415296"/>
              <a:ext cx="657880" cy="688753"/>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a:t>
              </a:r>
              <a:endParaRPr kumimoji="0" lang="en-US" altLang="zh-CN"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标题</a:t>
              </a:r>
            </a:p>
          </p:txBody>
        </p:sp>
      </p:grpSp>
      <p:sp>
        <p:nvSpPr>
          <p:cNvPr id="33" name="Oval 4"/>
          <p:cNvSpPr/>
          <p:nvPr/>
        </p:nvSpPr>
        <p:spPr>
          <a:xfrm>
            <a:off x="1943100" y="2390170"/>
            <a:ext cx="853678" cy="841908"/>
          </a:xfrm>
          <a:prstGeom prst="rect">
            <a:avLst/>
          </a:prstGeom>
        </p:spPr>
        <p:style>
          <a:lnRef idx="0">
            <a:scrgbClr r="0" g="0" b="0"/>
          </a:lnRef>
          <a:fillRef idx="0">
            <a:scrgbClr r="0" g="0" b="0"/>
          </a:fillRef>
          <a:effectRef idx="0">
            <a:scrgbClr r="0" g="0" b="0"/>
          </a:effectRef>
          <a:fontRef idx="minor">
            <a:schemeClr val="tx1"/>
          </a:fontRef>
        </p:style>
        <p:txBody>
          <a:bodyPr lIns="106812" tIns="41721" rIns="106812" bIns="41721" spcCol="1008" anchor="ctr"/>
          <a:lstStyle/>
          <a:p>
            <a:pPr marL="0" marR="0" lvl="0" indent="0" algn="ctr" defTabSz="1460295" rtl="0" eaLnBrk="1" fontAlgn="auto" latinLnBrk="0" hangingPunct="1">
              <a:lnSpc>
                <a:spcPct val="90000"/>
              </a:lnSpc>
              <a:spcBef>
                <a:spcPct val="0"/>
              </a:spcBef>
              <a:spcAft>
                <a:spcPct val="35000"/>
              </a:spcAft>
              <a:buClrTx/>
              <a:buSzTx/>
              <a:buFontTx/>
              <a:buNone/>
              <a:tabLst/>
              <a:defRPr/>
            </a:pPr>
            <a:endParaRPr kumimoji="0" lang="id-ID" sz="1975"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grpSp>
        <p:nvGrpSpPr>
          <p:cNvPr id="13" name="组合 12"/>
          <p:cNvGrpSpPr/>
          <p:nvPr/>
        </p:nvGrpSpPr>
        <p:grpSpPr>
          <a:xfrm>
            <a:off x="4986998" y="1049818"/>
            <a:ext cx="988314" cy="858937"/>
            <a:chOff x="5302149" y="1082227"/>
            <a:chExt cx="1050770" cy="913217"/>
          </a:xfrm>
        </p:grpSpPr>
        <p:sp>
          <p:nvSpPr>
            <p:cNvPr id="49"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0"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786" name="组合 50"/>
            <p:cNvGrpSpPr>
              <a:grpSpLocks/>
            </p:cNvGrpSpPr>
            <p:nvPr/>
          </p:nvGrpSpPr>
          <p:grpSpPr bwMode="auto">
            <a:xfrm>
              <a:off x="5625508" y="1315164"/>
              <a:ext cx="644326" cy="586324"/>
              <a:chOff x="5722963" y="2742165"/>
              <a:chExt cx="500063" cy="460375"/>
            </a:xfrm>
          </p:grpSpPr>
          <p:sp>
            <p:nvSpPr>
              <p:cNvPr id="52"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283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283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4" name="组合 13"/>
          <p:cNvGrpSpPr/>
          <p:nvPr/>
        </p:nvGrpSpPr>
        <p:grpSpPr>
          <a:xfrm>
            <a:off x="4986998" y="1944692"/>
            <a:ext cx="988314" cy="858937"/>
            <a:chOff x="5302149" y="2033652"/>
            <a:chExt cx="1050770" cy="913217"/>
          </a:xfrm>
        </p:grpSpPr>
        <p:sp>
          <p:nvSpPr>
            <p:cNvPr id="56"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7"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791" name="组合 57"/>
            <p:cNvGrpSpPr>
              <a:grpSpLocks/>
            </p:cNvGrpSpPr>
            <p:nvPr/>
          </p:nvGrpSpPr>
          <p:grpSpPr bwMode="auto">
            <a:xfrm>
              <a:off x="5631838" y="2306539"/>
              <a:ext cx="649389" cy="577572"/>
              <a:chOff x="952501" y="6013451"/>
              <a:chExt cx="511175" cy="460375"/>
            </a:xfrm>
          </p:grpSpPr>
          <p:sp>
            <p:nvSpPr>
              <p:cNvPr id="59"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282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282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5" name="组合 14"/>
          <p:cNvGrpSpPr/>
          <p:nvPr/>
        </p:nvGrpSpPr>
        <p:grpSpPr>
          <a:xfrm>
            <a:off x="4986998" y="2839567"/>
            <a:ext cx="988314" cy="858937"/>
            <a:chOff x="5302149" y="2985078"/>
            <a:chExt cx="1050770" cy="913217"/>
          </a:xfrm>
        </p:grpSpPr>
        <p:sp>
          <p:nvSpPr>
            <p:cNvPr id="63"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64"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796" name="组合 64"/>
            <p:cNvGrpSpPr>
              <a:grpSpLocks/>
            </p:cNvGrpSpPr>
            <p:nvPr/>
          </p:nvGrpSpPr>
          <p:grpSpPr bwMode="auto">
            <a:xfrm>
              <a:off x="5640699" y="3260408"/>
              <a:ext cx="645592" cy="573822"/>
              <a:chOff x="5405438" y="6815138"/>
              <a:chExt cx="511175" cy="460375"/>
            </a:xfrm>
          </p:grpSpPr>
          <p:sp>
            <p:nvSpPr>
              <p:cNvPr id="6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282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282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9" name="组合 18"/>
          <p:cNvGrpSpPr/>
          <p:nvPr/>
        </p:nvGrpSpPr>
        <p:grpSpPr>
          <a:xfrm>
            <a:off x="4986998" y="3734440"/>
            <a:ext cx="988314" cy="858937"/>
            <a:chOff x="5302149" y="3936502"/>
            <a:chExt cx="1050770" cy="913217"/>
          </a:xfrm>
        </p:grpSpPr>
        <p:sp>
          <p:nvSpPr>
            <p:cNvPr id="69"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70"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2804"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2805"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2" name="组合 1"/>
          <p:cNvGrpSpPr/>
          <p:nvPr/>
        </p:nvGrpSpPr>
        <p:grpSpPr>
          <a:xfrm>
            <a:off x="1628775" y="940348"/>
            <a:ext cx="1496616" cy="1478042"/>
            <a:chOff x="1731704" y="776348"/>
            <a:chExt cx="1591194" cy="1571446"/>
          </a:xfrm>
        </p:grpSpPr>
        <p:sp>
          <p:nvSpPr>
            <p:cNvPr id="4" name="Freeform 12"/>
            <p:cNvSpPr/>
            <p:nvPr/>
          </p:nvSpPr>
          <p:spPr>
            <a:xfrm rot="18900908">
              <a:off x="1731704" y="776348"/>
              <a:ext cx="1591194" cy="1571446"/>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Oval 52"/>
            <p:cNvSpPr/>
            <p:nvPr/>
          </p:nvSpPr>
          <p:spPr>
            <a:xfrm>
              <a:off x="2063362" y="1096388"/>
              <a:ext cx="969653" cy="957620"/>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2814" name="Freeform 25"/>
            <p:cNvSpPr>
              <a:spLocks noEditPoints="1"/>
            </p:cNvSpPr>
            <p:nvPr/>
          </p:nvSpPr>
          <p:spPr bwMode="auto">
            <a:xfrm>
              <a:off x="2165897" y="1368922"/>
              <a:ext cx="717746" cy="532567"/>
            </a:xfrm>
            <a:custGeom>
              <a:avLst/>
              <a:gdLst>
                <a:gd name="T0" fmla="*/ 737678 w 128"/>
                <a:gd name="T1" fmla="*/ 14087 h 96"/>
                <a:gd name="T2" fmla="*/ 196714 w 128"/>
                <a:gd name="T3" fmla="*/ 0 h 96"/>
                <a:gd name="T4" fmla="*/ 14051 w 128"/>
                <a:gd name="T5" fmla="*/ 162004 h 96"/>
                <a:gd name="T6" fmla="*/ 14051 w 128"/>
                <a:gd name="T7" fmla="*/ 239484 h 96"/>
                <a:gd name="T8" fmla="*/ 449632 w 128"/>
                <a:gd name="T9" fmla="*/ 676191 h 96"/>
                <a:gd name="T10" fmla="*/ 885213 w 128"/>
                <a:gd name="T11" fmla="*/ 239484 h 96"/>
                <a:gd name="T12" fmla="*/ 885213 w 128"/>
                <a:gd name="T13" fmla="*/ 162004 h 96"/>
                <a:gd name="T14" fmla="*/ 386403 w 128"/>
                <a:gd name="T15" fmla="*/ 197222 h 96"/>
                <a:gd name="T16" fmla="*/ 512862 w 128"/>
                <a:gd name="T17" fmla="*/ 197222 h 96"/>
                <a:gd name="T18" fmla="*/ 547989 w 128"/>
                <a:gd name="T19" fmla="*/ 63393 h 96"/>
                <a:gd name="T20" fmla="*/ 533938 w 128"/>
                <a:gd name="T21" fmla="*/ 176091 h 96"/>
                <a:gd name="T22" fmla="*/ 365326 w 128"/>
                <a:gd name="T23" fmla="*/ 176091 h 96"/>
                <a:gd name="T24" fmla="*/ 351275 w 128"/>
                <a:gd name="T25" fmla="*/ 63393 h 96"/>
                <a:gd name="T26" fmla="*/ 365326 w 128"/>
                <a:gd name="T27" fmla="*/ 176091 h 96"/>
                <a:gd name="T28" fmla="*/ 449632 w 128"/>
                <a:gd name="T29" fmla="*/ 577580 h 96"/>
                <a:gd name="T30" fmla="*/ 519887 w 128"/>
                <a:gd name="T31" fmla="*/ 225397 h 96"/>
                <a:gd name="T32" fmla="*/ 688499 w 128"/>
                <a:gd name="T33" fmla="*/ 225397 h 96"/>
                <a:gd name="T34" fmla="*/ 547989 w 128"/>
                <a:gd name="T35" fmla="*/ 225397 h 96"/>
                <a:gd name="T36" fmla="*/ 625270 w 128"/>
                <a:gd name="T37" fmla="*/ 140873 h 96"/>
                <a:gd name="T38" fmla="*/ 555015 w 128"/>
                <a:gd name="T39" fmla="*/ 197222 h 96"/>
                <a:gd name="T40" fmla="*/ 681474 w 128"/>
                <a:gd name="T41" fmla="*/ 56349 h 96"/>
                <a:gd name="T42" fmla="*/ 583117 w 128"/>
                <a:gd name="T43" fmla="*/ 56349 h 96"/>
                <a:gd name="T44" fmla="*/ 386403 w 128"/>
                <a:gd name="T45" fmla="*/ 56349 h 96"/>
                <a:gd name="T46" fmla="*/ 449632 w 128"/>
                <a:gd name="T47" fmla="*/ 105655 h 96"/>
                <a:gd name="T48" fmla="*/ 217791 w 128"/>
                <a:gd name="T49" fmla="*/ 56349 h 96"/>
                <a:gd name="T50" fmla="*/ 273995 w 128"/>
                <a:gd name="T51" fmla="*/ 98611 h 96"/>
                <a:gd name="T52" fmla="*/ 344250 w 128"/>
                <a:gd name="T53" fmla="*/ 197222 h 96"/>
                <a:gd name="T54" fmla="*/ 273995 w 128"/>
                <a:gd name="T55" fmla="*/ 140873 h 96"/>
                <a:gd name="T56" fmla="*/ 421530 w 128"/>
                <a:gd name="T57" fmla="*/ 570536 h 96"/>
                <a:gd name="T58" fmla="*/ 351275 w 128"/>
                <a:gd name="T59" fmla="*/ 225397 h 96"/>
                <a:gd name="T60" fmla="*/ 77281 w 128"/>
                <a:gd name="T61" fmla="*/ 225397 h 96"/>
                <a:gd name="T62" fmla="*/ 358301 w 128"/>
                <a:gd name="T63" fmla="*/ 521231 h 96"/>
                <a:gd name="T64" fmla="*/ 821984 w 128"/>
                <a:gd name="T65" fmla="*/ 225397 h 96"/>
                <a:gd name="T66" fmla="*/ 716601 w 128"/>
                <a:gd name="T67" fmla="*/ 225397 h 96"/>
                <a:gd name="T68" fmla="*/ 646346 w 128"/>
                <a:gd name="T69" fmla="*/ 119742 h 96"/>
                <a:gd name="T70" fmla="*/ 843060 w 128"/>
                <a:gd name="T71" fmla="*/ 197222 h 96"/>
                <a:gd name="T72" fmla="*/ 189689 w 128"/>
                <a:gd name="T73" fmla="*/ 70437 h 96"/>
                <a:gd name="T74" fmla="*/ 175638 w 128"/>
                <a:gd name="T75" fmla="*/ 197222 h 96"/>
                <a:gd name="T76" fmla="*/ 189689 w 128"/>
                <a:gd name="T77" fmla="*/ 70437 h 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0" name="组合 9"/>
          <p:cNvGrpSpPr/>
          <p:nvPr/>
        </p:nvGrpSpPr>
        <p:grpSpPr>
          <a:xfrm>
            <a:off x="2768204" y="2066812"/>
            <a:ext cx="1497806" cy="1478042"/>
            <a:chOff x="2943139" y="1973998"/>
            <a:chExt cx="1592459" cy="1571446"/>
          </a:xfrm>
        </p:grpSpPr>
        <p:sp>
          <p:nvSpPr>
            <p:cNvPr id="5" name="Freeform 13"/>
            <p:cNvSpPr/>
            <p:nvPr/>
          </p:nvSpPr>
          <p:spPr>
            <a:xfrm rot="2700908">
              <a:off x="2953646" y="1963491"/>
              <a:ext cx="1571446" cy="1592459"/>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6" name="Oval 51"/>
            <p:cNvSpPr/>
            <p:nvPr/>
          </p:nvSpPr>
          <p:spPr>
            <a:xfrm>
              <a:off x="3258339" y="2285286"/>
              <a:ext cx="969653" cy="956370"/>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84" name="组合 83"/>
            <p:cNvGrpSpPr>
              <a:grpSpLocks noChangeAspect="1"/>
            </p:cNvGrpSpPr>
            <p:nvPr/>
          </p:nvGrpSpPr>
          <p:grpSpPr>
            <a:xfrm>
              <a:off x="3534045" y="2435583"/>
              <a:ext cx="434039" cy="625252"/>
              <a:chOff x="1797050" y="5657850"/>
              <a:chExt cx="422275" cy="615950"/>
            </a:xfrm>
            <a:solidFill>
              <a:schemeClr val="bg1"/>
            </a:solidFill>
          </p:grpSpPr>
          <p:sp>
            <p:nvSpPr>
              <p:cNvPr id="85" name="Oval 114"/>
              <p:cNvSpPr>
                <a:spLocks noChangeArrowheads="1"/>
              </p:cNvSpPr>
              <p:nvPr/>
            </p:nvSpPr>
            <p:spPr bwMode="auto">
              <a:xfrm>
                <a:off x="1970088" y="58324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6" name="Oval 115"/>
              <p:cNvSpPr>
                <a:spLocks noChangeArrowheads="1"/>
              </p:cNvSpPr>
              <p:nvPr/>
            </p:nvSpPr>
            <p:spPr bwMode="auto">
              <a:xfrm>
                <a:off x="1970088" y="6062663"/>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7" name="Oval 116"/>
              <p:cNvSpPr>
                <a:spLocks noChangeArrowheads="1"/>
              </p:cNvSpPr>
              <p:nvPr/>
            </p:nvSpPr>
            <p:spPr bwMode="auto">
              <a:xfrm>
                <a:off x="1854200"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8" name="Oval 117"/>
              <p:cNvSpPr>
                <a:spLocks noChangeArrowheads="1"/>
              </p:cNvSpPr>
              <p:nvPr/>
            </p:nvSpPr>
            <p:spPr bwMode="auto">
              <a:xfrm>
                <a:off x="2084388" y="5946775"/>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9" name="Freeform 118"/>
              <p:cNvSpPr>
                <a:spLocks/>
              </p:cNvSpPr>
              <p:nvPr/>
            </p:nvSpPr>
            <p:spPr bwMode="auto">
              <a:xfrm>
                <a:off x="1887538"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0" name="Freeform 119"/>
              <p:cNvSpPr>
                <a:spLocks/>
              </p:cNvSpPr>
              <p:nvPr/>
            </p:nvSpPr>
            <p:spPr bwMode="auto">
              <a:xfrm>
                <a:off x="1887538" y="5861050"/>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1" name="Freeform 120"/>
              <p:cNvSpPr>
                <a:spLocks/>
              </p:cNvSpPr>
              <p:nvPr/>
            </p:nvSpPr>
            <p:spPr bwMode="auto">
              <a:xfrm>
                <a:off x="2051050" y="6024563"/>
                <a:ext cx="38100" cy="42862"/>
              </a:xfrm>
              <a:custGeom>
                <a:avLst/>
                <a:gdLst>
                  <a:gd name="T0" fmla="*/ 1 w 8"/>
                  <a:gd name="T1" fmla="*/ 2 h 9"/>
                  <a:gd name="T2" fmla="*/ 1 w 8"/>
                  <a:gd name="T3" fmla="*/ 7 h 9"/>
                  <a:gd name="T4" fmla="*/ 7 w 8"/>
                  <a:gd name="T5" fmla="*/ 7 h 9"/>
                  <a:gd name="T6" fmla="*/ 7 w 8"/>
                  <a:gd name="T7" fmla="*/ 2 h 9"/>
                  <a:gd name="T8" fmla="*/ 1 w 8"/>
                  <a:gd name="T9" fmla="*/ 2 h 9"/>
                </a:gdLst>
                <a:ahLst/>
                <a:cxnLst>
                  <a:cxn ang="0">
                    <a:pos x="T0" y="T1"/>
                  </a:cxn>
                  <a:cxn ang="0">
                    <a:pos x="T2" y="T3"/>
                  </a:cxn>
                  <a:cxn ang="0">
                    <a:pos x="T4" y="T5"/>
                  </a:cxn>
                  <a:cxn ang="0">
                    <a:pos x="T6" y="T7"/>
                  </a:cxn>
                  <a:cxn ang="0">
                    <a:pos x="T8" y="T9"/>
                  </a:cxn>
                </a:cxnLst>
                <a:rect l="0" t="0" r="r" b="b"/>
                <a:pathLst>
                  <a:path w="8" h="9">
                    <a:moveTo>
                      <a:pt x="1" y="2"/>
                    </a:moveTo>
                    <a:cubicBezTo>
                      <a:pt x="0" y="3"/>
                      <a:pt x="0" y="6"/>
                      <a:pt x="1" y="7"/>
                    </a:cubicBezTo>
                    <a:cubicBezTo>
                      <a:pt x="3" y="9"/>
                      <a:pt x="5" y="9"/>
                      <a:pt x="7" y="7"/>
                    </a:cubicBezTo>
                    <a:cubicBezTo>
                      <a:pt x="8" y="6"/>
                      <a:pt x="8" y="3"/>
                      <a:pt x="7" y="2"/>
                    </a:cubicBezTo>
                    <a:cubicBezTo>
                      <a:pt x="5" y="0"/>
                      <a:pt x="3" y="0"/>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2" name="Freeform 121"/>
              <p:cNvSpPr>
                <a:spLocks noEditPoints="1"/>
              </p:cNvSpPr>
              <p:nvPr/>
            </p:nvSpPr>
            <p:spPr bwMode="auto">
              <a:xfrm>
                <a:off x="1797050" y="5657850"/>
                <a:ext cx="422275" cy="615950"/>
              </a:xfrm>
              <a:custGeom>
                <a:avLst/>
                <a:gdLst>
                  <a:gd name="T0" fmla="*/ 80 w 88"/>
                  <a:gd name="T1" fmla="*/ 56 h 128"/>
                  <a:gd name="T2" fmla="*/ 79 w 88"/>
                  <a:gd name="T3" fmla="*/ 56 h 128"/>
                  <a:gd name="T4" fmla="*/ 70 w 88"/>
                  <a:gd name="T5" fmla="*/ 37 h 128"/>
                  <a:gd name="T6" fmla="*/ 64 w 88"/>
                  <a:gd name="T7" fmla="*/ 6 h 128"/>
                  <a:gd name="T8" fmla="*/ 56 w 88"/>
                  <a:gd name="T9" fmla="*/ 0 h 128"/>
                  <a:gd name="T10" fmla="*/ 24 w 88"/>
                  <a:gd name="T11" fmla="*/ 0 h 128"/>
                  <a:gd name="T12" fmla="*/ 17 w 88"/>
                  <a:gd name="T13" fmla="*/ 6 h 128"/>
                  <a:gd name="T14" fmla="*/ 11 w 88"/>
                  <a:gd name="T15" fmla="*/ 36 h 128"/>
                  <a:gd name="T16" fmla="*/ 0 w 88"/>
                  <a:gd name="T17" fmla="*/ 64 h 128"/>
                  <a:gd name="T18" fmla="*/ 10 w 88"/>
                  <a:gd name="T19" fmla="*/ 90 h 128"/>
                  <a:gd name="T20" fmla="*/ 16 w 88"/>
                  <a:gd name="T21" fmla="*/ 121 h 128"/>
                  <a:gd name="T22" fmla="*/ 24 w 88"/>
                  <a:gd name="T23" fmla="*/ 128 h 128"/>
                  <a:gd name="T24" fmla="*/ 56 w 88"/>
                  <a:gd name="T25" fmla="*/ 128 h 128"/>
                  <a:gd name="T26" fmla="*/ 64 w 88"/>
                  <a:gd name="T27" fmla="*/ 121 h 128"/>
                  <a:gd name="T28" fmla="*/ 70 w 88"/>
                  <a:gd name="T29" fmla="*/ 90 h 128"/>
                  <a:gd name="T30" fmla="*/ 79 w 88"/>
                  <a:gd name="T31" fmla="*/ 71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29 h 128"/>
                  <a:gd name="T44" fmla="*/ 40 w 88"/>
                  <a:gd name="T45" fmla="*/ 24 h 128"/>
                  <a:gd name="T46" fmla="*/ 20 w 88"/>
                  <a:gd name="T47" fmla="*/ 29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7"/>
                    </a:cubicBezTo>
                    <a:cubicBezTo>
                      <a:pt x="64" y="6"/>
                      <a:pt x="64" y="6"/>
                      <a:pt x="64" y="6"/>
                    </a:cubicBezTo>
                    <a:cubicBezTo>
                      <a:pt x="64" y="2"/>
                      <a:pt x="60" y="0"/>
                      <a:pt x="56" y="0"/>
                    </a:cubicBezTo>
                    <a:cubicBezTo>
                      <a:pt x="24" y="0"/>
                      <a:pt x="24" y="0"/>
                      <a:pt x="24" y="0"/>
                    </a:cubicBezTo>
                    <a:cubicBezTo>
                      <a:pt x="21" y="0"/>
                      <a:pt x="17" y="2"/>
                      <a:pt x="17" y="6"/>
                    </a:cubicBezTo>
                    <a:cubicBezTo>
                      <a:pt x="11" y="36"/>
                      <a:pt x="11" y="36"/>
                      <a:pt x="11" y="36"/>
                    </a:cubicBezTo>
                    <a:cubicBezTo>
                      <a:pt x="4" y="43"/>
                      <a:pt x="0" y="53"/>
                      <a:pt x="0" y="64"/>
                    </a:cubicBezTo>
                    <a:cubicBezTo>
                      <a:pt x="0" y="74"/>
                      <a:pt x="4" y="83"/>
                      <a:pt x="10" y="90"/>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0"/>
                      <a:pt x="70" y="90"/>
                      <a:pt x="70" y="90"/>
                    </a:cubicBezTo>
                    <a:cubicBezTo>
                      <a:pt x="74" y="85"/>
                      <a:pt x="78" y="79"/>
                      <a:pt x="79" y="71"/>
                    </a:cubicBezTo>
                    <a:cubicBezTo>
                      <a:pt x="79" y="71"/>
                      <a:pt x="80" y="72"/>
                      <a:pt x="80" y="72"/>
                    </a:cubicBezTo>
                    <a:cubicBezTo>
                      <a:pt x="84" y="72"/>
                      <a:pt x="88" y="68"/>
                      <a:pt x="88" y="64"/>
                    </a:cubicBezTo>
                    <a:cubicBezTo>
                      <a:pt x="88" y="59"/>
                      <a:pt x="84" y="56"/>
                      <a:pt x="80" y="56"/>
                    </a:cubicBezTo>
                    <a:moveTo>
                      <a:pt x="24" y="8"/>
                    </a:moveTo>
                    <a:cubicBezTo>
                      <a:pt x="56" y="8"/>
                      <a:pt x="56" y="8"/>
                      <a:pt x="56" y="8"/>
                    </a:cubicBezTo>
                    <a:cubicBezTo>
                      <a:pt x="60" y="29"/>
                      <a:pt x="60" y="29"/>
                      <a:pt x="60" y="29"/>
                    </a:cubicBezTo>
                    <a:cubicBezTo>
                      <a:pt x="55" y="26"/>
                      <a:pt x="48" y="24"/>
                      <a:pt x="40" y="24"/>
                    </a:cubicBezTo>
                    <a:cubicBezTo>
                      <a:pt x="33" y="24"/>
                      <a:pt x="26" y="26"/>
                      <a:pt x="20" y="29"/>
                    </a:cubicBezTo>
                    <a:lnTo>
                      <a:pt x="24" y="8"/>
                    </a:lnTo>
                    <a:close/>
                    <a:moveTo>
                      <a:pt x="56" y="120"/>
                    </a:moveTo>
                    <a:cubicBezTo>
                      <a:pt x="24" y="120"/>
                      <a:pt x="24" y="120"/>
                      <a:pt x="24" y="120"/>
                    </a:cubicBezTo>
                    <a:cubicBezTo>
                      <a:pt x="20" y="98"/>
                      <a:pt x="20" y="98"/>
                      <a:pt x="20" y="98"/>
                    </a:cubicBezTo>
                    <a:cubicBezTo>
                      <a:pt x="26" y="101"/>
                      <a:pt x="33" y="104"/>
                      <a:pt x="40" y="104"/>
                    </a:cubicBezTo>
                    <a:cubicBezTo>
                      <a:pt x="47" y="104"/>
                      <a:pt x="54" y="101"/>
                      <a:pt x="60" y="98"/>
                    </a:cubicBezTo>
                    <a:lnTo>
                      <a:pt x="56" y="120"/>
                    </a:lnTo>
                    <a:close/>
                    <a:moveTo>
                      <a:pt x="40" y="96"/>
                    </a:moveTo>
                    <a:cubicBezTo>
                      <a:pt x="22" y="96"/>
                      <a:pt x="8" y="81"/>
                      <a:pt x="8" y="64"/>
                    </a:cubicBezTo>
                    <a:cubicBezTo>
                      <a:pt x="8" y="46"/>
                      <a:pt x="22" y="32"/>
                      <a:pt x="40" y="32"/>
                    </a:cubicBezTo>
                    <a:cubicBezTo>
                      <a:pt x="58" y="32"/>
                      <a:pt x="72" y="46"/>
                      <a:pt x="72" y="64"/>
                    </a:cubicBezTo>
                    <a:cubicBezTo>
                      <a:pt x="72" y="81"/>
                      <a:pt x="58" y="96"/>
                      <a:pt x="40"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3" name="Freeform 122"/>
              <p:cNvSpPr>
                <a:spLocks/>
              </p:cNvSpPr>
              <p:nvPr/>
            </p:nvSpPr>
            <p:spPr bwMode="auto">
              <a:xfrm>
                <a:off x="1970088" y="5865813"/>
                <a:ext cx="114300" cy="119062"/>
              </a:xfrm>
              <a:custGeom>
                <a:avLst/>
                <a:gdLst>
                  <a:gd name="T0" fmla="*/ 24 w 24"/>
                  <a:gd name="T1" fmla="*/ 1 h 25"/>
                  <a:gd name="T2" fmla="*/ 22 w 24"/>
                  <a:gd name="T3" fmla="*/ 1 h 25"/>
                  <a:gd name="T4" fmla="*/ 1 w 24"/>
                  <a:gd name="T5" fmla="*/ 18 h 25"/>
                  <a:gd name="T6" fmla="*/ 0 w 24"/>
                  <a:gd name="T7" fmla="*/ 21 h 25"/>
                  <a:gd name="T8" fmla="*/ 1 w 24"/>
                  <a:gd name="T9" fmla="*/ 23 h 25"/>
                  <a:gd name="T10" fmla="*/ 4 w 24"/>
                  <a:gd name="T11" fmla="*/ 25 h 25"/>
                  <a:gd name="T12" fmla="*/ 7 w 24"/>
                  <a:gd name="T13" fmla="*/ 23 h 25"/>
                  <a:gd name="T14" fmla="*/ 14 w 24"/>
                  <a:gd name="T15" fmla="*/ 15 h 25"/>
                  <a:gd name="T16" fmla="*/ 24 w 24"/>
                  <a:gd name="T17" fmla="*/ 3 h 25"/>
                  <a:gd name="T18" fmla="*/ 24 w 24"/>
                  <a:gd name="T19"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24" y="1"/>
                    </a:moveTo>
                    <a:cubicBezTo>
                      <a:pt x="23" y="0"/>
                      <a:pt x="23" y="0"/>
                      <a:pt x="22" y="1"/>
                    </a:cubicBezTo>
                    <a:cubicBezTo>
                      <a:pt x="1" y="18"/>
                      <a:pt x="1" y="18"/>
                      <a:pt x="1" y="18"/>
                    </a:cubicBezTo>
                    <a:cubicBezTo>
                      <a:pt x="0" y="19"/>
                      <a:pt x="0" y="20"/>
                      <a:pt x="0" y="21"/>
                    </a:cubicBezTo>
                    <a:cubicBezTo>
                      <a:pt x="0" y="22"/>
                      <a:pt x="0" y="23"/>
                      <a:pt x="1" y="23"/>
                    </a:cubicBezTo>
                    <a:cubicBezTo>
                      <a:pt x="2" y="24"/>
                      <a:pt x="3" y="25"/>
                      <a:pt x="4" y="25"/>
                    </a:cubicBezTo>
                    <a:cubicBezTo>
                      <a:pt x="5" y="25"/>
                      <a:pt x="6" y="24"/>
                      <a:pt x="7" y="23"/>
                    </a:cubicBezTo>
                    <a:cubicBezTo>
                      <a:pt x="14" y="15"/>
                      <a:pt x="14" y="15"/>
                      <a:pt x="14" y="15"/>
                    </a:cubicBezTo>
                    <a:cubicBezTo>
                      <a:pt x="24" y="3"/>
                      <a:pt x="24" y="3"/>
                      <a:pt x="24" y="3"/>
                    </a:cubicBezTo>
                    <a:cubicBezTo>
                      <a:pt x="24" y="2"/>
                      <a:pt x="24" y="1"/>
                      <a:pt x="2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8" name="组合 7"/>
          <p:cNvGrpSpPr/>
          <p:nvPr/>
        </p:nvGrpSpPr>
        <p:grpSpPr>
          <a:xfrm>
            <a:off x="488156" y="2065635"/>
            <a:ext cx="1496616" cy="1479219"/>
            <a:chOff x="519005" y="1972746"/>
            <a:chExt cx="1591194" cy="1572697"/>
          </a:xfrm>
        </p:grpSpPr>
        <p:sp>
          <p:nvSpPr>
            <p:cNvPr id="6" name="Freeform 15"/>
            <p:cNvSpPr/>
            <p:nvPr/>
          </p:nvSpPr>
          <p:spPr>
            <a:xfrm rot="13500908">
              <a:off x="528253" y="1963498"/>
              <a:ext cx="1572697" cy="1591194"/>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Oval 44"/>
            <p:cNvSpPr/>
            <p:nvPr/>
          </p:nvSpPr>
          <p:spPr>
            <a:xfrm>
              <a:off x="830408" y="2280285"/>
              <a:ext cx="968388" cy="957620"/>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94" name="组合 93"/>
            <p:cNvGrpSpPr/>
            <p:nvPr/>
          </p:nvGrpSpPr>
          <p:grpSpPr>
            <a:xfrm>
              <a:off x="1061214" y="2508414"/>
              <a:ext cx="535196" cy="452540"/>
              <a:chOff x="2162176" y="-104775"/>
              <a:chExt cx="1655763" cy="1417638"/>
            </a:xfrm>
            <a:solidFill>
              <a:schemeClr val="bg1"/>
            </a:solidFill>
          </p:grpSpPr>
          <p:sp>
            <p:nvSpPr>
              <p:cNvPr id="9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11" name="组合 10"/>
          <p:cNvGrpSpPr/>
          <p:nvPr/>
        </p:nvGrpSpPr>
        <p:grpSpPr>
          <a:xfrm>
            <a:off x="1627586" y="3192099"/>
            <a:ext cx="1497806" cy="1479219"/>
            <a:chOff x="1730440" y="3170396"/>
            <a:chExt cx="1592459" cy="1572697"/>
          </a:xfrm>
        </p:grpSpPr>
        <p:sp>
          <p:nvSpPr>
            <p:cNvPr id="7" name="Freeform 16"/>
            <p:cNvSpPr/>
            <p:nvPr/>
          </p:nvSpPr>
          <p:spPr>
            <a:xfrm rot="8100908">
              <a:off x="1730440" y="3170396"/>
              <a:ext cx="1592459" cy="1572697"/>
            </a:xfrm>
            <a:custGeom>
              <a:avLst/>
              <a:gdLst>
                <a:gd name="connsiteX0" fmla="*/ 0 w 1324101"/>
                <a:gd name="connsiteY0" fmla="*/ 662051 h 1324101"/>
                <a:gd name="connsiteX1" fmla="*/ 662051 w 1324101"/>
                <a:gd name="connsiteY1" fmla="*/ 0 h 1324101"/>
                <a:gd name="connsiteX2" fmla="*/ 1324101 w 1324101"/>
                <a:gd name="connsiteY2" fmla="*/ 0 h 1324101"/>
                <a:gd name="connsiteX3" fmla="*/ 1324101 w 1324101"/>
                <a:gd name="connsiteY3" fmla="*/ 662051 h 1324101"/>
                <a:gd name="connsiteX4" fmla="*/ 662050 w 1324101"/>
                <a:gd name="connsiteY4" fmla="*/ 1324102 h 1324101"/>
                <a:gd name="connsiteX5" fmla="*/ -1 w 1324101"/>
                <a:gd name="connsiteY5" fmla="*/ 662051 h 1324101"/>
                <a:gd name="connsiteX6" fmla="*/ 0 w 1324101"/>
                <a:gd name="connsiteY6" fmla="*/ 662051 h 132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101" h="1324101">
                  <a:moveTo>
                    <a:pt x="0" y="662051"/>
                  </a:moveTo>
                  <a:cubicBezTo>
                    <a:pt x="0" y="296410"/>
                    <a:pt x="296410" y="0"/>
                    <a:pt x="662051" y="0"/>
                  </a:cubicBezTo>
                  <a:lnTo>
                    <a:pt x="1324101" y="0"/>
                  </a:lnTo>
                  <a:lnTo>
                    <a:pt x="1324101" y="662051"/>
                  </a:lnTo>
                  <a:cubicBezTo>
                    <a:pt x="1324101" y="1027692"/>
                    <a:pt x="1027691" y="1324102"/>
                    <a:pt x="662050" y="1324102"/>
                  </a:cubicBezTo>
                  <a:cubicBezTo>
                    <a:pt x="296409" y="1324102"/>
                    <a:pt x="-1" y="1027692"/>
                    <a:pt x="-1" y="662051"/>
                  </a:cubicBezTo>
                  <a:lnTo>
                    <a:pt x="0" y="662051"/>
                  </a:lnTo>
                  <a:close/>
                </a:path>
              </a:pathLst>
            </a:custGeom>
            <a:gradFill flip="none" rotWithShape="1">
              <a:gsLst>
                <a:gs pos="0">
                  <a:srgbClr val="F0F0F0"/>
                </a:gs>
                <a:gs pos="100000">
                  <a:srgbClr val="F1F1F1"/>
                </a:gs>
              </a:gsLst>
              <a:lin ang="2700000" scaled="1"/>
              <a:tileRect/>
            </a:gradFill>
            <a:ln w="38100">
              <a:no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Oval 53"/>
            <p:cNvSpPr/>
            <p:nvPr/>
          </p:nvSpPr>
          <p:spPr>
            <a:xfrm>
              <a:off x="2057033" y="3455432"/>
              <a:ext cx="969653" cy="957620"/>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2817" name="Freeform 266"/>
            <p:cNvSpPr>
              <a:spLocks noEditPoints="1"/>
            </p:cNvSpPr>
            <p:nvPr/>
          </p:nvSpPr>
          <p:spPr bwMode="auto">
            <a:xfrm>
              <a:off x="2270963" y="3672959"/>
              <a:ext cx="522803" cy="566321"/>
            </a:xfrm>
            <a:custGeom>
              <a:avLst/>
              <a:gdLst>
                <a:gd name="T0" fmla="*/ 222582 w 183"/>
                <a:gd name="T1" fmla="*/ 79178 h 200"/>
                <a:gd name="T2" fmla="*/ 129241 w 183"/>
                <a:gd name="T3" fmla="*/ 39589 h 200"/>
                <a:gd name="T4" fmla="*/ 0 w 183"/>
                <a:gd name="T5" fmla="*/ 172753 h 200"/>
                <a:gd name="T6" fmla="*/ 32310 w 183"/>
                <a:gd name="T7" fmla="*/ 262728 h 200"/>
                <a:gd name="T8" fmla="*/ 222582 w 183"/>
                <a:gd name="T9" fmla="*/ 79178 h 200"/>
                <a:gd name="T10" fmla="*/ 527735 w 183"/>
                <a:gd name="T11" fmla="*/ 39589 h 200"/>
                <a:gd name="T12" fmla="*/ 427214 w 183"/>
                <a:gd name="T13" fmla="*/ 82777 h 200"/>
                <a:gd name="T14" fmla="*/ 610306 w 183"/>
                <a:gd name="T15" fmla="*/ 273525 h 200"/>
                <a:gd name="T16" fmla="*/ 656976 w 183"/>
                <a:gd name="T17" fmla="*/ 172753 h 200"/>
                <a:gd name="T18" fmla="*/ 527735 w 183"/>
                <a:gd name="T19" fmla="*/ 39589 h 200"/>
                <a:gd name="T20" fmla="*/ 606716 w 183"/>
                <a:gd name="T21" fmla="*/ 370699 h 200"/>
                <a:gd name="T22" fmla="*/ 344643 w 183"/>
                <a:gd name="T23" fmla="*/ 82777 h 200"/>
                <a:gd name="T24" fmla="*/ 344643 w 183"/>
                <a:gd name="T25" fmla="*/ 21594 h 200"/>
                <a:gd name="T26" fmla="*/ 351823 w 183"/>
                <a:gd name="T27" fmla="*/ 21594 h 200"/>
                <a:gd name="T28" fmla="*/ 366183 w 183"/>
                <a:gd name="T29" fmla="*/ 10797 h 200"/>
                <a:gd name="T30" fmla="*/ 351823 w 183"/>
                <a:gd name="T31" fmla="*/ 0 h 200"/>
                <a:gd name="T32" fmla="*/ 290793 w 183"/>
                <a:gd name="T33" fmla="*/ 0 h 200"/>
                <a:gd name="T34" fmla="*/ 280023 w 183"/>
                <a:gd name="T35" fmla="*/ 10797 h 200"/>
                <a:gd name="T36" fmla="*/ 290793 w 183"/>
                <a:gd name="T37" fmla="*/ 21594 h 200"/>
                <a:gd name="T38" fmla="*/ 301563 w 183"/>
                <a:gd name="T39" fmla="*/ 21594 h 200"/>
                <a:gd name="T40" fmla="*/ 301563 w 183"/>
                <a:gd name="T41" fmla="*/ 82777 h 200"/>
                <a:gd name="T42" fmla="*/ 32310 w 183"/>
                <a:gd name="T43" fmla="*/ 370699 h 200"/>
                <a:gd name="T44" fmla="*/ 136421 w 183"/>
                <a:gd name="T45" fmla="*/ 590238 h 200"/>
                <a:gd name="T46" fmla="*/ 104111 w 183"/>
                <a:gd name="T47" fmla="*/ 683813 h 200"/>
                <a:gd name="T48" fmla="*/ 118471 w 183"/>
                <a:gd name="T49" fmla="*/ 712605 h 200"/>
                <a:gd name="T50" fmla="*/ 125651 w 183"/>
                <a:gd name="T51" fmla="*/ 716204 h 200"/>
                <a:gd name="T52" fmla="*/ 154371 w 183"/>
                <a:gd name="T53" fmla="*/ 705407 h 200"/>
                <a:gd name="T54" fmla="*/ 190272 w 183"/>
                <a:gd name="T55" fmla="*/ 626229 h 200"/>
                <a:gd name="T56" fmla="*/ 319513 w 183"/>
                <a:gd name="T57" fmla="*/ 658620 h 200"/>
                <a:gd name="T58" fmla="*/ 448754 w 183"/>
                <a:gd name="T59" fmla="*/ 626229 h 200"/>
                <a:gd name="T60" fmla="*/ 488244 w 183"/>
                <a:gd name="T61" fmla="*/ 705407 h 200"/>
                <a:gd name="T62" fmla="*/ 516965 w 183"/>
                <a:gd name="T63" fmla="*/ 716204 h 200"/>
                <a:gd name="T64" fmla="*/ 524145 w 183"/>
                <a:gd name="T65" fmla="*/ 712605 h 200"/>
                <a:gd name="T66" fmla="*/ 534915 w 183"/>
                <a:gd name="T67" fmla="*/ 683813 h 200"/>
                <a:gd name="T68" fmla="*/ 506195 w 183"/>
                <a:gd name="T69" fmla="*/ 590238 h 200"/>
                <a:gd name="T70" fmla="*/ 606716 w 183"/>
                <a:gd name="T71" fmla="*/ 370699 h 200"/>
                <a:gd name="T72" fmla="*/ 319513 w 183"/>
                <a:gd name="T73" fmla="*/ 601036 h 200"/>
                <a:gd name="T74" fmla="*/ 89751 w 183"/>
                <a:gd name="T75" fmla="*/ 370699 h 200"/>
                <a:gd name="T76" fmla="*/ 319513 w 183"/>
                <a:gd name="T77" fmla="*/ 140362 h 200"/>
                <a:gd name="T78" fmla="*/ 549275 w 183"/>
                <a:gd name="T79" fmla="*/ 370699 h 200"/>
                <a:gd name="T80" fmla="*/ 319513 w 183"/>
                <a:gd name="T81" fmla="*/ 601036 h 200"/>
                <a:gd name="T82" fmla="*/ 348233 w 183"/>
                <a:gd name="T83" fmla="*/ 399491 h 200"/>
                <a:gd name="T84" fmla="*/ 359003 w 183"/>
                <a:gd name="T85" fmla="*/ 370699 h 200"/>
                <a:gd name="T86" fmla="*/ 326693 w 183"/>
                <a:gd name="T87" fmla="*/ 331109 h 200"/>
                <a:gd name="T88" fmla="*/ 326693 w 183"/>
                <a:gd name="T89" fmla="*/ 197946 h 200"/>
                <a:gd name="T90" fmla="*/ 319513 w 183"/>
                <a:gd name="T91" fmla="*/ 190748 h 200"/>
                <a:gd name="T92" fmla="*/ 312333 w 183"/>
                <a:gd name="T93" fmla="*/ 197946 h 200"/>
                <a:gd name="T94" fmla="*/ 312333 w 183"/>
                <a:gd name="T95" fmla="*/ 331109 h 200"/>
                <a:gd name="T96" fmla="*/ 280023 w 183"/>
                <a:gd name="T97" fmla="*/ 370699 h 200"/>
                <a:gd name="T98" fmla="*/ 319513 w 183"/>
                <a:gd name="T99" fmla="*/ 410288 h 200"/>
                <a:gd name="T100" fmla="*/ 333873 w 183"/>
                <a:gd name="T101" fmla="*/ 406689 h 200"/>
                <a:gd name="T102" fmla="*/ 373363 w 183"/>
                <a:gd name="T103" fmla="*/ 471471 h 200"/>
                <a:gd name="T104" fmla="*/ 384134 w 183"/>
                <a:gd name="T105" fmla="*/ 475070 h 200"/>
                <a:gd name="T106" fmla="*/ 387724 w 183"/>
                <a:gd name="T107" fmla="*/ 464273 h 200"/>
                <a:gd name="T108" fmla="*/ 348233 w 183"/>
                <a:gd name="T109" fmla="*/ 399491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2" name="文本框 20"/>
          <p:cNvSpPr txBox="1"/>
          <p:nvPr/>
        </p:nvSpPr>
        <p:spPr>
          <a:xfrm>
            <a:off x="6130631" y="108173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5" name="矩形 47"/>
          <p:cNvSpPr>
            <a:spLocks noChangeArrowheads="1"/>
          </p:cNvSpPr>
          <p:nvPr/>
        </p:nvSpPr>
        <p:spPr bwMode="auto">
          <a:xfrm>
            <a:off x="6097202" y="141568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97" name="文本框 20"/>
          <p:cNvSpPr txBox="1"/>
          <p:nvPr/>
        </p:nvSpPr>
        <p:spPr>
          <a:xfrm>
            <a:off x="6130631" y="201345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99" name="矩形 47"/>
          <p:cNvSpPr>
            <a:spLocks noChangeArrowheads="1"/>
          </p:cNvSpPr>
          <p:nvPr/>
        </p:nvSpPr>
        <p:spPr bwMode="auto">
          <a:xfrm>
            <a:off x="6097202" y="2347405"/>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文本框 20"/>
          <p:cNvSpPr txBox="1"/>
          <p:nvPr/>
        </p:nvSpPr>
        <p:spPr>
          <a:xfrm>
            <a:off x="6130631" y="296906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101" name="矩形 47"/>
          <p:cNvSpPr>
            <a:spLocks noChangeArrowheads="1"/>
          </p:cNvSpPr>
          <p:nvPr/>
        </p:nvSpPr>
        <p:spPr bwMode="auto">
          <a:xfrm>
            <a:off x="6097202" y="3303016"/>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文本框 20"/>
          <p:cNvSpPr txBox="1"/>
          <p:nvPr/>
        </p:nvSpPr>
        <p:spPr>
          <a:xfrm>
            <a:off x="6130631" y="386495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103" name="矩形 47"/>
          <p:cNvSpPr>
            <a:spLocks noChangeArrowheads="1"/>
          </p:cNvSpPr>
          <p:nvPr/>
        </p:nvSpPr>
        <p:spPr bwMode="auto">
          <a:xfrm>
            <a:off x="6097202" y="4198901"/>
            <a:ext cx="2809388" cy="26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Tree>
    <p:extLst>
      <p:ext uri="{BB962C8B-B14F-4D97-AF65-F5344CB8AC3E}">
        <p14:creationId xmlns:p14="http://schemas.microsoft.com/office/powerpoint/2010/main" val="29872144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par>
                          <p:cTn id="8" fill="hold">
                            <p:stCondLst>
                              <p:cond delay="250"/>
                            </p:stCondLst>
                            <p:childTnLst>
                              <p:par>
                                <p:cTn id="9" presetID="1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p:tgtEl>
                                          <p:spTgt spid="2"/>
                                        </p:tgtEl>
                                        <p:attrNameLst>
                                          <p:attrName>ppt_y</p:attrName>
                                        </p:attrNameLst>
                                      </p:cBhvr>
                                      <p:tavLst>
                                        <p:tav tm="0">
                                          <p:val>
                                            <p:strVal val="#ppt_y+#ppt_h*1.125000"/>
                                          </p:val>
                                        </p:tav>
                                        <p:tav tm="100000">
                                          <p:val>
                                            <p:strVal val="#ppt_y"/>
                                          </p:val>
                                        </p:tav>
                                      </p:tavLst>
                                    </p:anim>
                                    <p:animEffect transition="in" filter="wipe(up)">
                                      <p:cBhvr>
                                        <p:cTn id="12" dur="250"/>
                                        <p:tgtEl>
                                          <p:spTgt spid="2"/>
                                        </p:tgtEl>
                                      </p:cBhvr>
                                    </p:animEffect>
                                  </p:childTnLst>
                                </p:cTn>
                              </p:par>
                              <p:par>
                                <p:cTn id="13" presetID="1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250"/>
                                        <p:tgtEl>
                                          <p:spTgt spid="10"/>
                                        </p:tgtEl>
                                        <p:attrNameLst>
                                          <p:attrName>ppt_x</p:attrName>
                                        </p:attrNameLst>
                                      </p:cBhvr>
                                      <p:tavLst>
                                        <p:tav tm="0">
                                          <p:val>
                                            <p:strVal val="#ppt_x-#ppt_w*1.125000"/>
                                          </p:val>
                                        </p:tav>
                                        <p:tav tm="100000">
                                          <p:val>
                                            <p:strVal val="#ppt_x"/>
                                          </p:val>
                                        </p:tav>
                                      </p:tavLst>
                                    </p:anim>
                                    <p:animEffect transition="in" filter="wipe(right)">
                                      <p:cBhvr>
                                        <p:cTn id="16" dur="250"/>
                                        <p:tgtEl>
                                          <p:spTgt spid="10"/>
                                        </p:tgtEl>
                                      </p:cBhvr>
                                    </p:animEffect>
                                  </p:childTnLst>
                                </p:cTn>
                              </p:par>
                              <p:par>
                                <p:cTn id="17" presetID="12" presetClass="entr" presetSubtype="1"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250"/>
                                        <p:tgtEl>
                                          <p:spTgt spid="11"/>
                                        </p:tgtEl>
                                        <p:attrNameLst>
                                          <p:attrName>ppt_y</p:attrName>
                                        </p:attrNameLst>
                                      </p:cBhvr>
                                      <p:tavLst>
                                        <p:tav tm="0">
                                          <p:val>
                                            <p:strVal val="#ppt_y-#ppt_h*1.125000"/>
                                          </p:val>
                                        </p:tav>
                                        <p:tav tm="100000">
                                          <p:val>
                                            <p:strVal val="#ppt_y"/>
                                          </p:val>
                                        </p:tav>
                                      </p:tavLst>
                                    </p:anim>
                                    <p:animEffect transition="in" filter="wipe(down)">
                                      <p:cBhvr>
                                        <p:cTn id="20" dur="250"/>
                                        <p:tgtEl>
                                          <p:spTgt spid="11"/>
                                        </p:tgtEl>
                                      </p:cBhvr>
                                    </p:animEffect>
                                  </p:childTnLst>
                                </p:cTn>
                              </p:par>
                              <p:par>
                                <p:cTn id="21" presetID="12" presetClass="entr" presetSubtype="2"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250"/>
                                        <p:tgtEl>
                                          <p:spTgt spid="8"/>
                                        </p:tgtEl>
                                        <p:attrNameLst>
                                          <p:attrName>ppt_x</p:attrName>
                                        </p:attrNameLst>
                                      </p:cBhvr>
                                      <p:tavLst>
                                        <p:tav tm="0">
                                          <p:val>
                                            <p:strVal val="#ppt_x+#ppt_w*1.125000"/>
                                          </p:val>
                                        </p:tav>
                                        <p:tav tm="100000">
                                          <p:val>
                                            <p:strVal val="#ppt_x"/>
                                          </p:val>
                                        </p:tav>
                                      </p:tavLst>
                                    </p:anim>
                                    <p:animEffect transition="in" filter="wipe(left)">
                                      <p:cBhvr>
                                        <p:cTn id="24" dur="250"/>
                                        <p:tgtEl>
                                          <p:spTgt spid="8"/>
                                        </p:tgtEl>
                                      </p:cBhvr>
                                    </p:animEffect>
                                  </p:childTnLst>
                                </p:cTn>
                              </p:par>
                            </p:childTnLst>
                          </p:cTn>
                        </p:par>
                        <p:par>
                          <p:cTn id="25" fill="hold">
                            <p:stCondLst>
                              <p:cond delay="500"/>
                            </p:stCondLst>
                            <p:childTnLst>
                              <p:par>
                                <p:cTn id="26" presetID="25"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9"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0"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31" dur="250" fill="hold"/>
                                        <p:tgtEl>
                                          <p:spTgt spid="13"/>
                                        </p:tgtEl>
                                        <p:attrNameLst>
                                          <p:attrName>ppt_h</p:attrName>
                                        </p:attrNameLst>
                                      </p:cBhvr>
                                      <p:tavLst>
                                        <p:tav tm="0">
                                          <p:val>
                                            <p:strVal val="#ppt_h"/>
                                          </p:val>
                                        </p:tav>
                                        <p:tav tm="100000">
                                          <p:val>
                                            <p:strVal val="#ppt_h"/>
                                          </p:val>
                                        </p:tav>
                                      </p:tavLst>
                                    </p:anim>
                                    <p:anim calcmode="lin" valueType="num">
                                      <p:cBhvr>
                                        <p:cTn id="32"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3"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4"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35" dur="250" decel="50000">
                                          <p:stCondLst>
                                            <p:cond delay="0"/>
                                          </p:stCondLst>
                                        </p:cTn>
                                        <p:tgtEl>
                                          <p:spTgt spid="13"/>
                                        </p:tgtEl>
                                      </p:cBhvr>
                                    </p:animEffect>
                                  </p:childTnLst>
                                </p:cTn>
                              </p:par>
                            </p:childTnLst>
                          </p:cTn>
                        </p:par>
                        <p:par>
                          <p:cTn id="36" fill="hold">
                            <p:stCondLst>
                              <p:cond delay="750"/>
                            </p:stCondLst>
                            <p:childTnLst>
                              <p:par>
                                <p:cTn id="37" presetID="22" presetClass="entr" presetSubtype="8"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250"/>
                                        <p:tgtEl>
                                          <p:spTgt spid="6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left)">
                                      <p:cBhvr>
                                        <p:cTn id="42" dur="250"/>
                                        <p:tgtEl>
                                          <p:spTgt spid="65"/>
                                        </p:tgtEl>
                                      </p:cBhvr>
                                    </p:animEffect>
                                  </p:childTnLst>
                                </p:cTn>
                              </p:par>
                            </p:childTnLst>
                          </p:cTn>
                        </p:par>
                        <p:par>
                          <p:cTn id="43" fill="hold">
                            <p:stCondLst>
                              <p:cond delay="1000"/>
                            </p:stCondLst>
                            <p:childTnLst>
                              <p:par>
                                <p:cTn id="44" presetID="25" presetClass="entr" presetSubtype="0" fill="hold"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47"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8"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49" dur="250" fill="hold"/>
                                        <p:tgtEl>
                                          <p:spTgt spid="14"/>
                                        </p:tgtEl>
                                        <p:attrNameLst>
                                          <p:attrName>ppt_h</p:attrName>
                                        </p:attrNameLst>
                                      </p:cBhvr>
                                      <p:tavLst>
                                        <p:tav tm="0">
                                          <p:val>
                                            <p:strVal val="#ppt_h"/>
                                          </p:val>
                                        </p:tav>
                                        <p:tav tm="100000">
                                          <p:val>
                                            <p:strVal val="#ppt_h"/>
                                          </p:val>
                                        </p:tav>
                                      </p:tavLst>
                                    </p:anim>
                                    <p:anim calcmode="lin" valueType="num">
                                      <p:cBhvr>
                                        <p:cTn id="50"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1"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2"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53" dur="250" decel="50000">
                                          <p:stCondLst>
                                            <p:cond delay="0"/>
                                          </p:stCondLst>
                                        </p:cTn>
                                        <p:tgtEl>
                                          <p:spTgt spid="14"/>
                                        </p:tgtEl>
                                      </p:cBhvr>
                                    </p:animEffect>
                                  </p:childTnLst>
                                </p:cTn>
                              </p:par>
                            </p:childTnLst>
                          </p:cTn>
                        </p:par>
                        <p:par>
                          <p:cTn id="54" fill="hold">
                            <p:stCondLst>
                              <p:cond delay="1250"/>
                            </p:stCondLst>
                            <p:childTnLst>
                              <p:par>
                                <p:cTn id="55" presetID="22" presetClass="entr" presetSubtype="8" fill="hold" grpId="0"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250"/>
                                        <p:tgtEl>
                                          <p:spTgt spid="97"/>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left)">
                                      <p:cBhvr>
                                        <p:cTn id="60" dur="250"/>
                                        <p:tgtEl>
                                          <p:spTgt spid="99"/>
                                        </p:tgtEl>
                                      </p:cBhvr>
                                    </p:animEffect>
                                  </p:childTnLst>
                                </p:cTn>
                              </p:par>
                            </p:childTnLst>
                          </p:cTn>
                        </p:par>
                        <p:par>
                          <p:cTn id="61" fill="hold">
                            <p:stCondLst>
                              <p:cond delay="1500"/>
                            </p:stCondLst>
                            <p:childTnLst>
                              <p:par>
                                <p:cTn id="62" presetID="25"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65"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66"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67" dur="250" fill="hold"/>
                                        <p:tgtEl>
                                          <p:spTgt spid="15"/>
                                        </p:tgtEl>
                                        <p:attrNameLst>
                                          <p:attrName>ppt_h</p:attrName>
                                        </p:attrNameLst>
                                      </p:cBhvr>
                                      <p:tavLst>
                                        <p:tav tm="0">
                                          <p:val>
                                            <p:strVal val="#ppt_h"/>
                                          </p:val>
                                        </p:tav>
                                        <p:tav tm="100000">
                                          <p:val>
                                            <p:strVal val="#ppt_h"/>
                                          </p:val>
                                        </p:tav>
                                      </p:tavLst>
                                    </p:anim>
                                    <p:anim calcmode="lin" valueType="num">
                                      <p:cBhvr>
                                        <p:cTn id="68"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9"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70"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71" dur="250" decel="50000">
                                          <p:stCondLst>
                                            <p:cond delay="0"/>
                                          </p:stCondLst>
                                        </p:cTn>
                                        <p:tgtEl>
                                          <p:spTgt spid="15"/>
                                        </p:tgtEl>
                                      </p:cBhvr>
                                    </p:animEffect>
                                  </p:childTnLst>
                                </p:cTn>
                              </p:par>
                            </p:childTnLst>
                          </p:cTn>
                        </p:par>
                        <p:par>
                          <p:cTn id="72" fill="hold">
                            <p:stCondLst>
                              <p:cond delay="1750"/>
                            </p:stCondLst>
                            <p:childTnLst>
                              <p:par>
                                <p:cTn id="73" presetID="22" presetClass="entr" presetSubtype="8" fill="hold" grpId="0" nodeType="after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wipe(left)">
                                      <p:cBhvr>
                                        <p:cTn id="75" dur="250"/>
                                        <p:tgtEl>
                                          <p:spTgt spid="100"/>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wipe(left)">
                                      <p:cBhvr>
                                        <p:cTn id="78" dur="250"/>
                                        <p:tgtEl>
                                          <p:spTgt spid="101"/>
                                        </p:tgtEl>
                                      </p:cBhvr>
                                    </p:animEffect>
                                  </p:childTnLst>
                                </p:cTn>
                              </p:par>
                            </p:childTnLst>
                          </p:cTn>
                        </p:par>
                        <p:par>
                          <p:cTn id="79" fill="hold">
                            <p:stCondLst>
                              <p:cond delay="2000"/>
                            </p:stCondLst>
                            <p:childTnLst>
                              <p:par>
                                <p:cTn id="80" presetID="25" presetClass="entr" presetSubtype="0"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3"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4"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85" dur="250" fill="hold"/>
                                        <p:tgtEl>
                                          <p:spTgt spid="19"/>
                                        </p:tgtEl>
                                        <p:attrNameLst>
                                          <p:attrName>ppt_h</p:attrName>
                                        </p:attrNameLst>
                                      </p:cBhvr>
                                      <p:tavLst>
                                        <p:tav tm="0">
                                          <p:val>
                                            <p:strVal val="#ppt_h"/>
                                          </p:val>
                                        </p:tav>
                                        <p:tav tm="100000">
                                          <p:val>
                                            <p:strVal val="#ppt_h"/>
                                          </p:val>
                                        </p:tav>
                                      </p:tavLst>
                                    </p:anim>
                                    <p:anim calcmode="lin" valueType="num">
                                      <p:cBhvr>
                                        <p:cTn id="86"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7"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88"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89" dur="250" decel="50000">
                                          <p:stCondLst>
                                            <p:cond delay="0"/>
                                          </p:stCondLst>
                                        </p:cTn>
                                        <p:tgtEl>
                                          <p:spTgt spid="19"/>
                                        </p:tgtEl>
                                      </p:cBhvr>
                                    </p:animEffect>
                                  </p:childTnLst>
                                </p:cTn>
                              </p:par>
                            </p:childTnLst>
                          </p:cTn>
                        </p:par>
                        <p:par>
                          <p:cTn id="90" fill="hold">
                            <p:stCondLst>
                              <p:cond delay="2250"/>
                            </p:stCondLst>
                            <p:childTnLst>
                              <p:par>
                                <p:cTn id="91" presetID="22" presetClass="entr" presetSubtype="8" fill="hold" grpId="0" nodeType="afterEffect">
                                  <p:stCondLst>
                                    <p:cond delay="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250"/>
                                        <p:tgtEl>
                                          <p:spTgt spid="10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03"/>
                                        </p:tgtEl>
                                        <p:attrNameLst>
                                          <p:attrName>style.visibility</p:attrName>
                                        </p:attrNameLst>
                                      </p:cBhvr>
                                      <p:to>
                                        <p:strVal val="visible"/>
                                      </p:to>
                                    </p:set>
                                    <p:animEffect transition="in" filter="wipe(left)">
                                      <p:cBhvr>
                                        <p:cTn id="96" dur="25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5" grpId="0"/>
      <p:bldP spid="97" grpId="0"/>
      <p:bldP spid="99" grpId="0"/>
      <p:bldP spid="100" grpId="0"/>
      <p:bldP spid="101" grpId="0"/>
      <p:bldP spid="102" grpId="0"/>
      <p:bldP spid="10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5400000">
            <a:off x="5777853" y="3362423"/>
            <a:ext cx="1760246" cy="392906"/>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任意多边形 24"/>
          <p:cNvSpPr/>
          <p:nvPr/>
        </p:nvSpPr>
        <p:spPr>
          <a:xfrm>
            <a:off x="2738797" y="3301131"/>
            <a:ext cx="3666408" cy="1810454"/>
          </a:xfrm>
          <a:custGeom>
            <a:avLst/>
            <a:gdLst>
              <a:gd name="connsiteX0" fmla="*/ 2520000 w 5040000"/>
              <a:gd name="connsiteY0" fmla="*/ 0 h 2520000"/>
              <a:gd name="connsiteX1" fmla="*/ 5040000 w 5040000"/>
              <a:gd name="connsiteY1" fmla="*/ 2520000 h 2520000"/>
              <a:gd name="connsiteX2" fmla="*/ 4781095 w 5040000"/>
              <a:gd name="connsiteY2" fmla="*/ 2520000 h 2520000"/>
              <a:gd name="connsiteX3" fmla="*/ 2520000 w 5040000"/>
              <a:gd name="connsiteY3" fmla="*/ 258905 h 2520000"/>
              <a:gd name="connsiteX4" fmla="*/ 258905 w 5040000"/>
              <a:gd name="connsiteY4" fmla="*/ 2520000 h 2520000"/>
              <a:gd name="connsiteX5" fmla="*/ 0 w 5040000"/>
              <a:gd name="connsiteY5" fmla="*/ 2520000 h 2520000"/>
              <a:gd name="connsiteX6" fmla="*/ 2520000 w 5040000"/>
              <a:gd name="connsiteY6" fmla="*/ 0 h 25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0000" h="2520000">
                <a:moveTo>
                  <a:pt x="2520000" y="0"/>
                </a:moveTo>
                <a:cubicBezTo>
                  <a:pt x="3911758" y="0"/>
                  <a:pt x="5040000" y="1128242"/>
                  <a:pt x="5040000" y="2520000"/>
                </a:cubicBezTo>
                <a:lnTo>
                  <a:pt x="4781095" y="2520000"/>
                </a:lnTo>
                <a:cubicBezTo>
                  <a:pt x="4781095" y="1271232"/>
                  <a:pt x="3768768" y="258905"/>
                  <a:pt x="2520000" y="258905"/>
                </a:cubicBezTo>
                <a:cubicBezTo>
                  <a:pt x="1271232" y="258905"/>
                  <a:pt x="258905" y="1271232"/>
                  <a:pt x="258905" y="2520000"/>
                </a:cubicBezTo>
                <a:lnTo>
                  <a:pt x="0" y="2520000"/>
                </a:lnTo>
                <a:cubicBezTo>
                  <a:pt x="0" y="1128242"/>
                  <a:pt x="1128242" y="0"/>
                  <a:pt x="2520000" y="0"/>
                </a:cubicBezTo>
                <a:close/>
              </a:path>
            </a:pathLst>
          </a:custGeom>
          <a:solidFill>
            <a:schemeClr val="bg1">
              <a:lumMod val="75000"/>
            </a:schemeClr>
          </a:solidFill>
          <a:ln>
            <a:noFill/>
          </a:ln>
          <a:effectLst>
            <a:innerShdw blurRad="76200">
              <a:schemeClr val="tx1">
                <a:lumMod val="65000"/>
                <a:lumOff val="3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0" name="任意多边形 19"/>
          <p:cNvSpPr/>
          <p:nvPr/>
        </p:nvSpPr>
        <p:spPr>
          <a:xfrm rot="5400000">
            <a:off x="3498515"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任意多边形 20"/>
          <p:cNvSpPr/>
          <p:nvPr/>
        </p:nvSpPr>
        <p:spPr>
          <a:xfrm rot="5400000" flipV="1">
            <a:off x="1518428" y="3344006"/>
            <a:ext cx="1766126" cy="423862"/>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任意多边形 21"/>
          <p:cNvSpPr/>
          <p:nvPr/>
        </p:nvSpPr>
        <p:spPr>
          <a:xfrm rot="5400000" flipV="1">
            <a:off x="5018944" y="2928119"/>
            <a:ext cx="546769" cy="80963"/>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4" name="文本框 83"/>
          <p:cNvSpPr txBox="1"/>
          <p:nvPr/>
        </p:nvSpPr>
        <p:spPr>
          <a:xfrm>
            <a:off x="4019273" y="4175609"/>
            <a:ext cx="1163797" cy="836265"/>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altLang="zh-CN" sz="2352"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altLang="zh-CN" sz="2634"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634"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nvGrpSpPr>
          <p:cNvPr id="2" name="组合 1"/>
          <p:cNvGrpSpPr/>
          <p:nvPr/>
        </p:nvGrpSpPr>
        <p:grpSpPr>
          <a:xfrm>
            <a:off x="1630344" y="1398363"/>
            <a:ext cx="1241353" cy="1226587"/>
            <a:chOff x="1733372" y="1452799"/>
            <a:chExt cx="1319800" cy="1304100"/>
          </a:xfrm>
        </p:grpSpPr>
        <p:sp>
          <p:nvSpPr>
            <p:cNvPr id="3" name="椭圆 2"/>
            <p:cNvSpPr/>
            <p:nvPr/>
          </p:nvSpPr>
          <p:spPr>
            <a:xfrm>
              <a:off x="1733372"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67" name="椭圆 66"/>
            <p:cNvSpPr/>
            <p:nvPr/>
          </p:nvSpPr>
          <p:spPr>
            <a:xfrm>
              <a:off x="1776010" y="1496438"/>
              <a:ext cx="1234219" cy="1217652"/>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72" name="组合 71"/>
            <p:cNvGrpSpPr>
              <a:grpSpLocks noChangeAspect="1"/>
            </p:cNvGrpSpPr>
            <p:nvPr/>
          </p:nvGrpSpPr>
          <p:grpSpPr>
            <a:xfrm>
              <a:off x="2142402" y="1629847"/>
              <a:ext cx="392879" cy="332201"/>
              <a:chOff x="2162176" y="-104775"/>
              <a:chExt cx="1655763" cy="1417638"/>
            </a:xfrm>
            <a:solidFill>
              <a:schemeClr val="bg1"/>
            </a:solidFill>
          </p:grpSpPr>
          <p:sp>
            <p:nvSpPr>
              <p:cNvPr id="73"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74"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grpSp>
        <p:sp>
          <p:nvSpPr>
            <p:cNvPr id="68640" name="文本框 85"/>
            <p:cNvSpPr txBox="1">
              <a:spLocks noChangeArrowheads="1"/>
            </p:cNvSpPr>
            <p:nvPr/>
          </p:nvSpPr>
          <p:spPr bwMode="auto">
            <a:xfrm>
              <a:off x="195829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Sample</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rPr>
                <a:t>TEXT</a:t>
              </a:r>
              <a:endParaRPr kumimoji="0" lang="zh-CN" altLang="en-US"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endParaRPr>
            </a:p>
          </p:txBody>
        </p:sp>
      </p:grpSp>
      <p:grpSp>
        <p:nvGrpSpPr>
          <p:cNvPr id="7" name="组合 6"/>
          <p:cNvGrpSpPr/>
          <p:nvPr/>
        </p:nvGrpSpPr>
        <p:grpSpPr>
          <a:xfrm>
            <a:off x="3150720" y="1398363"/>
            <a:ext cx="1241353" cy="1226587"/>
            <a:chOff x="3349828" y="1452799"/>
            <a:chExt cx="1319800" cy="1304100"/>
          </a:xfrm>
        </p:grpSpPr>
        <p:sp>
          <p:nvSpPr>
            <p:cNvPr id="4" name="椭圆 3"/>
            <p:cNvSpPr/>
            <p:nvPr/>
          </p:nvSpPr>
          <p:spPr>
            <a:xfrm>
              <a:off x="3349828"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68" name="椭圆 67"/>
            <p:cNvSpPr/>
            <p:nvPr/>
          </p:nvSpPr>
          <p:spPr>
            <a:xfrm>
              <a:off x="3391256" y="1498938"/>
              <a:ext cx="1232953" cy="121765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8637" name="Freeform 285"/>
            <p:cNvSpPr>
              <a:spLocks noEditPoints="1"/>
            </p:cNvSpPr>
            <p:nvPr/>
          </p:nvSpPr>
          <p:spPr bwMode="auto">
            <a:xfrm>
              <a:off x="3826713" y="1616453"/>
              <a:ext cx="343049" cy="342543"/>
            </a:xfrm>
            <a:custGeom>
              <a:avLst/>
              <a:gdLst>
                <a:gd name="T0" fmla="*/ 216405 w 201"/>
                <a:gd name="T1" fmla="*/ 128875 h 203"/>
                <a:gd name="T2" fmla="*/ 124272 w 201"/>
                <a:gd name="T3" fmla="*/ 221235 h 203"/>
                <a:gd name="T4" fmla="*/ 216405 w 201"/>
                <a:gd name="T5" fmla="*/ 315743 h 203"/>
                <a:gd name="T6" fmla="*/ 308538 w 201"/>
                <a:gd name="T7" fmla="*/ 221235 h 203"/>
                <a:gd name="T8" fmla="*/ 216405 w 201"/>
                <a:gd name="T9" fmla="*/ 128875 h 203"/>
                <a:gd name="T10" fmla="*/ 385673 w 201"/>
                <a:gd name="T11" fmla="*/ 216939 h 203"/>
                <a:gd name="T12" fmla="*/ 385673 w 201"/>
                <a:gd name="T13" fmla="*/ 204052 h 203"/>
                <a:gd name="T14" fmla="*/ 430668 w 201"/>
                <a:gd name="T15" fmla="*/ 193312 h 203"/>
                <a:gd name="T16" fmla="*/ 413527 w 201"/>
                <a:gd name="T17" fmla="*/ 131023 h 203"/>
                <a:gd name="T18" fmla="*/ 368532 w 201"/>
                <a:gd name="T19" fmla="*/ 143910 h 203"/>
                <a:gd name="T20" fmla="*/ 347106 w 201"/>
                <a:gd name="T21" fmla="*/ 109543 h 203"/>
                <a:gd name="T22" fmla="*/ 377102 w 201"/>
                <a:gd name="T23" fmla="*/ 73029 h 203"/>
                <a:gd name="T24" fmla="*/ 327822 w 201"/>
                <a:gd name="T25" fmla="*/ 32219 h 203"/>
                <a:gd name="T26" fmla="*/ 297825 w 201"/>
                <a:gd name="T27" fmla="*/ 68733 h 203"/>
                <a:gd name="T28" fmla="*/ 246402 w 201"/>
                <a:gd name="T29" fmla="*/ 49402 h 203"/>
                <a:gd name="T30" fmla="*/ 246402 w 201"/>
                <a:gd name="T31" fmla="*/ 2148 h 203"/>
                <a:gd name="T32" fmla="*/ 216405 w 201"/>
                <a:gd name="T33" fmla="*/ 0 h 203"/>
                <a:gd name="T34" fmla="*/ 184266 w 201"/>
                <a:gd name="T35" fmla="*/ 2148 h 203"/>
                <a:gd name="T36" fmla="*/ 184266 w 201"/>
                <a:gd name="T37" fmla="*/ 49402 h 203"/>
                <a:gd name="T38" fmla="*/ 145699 w 201"/>
                <a:gd name="T39" fmla="*/ 62289 h 203"/>
                <a:gd name="T40" fmla="*/ 117844 w 201"/>
                <a:gd name="T41" fmla="*/ 23627 h 203"/>
                <a:gd name="T42" fmla="*/ 66421 w 201"/>
                <a:gd name="T43" fmla="*/ 60142 h 203"/>
                <a:gd name="T44" fmla="*/ 92133 w 201"/>
                <a:gd name="T45" fmla="*/ 98804 h 203"/>
                <a:gd name="T46" fmla="*/ 68564 w 201"/>
                <a:gd name="T47" fmla="*/ 128875 h 203"/>
                <a:gd name="T48" fmla="*/ 25712 w 201"/>
                <a:gd name="T49" fmla="*/ 113839 h 203"/>
                <a:gd name="T50" fmla="*/ 2143 w 201"/>
                <a:gd name="T51" fmla="*/ 173981 h 203"/>
                <a:gd name="T52" fmla="*/ 47138 w 201"/>
                <a:gd name="T53" fmla="*/ 189016 h 203"/>
                <a:gd name="T54" fmla="*/ 44995 w 201"/>
                <a:gd name="T55" fmla="*/ 216939 h 203"/>
                <a:gd name="T56" fmla="*/ 44995 w 201"/>
                <a:gd name="T57" fmla="*/ 229827 h 203"/>
                <a:gd name="T58" fmla="*/ 0 w 201"/>
                <a:gd name="T59" fmla="*/ 242714 h 203"/>
                <a:gd name="T60" fmla="*/ 14998 w 201"/>
                <a:gd name="T61" fmla="*/ 305003 h 203"/>
                <a:gd name="T62" fmla="*/ 59994 w 201"/>
                <a:gd name="T63" fmla="*/ 292116 h 203"/>
                <a:gd name="T64" fmla="*/ 83562 w 201"/>
                <a:gd name="T65" fmla="*/ 326483 h 203"/>
                <a:gd name="T66" fmla="*/ 53566 w 201"/>
                <a:gd name="T67" fmla="*/ 362997 h 203"/>
                <a:gd name="T68" fmla="*/ 100703 w 201"/>
                <a:gd name="T69" fmla="*/ 403807 h 203"/>
                <a:gd name="T70" fmla="*/ 130700 w 201"/>
                <a:gd name="T71" fmla="*/ 367293 h 203"/>
                <a:gd name="T72" fmla="*/ 184266 w 201"/>
                <a:gd name="T73" fmla="*/ 386624 h 203"/>
                <a:gd name="T74" fmla="*/ 184266 w 201"/>
                <a:gd name="T75" fmla="*/ 433878 h 203"/>
                <a:gd name="T76" fmla="*/ 216405 w 201"/>
                <a:gd name="T77" fmla="*/ 436026 h 203"/>
                <a:gd name="T78" fmla="*/ 246402 w 201"/>
                <a:gd name="T79" fmla="*/ 433878 h 203"/>
                <a:gd name="T80" fmla="*/ 246402 w 201"/>
                <a:gd name="T81" fmla="*/ 386624 h 203"/>
                <a:gd name="T82" fmla="*/ 287112 w 201"/>
                <a:gd name="T83" fmla="*/ 373737 h 203"/>
                <a:gd name="T84" fmla="*/ 312824 w 201"/>
                <a:gd name="T85" fmla="*/ 412399 h 203"/>
                <a:gd name="T86" fmla="*/ 364247 w 201"/>
                <a:gd name="T87" fmla="*/ 375884 h 203"/>
                <a:gd name="T88" fmla="*/ 338535 w 201"/>
                <a:gd name="T89" fmla="*/ 337222 h 203"/>
                <a:gd name="T90" fmla="*/ 362104 w 201"/>
                <a:gd name="T91" fmla="*/ 305003 h 203"/>
                <a:gd name="T92" fmla="*/ 407099 w 201"/>
                <a:gd name="T93" fmla="*/ 322187 h 203"/>
                <a:gd name="T94" fmla="*/ 428525 w 201"/>
                <a:gd name="T95" fmla="*/ 259897 h 203"/>
                <a:gd name="T96" fmla="*/ 383530 w 201"/>
                <a:gd name="T97" fmla="*/ 244862 h 203"/>
                <a:gd name="T98" fmla="*/ 385673 w 201"/>
                <a:gd name="T99" fmla="*/ 216939 h 203"/>
                <a:gd name="T100" fmla="*/ 216405 w 201"/>
                <a:gd name="T101" fmla="*/ 339370 h 203"/>
                <a:gd name="T102" fmla="*/ 100703 w 201"/>
                <a:gd name="T103" fmla="*/ 221235 h 203"/>
                <a:gd name="T104" fmla="*/ 216405 w 201"/>
                <a:gd name="T105" fmla="*/ 105248 h 203"/>
                <a:gd name="T106" fmla="*/ 332107 w 201"/>
                <a:gd name="T107" fmla="*/ 221235 h 203"/>
                <a:gd name="T108" fmla="*/ 216405 w 201"/>
                <a:gd name="T109" fmla="*/ 33937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41" name="文本框 86"/>
            <p:cNvSpPr txBox="1">
              <a:spLocks noChangeArrowheads="1"/>
            </p:cNvSpPr>
            <p:nvPr/>
          </p:nvSpPr>
          <p:spPr bwMode="auto">
            <a:xfrm>
              <a:off x="3589996"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Sample</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rPr>
                <a:t>TEXT</a:t>
              </a:r>
              <a:endParaRPr kumimoji="0" lang="zh-CN" altLang="en-US"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endParaRPr>
            </a:p>
          </p:txBody>
        </p:sp>
      </p:grpSp>
      <p:grpSp>
        <p:nvGrpSpPr>
          <p:cNvPr id="8" name="组合 7"/>
          <p:cNvGrpSpPr/>
          <p:nvPr/>
        </p:nvGrpSpPr>
        <p:grpSpPr>
          <a:xfrm>
            <a:off x="4671097" y="1398363"/>
            <a:ext cx="1241353" cy="1226587"/>
            <a:chOff x="4966284" y="1452799"/>
            <a:chExt cx="1319800" cy="1304100"/>
          </a:xfrm>
        </p:grpSpPr>
        <p:sp>
          <p:nvSpPr>
            <p:cNvPr id="5" name="椭圆 4"/>
            <p:cNvSpPr/>
            <p:nvPr/>
          </p:nvSpPr>
          <p:spPr>
            <a:xfrm>
              <a:off x="4966284"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69" name="椭圆 68"/>
            <p:cNvSpPr/>
            <p:nvPr/>
          </p:nvSpPr>
          <p:spPr>
            <a:xfrm>
              <a:off x="5005234" y="1502688"/>
              <a:ext cx="1234220" cy="121765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75" name="组合 74"/>
            <p:cNvGrpSpPr>
              <a:grpSpLocks noChangeAspect="1"/>
            </p:cNvGrpSpPr>
            <p:nvPr/>
          </p:nvGrpSpPr>
          <p:grpSpPr>
            <a:xfrm>
              <a:off x="5367231" y="1628888"/>
              <a:ext cx="423100" cy="317548"/>
              <a:chOff x="10004425" y="1971676"/>
              <a:chExt cx="1593850" cy="1211262"/>
            </a:xfrm>
            <a:solidFill>
              <a:schemeClr val="bg1"/>
            </a:solidFill>
          </p:grpSpPr>
          <p:sp>
            <p:nvSpPr>
              <p:cNvPr id="76"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77"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78"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79"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80"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sp>
            <p:nvSpPr>
              <p:cNvPr id="81"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0000"/>
                  </a:solidFill>
                  <a:effectLst/>
                  <a:uLnTx/>
                  <a:uFillTx/>
                  <a:latin typeface="Arial"/>
                  <a:ea typeface="微软雅黑"/>
                  <a:cs typeface="+mn-cs"/>
                </a:endParaRPr>
              </a:p>
            </p:txBody>
          </p:sp>
        </p:grpSp>
        <p:sp>
          <p:nvSpPr>
            <p:cNvPr id="68642" name="文本框 87"/>
            <p:cNvSpPr txBox="1">
              <a:spLocks noChangeArrowheads="1"/>
            </p:cNvSpPr>
            <p:nvPr/>
          </p:nvSpPr>
          <p:spPr bwMode="auto">
            <a:xfrm>
              <a:off x="5222963"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Sample</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rPr>
                <a:t>TEXT</a:t>
              </a:r>
              <a:endParaRPr kumimoji="0" lang="zh-CN" altLang="en-US" sz="1505" b="0" i="0" u="none" strike="noStrike" kern="1200" cap="none" spc="0" normalizeH="0" baseline="0" noProof="0">
                <a:ln>
                  <a:noFill/>
                </a:ln>
                <a:solidFill>
                  <a:srgbClr val="FFFFFF"/>
                </a:solidFill>
                <a:effectLst/>
                <a:uLnTx/>
                <a:uFillTx/>
                <a:latin typeface="Arial Black" pitchFamily="34" charset="0"/>
                <a:ea typeface="微软雅黑" pitchFamily="34" charset="-122"/>
                <a:cs typeface="+mn-cs"/>
              </a:endParaRPr>
            </a:p>
          </p:txBody>
        </p:sp>
      </p:grpSp>
      <p:grpSp>
        <p:nvGrpSpPr>
          <p:cNvPr id="9" name="组合 8"/>
          <p:cNvGrpSpPr/>
          <p:nvPr/>
        </p:nvGrpSpPr>
        <p:grpSpPr>
          <a:xfrm>
            <a:off x="6191474" y="1398363"/>
            <a:ext cx="1241353" cy="1226587"/>
            <a:chOff x="6582741" y="1452799"/>
            <a:chExt cx="1319800" cy="1304100"/>
          </a:xfrm>
        </p:grpSpPr>
        <p:sp>
          <p:nvSpPr>
            <p:cNvPr id="6" name="椭圆 5"/>
            <p:cNvSpPr/>
            <p:nvPr/>
          </p:nvSpPr>
          <p:spPr>
            <a:xfrm>
              <a:off x="6582741" y="1452799"/>
              <a:ext cx="1319800" cy="1304100"/>
            </a:xfrm>
            <a:prstGeom prst="ellipse">
              <a:avLst/>
            </a:prstGeom>
            <a:solidFill>
              <a:srgbClr val="F0F0F0"/>
            </a:solidFill>
            <a:ln w="31750" cap="flat">
              <a:gradFill flip="none" rotWithShape="1">
                <a:gsLst>
                  <a:gs pos="0">
                    <a:srgbClr val="FFFFFF"/>
                  </a:gs>
                  <a:gs pos="100000">
                    <a:srgbClr val="F0F0F0"/>
                  </a:gs>
                </a:gsLst>
                <a:lin ang="2700000" scaled="1"/>
                <a:tileRect/>
              </a:gradFill>
              <a:prstDash val="solid"/>
              <a:miter lim="800000"/>
              <a:headEnd/>
              <a:tailEnd/>
            </a:ln>
            <a:effectLst>
              <a:outerShdw blurRad="254000" dist="101600" dir="2700000" sx="102000" sy="102000" algn="tl" rotWithShape="0">
                <a:prstClr val="black">
                  <a:alpha val="3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70" name="椭圆 69"/>
            <p:cNvSpPr/>
            <p:nvPr/>
          </p:nvSpPr>
          <p:spPr>
            <a:xfrm>
              <a:off x="6625542" y="1496438"/>
              <a:ext cx="1234220" cy="121765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8634" name="Freeform 266"/>
            <p:cNvSpPr>
              <a:spLocks noChangeAspect="1" noEditPoints="1"/>
            </p:cNvSpPr>
            <p:nvPr/>
          </p:nvSpPr>
          <p:spPr bwMode="auto">
            <a:xfrm>
              <a:off x="7078722" y="1572697"/>
              <a:ext cx="327860" cy="355044"/>
            </a:xfrm>
            <a:custGeom>
              <a:avLst/>
              <a:gdLst>
                <a:gd name="T0" fmla="*/ 139650 w 183"/>
                <a:gd name="T1" fmla="*/ 49677 h 200"/>
                <a:gd name="T2" fmla="*/ 81087 w 183"/>
                <a:gd name="T3" fmla="*/ 24839 h 200"/>
                <a:gd name="T4" fmla="*/ 0 w 183"/>
                <a:gd name="T5" fmla="*/ 108386 h 200"/>
                <a:gd name="T6" fmla="*/ 20272 w 183"/>
                <a:gd name="T7" fmla="*/ 164838 h 200"/>
                <a:gd name="T8" fmla="*/ 139650 w 183"/>
                <a:gd name="T9" fmla="*/ 49677 h 200"/>
                <a:gd name="T10" fmla="*/ 331107 w 183"/>
                <a:gd name="T11" fmla="*/ 24839 h 200"/>
                <a:gd name="T12" fmla="*/ 268039 w 183"/>
                <a:gd name="T13" fmla="*/ 51935 h 200"/>
                <a:gd name="T14" fmla="*/ 382912 w 183"/>
                <a:gd name="T15" fmla="*/ 171612 h 200"/>
                <a:gd name="T16" fmla="*/ 412194 w 183"/>
                <a:gd name="T17" fmla="*/ 108386 h 200"/>
                <a:gd name="T18" fmla="*/ 331107 w 183"/>
                <a:gd name="T19" fmla="*/ 24839 h 200"/>
                <a:gd name="T20" fmla="*/ 380660 w 183"/>
                <a:gd name="T21" fmla="*/ 232579 h 200"/>
                <a:gd name="T22" fmla="*/ 216233 w 183"/>
                <a:gd name="T23" fmla="*/ 51935 h 200"/>
                <a:gd name="T24" fmla="*/ 216233 w 183"/>
                <a:gd name="T25" fmla="*/ 13548 h 200"/>
                <a:gd name="T26" fmla="*/ 220738 w 183"/>
                <a:gd name="T27" fmla="*/ 13548 h 200"/>
                <a:gd name="T28" fmla="*/ 229747 w 183"/>
                <a:gd name="T29" fmla="*/ 6774 h 200"/>
                <a:gd name="T30" fmla="*/ 220738 w 183"/>
                <a:gd name="T31" fmla="*/ 0 h 200"/>
                <a:gd name="T32" fmla="*/ 182447 w 183"/>
                <a:gd name="T33" fmla="*/ 0 h 200"/>
                <a:gd name="T34" fmla="*/ 175689 w 183"/>
                <a:gd name="T35" fmla="*/ 6774 h 200"/>
                <a:gd name="T36" fmla="*/ 182447 w 183"/>
                <a:gd name="T37" fmla="*/ 13548 h 200"/>
                <a:gd name="T38" fmla="*/ 189204 w 183"/>
                <a:gd name="T39" fmla="*/ 13548 h 200"/>
                <a:gd name="T40" fmla="*/ 189204 w 183"/>
                <a:gd name="T41" fmla="*/ 51935 h 200"/>
                <a:gd name="T42" fmla="*/ 20272 w 183"/>
                <a:gd name="T43" fmla="*/ 232579 h 200"/>
                <a:gd name="T44" fmla="*/ 85592 w 183"/>
                <a:gd name="T45" fmla="*/ 370320 h 200"/>
                <a:gd name="T46" fmla="*/ 65320 w 183"/>
                <a:gd name="T47" fmla="*/ 429030 h 200"/>
                <a:gd name="T48" fmla="*/ 74330 w 183"/>
                <a:gd name="T49" fmla="*/ 447094 h 200"/>
                <a:gd name="T50" fmla="*/ 78835 w 183"/>
                <a:gd name="T51" fmla="*/ 449352 h 200"/>
                <a:gd name="T52" fmla="*/ 96854 w 183"/>
                <a:gd name="T53" fmla="*/ 442578 h 200"/>
                <a:gd name="T54" fmla="*/ 119379 w 183"/>
                <a:gd name="T55" fmla="*/ 392901 h 200"/>
                <a:gd name="T56" fmla="*/ 200466 w 183"/>
                <a:gd name="T57" fmla="*/ 413223 h 200"/>
                <a:gd name="T58" fmla="*/ 281553 w 183"/>
                <a:gd name="T59" fmla="*/ 392901 h 200"/>
                <a:gd name="T60" fmla="*/ 306330 w 183"/>
                <a:gd name="T61" fmla="*/ 442578 h 200"/>
                <a:gd name="T62" fmla="*/ 324349 w 183"/>
                <a:gd name="T63" fmla="*/ 449352 h 200"/>
                <a:gd name="T64" fmla="*/ 328854 w 183"/>
                <a:gd name="T65" fmla="*/ 447094 h 200"/>
                <a:gd name="T66" fmla="*/ 335612 w 183"/>
                <a:gd name="T67" fmla="*/ 429030 h 200"/>
                <a:gd name="T68" fmla="*/ 317592 w 183"/>
                <a:gd name="T69" fmla="*/ 370320 h 200"/>
                <a:gd name="T70" fmla="*/ 380660 w 183"/>
                <a:gd name="T71" fmla="*/ 232579 h 200"/>
                <a:gd name="T72" fmla="*/ 200466 w 183"/>
                <a:gd name="T73" fmla="*/ 377094 h 200"/>
                <a:gd name="T74" fmla="*/ 56311 w 183"/>
                <a:gd name="T75" fmla="*/ 232579 h 200"/>
                <a:gd name="T76" fmla="*/ 200466 w 183"/>
                <a:gd name="T77" fmla="*/ 88064 h 200"/>
                <a:gd name="T78" fmla="*/ 344621 w 183"/>
                <a:gd name="T79" fmla="*/ 232579 h 200"/>
                <a:gd name="T80" fmla="*/ 200466 w 183"/>
                <a:gd name="T81" fmla="*/ 377094 h 200"/>
                <a:gd name="T82" fmla="*/ 218485 w 183"/>
                <a:gd name="T83" fmla="*/ 250644 h 200"/>
                <a:gd name="T84" fmla="*/ 225243 w 183"/>
                <a:gd name="T85" fmla="*/ 232579 h 200"/>
                <a:gd name="T86" fmla="*/ 204971 w 183"/>
                <a:gd name="T87" fmla="*/ 207741 h 200"/>
                <a:gd name="T88" fmla="*/ 204971 w 183"/>
                <a:gd name="T89" fmla="*/ 124193 h 200"/>
                <a:gd name="T90" fmla="*/ 200466 w 183"/>
                <a:gd name="T91" fmla="*/ 119677 h 200"/>
                <a:gd name="T92" fmla="*/ 195961 w 183"/>
                <a:gd name="T93" fmla="*/ 124193 h 200"/>
                <a:gd name="T94" fmla="*/ 195961 w 183"/>
                <a:gd name="T95" fmla="*/ 207741 h 200"/>
                <a:gd name="T96" fmla="*/ 175689 w 183"/>
                <a:gd name="T97" fmla="*/ 232579 h 200"/>
                <a:gd name="T98" fmla="*/ 200466 w 183"/>
                <a:gd name="T99" fmla="*/ 257418 h 200"/>
                <a:gd name="T100" fmla="*/ 209476 w 183"/>
                <a:gd name="T101" fmla="*/ 255160 h 200"/>
                <a:gd name="T102" fmla="*/ 234252 w 183"/>
                <a:gd name="T103" fmla="*/ 295805 h 200"/>
                <a:gd name="T104" fmla="*/ 241010 w 183"/>
                <a:gd name="T105" fmla="*/ 298063 h 200"/>
                <a:gd name="T106" fmla="*/ 243262 w 183"/>
                <a:gd name="T107" fmla="*/ 291288 h 200"/>
                <a:gd name="T108" fmla="*/ 218485 w 183"/>
                <a:gd name="T109" fmla="*/ 25064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43" name="文本框 88"/>
            <p:cNvSpPr txBox="1">
              <a:spLocks noChangeArrowheads="1"/>
            </p:cNvSpPr>
            <p:nvPr/>
          </p:nvSpPr>
          <p:spPr bwMode="auto">
            <a:xfrm>
              <a:off x="6854665" y="2070259"/>
              <a:ext cx="760137"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rPr>
                <a:t>Sample</a:t>
              </a: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dirty="0">
                  <a:ln>
                    <a:noFill/>
                  </a:ln>
                  <a:solidFill>
                    <a:srgbClr val="FFFFFF"/>
                  </a:solidFill>
                  <a:effectLst/>
                  <a:uLnTx/>
                  <a:uFillTx/>
                  <a:latin typeface="Arial Black" pitchFamily="34" charset="0"/>
                  <a:ea typeface="微软雅黑" pitchFamily="34" charset="-122"/>
                  <a:cs typeface="+mn-cs"/>
                </a:rPr>
                <a:t>TEXT</a:t>
              </a:r>
              <a:endParaRPr kumimoji="0" lang="zh-CN" altLang="en-US" sz="1505" b="0" i="0" u="none" strike="noStrike" kern="1200" cap="none" spc="0" normalizeH="0" baseline="0" noProof="0" dirty="0">
                <a:ln>
                  <a:noFill/>
                </a:ln>
                <a:solidFill>
                  <a:srgbClr val="FFFFFF"/>
                </a:solidFill>
                <a:effectLst/>
                <a:uLnTx/>
                <a:uFillTx/>
                <a:latin typeface="Arial Black" pitchFamily="34" charset="0"/>
                <a:ea typeface="微软雅黑" pitchFamily="34" charset="-122"/>
                <a:cs typeface="+mn-cs"/>
              </a:endParaRPr>
            </a:p>
          </p:txBody>
        </p:sp>
      </p:grpSp>
      <p:grpSp>
        <p:nvGrpSpPr>
          <p:cNvPr id="10" name="组合 9"/>
          <p:cNvGrpSpPr/>
          <p:nvPr/>
        </p:nvGrpSpPr>
        <p:grpSpPr>
          <a:xfrm>
            <a:off x="2614613" y="4215588"/>
            <a:ext cx="667941" cy="638486"/>
            <a:chOff x="2779842" y="4448056"/>
            <a:chExt cx="710151" cy="678835"/>
          </a:xfrm>
        </p:grpSpPr>
        <p:pic>
          <p:nvPicPr>
            <p:cNvPr id="90" name="图片 8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9842" y="4448056"/>
              <a:ext cx="670909" cy="662583"/>
            </a:xfrm>
            <a:prstGeom prst="rect">
              <a:avLst/>
            </a:prstGeom>
            <a:effectLst>
              <a:outerShdw blurRad="279400" dist="152400" dir="2700000" sx="102000" sy="102000" algn="tl" rotWithShape="0">
                <a:prstClr val="black">
                  <a:alpha val="28000"/>
                </a:prstClr>
              </a:outerShdw>
            </a:effectLst>
          </p:spPr>
        </p:pic>
        <p:sp>
          <p:nvSpPr>
            <p:cNvPr id="91" name="椭圆 90"/>
            <p:cNvSpPr/>
            <p:nvPr/>
          </p:nvSpPr>
          <p:spPr>
            <a:xfrm>
              <a:off x="2821616" y="4491812"/>
              <a:ext cx="582298" cy="575072"/>
            </a:xfrm>
            <a:prstGeom prst="ellipse">
              <a:avLst/>
            </a:prstGeom>
            <a:solidFill>
              <a:schemeClr val="bg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8646" name="组合 91"/>
            <p:cNvGrpSpPr>
              <a:grpSpLocks/>
            </p:cNvGrpSpPr>
            <p:nvPr/>
          </p:nvGrpSpPr>
          <p:grpSpPr bwMode="auto">
            <a:xfrm>
              <a:off x="2960861" y="4646831"/>
              <a:ext cx="529132" cy="480060"/>
              <a:chOff x="12327405" y="858403"/>
              <a:chExt cx="833274" cy="767141"/>
            </a:xfrm>
          </p:grpSpPr>
          <p:sp>
            <p:nvSpPr>
              <p:cNvPr id="93"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8673"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74"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2" name="组合 11"/>
          <p:cNvGrpSpPr/>
          <p:nvPr/>
        </p:nvGrpSpPr>
        <p:grpSpPr>
          <a:xfrm>
            <a:off x="4867276" y="3218467"/>
            <a:ext cx="667941" cy="622025"/>
            <a:chOff x="5174860" y="3387923"/>
            <a:chExt cx="710151" cy="661333"/>
          </a:xfrm>
        </p:grpSpPr>
        <p:pic>
          <p:nvPicPr>
            <p:cNvPr id="102" name="图片 1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4860" y="3387923"/>
              <a:ext cx="669643" cy="661333"/>
            </a:xfrm>
            <a:prstGeom prst="rect">
              <a:avLst/>
            </a:prstGeom>
            <a:effectLst>
              <a:outerShdw blurRad="279400" dist="152400" dir="2700000" sx="102000" sy="102000" algn="tl" rotWithShape="0">
                <a:prstClr val="black">
                  <a:alpha val="28000"/>
                </a:prstClr>
              </a:outerShdw>
            </a:effectLst>
          </p:spPr>
        </p:pic>
        <p:sp>
          <p:nvSpPr>
            <p:cNvPr id="103" name="椭圆 102"/>
            <p:cNvSpPr/>
            <p:nvPr/>
          </p:nvSpPr>
          <p:spPr>
            <a:xfrm>
              <a:off x="5217899" y="3430429"/>
              <a:ext cx="583565" cy="576322"/>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8651" name="组合 107"/>
            <p:cNvGrpSpPr>
              <a:grpSpLocks/>
            </p:cNvGrpSpPr>
            <p:nvPr/>
          </p:nvGrpSpPr>
          <p:grpSpPr bwMode="auto">
            <a:xfrm>
              <a:off x="5344486" y="3562945"/>
              <a:ext cx="540525" cy="481311"/>
              <a:chOff x="5405438" y="6815138"/>
              <a:chExt cx="511175" cy="460375"/>
            </a:xfrm>
          </p:grpSpPr>
          <p:sp>
            <p:nvSpPr>
              <p:cNvPr id="10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866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6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1" name="组合 10"/>
          <p:cNvGrpSpPr/>
          <p:nvPr/>
        </p:nvGrpSpPr>
        <p:grpSpPr>
          <a:xfrm>
            <a:off x="3615929" y="3218467"/>
            <a:ext cx="679846" cy="622025"/>
            <a:chOff x="3844435" y="3387923"/>
            <a:chExt cx="722809" cy="661333"/>
          </a:xfrm>
        </p:grpSpPr>
        <p:pic>
          <p:nvPicPr>
            <p:cNvPr id="96" name="图片 9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4435" y="3387923"/>
              <a:ext cx="670909" cy="661333"/>
            </a:xfrm>
            <a:prstGeom prst="rect">
              <a:avLst/>
            </a:prstGeom>
            <a:effectLst>
              <a:outerShdw blurRad="279400" dist="152400" dir="2700000" sx="102000" sy="102000" algn="tl" rotWithShape="0">
                <a:prstClr val="black">
                  <a:alpha val="28000"/>
                </a:prstClr>
              </a:outerShdw>
            </a:effectLst>
          </p:spPr>
        </p:pic>
        <p:sp>
          <p:nvSpPr>
            <p:cNvPr id="97" name="椭圆 96"/>
            <p:cNvSpPr/>
            <p:nvPr/>
          </p:nvSpPr>
          <p:spPr>
            <a:xfrm>
              <a:off x="3888740" y="3430429"/>
              <a:ext cx="582298" cy="576322"/>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8652" name="组合 111"/>
            <p:cNvGrpSpPr>
              <a:grpSpLocks/>
            </p:cNvGrpSpPr>
            <p:nvPr/>
          </p:nvGrpSpPr>
          <p:grpSpPr bwMode="auto">
            <a:xfrm>
              <a:off x="4026720" y="3562945"/>
              <a:ext cx="540524" cy="481311"/>
              <a:chOff x="952501" y="6013451"/>
              <a:chExt cx="511175" cy="460375"/>
            </a:xfrm>
          </p:grpSpPr>
          <p:sp>
            <p:nvSpPr>
              <p:cNvPr id="11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866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6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3" name="组合 12"/>
          <p:cNvGrpSpPr/>
          <p:nvPr/>
        </p:nvGrpSpPr>
        <p:grpSpPr>
          <a:xfrm>
            <a:off x="5887641" y="4215588"/>
            <a:ext cx="685800" cy="623200"/>
            <a:chOff x="6259707" y="4448056"/>
            <a:chExt cx="729139" cy="662583"/>
          </a:xfrm>
        </p:grpSpPr>
        <p:pic>
          <p:nvPicPr>
            <p:cNvPr id="117" name="图片 1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9707" y="4448056"/>
              <a:ext cx="669643" cy="662583"/>
            </a:xfrm>
            <a:prstGeom prst="rect">
              <a:avLst/>
            </a:prstGeom>
            <a:effectLst>
              <a:outerShdw blurRad="279400" dist="152400" dir="2700000" sx="102000" sy="102000" algn="tl" rotWithShape="0">
                <a:prstClr val="black">
                  <a:alpha val="28000"/>
                </a:prstClr>
              </a:outerShdw>
            </a:effectLst>
          </p:spPr>
        </p:pic>
        <p:sp>
          <p:nvSpPr>
            <p:cNvPr id="116" name="椭圆 115"/>
            <p:cNvSpPr/>
            <p:nvPr/>
          </p:nvSpPr>
          <p:spPr>
            <a:xfrm>
              <a:off x="6300215" y="4491812"/>
              <a:ext cx="582298" cy="575072"/>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8654" name="组合 117"/>
            <p:cNvGrpSpPr>
              <a:grpSpLocks/>
            </p:cNvGrpSpPr>
            <p:nvPr/>
          </p:nvGrpSpPr>
          <p:grpSpPr bwMode="auto">
            <a:xfrm>
              <a:off x="6439460" y="4610577"/>
              <a:ext cx="549386" cy="482560"/>
              <a:chOff x="688976" y="7240588"/>
              <a:chExt cx="519113" cy="461963"/>
            </a:xfrm>
          </p:grpSpPr>
          <p:sp>
            <p:nvSpPr>
              <p:cNvPr id="11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865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865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Tree>
    <p:extLst>
      <p:ext uri="{BB962C8B-B14F-4D97-AF65-F5344CB8AC3E}">
        <p14:creationId xmlns:p14="http://schemas.microsoft.com/office/powerpoint/2010/main" val="4658443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250"/>
                                        <p:tgtEl>
                                          <p:spTgt spid="84"/>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down)">
                                      <p:cBhvr>
                                        <p:cTn id="11" dur="250"/>
                                        <p:tgtEl>
                                          <p:spTgt spid="25"/>
                                        </p:tgtEl>
                                      </p:cBhvr>
                                    </p:animEffect>
                                  </p:childTnLst>
                                </p:cTn>
                              </p:par>
                            </p:childTnLst>
                          </p:cTn>
                        </p:par>
                        <p:par>
                          <p:cTn id="12" fill="hold">
                            <p:stCondLst>
                              <p:cond delay="500"/>
                            </p:stCondLst>
                            <p:childTnLst>
                              <p:par>
                                <p:cTn id="13" presetID="23"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250" fill="hold"/>
                                        <p:tgtEl>
                                          <p:spTgt spid="10"/>
                                        </p:tgtEl>
                                        <p:attrNameLst>
                                          <p:attrName>ppt_w</p:attrName>
                                        </p:attrNameLst>
                                      </p:cBhvr>
                                      <p:tavLst>
                                        <p:tav tm="0">
                                          <p:val>
                                            <p:fltVal val="0"/>
                                          </p:val>
                                        </p:tav>
                                        <p:tav tm="100000">
                                          <p:val>
                                            <p:strVal val="#ppt_w"/>
                                          </p:val>
                                        </p:tav>
                                      </p:tavLst>
                                    </p:anim>
                                    <p:anim calcmode="lin" valueType="num">
                                      <p:cBhvr>
                                        <p:cTn id="16" dur="250" fill="hold"/>
                                        <p:tgtEl>
                                          <p:spTgt spid="10"/>
                                        </p:tgtEl>
                                        <p:attrNameLst>
                                          <p:attrName>ppt_h</p:attrName>
                                        </p:attrNameLst>
                                      </p:cBhvr>
                                      <p:tavLst>
                                        <p:tav tm="0">
                                          <p:val>
                                            <p:fltVal val="0"/>
                                          </p:val>
                                        </p:tav>
                                        <p:tav tm="100000">
                                          <p:val>
                                            <p:strVal val="#ppt_h"/>
                                          </p:val>
                                        </p:tav>
                                      </p:tavLst>
                                    </p:anim>
                                  </p:childTnLst>
                                </p:cTn>
                              </p:par>
                            </p:childTnLst>
                          </p:cTn>
                        </p:par>
                        <p:par>
                          <p:cTn id="17" fill="hold">
                            <p:stCondLst>
                              <p:cond delay="750"/>
                            </p:stCondLst>
                            <p:childTnLst>
                              <p:par>
                                <p:cTn id="18" presetID="22" presetClass="entr" presetSubtype="4"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250"/>
                                        <p:tgtEl>
                                          <p:spTgt spid="21"/>
                                        </p:tgtEl>
                                      </p:cBhvr>
                                    </p:animEffect>
                                  </p:childTnLst>
                                </p:cTn>
                              </p:par>
                            </p:childTnLst>
                          </p:cTn>
                        </p:par>
                        <p:par>
                          <p:cTn id="21" fill="hold">
                            <p:stCondLst>
                              <p:cond delay="1000"/>
                            </p:stCondLst>
                            <p:childTnLst>
                              <p:par>
                                <p:cTn id="22" presetID="49" presetClass="entr" presetSubtype="0" decel="10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250" fill="hold"/>
                                        <p:tgtEl>
                                          <p:spTgt spid="2"/>
                                        </p:tgtEl>
                                        <p:attrNameLst>
                                          <p:attrName>ppt_w</p:attrName>
                                        </p:attrNameLst>
                                      </p:cBhvr>
                                      <p:tavLst>
                                        <p:tav tm="0">
                                          <p:val>
                                            <p:fltVal val="0"/>
                                          </p:val>
                                        </p:tav>
                                        <p:tav tm="100000">
                                          <p:val>
                                            <p:strVal val="#ppt_w"/>
                                          </p:val>
                                        </p:tav>
                                      </p:tavLst>
                                    </p:anim>
                                    <p:anim calcmode="lin" valueType="num">
                                      <p:cBhvr>
                                        <p:cTn id="25" dur="250" fill="hold"/>
                                        <p:tgtEl>
                                          <p:spTgt spid="2"/>
                                        </p:tgtEl>
                                        <p:attrNameLst>
                                          <p:attrName>ppt_h</p:attrName>
                                        </p:attrNameLst>
                                      </p:cBhvr>
                                      <p:tavLst>
                                        <p:tav tm="0">
                                          <p:val>
                                            <p:fltVal val="0"/>
                                          </p:val>
                                        </p:tav>
                                        <p:tav tm="100000">
                                          <p:val>
                                            <p:strVal val="#ppt_h"/>
                                          </p:val>
                                        </p:tav>
                                      </p:tavLst>
                                    </p:anim>
                                    <p:anim calcmode="lin" valueType="num">
                                      <p:cBhvr>
                                        <p:cTn id="26" dur="250" fill="hold"/>
                                        <p:tgtEl>
                                          <p:spTgt spid="2"/>
                                        </p:tgtEl>
                                        <p:attrNameLst>
                                          <p:attrName>style.rotation</p:attrName>
                                        </p:attrNameLst>
                                      </p:cBhvr>
                                      <p:tavLst>
                                        <p:tav tm="0">
                                          <p:val>
                                            <p:fltVal val="360"/>
                                          </p:val>
                                        </p:tav>
                                        <p:tav tm="100000">
                                          <p:val>
                                            <p:fltVal val="0"/>
                                          </p:val>
                                        </p:tav>
                                      </p:tavLst>
                                    </p:anim>
                                    <p:animEffect transition="in" filter="fade">
                                      <p:cBhvr>
                                        <p:cTn id="27" dur="250"/>
                                        <p:tgtEl>
                                          <p:spTgt spid="2"/>
                                        </p:tgtEl>
                                      </p:cBhvr>
                                    </p:animEffect>
                                  </p:childTnLst>
                                </p:cTn>
                              </p:par>
                            </p:childTnLst>
                          </p:cTn>
                        </p:par>
                        <p:par>
                          <p:cTn id="28" fill="hold">
                            <p:stCondLst>
                              <p:cond delay="1250"/>
                            </p:stCondLst>
                            <p:childTnLst>
                              <p:par>
                                <p:cTn id="29" presetID="2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250" fill="hold"/>
                                        <p:tgtEl>
                                          <p:spTgt spid="11"/>
                                        </p:tgtEl>
                                        <p:attrNameLst>
                                          <p:attrName>ppt_w</p:attrName>
                                        </p:attrNameLst>
                                      </p:cBhvr>
                                      <p:tavLst>
                                        <p:tav tm="0">
                                          <p:val>
                                            <p:fltVal val="0"/>
                                          </p:val>
                                        </p:tav>
                                        <p:tav tm="100000">
                                          <p:val>
                                            <p:strVal val="#ppt_w"/>
                                          </p:val>
                                        </p:tav>
                                      </p:tavLst>
                                    </p:anim>
                                    <p:anim calcmode="lin" valueType="num">
                                      <p:cBhvr>
                                        <p:cTn id="32" dur="250" fill="hold"/>
                                        <p:tgtEl>
                                          <p:spTgt spid="11"/>
                                        </p:tgtEl>
                                        <p:attrNameLst>
                                          <p:attrName>ppt_h</p:attrName>
                                        </p:attrNameLst>
                                      </p:cBhvr>
                                      <p:tavLst>
                                        <p:tav tm="0">
                                          <p:val>
                                            <p:fltVal val="0"/>
                                          </p:val>
                                        </p:tav>
                                        <p:tav tm="100000">
                                          <p:val>
                                            <p:strVal val="#ppt_h"/>
                                          </p:val>
                                        </p:tav>
                                      </p:tavLst>
                                    </p:anim>
                                  </p:childTnLst>
                                </p:cTn>
                              </p:par>
                            </p:childTnLst>
                          </p:cTn>
                        </p:par>
                        <p:par>
                          <p:cTn id="33" fill="hold">
                            <p:stCondLst>
                              <p:cond delay="1500"/>
                            </p:stCondLst>
                            <p:childTnLst>
                              <p:par>
                                <p:cTn id="34" presetID="22" presetClass="entr" presetSubtype="4"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down)">
                                      <p:cBhvr>
                                        <p:cTn id="36" dur="250"/>
                                        <p:tgtEl>
                                          <p:spTgt spid="20"/>
                                        </p:tgtEl>
                                      </p:cBhvr>
                                    </p:animEffect>
                                  </p:childTnLst>
                                </p:cTn>
                              </p:par>
                            </p:childTnLst>
                          </p:cTn>
                        </p:par>
                        <p:par>
                          <p:cTn id="37" fill="hold">
                            <p:stCondLst>
                              <p:cond delay="1750"/>
                            </p:stCondLst>
                            <p:childTnLst>
                              <p:par>
                                <p:cTn id="38" presetID="49" presetClass="entr" presetSubtype="0" decel="10000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50" fill="hold"/>
                                        <p:tgtEl>
                                          <p:spTgt spid="7"/>
                                        </p:tgtEl>
                                        <p:attrNameLst>
                                          <p:attrName>ppt_w</p:attrName>
                                        </p:attrNameLst>
                                      </p:cBhvr>
                                      <p:tavLst>
                                        <p:tav tm="0">
                                          <p:val>
                                            <p:fltVal val="0"/>
                                          </p:val>
                                        </p:tav>
                                        <p:tav tm="100000">
                                          <p:val>
                                            <p:strVal val="#ppt_w"/>
                                          </p:val>
                                        </p:tav>
                                      </p:tavLst>
                                    </p:anim>
                                    <p:anim calcmode="lin" valueType="num">
                                      <p:cBhvr>
                                        <p:cTn id="41" dur="250" fill="hold"/>
                                        <p:tgtEl>
                                          <p:spTgt spid="7"/>
                                        </p:tgtEl>
                                        <p:attrNameLst>
                                          <p:attrName>ppt_h</p:attrName>
                                        </p:attrNameLst>
                                      </p:cBhvr>
                                      <p:tavLst>
                                        <p:tav tm="0">
                                          <p:val>
                                            <p:fltVal val="0"/>
                                          </p:val>
                                        </p:tav>
                                        <p:tav tm="100000">
                                          <p:val>
                                            <p:strVal val="#ppt_h"/>
                                          </p:val>
                                        </p:tav>
                                      </p:tavLst>
                                    </p:anim>
                                    <p:anim calcmode="lin" valueType="num">
                                      <p:cBhvr>
                                        <p:cTn id="42" dur="250" fill="hold"/>
                                        <p:tgtEl>
                                          <p:spTgt spid="7"/>
                                        </p:tgtEl>
                                        <p:attrNameLst>
                                          <p:attrName>style.rotation</p:attrName>
                                        </p:attrNameLst>
                                      </p:cBhvr>
                                      <p:tavLst>
                                        <p:tav tm="0">
                                          <p:val>
                                            <p:fltVal val="360"/>
                                          </p:val>
                                        </p:tav>
                                        <p:tav tm="100000">
                                          <p:val>
                                            <p:fltVal val="0"/>
                                          </p:val>
                                        </p:tav>
                                      </p:tavLst>
                                    </p:anim>
                                    <p:animEffect transition="in" filter="fade">
                                      <p:cBhvr>
                                        <p:cTn id="43" dur="250"/>
                                        <p:tgtEl>
                                          <p:spTgt spid="7"/>
                                        </p:tgtEl>
                                      </p:cBhvr>
                                    </p:animEffect>
                                  </p:childTnLst>
                                </p:cTn>
                              </p:par>
                            </p:childTnLst>
                          </p:cTn>
                        </p:par>
                        <p:par>
                          <p:cTn id="44" fill="hold">
                            <p:stCondLst>
                              <p:cond delay="2000"/>
                            </p:stCondLst>
                            <p:childTnLst>
                              <p:par>
                                <p:cTn id="45" presetID="23"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250" fill="hold"/>
                                        <p:tgtEl>
                                          <p:spTgt spid="12"/>
                                        </p:tgtEl>
                                        <p:attrNameLst>
                                          <p:attrName>ppt_w</p:attrName>
                                        </p:attrNameLst>
                                      </p:cBhvr>
                                      <p:tavLst>
                                        <p:tav tm="0">
                                          <p:val>
                                            <p:fltVal val="0"/>
                                          </p:val>
                                        </p:tav>
                                        <p:tav tm="100000">
                                          <p:val>
                                            <p:strVal val="#ppt_w"/>
                                          </p:val>
                                        </p:tav>
                                      </p:tavLst>
                                    </p:anim>
                                    <p:anim calcmode="lin" valueType="num">
                                      <p:cBhvr>
                                        <p:cTn id="48" dur="250" fill="hold"/>
                                        <p:tgtEl>
                                          <p:spTgt spid="12"/>
                                        </p:tgtEl>
                                        <p:attrNameLst>
                                          <p:attrName>ppt_h</p:attrName>
                                        </p:attrNameLst>
                                      </p:cBhvr>
                                      <p:tavLst>
                                        <p:tav tm="0">
                                          <p:val>
                                            <p:fltVal val="0"/>
                                          </p:val>
                                        </p:tav>
                                        <p:tav tm="100000">
                                          <p:val>
                                            <p:strVal val="#ppt_h"/>
                                          </p:val>
                                        </p:tav>
                                      </p:tavLst>
                                    </p:anim>
                                  </p:childTnLst>
                                </p:cTn>
                              </p:par>
                            </p:childTnLst>
                          </p:cTn>
                        </p:par>
                        <p:par>
                          <p:cTn id="49" fill="hold">
                            <p:stCondLst>
                              <p:cond delay="2250"/>
                            </p:stCondLst>
                            <p:childTnLst>
                              <p:par>
                                <p:cTn id="50" presetID="22" presetClass="entr" presetSubtype="4"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down)">
                                      <p:cBhvr>
                                        <p:cTn id="52" dur="250"/>
                                        <p:tgtEl>
                                          <p:spTgt spid="22"/>
                                        </p:tgtEl>
                                      </p:cBhvr>
                                    </p:animEffect>
                                  </p:childTnLst>
                                </p:cTn>
                              </p:par>
                            </p:childTnLst>
                          </p:cTn>
                        </p:par>
                        <p:par>
                          <p:cTn id="53" fill="hold">
                            <p:stCondLst>
                              <p:cond delay="2500"/>
                            </p:stCondLst>
                            <p:childTnLst>
                              <p:par>
                                <p:cTn id="54" presetID="49" presetClass="entr" presetSubtype="0" decel="10000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250" fill="hold"/>
                                        <p:tgtEl>
                                          <p:spTgt spid="8"/>
                                        </p:tgtEl>
                                        <p:attrNameLst>
                                          <p:attrName>ppt_w</p:attrName>
                                        </p:attrNameLst>
                                      </p:cBhvr>
                                      <p:tavLst>
                                        <p:tav tm="0">
                                          <p:val>
                                            <p:fltVal val="0"/>
                                          </p:val>
                                        </p:tav>
                                        <p:tav tm="100000">
                                          <p:val>
                                            <p:strVal val="#ppt_w"/>
                                          </p:val>
                                        </p:tav>
                                      </p:tavLst>
                                    </p:anim>
                                    <p:anim calcmode="lin" valueType="num">
                                      <p:cBhvr>
                                        <p:cTn id="57" dur="250" fill="hold"/>
                                        <p:tgtEl>
                                          <p:spTgt spid="8"/>
                                        </p:tgtEl>
                                        <p:attrNameLst>
                                          <p:attrName>ppt_h</p:attrName>
                                        </p:attrNameLst>
                                      </p:cBhvr>
                                      <p:tavLst>
                                        <p:tav tm="0">
                                          <p:val>
                                            <p:fltVal val="0"/>
                                          </p:val>
                                        </p:tav>
                                        <p:tav tm="100000">
                                          <p:val>
                                            <p:strVal val="#ppt_h"/>
                                          </p:val>
                                        </p:tav>
                                      </p:tavLst>
                                    </p:anim>
                                    <p:anim calcmode="lin" valueType="num">
                                      <p:cBhvr>
                                        <p:cTn id="58" dur="250" fill="hold"/>
                                        <p:tgtEl>
                                          <p:spTgt spid="8"/>
                                        </p:tgtEl>
                                        <p:attrNameLst>
                                          <p:attrName>style.rotation</p:attrName>
                                        </p:attrNameLst>
                                      </p:cBhvr>
                                      <p:tavLst>
                                        <p:tav tm="0">
                                          <p:val>
                                            <p:fltVal val="360"/>
                                          </p:val>
                                        </p:tav>
                                        <p:tav tm="100000">
                                          <p:val>
                                            <p:fltVal val="0"/>
                                          </p:val>
                                        </p:tav>
                                      </p:tavLst>
                                    </p:anim>
                                    <p:animEffect transition="in" filter="fade">
                                      <p:cBhvr>
                                        <p:cTn id="59" dur="250"/>
                                        <p:tgtEl>
                                          <p:spTgt spid="8"/>
                                        </p:tgtEl>
                                      </p:cBhvr>
                                    </p:animEffect>
                                  </p:childTnLst>
                                </p:cTn>
                              </p:par>
                            </p:childTnLst>
                          </p:cTn>
                        </p:par>
                        <p:par>
                          <p:cTn id="60" fill="hold">
                            <p:stCondLst>
                              <p:cond delay="2750"/>
                            </p:stCondLst>
                            <p:childTnLst>
                              <p:par>
                                <p:cTn id="61" presetID="23" presetClass="entr" presetSubtype="16"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250" fill="hold"/>
                                        <p:tgtEl>
                                          <p:spTgt spid="13"/>
                                        </p:tgtEl>
                                        <p:attrNameLst>
                                          <p:attrName>ppt_w</p:attrName>
                                        </p:attrNameLst>
                                      </p:cBhvr>
                                      <p:tavLst>
                                        <p:tav tm="0">
                                          <p:val>
                                            <p:fltVal val="0"/>
                                          </p:val>
                                        </p:tav>
                                        <p:tav tm="100000">
                                          <p:val>
                                            <p:strVal val="#ppt_w"/>
                                          </p:val>
                                        </p:tav>
                                      </p:tavLst>
                                    </p:anim>
                                    <p:anim calcmode="lin" valueType="num">
                                      <p:cBhvr>
                                        <p:cTn id="64" dur="250" fill="hold"/>
                                        <p:tgtEl>
                                          <p:spTgt spid="13"/>
                                        </p:tgtEl>
                                        <p:attrNameLst>
                                          <p:attrName>ppt_h</p:attrName>
                                        </p:attrNameLst>
                                      </p:cBhvr>
                                      <p:tavLst>
                                        <p:tav tm="0">
                                          <p:val>
                                            <p:fltVal val="0"/>
                                          </p:val>
                                        </p:tav>
                                        <p:tav tm="100000">
                                          <p:val>
                                            <p:strVal val="#ppt_h"/>
                                          </p:val>
                                        </p:tav>
                                      </p:tavLst>
                                    </p:anim>
                                  </p:childTnLst>
                                </p:cTn>
                              </p:par>
                            </p:childTnLst>
                          </p:cTn>
                        </p:par>
                        <p:par>
                          <p:cTn id="65" fill="hold">
                            <p:stCondLst>
                              <p:cond delay="3000"/>
                            </p:stCondLst>
                            <p:childTnLst>
                              <p:par>
                                <p:cTn id="66" presetID="22" presetClass="entr" presetSubtype="4"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down)">
                                      <p:cBhvr>
                                        <p:cTn id="68" dur="250"/>
                                        <p:tgtEl>
                                          <p:spTgt spid="19"/>
                                        </p:tgtEl>
                                      </p:cBhvr>
                                    </p:animEffect>
                                  </p:childTnLst>
                                </p:cTn>
                              </p:par>
                            </p:childTnLst>
                          </p:cTn>
                        </p:par>
                        <p:par>
                          <p:cTn id="69" fill="hold">
                            <p:stCondLst>
                              <p:cond delay="3250"/>
                            </p:stCondLst>
                            <p:childTnLst>
                              <p:par>
                                <p:cTn id="70" presetID="49" presetClass="entr" presetSubtype="0" decel="100000" fill="hold"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250" fill="hold"/>
                                        <p:tgtEl>
                                          <p:spTgt spid="9"/>
                                        </p:tgtEl>
                                        <p:attrNameLst>
                                          <p:attrName>ppt_w</p:attrName>
                                        </p:attrNameLst>
                                      </p:cBhvr>
                                      <p:tavLst>
                                        <p:tav tm="0">
                                          <p:val>
                                            <p:fltVal val="0"/>
                                          </p:val>
                                        </p:tav>
                                        <p:tav tm="100000">
                                          <p:val>
                                            <p:strVal val="#ppt_w"/>
                                          </p:val>
                                        </p:tav>
                                      </p:tavLst>
                                    </p:anim>
                                    <p:anim calcmode="lin" valueType="num">
                                      <p:cBhvr>
                                        <p:cTn id="73" dur="250" fill="hold"/>
                                        <p:tgtEl>
                                          <p:spTgt spid="9"/>
                                        </p:tgtEl>
                                        <p:attrNameLst>
                                          <p:attrName>ppt_h</p:attrName>
                                        </p:attrNameLst>
                                      </p:cBhvr>
                                      <p:tavLst>
                                        <p:tav tm="0">
                                          <p:val>
                                            <p:fltVal val="0"/>
                                          </p:val>
                                        </p:tav>
                                        <p:tav tm="100000">
                                          <p:val>
                                            <p:strVal val="#ppt_h"/>
                                          </p:val>
                                        </p:tav>
                                      </p:tavLst>
                                    </p:anim>
                                    <p:anim calcmode="lin" valueType="num">
                                      <p:cBhvr>
                                        <p:cTn id="74" dur="250" fill="hold"/>
                                        <p:tgtEl>
                                          <p:spTgt spid="9"/>
                                        </p:tgtEl>
                                        <p:attrNameLst>
                                          <p:attrName>style.rotation</p:attrName>
                                        </p:attrNameLst>
                                      </p:cBhvr>
                                      <p:tavLst>
                                        <p:tav tm="0">
                                          <p:val>
                                            <p:fltVal val="360"/>
                                          </p:val>
                                        </p:tav>
                                        <p:tav tm="100000">
                                          <p:val>
                                            <p:fltVal val="0"/>
                                          </p:val>
                                        </p:tav>
                                      </p:tavLst>
                                    </p:anim>
                                    <p:animEffect transition="in" filter="fade">
                                      <p:cBhvr>
                                        <p:cTn id="7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0" grpId="0" animBg="1"/>
      <p:bldP spid="21" grpId="0" animBg="1"/>
      <p:bldP spid="22" grpId="0" animBg="1"/>
      <p:bldP spid="8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0"/>
            <a:ext cx="9144000" cy="5143500"/>
            <a:chOff x="0" y="0"/>
            <a:chExt cx="9144000" cy="5143500"/>
          </a:xfrm>
        </p:grpSpPr>
        <p:pic>
          <p:nvPicPr>
            <p:cNvPr id="16" name="图片 15"/>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7" name="图片 16"/>
            <p:cNvPicPr>
              <a:picLocks noChangeAspect="1"/>
            </p:cNvPicPr>
            <p:nvPr/>
          </p:nvPicPr>
          <p:blipFill>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4008337"/>
              <a:ext cx="9144000" cy="1135162"/>
            </a:xfrm>
            <a:prstGeom prst="rect">
              <a:avLst/>
            </a:prstGeom>
          </p:spPr>
        </p:pic>
      </p:grpSp>
      <p:sp>
        <p:nvSpPr>
          <p:cNvPr id="105" name="矩形 47"/>
          <p:cNvSpPr>
            <a:spLocks noChangeArrowheads="1"/>
          </p:cNvSpPr>
          <p:nvPr/>
        </p:nvSpPr>
        <p:spPr bwMode="auto">
          <a:xfrm>
            <a:off x="3265689" y="3188259"/>
            <a:ext cx="4546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单击添加文字内容单击</a:t>
            </a:r>
            <a:r>
              <a:rPr kumimoji="0" lang="zh-CN" altLang="en-US"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添加文字</a:t>
            </a:r>
            <a:r>
              <a:rPr kumimoji="0" lang="zh-CN" altLang="en-US" sz="2000" b="0" i="0" u="none" strike="noStrike" kern="1200" cap="none" spc="0" normalizeH="0" baseline="0" noProof="0" dirty="0" smtClean="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rPr>
              <a:t>内容</a:t>
            </a:r>
            <a:endParaRPr kumimoji="0" lang="en-US" altLang="zh-CN" sz="2000" b="0" i="0" u="none" strike="noStrike" kern="1200" cap="none" spc="0" normalizeH="0" baseline="0" noProof="0" dirty="0">
              <a:ln>
                <a:noFill/>
              </a:ln>
              <a:solidFill>
                <a:schemeClr val="bg1"/>
              </a:solidFill>
              <a:effectLst/>
              <a:uLnTx/>
              <a:uFillTx/>
              <a:latin typeface="微软雅黑"/>
              <a:ea typeface="微软雅黑"/>
              <a:cs typeface="Arial Unicode MS" panose="020B0604020202020204" pitchFamily="34" charset="-122"/>
              <a:sym typeface="Calibri" panose="020F0502020204030204" pitchFamily="34" charset="0"/>
            </a:endParaRPr>
          </a:p>
        </p:txBody>
      </p:sp>
      <p:sp>
        <p:nvSpPr>
          <p:cNvPr id="106" name="文本框 48"/>
          <p:cNvSpPr>
            <a:spLocks noChangeArrowheads="1"/>
          </p:cNvSpPr>
          <p:nvPr/>
        </p:nvSpPr>
        <p:spPr bwMode="auto">
          <a:xfrm>
            <a:off x="3265689" y="2665039"/>
            <a:ext cx="45461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rPr>
              <a:t>单击</a:t>
            </a:r>
            <a:r>
              <a:rPr kumimoji="0" lang="zh-CN" altLang="en-US" sz="2800" b="1" i="0" u="none" strike="noStrike" kern="1200" cap="none" spc="0" normalizeH="0" baseline="0" noProof="0" dirty="0" smtClean="0">
                <a:ln>
                  <a:noFill/>
                </a:ln>
                <a:solidFill>
                  <a:schemeClr val="bg1"/>
                </a:solidFill>
                <a:effectLst/>
                <a:uLnTx/>
                <a:uFillTx/>
                <a:latin typeface="微软雅黑"/>
                <a:ea typeface="微软雅黑"/>
                <a:cs typeface="+mn-cs"/>
                <a:sym typeface="宋体" panose="02010600030101010101" pitchFamily="2" charset="-122"/>
              </a:rPr>
              <a:t>添加第二部分文字标题</a:t>
            </a:r>
            <a:endParaRPr kumimoji="0" lang="zh-CN" altLang="en-US" sz="2800" b="1" i="0" u="none" strike="noStrike" kern="1200" cap="none" spc="0" normalizeH="0" baseline="0" noProof="0" dirty="0">
              <a:ln>
                <a:noFill/>
              </a:ln>
              <a:solidFill>
                <a:schemeClr val="bg1"/>
              </a:solidFill>
              <a:effectLst/>
              <a:uLnTx/>
              <a:uFillTx/>
              <a:latin typeface="微软雅黑"/>
              <a:ea typeface="微软雅黑"/>
              <a:cs typeface="+mn-cs"/>
              <a:sym typeface="宋体" panose="02010600030101010101" pitchFamily="2" charset="-122"/>
            </a:endParaRPr>
          </a:p>
        </p:txBody>
      </p:sp>
      <p:grpSp>
        <p:nvGrpSpPr>
          <p:cNvPr id="5" name="组合 4"/>
          <p:cNvGrpSpPr/>
          <p:nvPr/>
        </p:nvGrpSpPr>
        <p:grpSpPr>
          <a:xfrm>
            <a:off x="1830186" y="2516448"/>
            <a:ext cx="1192556" cy="1177756"/>
            <a:chOff x="1030086" y="1372950"/>
            <a:chExt cx="1192556" cy="1177756"/>
          </a:xfrm>
        </p:grpSpPr>
        <p:grpSp>
          <p:nvGrpSpPr>
            <p:cNvPr id="87" name="组合 1"/>
            <p:cNvGrpSpPr>
              <a:grpSpLocks/>
            </p:cNvGrpSpPr>
            <p:nvPr/>
          </p:nvGrpSpPr>
          <p:grpSpPr bwMode="auto">
            <a:xfrm>
              <a:off x="1030086" y="1372950"/>
              <a:ext cx="1192556" cy="1177756"/>
              <a:chOff x="1182577" y="2036924"/>
              <a:chExt cx="3338534" cy="3338534"/>
            </a:xfrm>
          </p:grpSpPr>
          <p:sp>
            <p:nvSpPr>
              <p:cNvPr id="93" name="圆角矩形 92"/>
              <p:cNvSpPr/>
              <p:nvPr/>
            </p:nvSpPr>
            <p:spPr>
              <a:xfrm>
                <a:off x="1182577" y="2036924"/>
                <a:ext cx="3338534" cy="3338534"/>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4" name="椭圆 93"/>
              <p:cNvSpPr/>
              <p:nvPr/>
            </p:nvSpPr>
            <p:spPr>
              <a:xfrm>
                <a:off x="1282707" y="2137054"/>
                <a:ext cx="3138274" cy="3138274"/>
              </a:xfrm>
              <a:prstGeom prst="ellipse">
                <a:avLst/>
              </a:prstGeom>
              <a:gradFill flip="none" rotWithShape="1">
                <a:gsLst>
                  <a:gs pos="0">
                    <a:srgbClr val="FFFFFF">
                      <a:lumMod val="85000"/>
                    </a:srgbClr>
                  </a:gs>
                  <a:gs pos="100000">
                    <a:srgbClr val="FFFFFF">
                      <a:alpha val="99000"/>
                    </a:srgbClr>
                  </a:gs>
                </a:gsLst>
                <a:path path="circle">
                  <a:fillToRect l="100000" t="100000"/>
                </a:path>
                <a:tileRect r="-100000" b="-100000"/>
              </a:gradFill>
              <a:ln w="15875" cap="flat" cmpd="sng" algn="ctr">
                <a:noFill/>
                <a:prstDash val="solid"/>
              </a:ln>
              <a:effectLst>
                <a:softEdge rad="101600"/>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5" name="圆角矩形 94"/>
              <p:cNvSpPr/>
              <p:nvPr/>
            </p:nvSpPr>
            <p:spPr>
              <a:xfrm>
                <a:off x="1448749" y="2303098"/>
                <a:ext cx="2806197" cy="2806185"/>
              </a:xfrm>
              <a:prstGeom prst="roundRect">
                <a:avLst>
                  <a:gd name="adj" fmla="val 50000"/>
                </a:avLst>
              </a:prstGeom>
              <a:gradFill flip="none" rotWithShape="1">
                <a:gsLst>
                  <a:gs pos="100000">
                    <a:srgbClr val="FFFFFF"/>
                  </a:gs>
                  <a:gs pos="0">
                    <a:srgbClr val="B8BBBC"/>
                  </a:gs>
                </a:gsLst>
                <a:lin ang="5400000" scaled="0"/>
                <a:tileRect/>
              </a:gradFill>
              <a:ln w="15875" cap="flat" cmpd="sng" algn="ctr">
                <a:noFill/>
                <a:prstDash val="solid"/>
              </a:ln>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sp>
            <p:nvSpPr>
              <p:cNvPr id="96" name="椭圆 95"/>
              <p:cNvSpPr/>
              <p:nvPr/>
            </p:nvSpPr>
            <p:spPr>
              <a:xfrm>
                <a:off x="1569787" y="2465102"/>
                <a:ext cx="2498321" cy="2498313"/>
              </a:xfrm>
              <a:prstGeom prst="ellipse">
                <a:avLst/>
              </a:prstGeom>
              <a:solidFill>
                <a:srgbClr val="0072BF"/>
              </a:solidFill>
              <a:ln w="15875" cap="flat" cmpd="sng" algn="ctr">
                <a:noFill/>
                <a:prstDash val="solid"/>
              </a:ln>
              <a:effectLst>
                <a:innerShdw blurRad="190500" dist="254000" dir="16200000">
                  <a:prstClr val="black">
                    <a:alpha val="38000"/>
                  </a:prstClr>
                </a:inn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FFFFFF"/>
                  </a:solidFill>
                  <a:effectLst/>
                  <a:uLnTx/>
                  <a:uFillTx/>
                  <a:latin typeface="Arial"/>
                  <a:ea typeface="微软雅黑"/>
                  <a:cs typeface="+mn-cs"/>
                </a:endParaRPr>
              </a:p>
            </p:txBody>
          </p:sp>
        </p:grpSp>
        <p:sp>
          <p:nvSpPr>
            <p:cNvPr id="4" name="文本框 3"/>
            <p:cNvSpPr txBox="1"/>
            <p:nvPr/>
          </p:nvSpPr>
          <p:spPr>
            <a:xfrm>
              <a:off x="1236944" y="1646596"/>
              <a:ext cx="755335"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smtClean="0">
                  <a:ln>
                    <a:noFill/>
                  </a:ln>
                  <a:solidFill>
                    <a:prstClr val="white"/>
                  </a:solidFill>
                  <a:effectLst/>
                  <a:uLnTx/>
                  <a:uFillTx/>
                  <a:latin typeface="微软雅黑"/>
                  <a:ea typeface="微软雅黑"/>
                  <a:cs typeface="+mn-cs"/>
                </a:rPr>
                <a:t>02</a:t>
              </a:r>
              <a:endParaRPr kumimoji="0" lang="zh-CN" altLang="en-US" sz="3600" b="1" i="0" u="none" strike="noStrike" kern="1200" cap="none" spc="0" normalizeH="0" baseline="0" noProof="0" dirty="0">
                <a:ln>
                  <a:noFill/>
                </a:ln>
                <a:solidFill>
                  <a:prstClr val="white"/>
                </a:solidFill>
                <a:effectLst/>
                <a:uLnTx/>
                <a:uFillTx/>
                <a:latin typeface="微软雅黑"/>
                <a:ea typeface="微软雅黑"/>
                <a:cs typeface="+mn-cs"/>
              </a:endParaRPr>
            </a:p>
          </p:txBody>
        </p:sp>
      </p:grpSp>
      <p:pic>
        <p:nvPicPr>
          <p:cNvPr id="18" name="图片 17"/>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97363" y="691984"/>
            <a:ext cx="1558838" cy="1572945"/>
          </a:xfrm>
          <a:prstGeom prst="rect">
            <a:avLst/>
          </a:prstGeom>
        </p:spPr>
      </p:pic>
    </p:spTree>
    <p:extLst>
      <p:ext uri="{BB962C8B-B14F-4D97-AF65-F5344CB8AC3E}">
        <p14:creationId xmlns:p14="http://schemas.microsoft.com/office/powerpoint/2010/main" val="9783630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106">
                                            <p:txEl>
                                              <p:pRg st="0" end="0"/>
                                            </p:txEl>
                                          </p:spTgt>
                                        </p:tgtEl>
                                        <p:attrNameLst>
                                          <p:attrName>style.visibility</p:attrName>
                                        </p:attrNameLst>
                                      </p:cBhvr>
                                      <p:to>
                                        <p:strVal val="visible"/>
                                      </p:to>
                                    </p:set>
                                    <p:anim calcmode="lin" valueType="num">
                                      <p:cBhvr>
                                        <p:cTn id="13"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106">
                                            <p:txEl>
                                              <p:pRg st="0" end="0"/>
                                            </p:txEl>
                                          </p:spTgt>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05"/>
                                        </p:tgtEl>
                                        <p:attrNameLst>
                                          <p:attrName>style.visibility</p:attrName>
                                        </p:attrNameLst>
                                      </p:cBhvr>
                                      <p:to>
                                        <p:strVal val="visible"/>
                                      </p:to>
                                    </p:set>
                                    <p:anim calcmode="lin" valueType="num">
                                      <p:cBhvr additive="base">
                                        <p:cTn id="20" dur="500" fill="hold"/>
                                        <p:tgtEl>
                                          <p:spTgt spid="105"/>
                                        </p:tgtEl>
                                        <p:attrNameLst>
                                          <p:attrName>ppt_x</p:attrName>
                                        </p:attrNameLst>
                                      </p:cBhvr>
                                      <p:tavLst>
                                        <p:tav tm="0">
                                          <p:val>
                                            <p:strVal val="#ppt_x"/>
                                          </p:val>
                                        </p:tav>
                                        <p:tav tm="100000">
                                          <p:val>
                                            <p:strVal val="#ppt_x"/>
                                          </p:val>
                                        </p:tav>
                                      </p:tavLst>
                                    </p:anim>
                                    <p:anim calcmode="lin" valueType="num">
                                      <p:cBhvr additive="base">
                                        <p:cTn id="21"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theme/theme1.xml><?xml version="1.0" encoding="utf-8"?>
<a:theme xmlns:a="http://schemas.openxmlformats.org/drawingml/2006/main" name="第一PPT，www.1ppt.com">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152</TotalTime>
  <Words>2181</Words>
  <Application>Microsoft Office PowerPoint</Application>
  <PresentationFormat>全屏显示(16:9)</PresentationFormat>
  <Paragraphs>305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立警为公</dc:title>
  <dc:creator>第一PPT</dc:creator>
  <cp:keywords>www.1ppt.com</cp:keywords>
  <cp:lastModifiedBy>Windows User</cp:lastModifiedBy>
  <cp:revision>16</cp:revision>
  <dcterms:created xsi:type="dcterms:W3CDTF">2016-12-25T02:27:54Z</dcterms:created>
  <dcterms:modified xsi:type="dcterms:W3CDTF">2019-03-04T13:01:00Z</dcterms:modified>
</cp:coreProperties>
</file>