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199389-CBED-4F37-96C9-C6A7837A472A}"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D38B3-83CA-4121-B63B-A42A354C4FD6}" type="slidenum">
              <a:rPr lang="zh-CN" altLang="en-US" smtClean="0"/>
              <a:t>‹#›</a:t>
            </a:fld>
            <a:endParaRPr lang="zh-CN" altLang="en-US"/>
          </a:p>
        </p:txBody>
      </p:sp>
    </p:spTree>
    <p:extLst>
      <p:ext uri="{BB962C8B-B14F-4D97-AF65-F5344CB8AC3E}">
        <p14:creationId xmlns:p14="http://schemas.microsoft.com/office/powerpoint/2010/main" val="3894987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173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089209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134641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437325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02869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28673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9043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FBA3ECA-3124-4FBC-B7AF-8FB16E907AE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67254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36266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02903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2364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142049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18764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85205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4585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97668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64596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94396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19149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97167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4759539"/>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5F3212D-D9B8-467A-8D37-502FBAC128CE}" type="datetimeFigureOut">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4BE08B3-A615-4D8E-AA3E-3EA7C819C2B2}" type="slidenum">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Tree>
    <p:extLst>
      <p:ext uri="{BB962C8B-B14F-4D97-AF65-F5344CB8AC3E}">
        <p14:creationId xmlns:p14="http://schemas.microsoft.com/office/powerpoint/2010/main" val="2998187296"/>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550092" y="48880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011409733"/>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3439943"/>
      </p:ext>
    </p:extLst>
  </p:cSld>
  <p:clrMapOvr>
    <a:masterClrMapping/>
  </p:clrMapOvr>
  <p:transition spd="med" advClick="0"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47534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555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2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848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426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8115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86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42746664"/>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003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82045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031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48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390129"/>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8936115"/>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grpSp>
        <p:nvGrpSpPr>
          <p:cNvPr id="6" name="组合 5"/>
          <p:cNvGrpSpPr/>
          <p:nvPr userDrawn="1"/>
        </p:nvGrpSpPr>
        <p:grpSpPr>
          <a:xfrm>
            <a:off x="-1" y="0"/>
            <a:ext cx="9144001" cy="5194300"/>
            <a:chOff x="-1" y="0"/>
            <a:chExt cx="9144001" cy="519430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sp>
        <p:nvSpPr>
          <p:cNvPr id="4" name="矩形 3"/>
          <p:cNvSpPr/>
          <p:nvPr userDrawn="1"/>
        </p:nvSpPr>
        <p:spPr>
          <a:xfrm>
            <a:off x="177800" y="622300"/>
            <a:ext cx="87376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 name="标题 1"/>
          <p:cNvSpPr>
            <a:spLocks noGrp="1"/>
          </p:cNvSpPr>
          <p:nvPr>
            <p:ph type="title"/>
          </p:nvPr>
        </p:nvSpPr>
        <p:spPr>
          <a:xfrm>
            <a:off x="228600" y="76201"/>
            <a:ext cx="6489700" cy="508000"/>
          </a:xfrm>
          <a:prstGeom prst="rect">
            <a:avLst/>
          </a:prstGeom>
        </p:spPr>
        <p:txBody>
          <a:bodyPr/>
          <a:lstStyle>
            <a:lvl1pPr algn="l">
              <a:defRPr sz="2800" b="1">
                <a:solidFill>
                  <a:schemeClr val="accent3">
                    <a:lumMod val="50000"/>
                  </a:schemeClr>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391794228"/>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918976"/>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9704735"/>
      </p:ext>
    </p:extLst>
  </p:cSld>
  <p:clrMapOvr>
    <a:masterClrMapping/>
  </p:clrMapOvr>
  <p:transition spd="med" advClick="0" advTm="0">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8415303"/>
      </p:ext>
    </p:extLst>
  </p:cSld>
  <p:clrMapOvr>
    <a:masterClrMapping/>
  </p:clrMapOvr>
  <p:transition spd="med" advClick="0" advTm="0">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6246333"/>
      </p:ext>
    </p:extLst>
  </p:cSld>
  <p:clrMapOvr>
    <a:masterClrMapping/>
  </p:clrMapOvr>
  <p:transition spd="med" advClick="0" advTm="0">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78552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2" r:id="rId12"/>
  </p:sldLayoutIdLst>
  <p:transition spd="med" advClick="0" advTm="0">
    <p:pull/>
  </p:transition>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505859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0.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0.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1"/>
            <a:ext cx="6642948" cy="4711701"/>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sp>
        <p:nvSpPr>
          <p:cNvPr id="7" name="文本框 6"/>
          <p:cNvSpPr txBox="1"/>
          <p:nvPr/>
        </p:nvSpPr>
        <p:spPr>
          <a:xfrm>
            <a:off x="4974977" y="2172049"/>
            <a:ext cx="3849131" cy="646331"/>
          </a:xfrm>
          <a:prstGeom prst="rect">
            <a:avLst/>
          </a:prstGeom>
          <a:noFill/>
        </p:spPr>
        <p:txBody>
          <a:bodyPr wrap="none" rtlCol="0">
            <a:spAutoFit/>
          </a:bodyPr>
          <a:lstStyle/>
          <a:p>
            <a:r>
              <a:rPr lang="zh-CN" altLang="en-US" sz="3600" b="1" dirty="0" smtClean="0">
                <a:solidFill>
                  <a:schemeClr val="accent3">
                    <a:lumMod val="75000"/>
                  </a:schemeClr>
                </a:solidFill>
              </a:rPr>
              <a:t>快递物流信息</a:t>
            </a:r>
            <a:r>
              <a:rPr lang="en-US" altLang="zh-CN" sz="3600" b="1" dirty="0" smtClean="0">
                <a:solidFill>
                  <a:schemeClr val="accent3">
                    <a:lumMod val="75000"/>
                  </a:schemeClr>
                </a:solidFill>
                <a:latin typeface="+mj-ea"/>
                <a:ea typeface="+mj-ea"/>
              </a:rPr>
              <a:t>PPT</a:t>
            </a:r>
            <a:endParaRPr lang="zh-CN" altLang="en-US" sz="3600" b="1" dirty="0">
              <a:solidFill>
                <a:schemeClr val="accent3">
                  <a:lumMod val="75000"/>
                </a:schemeClr>
              </a:solidFill>
              <a:latin typeface="+mj-ea"/>
              <a:ea typeface="+mj-ea"/>
            </a:endParaRPr>
          </a:p>
        </p:txBody>
      </p:sp>
      <p:sp>
        <p:nvSpPr>
          <p:cNvPr id="8" name="文本框 7"/>
          <p:cNvSpPr txBox="1"/>
          <p:nvPr/>
        </p:nvSpPr>
        <p:spPr>
          <a:xfrm>
            <a:off x="4974977" y="1846757"/>
            <a:ext cx="2622834" cy="400110"/>
          </a:xfrm>
          <a:prstGeom prst="rect">
            <a:avLst/>
          </a:prstGeom>
          <a:noFill/>
        </p:spPr>
        <p:txBody>
          <a:bodyPr wrap="none" rtlCol="0">
            <a:spAutoFit/>
          </a:bodyPr>
          <a:lstStyle/>
          <a:p>
            <a:r>
              <a:rPr lang="en-US" altLang="zh-CN" sz="2000" dirty="0" smtClean="0">
                <a:solidFill>
                  <a:schemeClr val="bg1">
                    <a:lumMod val="50000"/>
                  </a:schemeClr>
                </a:solidFill>
                <a:latin typeface="+mn-ea"/>
              </a:rPr>
              <a:t>20XX POWERPOINT</a:t>
            </a:r>
            <a:endParaRPr lang="zh-CN" altLang="en-US" sz="2000" dirty="0" smtClean="0">
              <a:solidFill>
                <a:schemeClr val="bg1">
                  <a:lumMod val="50000"/>
                </a:schemeClr>
              </a:solidFill>
              <a:latin typeface="+mn-ea"/>
            </a:endParaRPr>
          </a:p>
        </p:txBody>
      </p:sp>
      <p:sp>
        <p:nvSpPr>
          <p:cNvPr id="9" name="文本框 8"/>
          <p:cNvSpPr txBox="1"/>
          <p:nvPr/>
        </p:nvSpPr>
        <p:spPr>
          <a:xfrm>
            <a:off x="4962153" y="2895591"/>
            <a:ext cx="2857898" cy="292388"/>
          </a:xfrm>
          <a:prstGeom prst="rect">
            <a:avLst/>
          </a:prstGeom>
          <a:noFill/>
        </p:spPr>
        <p:txBody>
          <a:bodyPr wrap="none" rtlCol="0">
            <a:spAutoFit/>
          </a:bodyPr>
          <a:lstStyle/>
          <a:p>
            <a:r>
              <a:rPr lang="zh-CN" altLang="en-US" sz="1300" dirty="0" smtClean="0">
                <a:solidFill>
                  <a:schemeClr val="bg1">
                    <a:lumMod val="50000"/>
                  </a:schemeClr>
                </a:solidFill>
                <a:latin typeface="+mn-ea"/>
              </a:rPr>
              <a:t>第一</a:t>
            </a:r>
            <a:r>
              <a:rPr lang="en-US" altLang="zh-CN" sz="1300" dirty="0" smtClean="0">
                <a:solidFill>
                  <a:schemeClr val="bg1">
                    <a:lumMod val="50000"/>
                  </a:schemeClr>
                </a:solidFill>
                <a:latin typeface="+mn-ea"/>
              </a:rPr>
              <a:t>PPT</a:t>
            </a:r>
            <a:r>
              <a:rPr lang="zh-CN" altLang="en-US" sz="1300" dirty="0" smtClean="0">
                <a:solidFill>
                  <a:schemeClr val="bg1">
                    <a:lumMod val="50000"/>
                  </a:schemeClr>
                </a:solidFill>
                <a:latin typeface="+mn-ea"/>
              </a:rPr>
              <a:t>模板网，</a:t>
            </a:r>
            <a:r>
              <a:rPr lang="en-US" altLang="zh-CN" sz="1300" dirty="0" smtClean="0">
                <a:solidFill>
                  <a:schemeClr val="bg1">
                    <a:lumMod val="50000"/>
                  </a:schemeClr>
                </a:solidFill>
                <a:latin typeface="+mn-ea"/>
              </a:rPr>
              <a:t>WWW.1PPT.COM</a:t>
            </a:r>
            <a:endParaRPr lang="zh-CN" altLang="en-US" sz="1300" dirty="0" smtClean="0">
              <a:solidFill>
                <a:schemeClr val="bg1">
                  <a:lumMod val="50000"/>
                </a:schemeClr>
              </a:solidFill>
              <a:latin typeface="+mn-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0-#ppt_w/2"/>
                                          </p:val>
                                        </p:tav>
                                        <p:tav tm="100000">
                                          <p:val>
                                            <p:strVal val="#ppt_x"/>
                                          </p:val>
                                        </p:tav>
                                      </p:tavLst>
                                    </p:anim>
                                    <p:anim calcmode="lin" valueType="num">
                                      <p:cBhvr additive="base">
                                        <p:cTn id="12" dur="125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225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500" autoRev="1" fill="hold">
                                          <p:stCondLst>
                                            <p:cond delay="0"/>
                                          </p:stCondLst>
                                        </p:cTn>
                                        <p:tgtEl>
                                          <p:spTgt spid="8"/>
                                        </p:tgtEl>
                                        <p:attrNameLst>
                                          <p:attrName>ppt_w</p:attrName>
                                        </p:attrNameLst>
                                      </p:cBhvr>
                                    </p:anim>
                                    <p:anim by="(#ppt_w*0.50)" calcmode="lin" valueType="num">
                                      <p:cBhvr>
                                        <p:cTn id="17" dur="500" decel="50000" autoRev="1" fill="hold">
                                          <p:stCondLst>
                                            <p:cond delay="0"/>
                                          </p:stCondLst>
                                        </p:cTn>
                                        <p:tgtEl>
                                          <p:spTgt spid="8"/>
                                        </p:tgtEl>
                                        <p:attrNameLst>
                                          <p:attrName>ppt_x</p:attrName>
                                        </p:attrNameLst>
                                      </p:cBhvr>
                                    </p:anim>
                                    <p:anim from="(-#ppt_h/2)" to="(#ppt_y)" calcmode="lin" valueType="num">
                                      <p:cBhvr>
                                        <p:cTn id="18" dur="1000" fill="hold">
                                          <p:stCondLst>
                                            <p:cond delay="0"/>
                                          </p:stCondLst>
                                        </p:cTn>
                                        <p:tgtEl>
                                          <p:spTgt spid="8"/>
                                        </p:tgtEl>
                                        <p:attrNameLst>
                                          <p:attrName>ppt_y</p:attrName>
                                        </p:attrNameLst>
                                      </p:cBhvr>
                                    </p:anim>
                                    <p:animRot by="21600000">
                                      <p:cBhvr>
                                        <p:cTn id="19" dur="1000" fill="hold">
                                          <p:stCondLst>
                                            <p:cond delay="0"/>
                                          </p:stCondLst>
                                        </p:cTn>
                                        <p:tgtEl>
                                          <p:spTgt spid="8"/>
                                        </p:tgtEl>
                                        <p:attrNameLst>
                                          <p:attrName>r</p:attrName>
                                        </p:attrNameLst>
                                      </p:cBhvr>
                                    </p:animRot>
                                  </p:childTnLst>
                                </p:cTn>
                              </p:par>
                            </p:childTnLst>
                          </p:cTn>
                        </p:par>
                        <p:par>
                          <p:cTn id="20" fill="hold">
                            <p:stCondLst>
                              <p:cond delay="455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250"/>
                                        <p:tgtEl>
                                          <p:spTgt spid="7"/>
                                        </p:tgtEl>
                                      </p:cBhvr>
                                    </p:animEffect>
                                  </p:childTnLst>
                                </p:cTn>
                              </p:par>
                            </p:childTnLst>
                          </p:cTn>
                        </p:par>
                        <p:par>
                          <p:cTn id="24" fill="hold">
                            <p:stCondLst>
                              <p:cond delay="5800"/>
                            </p:stCondLst>
                            <p:childTnLst>
                              <p:par>
                                <p:cTn id="25" presetID="16" presetClass="entr" presetSubtype="2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30181549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3" name="文本框 122"/>
            <p:cNvSpPr txBox="1"/>
            <p:nvPr/>
          </p:nvSpPr>
          <p:spPr>
            <a:xfrm>
              <a:off x="6082486" y="2404051"/>
              <a:ext cx="1278245" cy="91979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Tree>
    <p:extLst>
      <p:ext uri="{BB962C8B-B14F-4D97-AF65-F5344CB8AC3E}">
        <p14:creationId xmlns:p14="http://schemas.microsoft.com/office/powerpoint/2010/main" val="22495146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250"/>
                                        <p:tgtEl>
                                          <p:spTgt spid="121"/>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250"/>
                                        <p:tgtEl>
                                          <p:spTgt spid="12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20"/>
                                        </p:tgtEl>
                                        <p:attrNameLst>
                                          <p:attrName>style.visibility</p:attrName>
                                        </p:attrNameLst>
                                      </p:cBhvr>
                                      <p:to>
                                        <p:strVal val="visible"/>
                                      </p:to>
                                    </p:set>
                                    <p:animEffect transition="in" filter="wipe(left)">
                                      <p:cBhvr>
                                        <p:cTn id="14" dur="250"/>
                                        <p:tgtEl>
                                          <p:spTgt spid="120"/>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50"/>
                                        <p:tgtEl>
                                          <p:spTgt spid="12"/>
                                        </p:tgtEl>
                                      </p:cBhvr>
                                    </p:animEffect>
                                  </p:childTnLst>
                                </p:cTn>
                              </p:par>
                            </p:childTnLst>
                          </p:cTn>
                        </p:par>
                        <p:par>
                          <p:cTn id="19" fill="hold">
                            <p:stCondLst>
                              <p:cond delay="75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 calcmode="lin" valueType="num">
                                      <p:cBhvr>
                                        <p:cTn id="24" dur="250" fill="hold"/>
                                        <p:tgtEl>
                                          <p:spTgt spid="4"/>
                                        </p:tgtEl>
                                        <p:attrNameLst>
                                          <p:attrName>style.rotation</p:attrName>
                                        </p:attrNameLst>
                                      </p:cBhvr>
                                      <p:tavLst>
                                        <p:tav tm="0">
                                          <p:val>
                                            <p:fltVal val="90"/>
                                          </p:val>
                                        </p:tav>
                                        <p:tav tm="100000">
                                          <p:val>
                                            <p:fltVal val="0"/>
                                          </p:val>
                                        </p:tav>
                                      </p:tavLst>
                                    </p:anim>
                                    <p:animEffect transition="in" filter="fade">
                                      <p:cBhvr>
                                        <p:cTn id="25" dur="250"/>
                                        <p:tgtEl>
                                          <p:spTgt spid="4"/>
                                        </p:tgtEl>
                                      </p:cBhvr>
                                    </p:animEffect>
                                  </p:childTnLst>
                                </p:cTn>
                              </p:par>
                              <p:par>
                                <p:cTn id="26" presetID="2" presetClass="entr" presetSubtype="9"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250" fill="hold"/>
                                        <p:tgtEl>
                                          <p:spTgt spid="9"/>
                                        </p:tgtEl>
                                        <p:attrNameLst>
                                          <p:attrName>ppt_x</p:attrName>
                                        </p:attrNameLst>
                                      </p:cBhvr>
                                      <p:tavLst>
                                        <p:tav tm="0">
                                          <p:val>
                                            <p:strVal val="0-#ppt_w/2"/>
                                          </p:val>
                                        </p:tav>
                                        <p:tav tm="100000">
                                          <p:val>
                                            <p:strVal val="#ppt_x"/>
                                          </p:val>
                                        </p:tav>
                                      </p:tavLst>
                                    </p:anim>
                                    <p:anim calcmode="lin" valueType="num">
                                      <p:cBhvr additive="base">
                                        <p:cTn id="29" dur="25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 calcmode="lin" valueType="num">
                                      <p:cBhvr>
                                        <p:cTn id="35" dur="250" fill="hold"/>
                                        <p:tgtEl>
                                          <p:spTgt spid="5"/>
                                        </p:tgtEl>
                                        <p:attrNameLst>
                                          <p:attrName>style.rotation</p:attrName>
                                        </p:attrNameLst>
                                      </p:cBhvr>
                                      <p:tavLst>
                                        <p:tav tm="0">
                                          <p:val>
                                            <p:fltVal val="90"/>
                                          </p:val>
                                        </p:tav>
                                        <p:tav tm="100000">
                                          <p:val>
                                            <p:fltVal val="0"/>
                                          </p:val>
                                        </p:tav>
                                      </p:tavLst>
                                    </p:anim>
                                    <p:animEffect transition="in" filter="fade">
                                      <p:cBhvr>
                                        <p:cTn id="36" dur="250"/>
                                        <p:tgtEl>
                                          <p:spTgt spid="5"/>
                                        </p:tgtEl>
                                      </p:cBhvr>
                                    </p:animEffect>
                                  </p:childTnLst>
                                </p:cTn>
                              </p:par>
                              <p:par>
                                <p:cTn id="37" presetID="2" presetClass="entr" presetSubtype="3"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250" fill="hold"/>
                                        <p:tgtEl>
                                          <p:spTgt spid="8"/>
                                        </p:tgtEl>
                                        <p:attrNameLst>
                                          <p:attrName>ppt_x</p:attrName>
                                        </p:attrNameLst>
                                      </p:cBhvr>
                                      <p:tavLst>
                                        <p:tav tm="0">
                                          <p:val>
                                            <p:strVal val="1+#ppt_w/2"/>
                                          </p:val>
                                        </p:tav>
                                        <p:tav tm="100000">
                                          <p:val>
                                            <p:strVal val="#ppt_x"/>
                                          </p:val>
                                        </p:tav>
                                      </p:tavLst>
                                    </p:anim>
                                    <p:anim calcmode="lin" valueType="num">
                                      <p:cBhvr additive="base">
                                        <p:cTn id="40" dur="250" fill="hold"/>
                                        <p:tgtEl>
                                          <p:spTgt spid="8"/>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31"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250" fill="hold"/>
                                        <p:tgtEl>
                                          <p:spTgt spid="6"/>
                                        </p:tgtEl>
                                        <p:attrNameLst>
                                          <p:attrName>ppt_w</p:attrName>
                                        </p:attrNameLst>
                                      </p:cBhvr>
                                      <p:tavLst>
                                        <p:tav tm="0">
                                          <p:val>
                                            <p:fltVal val="0"/>
                                          </p:val>
                                        </p:tav>
                                        <p:tav tm="100000">
                                          <p:val>
                                            <p:strVal val="#ppt_w"/>
                                          </p:val>
                                        </p:tav>
                                      </p:tavLst>
                                    </p:anim>
                                    <p:anim calcmode="lin" valueType="num">
                                      <p:cBhvr>
                                        <p:cTn id="45" dur="250" fill="hold"/>
                                        <p:tgtEl>
                                          <p:spTgt spid="6"/>
                                        </p:tgtEl>
                                        <p:attrNameLst>
                                          <p:attrName>ppt_h</p:attrName>
                                        </p:attrNameLst>
                                      </p:cBhvr>
                                      <p:tavLst>
                                        <p:tav tm="0">
                                          <p:val>
                                            <p:fltVal val="0"/>
                                          </p:val>
                                        </p:tav>
                                        <p:tav tm="100000">
                                          <p:val>
                                            <p:strVal val="#ppt_h"/>
                                          </p:val>
                                        </p:tav>
                                      </p:tavLst>
                                    </p:anim>
                                    <p:anim calcmode="lin" valueType="num">
                                      <p:cBhvr>
                                        <p:cTn id="46" dur="250" fill="hold"/>
                                        <p:tgtEl>
                                          <p:spTgt spid="6"/>
                                        </p:tgtEl>
                                        <p:attrNameLst>
                                          <p:attrName>style.rotation</p:attrName>
                                        </p:attrNameLst>
                                      </p:cBhvr>
                                      <p:tavLst>
                                        <p:tav tm="0">
                                          <p:val>
                                            <p:fltVal val="90"/>
                                          </p:val>
                                        </p:tav>
                                        <p:tav tm="100000">
                                          <p:val>
                                            <p:fltVal val="0"/>
                                          </p:val>
                                        </p:tav>
                                      </p:tavLst>
                                    </p:anim>
                                    <p:animEffect transition="in" filter="fade">
                                      <p:cBhvr>
                                        <p:cTn id="47" dur="250"/>
                                        <p:tgtEl>
                                          <p:spTgt spid="6"/>
                                        </p:tgtEl>
                                      </p:cBhvr>
                                    </p:animEffect>
                                  </p:childTnLst>
                                </p:cTn>
                              </p:par>
                              <p:par>
                                <p:cTn id="48" presetID="2" presetClass="entr" presetSubtype="6"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250" fill="hold"/>
                                        <p:tgtEl>
                                          <p:spTgt spid="13"/>
                                        </p:tgtEl>
                                        <p:attrNameLst>
                                          <p:attrName>ppt_x</p:attrName>
                                        </p:attrNameLst>
                                      </p:cBhvr>
                                      <p:tavLst>
                                        <p:tav tm="0">
                                          <p:val>
                                            <p:strVal val="1+#ppt_w/2"/>
                                          </p:val>
                                        </p:tav>
                                        <p:tav tm="100000">
                                          <p:val>
                                            <p:strVal val="#ppt_x"/>
                                          </p:val>
                                        </p:tav>
                                      </p:tavLst>
                                    </p:anim>
                                    <p:anim calcmode="lin" valueType="num">
                                      <p:cBhvr additive="base">
                                        <p:cTn id="51" dur="250" fill="hold"/>
                                        <p:tgtEl>
                                          <p:spTgt spid="13"/>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31"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250" fill="hold"/>
                                        <p:tgtEl>
                                          <p:spTgt spid="7"/>
                                        </p:tgtEl>
                                        <p:attrNameLst>
                                          <p:attrName>ppt_w</p:attrName>
                                        </p:attrNameLst>
                                      </p:cBhvr>
                                      <p:tavLst>
                                        <p:tav tm="0">
                                          <p:val>
                                            <p:fltVal val="0"/>
                                          </p:val>
                                        </p:tav>
                                        <p:tav tm="100000">
                                          <p:val>
                                            <p:strVal val="#ppt_w"/>
                                          </p:val>
                                        </p:tav>
                                      </p:tavLst>
                                    </p:anim>
                                    <p:anim calcmode="lin" valueType="num">
                                      <p:cBhvr>
                                        <p:cTn id="56" dur="250" fill="hold"/>
                                        <p:tgtEl>
                                          <p:spTgt spid="7"/>
                                        </p:tgtEl>
                                        <p:attrNameLst>
                                          <p:attrName>ppt_h</p:attrName>
                                        </p:attrNameLst>
                                      </p:cBhvr>
                                      <p:tavLst>
                                        <p:tav tm="0">
                                          <p:val>
                                            <p:fltVal val="0"/>
                                          </p:val>
                                        </p:tav>
                                        <p:tav tm="100000">
                                          <p:val>
                                            <p:strVal val="#ppt_h"/>
                                          </p:val>
                                        </p:tav>
                                      </p:tavLst>
                                    </p:anim>
                                    <p:anim calcmode="lin" valueType="num">
                                      <p:cBhvr>
                                        <p:cTn id="57" dur="250" fill="hold"/>
                                        <p:tgtEl>
                                          <p:spTgt spid="7"/>
                                        </p:tgtEl>
                                        <p:attrNameLst>
                                          <p:attrName>style.rotation</p:attrName>
                                        </p:attrNameLst>
                                      </p:cBhvr>
                                      <p:tavLst>
                                        <p:tav tm="0">
                                          <p:val>
                                            <p:fltVal val="90"/>
                                          </p:val>
                                        </p:tav>
                                        <p:tav tm="100000">
                                          <p:val>
                                            <p:fltVal val="0"/>
                                          </p:val>
                                        </p:tav>
                                      </p:tavLst>
                                    </p:anim>
                                    <p:animEffect transition="in" filter="fade">
                                      <p:cBhvr>
                                        <p:cTn id="58" dur="250"/>
                                        <p:tgtEl>
                                          <p:spTgt spid="7"/>
                                        </p:tgtEl>
                                      </p:cBhvr>
                                    </p:animEffect>
                                  </p:childTnLst>
                                </p:cTn>
                              </p:par>
                              <p:par>
                                <p:cTn id="59" presetID="2" presetClass="entr" presetSubtype="12"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250" fill="hold"/>
                                        <p:tgtEl>
                                          <p:spTgt spid="10"/>
                                        </p:tgtEl>
                                        <p:attrNameLst>
                                          <p:attrName>ppt_x</p:attrName>
                                        </p:attrNameLst>
                                      </p:cBhvr>
                                      <p:tavLst>
                                        <p:tav tm="0">
                                          <p:val>
                                            <p:strVal val="0-#ppt_w/2"/>
                                          </p:val>
                                        </p:tav>
                                        <p:tav tm="100000">
                                          <p:val>
                                            <p:strVal val="#ppt_x"/>
                                          </p:val>
                                        </p:tav>
                                      </p:tavLst>
                                    </p:anim>
                                    <p:anim calcmode="lin" valueType="num">
                                      <p:cBhvr additive="base">
                                        <p:cTn id="62" dur="250" fill="hold"/>
                                        <p:tgtEl>
                                          <p:spTgt spid="10"/>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0"/>
                                  </p:stCondLst>
                                  <p:childTnLst>
                                    <p:set>
                                      <p:cBhvr>
                                        <p:cTn id="64" dur="1" fill="hold">
                                          <p:stCondLst>
                                            <p:cond delay="0"/>
                                          </p:stCondLst>
                                        </p:cTn>
                                        <p:tgtEl>
                                          <p:spTgt spid="25619"/>
                                        </p:tgtEl>
                                        <p:attrNameLst>
                                          <p:attrName>style.visibility</p:attrName>
                                        </p:attrNameLst>
                                      </p:cBhvr>
                                      <p:to>
                                        <p:strVal val="visible"/>
                                      </p:to>
                                    </p:set>
                                    <p:animEffect transition="in" filter="fade">
                                      <p:cBhvr>
                                        <p:cTn id="65" dur="250"/>
                                        <p:tgtEl>
                                          <p:spTgt spid="2561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5625"/>
                                        </p:tgtEl>
                                        <p:attrNameLst>
                                          <p:attrName>style.visibility</p:attrName>
                                        </p:attrNameLst>
                                      </p:cBhvr>
                                      <p:to>
                                        <p:strVal val="visible"/>
                                      </p:to>
                                    </p:set>
                                    <p:animEffect transition="in" filter="fade">
                                      <p:cBhvr>
                                        <p:cTn id="68" dur="250"/>
                                        <p:tgtEl>
                                          <p:spTgt spid="2562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5627"/>
                                        </p:tgtEl>
                                        <p:attrNameLst>
                                          <p:attrName>style.visibility</p:attrName>
                                        </p:attrNameLst>
                                      </p:cBhvr>
                                      <p:to>
                                        <p:strVal val="visible"/>
                                      </p:to>
                                    </p:set>
                                    <p:animEffect transition="in" filter="fade">
                                      <p:cBhvr>
                                        <p:cTn id="71" dur="250"/>
                                        <p:tgtEl>
                                          <p:spTgt spid="256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613"/>
                                        </p:tgtEl>
                                        <p:attrNameLst>
                                          <p:attrName>style.visibility</p:attrName>
                                        </p:attrNameLst>
                                      </p:cBhvr>
                                      <p:to>
                                        <p:strVal val="visible"/>
                                      </p:to>
                                    </p:set>
                                    <p:animEffect transition="in" filter="fade">
                                      <p:cBhvr>
                                        <p:cTn id="74" dur="250"/>
                                        <p:tgtEl>
                                          <p:spTgt spid="2561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626"/>
                                        </p:tgtEl>
                                        <p:attrNameLst>
                                          <p:attrName>style.visibility</p:attrName>
                                        </p:attrNameLst>
                                      </p:cBhvr>
                                      <p:to>
                                        <p:strVal val="visible"/>
                                      </p:to>
                                    </p:set>
                                    <p:animEffect transition="in" filter="fade">
                                      <p:cBhvr>
                                        <p:cTn id="77" dur="250"/>
                                        <p:tgtEl>
                                          <p:spTgt spid="2562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615"/>
                                        </p:tgtEl>
                                        <p:attrNameLst>
                                          <p:attrName>style.visibility</p:attrName>
                                        </p:attrNameLst>
                                      </p:cBhvr>
                                      <p:to>
                                        <p:strVal val="visible"/>
                                      </p:to>
                                    </p:set>
                                    <p:animEffect transition="in" filter="fade">
                                      <p:cBhvr>
                                        <p:cTn id="80" dur="250"/>
                                        <p:tgtEl>
                                          <p:spTgt spid="2561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628"/>
                                        </p:tgtEl>
                                        <p:attrNameLst>
                                          <p:attrName>style.visibility</p:attrName>
                                        </p:attrNameLst>
                                      </p:cBhvr>
                                      <p:to>
                                        <p:strVal val="visible"/>
                                      </p:to>
                                    </p:set>
                                    <p:animEffect transition="in" filter="fade">
                                      <p:cBhvr>
                                        <p:cTn id="83" dur="250"/>
                                        <p:tgtEl>
                                          <p:spTgt spid="2562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617"/>
                                        </p:tgtEl>
                                        <p:attrNameLst>
                                          <p:attrName>style.visibility</p:attrName>
                                        </p:attrNameLst>
                                      </p:cBhvr>
                                      <p:to>
                                        <p:strVal val="visible"/>
                                      </p:to>
                                    </p:set>
                                    <p:animEffect transition="in" filter="fade">
                                      <p:cBhvr>
                                        <p:cTn id="8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6584524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27088480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50" decel="50000" fill="hold">
                                          <p:stCondLst>
                                            <p:cond delay="0"/>
                                          </p:stCondLst>
                                        </p:cTn>
                                        <p:tgtEl>
                                          <p:spTgt spid="2"/>
                                        </p:tgtEl>
                                        <p:attrNameLst>
                                          <p:attrName>ppt_x</p:attrName>
                                          <p:attrName>ppt_y</p:attrName>
                                        </p:attrNameLst>
                                      </p:cBhvr>
                                    </p:animMotion>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45089"/>
                                        </p:tgtEl>
                                        <p:attrNameLst>
                                          <p:attrName>style.visibility</p:attrName>
                                        </p:attrNameLst>
                                      </p:cBhvr>
                                      <p:to>
                                        <p:strVal val="visible"/>
                                      </p:to>
                                    </p:set>
                                    <p:animEffect transition="in" filter="wipe(left)">
                                      <p:cBhvr>
                                        <p:cTn id="13" dur="250"/>
                                        <p:tgtEl>
                                          <p:spTgt spid="45089"/>
                                        </p:tgtEl>
                                      </p:cBhvr>
                                    </p:animEffect>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Scale>
                                      <p:cBhvr>
                                        <p:cTn id="1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3"/>
                                        </p:tgtEl>
                                        <p:attrNameLst>
                                          <p:attrName>ppt_x</p:attrName>
                                          <p:attrName>ppt_y</p:attrName>
                                        </p:attrNameLst>
                                      </p:cBhvr>
                                    </p:animMotion>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250"/>
                                        <p:tgtEl>
                                          <p:spTgt spid="42"/>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4"/>
                                        </p:tgtEl>
                                        <p:attrNameLst>
                                          <p:attrName>ppt_x</p:attrName>
                                          <p:attrName>ppt_y</p:attrName>
                                        </p:attrNameLst>
                                      </p:cBhvr>
                                    </p:animMotion>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250"/>
                                        <p:tgtEl>
                                          <p:spTgt spid="39"/>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5"/>
                                        </p:tgtEl>
                                        <p:attrNameLst>
                                          <p:attrName>ppt_x</p:attrName>
                                          <p:attrName>ppt_y</p:attrName>
                                        </p:attrNameLst>
                                      </p:cBhvr>
                                    </p:animMotion>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srgbClr val="FFFFFF"/>
                  </a:solidFill>
                  <a:effectLst/>
                  <a:uLnTx/>
                  <a:uFillTx/>
                  <a:latin typeface="微软雅黑" panose="020B0503020204020204" pitchFamily="34" charset="-122"/>
                  <a:ea typeface="微软雅黑"/>
                  <a:cs typeface="+mn-cs"/>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Tree>
    <p:extLst>
      <p:ext uri="{BB962C8B-B14F-4D97-AF65-F5344CB8AC3E}">
        <p14:creationId xmlns:p14="http://schemas.microsoft.com/office/powerpoint/2010/main" val="9776912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50" fill="hold"/>
                                        <p:tgtEl>
                                          <p:spTgt spid="8"/>
                                        </p:tgtEl>
                                        <p:attrNameLst>
                                          <p:attrName>ppt_w</p:attrName>
                                        </p:attrNameLst>
                                      </p:cBhvr>
                                      <p:tavLst>
                                        <p:tav tm="0">
                                          <p:val>
                                            <p:fltVal val="0"/>
                                          </p:val>
                                        </p:tav>
                                        <p:tav tm="100000">
                                          <p:val>
                                            <p:strVal val="#ppt_w"/>
                                          </p:val>
                                        </p:tav>
                                      </p:tavLst>
                                    </p:anim>
                                    <p:anim calcmode="lin" valueType="num">
                                      <p:cBhvr>
                                        <p:cTn id="13" dur="250" fill="hold"/>
                                        <p:tgtEl>
                                          <p:spTgt spid="8"/>
                                        </p:tgtEl>
                                        <p:attrNameLst>
                                          <p:attrName>ppt_h</p:attrName>
                                        </p:attrNameLst>
                                      </p:cBhvr>
                                      <p:tavLst>
                                        <p:tav tm="0">
                                          <p:val>
                                            <p:fltVal val="0"/>
                                          </p:val>
                                        </p:tav>
                                        <p:tav tm="100000">
                                          <p:val>
                                            <p:strVal val="#ppt_h"/>
                                          </p:val>
                                        </p:tav>
                                      </p:tavLst>
                                    </p:anim>
                                    <p:animEffect transition="in" filter="fade">
                                      <p:cBhvr>
                                        <p:cTn id="14" dur="250"/>
                                        <p:tgtEl>
                                          <p:spTgt spid="8"/>
                                        </p:tgtEl>
                                      </p:cBhvr>
                                    </p:animEffect>
                                  </p:childTnLst>
                                </p:cTn>
                              </p:par>
                              <p:par>
                                <p:cTn id="15" presetID="6" presetClass="emph" presetSubtype="0" fill="hold" nodeType="withEffect">
                                  <p:stCondLst>
                                    <p:cond delay="100"/>
                                  </p:stCondLst>
                                  <p:childTnLst>
                                    <p:animScale>
                                      <p:cBhvr>
                                        <p:cTn id="16" dur="250" fill="hold"/>
                                        <p:tgtEl>
                                          <p:spTgt spid="8"/>
                                        </p:tgtEl>
                                      </p:cBhvr>
                                      <p:by x="110000" y="110000"/>
                                    </p:animScale>
                                  </p:childTnLst>
                                </p:cTn>
                              </p:par>
                              <p:par>
                                <p:cTn id="17" presetID="6" presetClass="emph" presetSubtype="0" fill="hold" nodeType="withEffect">
                                  <p:stCondLst>
                                    <p:cond delay="200"/>
                                  </p:stCondLst>
                                  <p:childTnLst>
                                    <p:animScale>
                                      <p:cBhvr>
                                        <p:cTn id="18" dur="250" fill="hold"/>
                                        <p:tgtEl>
                                          <p:spTgt spid="8"/>
                                        </p:tgtEl>
                                      </p:cBhvr>
                                      <p:by x="90000" y="90000"/>
                                    </p:animScale>
                                  </p:childTnLst>
                                </p:cTn>
                              </p:par>
                              <p:par>
                                <p:cTn id="19" presetID="6" presetClass="emph" presetSubtype="0" fill="hold" nodeType="withEffect">
                                  <p:stCondLst>
                                    <p:cond delay="400"/>
                                  </p:stCondLst>
                                  <p:childTnLst>
                                    <p:animScale>
                                      <p:cBhvr>
                                        <p:cTn id="20" dur="250" fill="hold"/>
                                        <p:tgtEl>
                                          <p:spTgt spid="8"/>
                                        </p:tgtEl>
                                      </p:cBhvr>
                                      <p:by x="105000" y="105000"/>
                                    </p:animScale>
                                  </p:childTnLst>
                                </p:cTn>
                              </p:par>
                              <p:par>
                                <p:cTn id="21" presetID="6" presetClass="emph" presetSubtype="0" fill="hold" nodeType="withEffect">
                                  <p:stCondLst>
                                    <p:cond delay="500"/>
                                  </p:stCondLst>
                                  <p:childTnLst>
                                    <p:animScale>
                                      <p:cBhvr>
                                        <p:cTn id="22" dur="250" fill="hold"/>
                                        <p:tgtEl>
                                          <p:spTgt spid="8"/>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50"/>
                                        <p:tgtEl>
                                          <p:spTgt spid="2"/>
                                        </p:tgtEl>
                                      </p:cBhvr>
                                    </p:animEffect>
                                  </p:childTnLst>
                                </p:cTn>
                              </p:par>
                              <p:par>
                                <p:cTn id="26" presetID="10" presetClass="entr" presetSubtype="0" fill="hold" nodeType="withEffect">
                                  <p:stCondLst>
                                    <p:cond delay="6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250"/>
                                        <p:tgtEl>
                                          <p:spTgt spid="4"/>
                                        </p:tgtEl>
                                      </p:cBhvr>
                                    </p:animEffect>
                                  </p:childTnLst>
                                </p:cTn>
                              </p:par>
                              <p:par>
                                <p:cTn id="29" presetID="10" presetClass="entr" presetSubtype="0" fill="hold"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50"/>
                                        <p:tgtEl>
                                          <p:spTgt spid="5"/>
                                        </p:tgtEl>
                                      </p:cBhvr>
                                    </p:animEffect>
                                  </p:childTnLst>
                                </p:cTn>
                              </p:par>
                              <p:par>
                                <p:cTn id="32" presetID="10" presetClass="entr" presetSubtype="0" fill="hold"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0"/>
            <a:ext cx="9144001" cy="5194300"/>
            <a:chOff x="-1" y="0"/>
            <a:chExt cx="9144001" cy="519430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sp>
        <p:nvSpPr>
          <p:cNvPr id="124" name="文本框 20"/>
          <p:cNvSpPr txBox="1"/>
          <p:nvPr/>
        </p:nvSpPr>
        <p:spPr>
          <a:xfrm>
            <a:off x="3448374" y="2433524"/>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a:t>
            </a:r>
            <a:r>
              <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rPr>
              <a:t>三</a:t>
            </a: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2244850" y="3120717"/>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27" name="组合 26"/>
          <p:cNvGrpSpPr/>
          <p:nvPr/>
        </p:nvGrpSpPr>
        <p:grpSpPr>
          <a:xfrm>
            <a:off x="3689248" y="1021844"/>
            <a:ext cx="1431913" cy="1244466"/>
            <a:chOff x="5302149" y="2985078"/>
            <a:chExt cx="1050770" cy="913217"/>
          </a:xfrm>
        </p:grpSpPr>
        <p:sp>
          <p:nvSpPr>
            <p:cNvPr id="28"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29"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FB1F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Arial"/>
                <a:ea typeface="微软雅黑"/>
                <a:cs typeface="+mn-cs"/>
              </a:endParaRPr>
            </a:p>
          </p:txBody>
        </p:sp>
        <p:grpSp>
          <p:nvGrpSpPr>
            <p:cNvPr id="30" name="组合 64"/>
            <p:cNvGrpSpPr>
              <a:grpSpLocks/>
            </p:cNvGrpSpPr>
            <p:nvPr/>
          </p:nvGrpSpPr>
          <p:grpSpPr bwMode="auto">
            <a:xfrm>
              <a:off x="5640699" y="3260408"/>
              <a:ext cx="645592" cy="573822"/>
              <a:chOff x="5405438" y="6815138"/>
              <a:chExt cx="511175" cy="460375"/>
            </a:xfrm>
          </p:grpSpPr>
          <p:sp>
            <p:nvSpPr>
              <p:cNvPr id="3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3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spTree>
    <p:extLst>
      <p:ext uri="{BB962C8B-B14F-4D97-AF65-F5344CB8AC3E}">
        <p14:creationId xmlns:p14="http://schemas.microsoft.com/office/powerpoint/2010/main" val="2460040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25"/>
                                        </p:tgtEl>
                                        <p:attrNameLst>
                                          <p:attrName>style.visibility</p:attrName>
                                        </p:attrNameLst>
                                      </p:cBhvr>
                                      <p:to>
                                        <p:strVal val="visible"/>
                                      </p:to>
                                    </p:set>
                                    <p:animEffect transition="in" filter="wipe(left)">
                                      <p:cBhvr>
                                        <p:cTn id="11" dur="750"/>
                                        <p:tgtEl>
                                          <p:spTgt spid="125"/>
                                        </p:tgtEl>
                                      </p:cBhvr>
                                    </p:animEffect>
                                  </p:childTnLst>
                                </p:cTn>
                              </p:par>
                            </p:childTnLst>
                          </p:cTn>
                        </p:par>
                        <p:par>
                          <p:cTn id="12" fill="hold">
                            <p:stCondLst>
                              <p:cond delay="1500"/>
                            </p:stCondLst>
                            <p:childTnLst>
                              <p:par>
                                <p:cTn id="13" presetID="25"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25"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16" dur="125"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17" dur="125" accel="50000" fill="hold">
                                          <p:stCondLst>
                                            <p:cond delay="125"/>
                                          </p:stCondLst>
                                        </p:cTn>
                                        <p:tgtEl>
                                          <p:spTgt spid="27"/>
                                        </p:tgtEl>
                                        <p:attrNameLst>
                                          <p:attrName>ppt_w</p:attrName>
                                        </p:attrNameLst>
                                      </p:cBhvr>
                                      <p:tavLst>
                                        <p:tav tm="0">
                                          <p:val>
                                            <p:strVal val="#ppt_w*.05"/>
                                          </p:val>
                                        </p:tav>
                                        <p:tav tm="100000">
                                          <p:val>
                                            <p:strVal val="#ppt_w"/>
                                          </p:val>
                                        </p:tav>
                                      </p:tavLst>
                                    </p:anim>
                                    <p:anim calcmode="lin" valueType="num">
                                      <p:cBhvr>
                                        <p:cTn id="18" dur="250" fill="hold"/>
                                        <p:tgtEl>
                                          <p:spTgt spid="27"/>
                                        </p:tgtEl>
                                        <p:attrNameLst>
                                          <p:attrName>ppt_h</p:attrName>
                                        </p:attrNameLst>
                                      </p:cBhvr>
                                      <p:tavLst>
                                        <p:tav tm="0">
                                          <p:val>
                                            <p:strVal val="#ppt_h"/>
                                          </p:val>
                                        </p:tav>
                                        <p:tav tm="100000">
                                          <p:val>
                                            <p:strVal val="#ppt_h"/>
                                          </p:val>
                                        </p:tav>
                                      </p:tavLst>
                                    </p:anim>
                                    <p:anim calcmode="lin" valueType="num">
                                      <p:cBhvr>
                                        <p:cTn id="19" dur="125"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20" dur="125"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21" dur="125" accel="50000" fill="hold">
                                          <p:stCondLst>
                                            <p:cond delay="125"/>
                                          </p:stCondLst>
                                        </p:cTn>
                                        <p:tgtEl>
                                          <p:spTgt spid="27"/>
                                        </p:tgtEl>
                                        <p:attrNameLst>
                                          <p:attrName>ppt_y</p:attrName>
                                        </p:attrNameLst>
                                      </p:cBhvr>
                                      <p:tavLst>
                                        <p:tav tm="0">
                                          <p:val>
                                            <p:strVal val="#ppt_y+.1"/>
                                          </p:val>
                                        </p:tav>
                                        <p:tav tm="100000">
                                          <p:val>
                                            <p:strVal val="#ppt_y"/>
                                          </p:val>
                                        </p:tav>
                                      </p:tavLst>
                                    </p:anim>
                                    <p:animEffect transition="in" filter="fade">
                                      <p:cBhvr>
                                        <p:cTn id="22" dur="250" decel="50000">
                                          <p:stCondLst>
                                            <p:cond delay="0"/>
                                          </p:stCondLst>
                                        </p:cTn>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58" name="TextBox 57"/>
            <p:cNvSpPr txBox="1"/>
            <p:nvPr/>
          </p:nvSpPr>
          <p:spPr>
            <a:xfrm>
              <a:off x="6653352" y="1318965"/>
              <a:ext cx="524279" cy="671939"/>
            </a:xfrm>
            <a:prstGeom prst="rect">
              <a:avLst/>
            </a:prstGeom>
            <a:grp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18424137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50"/>
                                        <p:tgtEl>
                                          <p:spTgt spid="41"/>
                                        </p:tgtEl>
                                      </p:cBhvr>
                                    </p:animEffect>
                                  </p:childTnLst>
                                </p:cTn>
                              </p:par>
                            </p:childTnLst>
                          </p:cTn>
                        </p:par>
                        <p:par>
                          <p:cTn id="8" fill="hold" nodeType="afterGroup">
                            <p:stCondLst>
                              <p:cond delay="25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nodeType="afterGroup">
                            <p:stCondLst>
                              <p:cond delay="5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nodeType="afterGroup">
                            <p:stCondLst>
                              <p:cond delay="75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250"/>
                                        <p:tgtEl>
                                          <p:spTgt spid="38"/>
                                        </p:tgtEl>
                                      </p:cBhvr>
                                    </p:animEffect>
                                  </p:childTnLst>
                                </p:cTn>
                              </p:par>
                            </p:childTnLst>
                          </p:cTn>
                        </p:par>
                        <p:par>
                          <p:cTn id="20" fill="hold" nodeType="afterGroup">
                            <p:stCondLst>
                              <p:cond delay="1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250" fill="hold"/>
                                        <p:tgtEl>
                                          <p:spTgt spid="2"/>
                                        </p:tgtEl>
                                        <p:attrNameLst>
                                          <p:attrName>ppt_w</p:attrName>
                                        </p:attrNameLst>
                                      </p:cBhvr>
                                      <p:tavLst>
                                        <p:tav tm="0">
                                          <p:val>
                                            <p:fltVal val="0"/>
                                          </p:val>
                                        </p:tav>
                                        <p:tav tm="100000">
                                          <p:val>
                                            <p:strVal val="#ppt_w"/>
                                          </p:val>
                                        </p:tav>
                                      </p:tavLst>
                                    </p:anim>
                                    <p:anim calcmode="lin" valueType="num">
                                      <p:cBhvr>
                                        <p:cTn id="24" dur="250" fill="hold"/>
                                        <p:tgtEl>
                                          <p:spTgt spid="2"/>
                                        </p:tgtEl>
                                        <p:attrNameLst>
                                          <p:attrName>ppt_h</p:attrName>
                                        </p:attrNameLst>
                                      </p:cBhvr>
                                      <p:tavLst>
                                        <p:tav tm="0">
                                          <p:val>
                                            <p:fltVal val="0"/>
                                          </p:val>
                                        </p:tav>
                                        <p:tav tm="100000">
                                          <p:val>
                                            <p:strVal val="#ppt_h"/>
                                          </p:val>
                                        </p:tav>
                                      </p:tavLst>
                                    </p:anim>
                                    <p:anim calcmode="lin" valueType="num">
                                      <p:cBhvr>
                                        <p:cTn id="25" dur="250" fill="hold"/>
                                        <p:tgtEl>
                                          <p:spTgt spid="2"/>
                                        </p:tgtEl>
                                        <p:attrNameLst>
                                          <p:attrName>style.rotation</p:attrName>
                                        </p:attrNameLst>
                                      </p:cBhvr>
                                      <p:tavLst>
                                        <p:tav tm="0">
                                          <p:val>
                                            <p:fltVal val="90"/>
                                          </p:val>
                                        </p:tav>
                                        <p:tav tm="100000">
                                          <p:val>
                                            <p:fltVal val="0"/>
                                          </p:val>
                                        </p:tav>
                                      </p:tavLst>
                                    </p:anim>
                                    <p:animEffect transition="in" filter="fade">
                                      <p:cBhvr>
                                        <p:cTn id="26" dur="250"/>
                                        <p:tgtEl>
                                          <p:spTgt spid="2"/>
                                        </p:tgtEl>
                                      </p:cBhvr>
                                    </p:animEffect>
                                  </p:childTnLst>
                                </p:cTn>
                              </p:par>
                              <p:par>
                                <p:cTn id="27" presetID="3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 calcmode="lin" valueType="num">
                                      <p:cBhvr>
                                        <p:cTn id="31" dur="250" fill="hold"/>
                                        <p:tgtEl>
                                          <p:spTgt spid="3"/>
                                        </p:tgtEl>
                                        <p:attrNameLst>
                                          <p:attrName>style.rotation</p:attrName>
                                        </p:attrNameLst>
                                      </p:cBhvr>
                                      <p:tavLst>
                                        <p:tav tm="0">
                                          <p:val>
                                            <p:fltVal val="90"/>
                                          </p:val>
                                        </p:tav>
                                        <p:tav tm="100000">
                                          <p:val>
                                            <p:fltVal val="0"/>
                                          </p:val>
                                        </p:tav>
                                      </p:tavLst>
                                    </p:anim>
                                    <p:animEffect transition="in" filter="fade">
                                      <p:cBhvr>
                                        <p:cTn id="32" dur="250"/>
                                        <p:tgtEl>
                                          <p:spTgt spid="3"/>
                                        </p:tgtEl>
                                      </p:cBhvr>
                                    </p:animEffect>
                                  </p:childTnLst>
                                </p:cTn>
                              </p:par>
                              <p:par>
                                <p:cTn id="33" presetID="3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anim calcmode="lin" valueType="num">
                                      <p:cBhvr>
                                        <p:cTn id="37" dur="250" fill="hold"/>
                                        <p:tgtEl>
                                          <p:spTgt spid="4"/>
                                        </p:tgtEl>
                                        <p:attrNameLst>
                                          <p:attrName>style.rotation</p:attrName>
                                        </p:attrNameLst>
                                      </p:cBhvr>
                                      <p:tavLst>
                                        <p:tav tm="0">
                                          <p:val>
                                            <p:fltVal val="90"/>
                                          </p:val>
                                        </p:tav>
                                        <p:tav tm="100000">
                                          <p:val>
                                            <p:fltVal val="0"/>
                                          </p:val>
                                        </p:tav>
                                      </p:tavLst>
                                    </p:anim>
                                    <p:animEffect transition="in" filter="fade">
                                      <p:cBhvr>
                                        <p:cTn id="38" dur="250"/>
                                        <p:tgtEl>
                                          <p:spTgt spid="4"/>
                                        </p:tgtEl>
                                      </p:cBhvr>
                                    </p:animEffect>
                                  </p:childTnLst>
                                </p:cTn>
                              </p:par>
                              <p:par>
                                <p:cTn id="39" presetID="31"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ppt_w</p:attrName>
                                        </p:attrNameLst>
                                      </p:cBhvr>
                                      <p:tavLst>
                                        <p:tav tm="0">
                                          <p:val>
                                            <p:fltVal val="0"/>
                                          </p:val>
                                        </p:tav>
                                        <p:tav tm="100000">
                                          <p:val>
                                            <p:strVal val="#ppt_w"/>
                                          </p:val>
                                        </p:tav>
                                      </p:tavLst>
                                    </p:anim>
                                    <p:anim calcmode="lin" valueType="num">
                                      <p:cBhvr>
                                        <p:cTn id="42" dur="250" fill="hold"/>
                                        <p:tgtEl>
                                          <p:spTgt spid="5"/>
                                        </p:tgtEl>
                                        <p:attrNameLst>
                                          <p:attrName>ppt_h</p:attrName>
                                        </p:attrNameLst>
                                      </p:cBhvr>
                                      <p:tavLst>
                                        <p:tav tm="0">
                                          <p:val>
                                            <p:fltVal val="0"/>
                                          </p:val>
                                        </p:tav>
                                        <p:tav tm="100000">
                                          <p:val>
                                            <p:strVal val="#ppt_h"/>
                                          </p:val>
                                        </p:tav>
                                      </p:tavLst>
                                    </p:anim>
                                    <p:anim calcmode="lin" valueType="num">
                                      <p:cBhvr>
                                        <p:cTn id="43" dur="250" fill="hold"/>
                                        <p:tgtEl>
                                          <p:spTgt spid="5"/>
                                        </p:tgtEl>
                                        <p:attrNameLst>
                                          <p:attrName>style.rotation</p:attrName>
                                        </p:attrNameLst>
                                      </p:cBhvr>
                                      <p:tavLst>
                                        <p:tav tm="0">
                                          <p:val>
                                            <p:fltVal val="90"/>
                                          </p:val>
                                        </p:tav>
                                        <p:tav tm="100000">
                                          <p:val>
                                            <p:fltVal val="0"/>
                                          </p:val>
                                        </p:tav>
                                      </p:tavLst>
                                    </p:anim>
                                    <p:animEffect transition="in" filter="fade">
                                      <p:cBhvr>
                                        <p:cTn id="44" dur="250"/>
                                        <p:tgtEl>
                                          <p:spTgt spid="5"/>
                                        </p:tgtEl>
                                      </p:cBhvr>
                                    </p:animEffect>
                                  </p:childTnLst>
                                </p:cTn>
                              </p:par>
                            </p:childTnLst>
                          </p:cTn>
                        </p:par>
                        <p:par>
                          <p:cTn id="45" fill="hold" nodeType="afterGroup">
                            <p:stCondLst>
                              <p:cond delay="125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250"/>
                                        <p:tgtEl>
                                          <p:spTgt spid="37"/>
                                        </p:tgtEl>
                                      </p:cBhvr>
                                    </p:animEffect>
                                    <p:anim calcmode="lin" valueType="num">
                                      <p:cBhvr>
                                        <p:cTn id="49" dur="250" fill="hold"/>
                                        <p:tgtEl>
                                          <p:spTgt spid="37"/>
                                        </p:tgtEl>
                                        <p:attrNameLst>
                                          <p:attrName>ppt_x</p:attrName>
                                        </p:attrNameLst>
                                      </p:cBhvr>
                                      <p:tavLst>
                                        <p:tav tm="0">
                                          <p:val>
                                            <p:strVal val="#ppt_x"/>
                                          </p:val>
                                        </p:tav>
                                        <p:tav tm="100000">
                                          <p:val>
                                            <p:strVal val="#ppt_x"/>
                                          </p:val>
                                        </p:tav>
                                      </p:tavLst>
                                    </p:anim>
                                    <p:anim calcmode="lin" valueType="num">
                                      <p:cBhvr>
                                        <p:cTn id="50" dur="25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anim calcmode="lin" valueType="num">
                                      <p:cBhvr>
                                        <p:cTn id="54" dur="250" fill="hold"/>
                                        <p:tgtEl>
                                          <p:spTgt spid="54"/>
                                        </p:tgtEl>
                                        <p:attrNameLst>
                                          <p:attrName>ppt_x</p:attrName>
                                        </p:attrNameLst>
                                      </p:cBhvr>
                                      <p:tavLst>
                                        <p:tav tm="0">
                                          <p:val>
                                            <p:strVal val="#ppt_x"/>
                                          </p:val>
                                        </p:tav>
                                        <p:tav tm="100000">
                                          <p:val>
                                            <p:strVal val="#ppt_x"/>
                                          </p:val>
                                        </p:tav>
                                      </p:tavLst>
                                    </p:anim>
                                    <p:anim calcmode="lin" valueType="num">
                                      <p:cBhvr>
                                        <p:cTn id="55" dur="25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1500"/>
                            </p:stCondLst>
                            <p:childTnLst>
                              <p:par>
                                <p:cTn id="57" presetID="21" presetClass="entr" presetSubtype="1"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heel(1)">
                                      <p:cBhvr>
                                        <p:cTn id="59" dur="250"/>
                                        <p:tgtEl>
                                          <p:spTgt spid="6"/>
                                        </p:tgtEl>
                                      </p:cBhvr>
                                    </p:animEffect>
                                  </p:childTnLst>
                                </p:cTn>
                              </p:par>
                            </p:childTnLst>
                          </p:cTn>
                        </p:par>
                        <p:par>
                          <p:cTn id="60" fill="hold" nodeType="afterGroup">
                            <p:stCondLst>
                              <p:cond delay="175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250"/>
                                        <p:tgtEl>
                                          <p:spTgt spid="55"/>
                                        </p:tgtEl>
                                      </p:cBhvr>
                                    </p:animEffect>
                                  </p:childTnLst>
                                </p:cTn>
                              </p:par>
                            </p:childTnLst>
                          </p:cTn>
                        </p:par>
                        <p:par>
                          <p:cTn id="64" fill="hold" nodeType="afterGroup">
                            <p:stCondLst>
                              <p:cond delay="2000"/>
                            </p:stCondLst>
                            <p:childTnLst>
                              <p:par>
                                <p:cTn id="65" presetID="21" presetClass="entr" presetSubtype="1"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heel(1)">
                                      <p:cBhvr>
                                        <p:cTn id="67" dur="250"/>
                                        <p:tgtEl>
                                          <p:spTgt spid="7"/>
                                        </p:tgtEl>
                                      </p:cBhvr>
                                    </p:animEffect>
                                  </p:childTnLst>
                                </p:cTn>
                              </p:par>
                            </p:childTnLst>
                          </p:cTn>
                        </p:par>
                        <p:par>
                          <p:cTn id="68" fill="hold" nodeType="afterGroup">
                            <p:stCondLst>
                              <p:cond delay="225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250"/>
                                        <p:tgtEl>
                                          <p:spTgt spid="68"/>
                                        </p:tgtEl>
                                      </p:cBhvr>
                                    </p:animEffect>
                                  </p:childTnLst>
                                </p:cTn>
                              </p:par>
                            </p:childTnLst>
                          </p:cTn>
                        </p:par>
                        <p:par>
                          <p:cTn id="72" fill="hold" nodeType="afterGroup">
                            <p:stCondLst>
                              <p:cond delay="2500"/>
                            </p:stCondLst>
                            <p:childTnLst>
                              <p:par>
                                <p:cTn id="73" presetID="21" presetClass="entr" presetSubtype="1" fill="hold"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heel(1)">
                                      <p:cBhvr>
                                        <p:cTn id="75" dur="250"/>
                                        <p:tgtEl>
                                          <p:spTgt spid="8"/>
                                        </p:tgtEl>
                                      </p:cBhvr>
                                    </p:animEffect>
                                  </p:childTnLst>
                                </p:cTn>
                              </p:par>
                            </p:childTnLst>
                          </p:cTn>
                        </p:par>
                        <p:par>
                          <p:cTn id="76" fill="hold" nodeType="afterGroup">
                            <p:stCondLst>
                              <p:cond delay="275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250"/>
                                        <p:tgtEl>
                                          <p:spTgt spid="69"/>
                                        </p:tgtEl>
                                      </p:cBhvr>
                                    </p:animEffect>
                                  </p:childTnLst>
                                </p:cTn>
                              </p:par>
                            </p:childTnLst>
                          </p:cTn>
                        </p:par>
                        <p:par>
                          <p:cTn id="80" fill="hold" nodeType="afterGroup">
                            <p:stCondLst>
                              <p:cond delay="3000"/>
                            </p:stCondLst>
                            <p:childTnLst>
                              <p:par>
                                <p:cTn id="81" presetID="21" presetClass="entr" presetSubtype="1"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heel(1)">
                                      <p:cBhvr>
                                        <p:cTn id="83" dur="250"/>
                                        <p:tgtEl>
                                          <p:spTgt spid="9"/>
                                        </p:tgtEl>
                                      </p:cBhvr>
                                    </p:animEffect>
                                  </p:childTnLst>
                                </p:cTn>
                              </p:par>
                            </p:childTnLst>
                          </p:cTn>
                        </p:par>
                        <p:par>
                          <p:cTn id="84" fill="hold" nodeType="afterGroup">
                            <p:stCondLst>
                              <p:cond delay="325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1</a:t>
              </a:r>
            </a:p>
          </p:txBody>
        </p:sp>
        <p:sp>
          <p:nvSpPr>
            <p:cNvPr id="22" name="TextBox 80"/>
            <p:cNvSpPr txBox="1"/>
            <p:nvPr/>
          </p:nvSpPr>
          <p:spPr>
            <a:xfrm>
              <a:off x="997273" y="4021857"/>
              <a:ext cx="1462635"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strengths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2</a:t>
              </a:r>
            </a:p>
          </p:txBody>
        </p:sp>
        <p:sp>
          <p:nvSpPr>
            <p:cNvPr id="26" name="TextBox 146"/>
            <p:cNvSpPr txBox="1"/>
            <p:nvPr/>
          </p:nvSpPr>
          <p:spPr>
            <a:xfrm>
              <a:off x="3035456" y="4021857"/>
              <a:ext cx="162965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weaknesses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2" name="组合 11"/>
          <p:cNvGrpSpPr/>
          <p:nvPr/>
        </p:nvGrpSpPr>
        <p:grpSpPr>
          <a:xfrm>
            <a:off x="4739281" y="2910299"/>
            <a:ext cx="1756956" cy="1693199"/>
            <a:chOff x="5038777" y="3060280"/>
            <a:chExt cx="1867986"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3</a:t>
                </a:r>
              </a:p>
            </p:txBody>
          </p:sp>
        </p:grpSp>
        <p:sp>
          <p:nvSpPr>
            <p:cNvPr id="30" name="TextBox 153"/>
            <p:cNvSpPr txBox="1"/>
            <p:nvPr/>
          </p:nvSpPr>
          <p:spPr>
            <a:xfrm>
              <a:off x="5038777" y="4021857"/>
              <a:ext cx="186798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opportunities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4</a:t>
              </a:r>
            </a:p>
          </p:txBody>
        </p:sp>
        <p:sp>
          <p:nvSpPr>
            <p:cNvPr id="34" name="TextBox 160"/>
            <p:cNvSpPr txBox="1"/>
            <p:nvPr/>
          </p:nvSpPr>
          <p:spPr>
            <a:xfrm>
              <a:off x="7524195" y="4021857"/>
              <a:ext cx="1138953"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threats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spTree>
    <p:extLst>
      <p:ext uri="{BB962C8B-B14F-4D97-AF65-F5344CB8AC3E}">
        <p14:creationId xmlns:p14="http://schemas.microsoft.com/office/powerpoint/2010/main" val="39475223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659607"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4" name="Freeform 44"/>
          <p:cNvSpPr/>
          <p:nvPr/>
        </p:nvSpPr>
        <p:spPr>
          <a:xfrm>
            <a:off x="254674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Freeform 45"/>
          <p:cNvSpPr/>
          <p:nvPr/>
        </p:nvSpPr>
        <p:spPr>
          <a:xfrm>
            <a:off x="443388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Freeform 46"/>
          <p:cNvSpPr/>
          <p:nvPr/>
        </p:nvSpPr>
        <p:spPr>
          <a:xfrm>
            <a:off x="6321029"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 name="组合 1"/>
          <p:cNvGrpSpPr/>
          <p:nvPr/>
        </p:nvGrpSpPr>
        <p:grpSpPr>
          <a:xfrm>
            <a:off x="376314" y="1891046"/>
            <a:ext cx="648815" cy="626030"/>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382163" y="3320742"/>
            <a:ext cx="656437" cy="626030"/>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5269218" y="1821264"/>
            <a:ext cx="633902" cy="626030"/>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7873611" y="3250341"/>
            <a:ext cx="669125" cy="626030"/>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41" name="文本框 20"/>
          <p:cNvSpPr txBox="1"/>
          <p:nvPr/>
        </p:nvSpPr>
        <p:spPr>
          <a:xfrm>
            <a:off x="111944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2" name="文本框 20"/>
          <p:cNvSpPr txBox="1"/>
          <p:nvPr/>
        </p:nvSpPr>
        <p:spPr>
          <a:xfrm>
            <a:off x="3257624"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4" name="文本框 20"/>
          <p:cNvSpPr txBox="1"/>
          <p:nvPr/>
        </p:nvSpPr>
        <p:spPr>
          <a:xfrm>
            <a:off x="514495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5" name="文本框 20"/>
          <p:cNvSpPr txBox="1"/>
          <p:nvPr/>
        </p:nvSpPr>
        <p:spPr>
          <a:xfrm>
            <a:off x="7103957"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grpSp>
        <p:nvGrpSpPr>
          <p:cNvPr id="48" name="组合 98"/>
          <p:cNvGrpSpPr>
            <a:grpSpLocks/>
          </p:cNvGrpSpPr>
          <p:nvPr/>
        </p:nvGrpSpPr>
        <p:grpSpPr bwMode="auto">
          <a:xfrm>
            <a:off x="2591824" y="1300351"/>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659411" y="3754317"/>
            <a:ext cx="1804988" cy="787153"/>
            <a:chOff x="3508035" y="4207856"/>
            <a:chExt cx="2407376" cy="1063138"/>
          </a:xfrm>
        </p:grpSpPr>
        <p:sp>
          <p:nvSpPr>
            <p:cNvPr id="58"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3" name="组合 98"/>
          <p:cNvGrpSpPr>
            <a:grpSpLocks/>
          </p:cNvGrpSpPr>
          <p:nvPr/>
        </p:nvGrpSpPr>
        <p:grpSpPr bwMode="auto">
          <a:xfrm>
            <a:off x="6342597" y="1300351"/>
            <a:ext cx="1804988" cy="787154"/>
            <a:chOff x="3508035" y="4207856"/>
            <a:chExt cx="2407376" cy="1063141"/>
          </a:xfrm>
        </p:grpSpPr>
        <p:sp>
          <p:nvSpPr>
            <p:cNvPr id="74"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6" name="组合 98"/>
          <p:cNvGrpSpPr>
            <a:grpSpLocks/>
          </p:cNvGrpSpPr>
          <p:nvPr/>
        </p:nvGrpSpPr>
        <p:grpSpPr bwMode="auto">
          <a:xfrm>
            <a:off x="4410183" y="3754317"/>
            <a:ext cx="1804988" cy="787153"/>
            <a:chOff x="3508035" y="4207856"/>
            <a:chExt cx="2407376" cy="1063138"/>
          </a:xfrm>
        </p:grpSpPr>
        <p:sp>
          <p:nvSpPr>
            <p:cNvPr id="77"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32742275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p:tgtEl>
                                          <p:spTgt spid="23"/>
                                        </p:tgtEl>
                                        <p:attrNameLst>
                                          <p:attrName>ppt_x</p:attrName>
                                        </p:attrNameLst>
                                      </p:cBhvr>
                                      <p:tavLst>
                                        <p:tav tm="0">
                                          <p:val>
                                            <p:strVal val="#ppt_x-#ppt_w*1.125000"/>
                                          </p:val>
                                        </p:tav>
                                        <p:tav tm="100000">
                                          <p:val>
                                            <p:strVal val="#ppt_x"/>
                                          </p:val>
                                        </p:tav>
                                      </p:tavLst>
                                    </p:anim>
                                    <p:animEffect transition="in" filter="wipe(right)">
                                      <p:cBhvr>
                                        <p:cTn id="8" dur="250"/>
                                        <p:tgtEl>
                                          <p:spTgt spid="23"/>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250"/>
                                        <p:tgtEl>
                                          <p:spTgt spid="41"/>
                                        </p:tgtEl>
                                      </p:cBhvr>
                                    </p:animEffect>
                                  </p:childTnLst>
                                </p:cTn>
                              </p:par>
                            </p:childTnLst>
                          </p:cTn>
                        </p:par>
                        <p:par>
                          <p:cTn id="12" fill="hold">
                            <p:stCondLst>
                              <p:cond delay="25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250"/>
                                        <p:tgtEl>
                                          <p:spTgt spid="57"/>
                                        </p:tgtEl>
                                      </p:cBhvr>
                                    </p:animEffec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250"/>
                                        <p:tgtEl>
                                          <p:spTgt spid="24"/>
                                        </p:tgtEl>
                                        <p:attrNameLst>
                                          <p:attrName>ppt_x</p:attrName>
                                        </p:attrNameLst>
                                      </p:cBhvr>
                                      <p:tavLst>
                                        <p:tav tm="0">
                                          <p:val>
                                            <p:strVal val="#ppt_x-#ppt_w*1.125000"/>
                                          </p:val>
                                        </p:tav>
                                        <p:tav tm="100000">
                                          <p:val>
                                            <p:strVal val="#ppt_x"/>
                                          </p:val>
                                        </p:tav>
                                      </p:tavLst>
                                    </p:anim>
                                    <p:animEffect transition="in" filter="wipe(right)">
                                      <p:cBhvr>
                                        <p:cTn id="25" dur="25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750"/>
                            </p:stCondLst>
                            <p:childTnLst>
                              <p:par>
                                <p:cTn id="30" presetID="53" presetClass="entr" presetSubtype="16"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250" fill="hold"/>
                                        <p:tgtEl>
                                          <p:spTgt spid="3"/>
                                        </p:tgtEl>
                                        <p:attrNameLst>
                                          <p:attrName>ppt_w</p:attrName>
                                        </p:attrNameLst>
                                      </p:cBhvr>
                                      <p:tavLst>
                                        <p:tav tm="0">
                                          <p:val>
                                            <p:fltVal val="0"/>
                                          </p:val>
                                        </p:tav>
                                        <p:tav tm="100000">
                                          <p:val>
                                            <p:strVal val="#ppt_w"/>
                                          </p:val>
                                        </p:tav>
                                      </p:tavLst>
                                    </p:anim>
                                    <p:anim calcmode="lin" valueType="num">
                                      <p:cBhvr>
                                        <p:cTn id="33" dur="250" fill="hold"/>
                                        <p:tgtEl>
                                          <p:spTgt spid="3"/>
                                        </p:tgtEl>
                                        <p:attrNameLst>
                                          <p:attrName>ppt_h</p:attrName>
                                        </p:attrNameLst>
                                      </p:cBhvr>
                                      <p:tavLst>
                                        <p:tav tm="0">
                                          <p:val>
                                            <p:fltVal val="0"/>
                                          </p:val>
                                        </p:tav>
                                        <p:tav tm="100000">
                                          <p:val>
                                            <p:strVal val="#ppt_h"/>
                                          </p:val>
                                        </p:tav>
                                      </p:tavLst>
                                    </p:anim>
                                    <p:animEffect transition="in" filter="fade">
                                      <p:cBhvr>
                                        <p:cTn id="34" dur="250"/>
                                        <p:tgtEl>
                                          <p:spTgt spid="3"/>
                                        </p:tgtEl>
                                      </p:cBhvr>
                                    </p:animEffect>
                                  </p:childTnLst>
                                </p:cTn>
                              </p:par>
                              <p:par>
                                <p:cTn id="35" presetID="22" presetClass="entr" presetSubtype="8"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250"/>
                                        <p:tgtEl>
                                          <p:spTgt spid="48"/>
                                        </p:tgtEl>
                                      </p:cBhvr>
                                    </p:animEffect>
                                  </p:childTnLst>
                                </p:cTn>
                              </p:par>
                            </p:childTnLst>
                          </p:cTn>
                        </p:par>
                        <p:par>
                          <p:cTn id="38" fill="hold">
                            <p:stCondLst>
                              <p:cond delay="1000"/>
                            </p:stCondLst>
                            <p:childTnLst>
                              <p:par>
                                <p:cTn id="39" presetID="1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250"/>
                                        <p:tgtEl>
                                          <p:spTgt spid="25"/>
                                        </p:tgtEl>
                                        <p:attrNameLst>
                                          <p:attrName>ppt_x</p:attrName>
                                        </p:attrNameLst>
                                      </p:cBhvr>
                                      <p:tavLst>
                                        <p:tav tm="0">
                                          <p:val>
                                            <p:strVal val="#ppt_x-#ppt_w*1.125000"/>
                                          </p:val>
                                        </p:tav>
                                        <p:tav tm="100000">
                                          <p:val>
                                            <p:strVal val="#ppt_x"/>
                                          </p:val>
                                        </p:tav>
                                      </p:tavLst>
                                    </p:anim>
                                    <p:animEffect transition="in" filter="wipe(right)">
                                      <p:cBhvr>
                                        <p:cTn id="42" dur="250"/>
                                        <p:tgtEl>
                                          <p:spTgt spid="2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50"/>
                                        <p:tgtEl>
                                          <p:spTgt spid="44"/>
                                        </p:tgtEl>
                                      </p:cBhvr>
                                    </p:animEffect>
                                  </p:childTnLst>
                                </p:cTn>
                              </p:par>
                            </p:childTnLst>
                          </p:cTn>
                        </p:par>
                        <p:par>
                          <p:cTn id="46" fill="hold">
                            <p:stCondLst>
                              <p:cond delay="125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250" fill="hold"/>
                                        <p:tgtEl>
                                          <p:spTgt spid="4"/>
                                        </p:tgtEl>
                                        <p:attrNameLst>
                                          <p:attrName>ppt_w</p:attrName>
                                        </p:attrNameLst>
                                      </p:cBhvr>
                                      <p:tavLst>
                                        <p:tav tm="0">
                                          <p:val>
                                            <p:fltVal val="0"/>
                                          </p:val>
                                        </p:tav>
                                        <p:tav tm="100000">
                                          <p:val>
                                            <p:strVal val="#ppt_w"/>
                                          </p:val>
                                        </p:tav>
                                      </p:tavLst>
                                    </p:anim>
                                    <p:anim calcmode="lin" valueType="num">
                                      <p:cBhvr>
                                        <p:cTn id="50" dur="250" fill="hold"/>
                                        <p:tgtEl>
                                          <p:spTgt spid="4"/>
                                        </p:tgtEl>
                                        <p:attrNameLst>
                                          <p:attrName>ppt_h</p:attrName>
                                        </p:attrNameLst>
                                      </p:cBhvr>
                                      <p:tavLst>
                                        <p:tav tm="0">
                                          <p:val>
                                            <p:fltVal val="0"/>
                                          </p:val>
                                        </p:tav>
                                        <p:tav tm="100000">
                                          <p:val>
                                            <p:strVal val="#ppt_h"/>
                                          </p:val>
                                        </p:tav>
                                      </p:tavLst>
                                    </p:anim>
                                    <p:animEffect transition="in" filter="fade">
                                      <p:cBhvr>
                                        <p:cTn id="51" dur="250"/>
                                        <p:tgtEl>
                                          <p:spTgt spid="4"/>
                                        </p:tgtEl>
                                      </p:cBhvr>
                                    </p:animEffect>
                                  </p:childTnLst>
                                </p:cTn>
                              </p:par>
                              <p:par>
                                <p:cTn id="52" presetID="22" presetClass="entr" presetSubtype="8" fill="hold" nodeType="with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left)">
                                      <p:cBhvr>
                                        <p:cTn id="54" dur="250"/>
                                        <p:tgtEl>
                                          <p:spTgt spid="76"/>
                                        </p:tgtEl>
                                      </p:cBhvr>
                                    </p:animEffect>
                                  </p:childTnLst>
                                </p:cTn>
                              </p:par>
                            </p:childTnLst>
                          </p:cTn>
                        </p:par>
                        <p:par>
                          <p:cTn id="55" fill="hold">
                            <p:stCondLst>
                              <p:cond delay="1500"/>
                            </p:stCondLst>
                            <p:childTnLst>
                              <p:par>
                                <p:cTn id="56" presetID="1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250"/>
                                        <p:tgtEl>
                                          <p:spTgt spid="22"/>
                                        </p:tgtEl>
                                        <p:attrNameLst>
                                          <p:attrName>ppt_x</p:attrName>
                                        </p:attrNameLst>
                                      </p:cBhvr>
                                      <p:tavLst>
                                        <p:tav tm="0">
                                          <p:val>
                                            <p:strVal val="#ppt_x-#ppt_w*1.125000"/>
                                          </p:val>
                                        </p:tav>
                                        <p:tav tm="100000">
                                          <p:val>
                                            <p:strVal val="#ppt_x"/>
                                          </p:val>
                                        </p:tav>
                                      </p:tavLst>
                                    </p:anim>
                                    <p:animEffect transition="in" filter="wipe(right)">
                                      <p:cBhvr>
                                        <p:cTn id="59" dur="250"/>
                                        <p:tgtEl>
                                          <p:spTgt spid="2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250"/>
                                        <p:tgtEl>
                                          <p:spTgt spid="45"/>
                                        </p:tgtEl>
                                      </p:cBhvr>
                                    </p:animEffect>
                                  </p:childTnLst>
                                </p:cTn>
                              </p:par>
                            </p:childTnLst>
                          </p:cTn>
                        </p:par>
                        <p:par>
                          <p:cTn id="63" fill="hold">
                            <p:stCondLst>
                              <p:cond delay="1750"/>
                            </p:stCondLst>
                            <p:childTnLst>
                              <p:par>
                                <p:cTn id="64" presetID="53" presetClass="entr" presetSubtype="16"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250" fill="hold"/>
                                        <p:tgtEl>
                                          <p:spTgt spid="5"/>
                                        </p:tgtEl>
                                        <p:attrNameLst>
                                          <p:attrName>ppt_w</p:attrName>
                                        </p:attrNameLst>
                                      </p:cBhvr>
                                      <p:tavLst>
                                        <p:tav tm="0">
                                          <p:val>
                                            <p:fltVal val="0"/>
                                          </p:val>
                                        </p:tav>
                                        <p:tav tm="100000">
                                          <p:val>
                                            <p:strVal val="#ppt_w"/>
                                          </p:val>
                                        </p:tav>
                                      </p:tavLst>
                                    </p:anim>
                                    <p:anim calcmode="lin" valueType="num">
                                      <p:cBhvr>
                                        <p:cTn id="67" dur="250" fill="hold"/>
                                        <p:tgtEl>
                                          <p:spTgt spid="5"/>
                                        </p:tgtEl>
                                        <p:attrNameLst>
                                          <p:attrName>ppt_h</p:attrName>
                                        </p:attrNameLst>
                                      </p:cBhvr>
                                      <p:tavLst>
                                        <p:tav tm="0">
                                          <p:val>
                                            <p:fltVal val="0"/>
                                          </p:val>
                                        </p:tav>
                                        <p:tav tm="100000">
                                          <p:val>
                                            <p:strVal val="#ppt_h"/>
                                          </p:val>
                                        </p:tav>
                                      </p:tavLst>
                                    </p:anim>
                                    <p:animEffect transition="in" filter="fade">
                                      <p:cBhvr>
                                        <p:cTn id="68" dur="250"/>
                                        <p:tgtEl>
                                          <p:spTgt spid="5"/>
                                        </p:tgtEl>
                                      </p:cBhvr>
                                    </p:animEffect>
                                  </p:childTnLst>
                                </p:cTn>
                              </p:par>
                              <p:par>
                                <p:cTn id="69" presetID="22" presetClass="entr" presetSubtype="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文本框 19"/>
            <p:cNvSpPr txBox="1"/>
            <p:nvPr/>
          </p:nvSpPr>
          <p:spPr>
            <a:xfrm>
              <a:off x="1421216"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01</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0" name="文本框 29"/>
            <p:cNvSpPr txBox="1"/>
            <p:nvPr/>
          </p:nvSpPr>
          <p:spPr>
            <a:xfrm>
              <a:off x="3359890"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02</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1" name="文本框 30"/>
            <p:cNvSpPr txBox="1"/>
            <p:nvPr/>
          </p:nvSpPr>
          <p:spPr>
            <a:xfrm>
              <a:off x="5336539"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03</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2" name="文本框 31"/>
            <p:cNvSpPr txBox="1"/>
            <p:nvPr/>
          </p:nvSpPr>
          <p:spPr>
            <a:xfrm>
              <a:off x="7311290"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04</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41142418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250"/>
                                        <p:tgtEl>
                                          <p:spTgt spid="24"/>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250" fill="hold"/>
                                        <p:tgtEl>
                                          <p:spTgt spid="3"/>
                                        </p:tgtEl>
                                        <p:attrNameLst>
                                          <p:attrName>ppt_x</p:attrName>
                                        </p:attrNameLst>
                                      </p:cBhvr>
                                      <p:tavLst>
                                        <p:tav tm="0">
                                          <p:val>
                                            <p:strVal val="0-#ppt_w/2"/>
                                          </p:val>
                                        </p:tav>
                                        <p:tav tm="100000">
                                          <p:val>
                                            <p:strVal val="#ppt_x"/>
                                          </p:val>
                                        </p:tav>
                                      </p:tavLst>
                                    </p:anim>
                                    <p:anim calcmode="lin" valueType="num">
                                      <p:cBhvr additive="base">
                                        <p:cTn id="17" dur="25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randombar(horizontal)">
                                      <p:cBhvr>
                                        <p:cTn id="21" dur="250"/>
                                        <p:tgtEl>
                                          <p:spTgt spid="28"/>
                                        </p:tgtEl>
                                      </p:cBhvr>
                                    </p:animEffect>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randombar(horizontal)">
                                      <p:cBhvr>
                                        <p:cTn id="30" dur="250"/>
                                        <p:tgtEl>
                                          <p:spTgt spid="38"/>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250" fill="hold"/>
                                        <p:tgtEl>
                                          <p:spTgt spid="5"/>
                                        </p:tgtEl>
                                        <p:attrNameLst>
                                          <p:attrName>ppt_x</p:attrName>
                                        </p:attrNameLst>
                                      </p:cBhvr>
                                      <p:tavLst>
                                        <p:tav tm="0">
                                          <p:val>
                                            <p:strVal val="0-#ppt_w/2"/>
                                          </p:val>
                                        </p:tav>
                                        <p:tav tm="100000">
                                          <p:val>
                                            <p:strVal val="#ppt_x"/>
                                          </p:val>
                                        </p:tav>
                                      </p:tavLst>
                                    </p:anim>
                                    <p:anim calcmode="lin" valueType="num">
                                      <p:cBhvr additive="base">
                                        <p:cTn id="35" dur="2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randombar(horizontal)">
                                      <p:cBhvr>
                                        <p:cTn id="3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0"/>
            <a:ext cx="9144001" cy="5194300"/>
            <a:chOff x="-1" y="0"/>
            <a:chExt cx="9144001" cy="5194300"/>
          </a:xfrm>
        </p:grpSpPr>
        <p:pic>
          <p:nvPicPr>
            <p:cNvPr id="56" name="图片 5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57" name="图片 56"/>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grpSp>
        <p:nvGrpSpPr>
          <p:cNvPr id="61" name="组合 60"/>
          <p:cNvGrpSpPr/>
          <p:nvPr/>
        </p:nvGrpSpPr>
        <p:grpSpPr>
          <a:xfrm>
            <a:off x="1786161" y="640199"/>
            <a:ext cx="5402039" cy="735092"/>
            <a:chOff x="2484661" y="983099"/>
            <a:chExt cx="5650825" cy="735092"/>
          </a:xfrm>
        </p:grpSpPr>
        <p:grpSp>
          <p:nvGrpSpPr>
            <p:cNvPr id="62" name="组合 76"/>
            <p:cNvGrpSpPr>
              <a:grpSpLocks/>
            </p:cNvGrpSpPr>
            <p:nvPr/>
          </p:nvGrpSpPr>
          <p:grpSpPr bwMode="auto">
            <a:xfrm>
              <a:off x="2484661" y="983099"/>
              <a:ext cx="5650825" cy="735092"/>
              <a:chOff x="3300347" y="1368497"/>
              <a:chExt cx="10763512" cy="1417865"/>
            </a:xfrm>
          </p:grpSpPr>
          <p:grpSp>
            <p:nvGrpSpPr>
              <p:cNvPr id="67" name="组合 77"/>
              <p:cNvGrpSpPr>
                <a:grpSpLocks/>
              </p:cNvGrpSpPr>
              <p:nvPr/>
            </p:nvGrpSpPr>
            <p:grpSpPr bwMode="auto">
              <a:xfrm>
                <a:off x="4631859" y="1393831"/>
                <a:ext cx="9432000" cy="1392531"/>
                <a:chOff x="1986534" y="4135265"/>
                <a:chExt cx="9432000" cy="1392531"/>
              </a:xfrm>
            </p:grpSpPr>
            <p:sp>
              <p:nvSpPr>
                <p:cNvPr id="7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68" name="组合 78"/>
              <p:cNvGrpSpPr>
                <a:grpSpLocks/>
              </p:cNvGrpSpPr>
              <p:nvPr/>
            </p:nvGrpSpPr>
            <p:grpSpPr bwMode="auto">
              <a:xfrm>
                <a:off x="3300347" y="1368497"/>
                <a:ext cx="1581466" cy="1417865"/>
                <a:chOff x="1349437" y="779714"/>
                <a:chExt cx="2923167" cy="2620769"/>
              </a:xfrm>
            </p:grpSpPr>
            <p:sp>
              <p:nvSpPr>
                <p:cNvPr id="6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7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0072B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63" name="组合 205"/>
            <p:cNvGrpSpPr>
              <a:grpSpLocks/>
            </p:cNvGrpSpPr>
            <p:nvPr/>
          </p:nvGrpSpPr>
          <p:grpSpPr bwMode="auto">
            <a:xfrm>
              <a:off x="2728974" y="1169372"/>
              <a:ext cx="522802" cy="476310"/>
              <a:chOff x="12327405" y="858403"/>
              <a:chExt cx="833274" cy="767141"/>
            </a:xfrm>
          </p:grpSpPr>
          <p:sp>
            <p:nvSpPr>
              <p:cNvPr id="64"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65"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6"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73" name="组合 72"/>
          <p:cNvGrpSpPr/>
          <p:nvPr/>
        </p:nvGrpSpPr>
        <p:grpSpPr>
          <a:xfrm>
            <a:off x="1786161" y="1544061"/>
            <a:ext cx="5402039" cy="735092"/>
            <a:chOff x="2484661" y="1886961"/>
            <a:chExt cx="5650825" cy="735092"/>
          </a:xfrm>
        </p:grpSpPr>
        <p:grpSp>
          <p:nvGrpSpPr>
            <p:cNvPr id="74" name="组合 158"/>
            <p:cNvGrpSpPr>
              <a:grpSpLocks/>
            </p:cNvGrpSpPr>
            <p:nvPr/>
          </p:nvGrpSpPr>
          <p:grpSpPr bwMode="auto">
            <a:xfrm>
              <a:off x="2484661" y="1886961"/>
              <a:ext cx="5650825" cy="735092"/>
              <a:chOff x="3300347" y="1368497"/>
              <a:chExt cx="10763512" cy="1417865"/>
            </a:xfrm>
          </p:grpSpPr>
          <p:grpSp>
            <p:nvGrpSpPr>
              <p:cNvPr id="79" name="组合 159"/>
              <p:cNvGrpSpPr>
                <a:grpSpLocks/>
              </p:cNvGrpSpPr>
              <p:nvPr/>
            </p:nvGrpSpPr>
            <p:grpSpPr bwMode="auto">
              <a:xfrm>
                <a:off x="4631859" y="1393831"/>
                <a:ext cx="9432000" cy="1392531"/>
                <a:chOff x="1986534" y="4135265"/>
                <a:chExt cx="9432000" cy="1392531"/>
              </a:xfrm>
            </p:grpSpPr>
            <p:sp>
              <p:nvSpPr>
                <p:cNvPr id="8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8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80" name="组合 160"/>
              <p:cNvGrpSpPr>
                <a:grpSpLocks/>
              </p:cNvGrpSpPr>
              <p:nvPr/>
            </p:nvGrpSpPr>
            <p:grpSpPr bwMode="auto">
              <a:xfrm>
                <a:off x="3300347" y="1368497"/>
                <a:ext cx="1581466" cy="1417865"/>
                <a:chOff x="1349437" y="779714"/>
                <a:chExt cx="2923167" cy="2620769"/>
              </a:xfrm>
            </p:grpSpPr>
            <p:sp>
              <p:nvSpPr>
                <p:cNvPr id="81"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82"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0072B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75" name="组合 209"/>
            <p:cNvGrpSpPr>
              <a:grpSpLocks/>
            </p:cNvGrpSpPr>
            <p:nvPr/>
          </p:nvGrpSpPr>
          <p:grpSpPr bwMode="auto">
            <a:xfrm>
              <a:off x="2727708" y="2110740"/>
              <a:ext cx="534195" cy="475059"/>
              <a:chOff x="952501" y="6013451"/>
              <a:chExt cx="511175" cy="460375"/>
            </a:xfrm>
          </p:grpSpPr>
          <p:sp>
            <p:nvSpPr>
              <p:cNvPr id="7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7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7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85" name="组合 84"/>
          <p:cNvGrpSpPr/>
          <p:nvPr/>
        </p:nvGrpSpPr>
        <p:grpSpPr>
          <a:xfrm>
            <a:off x="1786161" y="2446674"/>
            <a:ext cx="5402039" cy="735092"/>
            <a:chOff x="2484661" y="2789574"/>
            <a:chExt cx="5650825" cy="735092"/>
          </a:xfrm>
        </p:grpSpPr>
        <p:grpSp>
          <p:nvGrpSpPr>
            <p:cNvPr id="86" name="组合 165"/>
            <p:cNvGrpSpPr>
              <a:grpSpLocks/>
            </p:cNvGrpSpPr>
            <p:nvPr/>
          </p:nvGrpSpPr>
          <p:grpSpPr bwMode="auto">
            <a:xfrm>
              <a:off x="2484661" y="2789574"/>
              <a:ext cx="5650825" cy="735092"/>
              <a:chOff x="3300347" y="1368497"/>
              <a:chExt cx="10763512" cy="1417865"/>
            </a:xfrm>
          </p:grpSpPr>
          <p:grpSp>
            <p:nvGrpSpPr>
              <p:cNvPr id="91" name="组合 166"/>
              <p:cNvGrpSpPr>
                <a:grpSpLocks/>
              </p:cNvGrpSpPr>
              <p:nvPr/>
            </p:nvGrpSpPr>
            <p:grpSpPr bwMode="auto">
              <a:xfrm>
                <a:off x="4631859" y="1393831"/>
                <a:ext cx="9432000" cy="1392531"/>
                <a:chOff x="1986534" y="4135265"/>
                <a:chExt cx="9432000" cy="1392531"/>
              </a:xfrm>
            </p:grpSpPr>
            <p:sp>
              <p:nvSpPr>
                <p:cNvPr id="9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9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92" name="组合 167"/>
              <p:cNvGrpSpPr>
                <a:grpSpLocks/>
              </p:cNvGrpSpPr>
              <p:nvPr/>
            </p:nvGrpSpPr>
            <p:grpSpPr bwMode="auto">
              <a:xfrm>
                <a:off x="3300347" y="1368497"/>
                <a:ext cx="1581466" cy="1417865"/>
                <a:chOff x="1349437" y="779714"/>
                <a:chExt cx="2923167" cy="2620769"/>
              </a:xfrm>
            </p:grpSpPr>
            <p:sp>
              <p:nvSpPr>
                <p:cNvPr id="9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9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3FB1F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87" name="组合 213"/>
            <p:cNvGrpSpPr>
              <a:grpSpLocks/>
            </p:cNvGrpSpPr>
            <p:nvPr/>
          </p:nvGrpSpPr>
          <p:grpSpPr bwMode="auto">
            <a:xfrm>
              <a:off x="2730239" y="3019603"/>
              <a:ext cx="534195" cy="475059"/>
              <a:chOff x="5405438" y="6815138"/>
              <a:chExt cx="511175" cy="460375"/>
            </a:xfrm>
          </p:grpSpPr>
          <p:sp>
            <p:nvSpPr>
              <p:cNvPr id="88"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8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9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97" name="组合 96"/>
          <p:cNvGrpSpPr/>
          <p:nvPr/>
        </p:nvGrpSpPr>
        <p:grpSpPr>
          <a:xfrm>
            <a:off x="1786161" y="3350537"/>
            <a:ext cx="5402039" cy="735092"/>
            <a:chOff x="2484661" y="3693437"/>
            <a:chExt cx="5650825" cy="735092"/>
          </a:xfrm>
        </p:grpSpPr>
        <p:grpSp>
          <p:nvGrpSpPr>
            <p:cNvPr id="98" name="组合 172"/>
            <p:cNvGrpSpPr>
              <a:grpSpLocks/>
            </p:cNvGrpSpPr>
            <p:nvPr/>
          </p:nvGrpSpPr>
          <p:grpSpPr bwMode="auto">
            <a:xfrm>
              <a:off x="2484661" y="3693437"/>
              <a:ext cx="5650825" cy="735092"/>
              <a:chOff x="3300347" y="1368497"/>
              <a:chExt cx="10763512" cy="1417865"/>
            </a:xfrm>
          </p:grpSpPr>
          <p:grpSp>
            <p:nvGrpSpPr>
              <p:cNvPr id="103" name="组合 173"/>
              <p:cNvGrpSpPr>
                <a:grpSpLocks/>
              </p:cNvGrpSpPr>
              <p:nvPr/>
            </p:nvGrpSpPr>
            <p:grpSpPr bwMode="auto">
              <a:xfrm>
                <a:off x="4631859" y="1393831"/>
                <a:ext cx="9432000" cy="1392531"/>
                <a:chOff x="1986534" y="4135265"/>
                <a:chExt cx="9432000" cy="1392531"/>
              </a:xfrm>
            </p:grpSpPr>
            <p:sp>
              <p:nvSpPr>
                <p:cNvPr id="107"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10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104" name="组合 174"/>
              <p:cNvGrpSpPr>
                <a:grpSpLocks/>
              </p:cNvGrpSpPr>
              <p:nvPr/>
            </p:nvGrpSpPr>
            <p:grpSpPr bwMode="auto">
              <a:xfrm>
                <a:off x="3300347" y="1368497"/>
                <a:ext cx="1581466" cy="1417865"/>
                <a:chOff x="1349437" y="779714"/>
                <a:chExt cx="2923167" cy="2620769"/>
              </a:xfrm>
            </p:grpSpPr>
            <p:sp>
              <p:nvSpPr>
                <p:cNvPr id="105"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106"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3FB1F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99" name="组合 217"/>
            <p:cNvGrpSpPr>
              <a:grpSpLocks/>
            </p:cNvGrpSpPr>
            <p:nvPr/>
          </p:nvGrpSpPr>
          <p:grpSpPr bwMode="auto">
            <a:xfrm>
              <a:off x="2764418" y="3917215"/>
              <a:ext cx="543056" cy="477560"/>
              <a:chOff x="688976" y="7240588"/>
              <a:chExt cx="519113" cy="461963"/>
            </a:xfrm>
          </p:grpSpPr>
          <p:sp>
            <p:nvSpPr>
              <p:cNvPr id="100"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1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110" name="文本框 187"/>
          <p:cNvSpPr txBox="1"/>
          <p:nvPr/>
        </p:nvSpPr>
        <p:spPr>
          <a:xfrm>
            <a:off x="2849327" y="1675272"/>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3" name="文本框 187"/>
          <p:cNvSpPr txBox="1"/>
          <p:nvPr/>
        </p:nvSpPr>
        <p:spPr>
          <a:xfrm>
            <a:off x="2849327" y="771329"/>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4" name="文本框 187"/>
          <p:cNvSpPr txBox="1"/>
          <p:nvPr/>
        </p:nvSpPr>
        <p:spPr>
          <a:xfrm>
            <a:off x="2849327" y="2596617"/>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5" name="文本框 187"/>
          <p:cNvSpPr txBox="1"/>
          <p:nvPr/>
        </p:nvSpPr>
        <p:spPr>
          <a:xfrm>
            <a:off x="2849327" y="3443955"/>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0077929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750" fill="hold"/>
                                        <p:tgtEl>
                                          <p:spTgt spid="61"/>
                                        </p:tgtEl>
                                        <p:attrNameLst>
                                          <p:attrName>ppt_x</p:attrName>
                                        </p:attrNameLst>
                                      </p:cBhvr>
                                      <p:tavLst>
                                        <p:tav tm="0">
                                          <p:val>
                                            <p:strVal val="1+#ppt_w/2"/>
                                          </p:val>
                                        </p:tav>
                                        <p:tav tm="100000">
                                          <p:val>
                                            <p:strVal val="#ppt_x"/>
                                          </p:val>
                                        </p:tav>
                                      </p:tavLst>
                                    </p:anim>
                                    <p:anim calcmode="lin" valueType="num">
                                      <p:cBhvr additive="base">
                                        <p:cTn id="8" dur="750" fill="hold"/>
                                        <p:tgtEl>
                                          <p:spTgt spid="6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wipe(left)">
                                      <p:cBhvr>
                                        <p:cTn id="12" dur="750"/>
                                        <p:tgtEl>
                                          <p:spTgt spid="11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750" fill="hold"/>
                                        <p:tgtEl>
                                          <p:spTgt spid="73"/>
                                        </p:tgtEl>
                                        <p:attrNameLst>
                                          <p:attrName>ppt_x</p:attrName>
                                        </p:attrNameLst>
                                      </p:cBhvr>
                                      <p:tavLst>
                                        <p:tav tm="0">
                                          <p:val>
                                            <p:strVal val="1+#ppt_w/2"/>
                                          </p:val>
                                        </p:tav>
                                        <p:tav tm="100000">
                                          <p:val>
                                            <p:strVal val="#ppt_x"/>
                                          </p:val>
                                        </p:tav>
                                      </p:tavLst>
                                    </p:anim>
                                    <p:anim calcmode="lin" valueType="num">
                                      <p:cBhvr additive="base">
                                        <p:cTn id="17" dur="750" fill="hold"/>
                                        <p:tgtEl>
                                          <p:spTgt spid="73"/>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wipe(left)">
                                      <p:cBhvr>
                                        <p:cTn id="21" dur="750"/>
                                        <p:tgtEl>
                                          <p:spTgt spid="110"/>
                                        </p:tgtEl>
                                      </p:cBhvr>
                                    </p:animEffect>
                                  </p:childTnLst>
                                </p:cTn>
                              </p:par>
                            </p:childTnLst>
                          </p:cTn>
                        </p:par>
                        <p:par>
                          <p:cTn id="22" fill="hold">
                            <p:stCondLst>
                              <p:cond delay="3000"/>
                            </p:stCondLst>
                            <p:childTnLst>
                              <p:par>
                                <p:cTn id="23" presetID="2" presetClass="entr" presetSubtype="2"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750" fill="hold"/>
                                        <p:tgtEl>
                                          <p:spTgt spid="85"/>
                                        </p:tgtEl>
                                        <p:attrNameLst>
                                          <p:attrName>ppt_x</p:attrName>
                                        </p:attrNameLst>
                                      </p:cBhvr>
                                      <p:tavLst>
                                        <p:tav tm="0">
                                          <p:val>
                                            <p:strVal val="1+#ppt_w/2"/>
                                          </p:val>
                                        </p:tav>
                                        <p:tav tm="100000">
                                          <p:val>
                                            <p:strVal val="#ppt_x"/>
                                          </p:val>
                                        </p:tav>
                                      </p:tavLst>
                                    </p:anim>
                                    <p:anim calcmode="lin" valueType="num">
                                      <p:cBhvr additive="base">
                                        <p:cTn id="26" dur="750" fill="hold"/>
                                        <p:tgtEl>
                                          <p:spTgt spid="85"/>
                                        </p:tgtEl>
                                        <p:attrNameLst>
                                          <p:attrName>ppt_y</p:attrName>
                                        </p:attrNameLst>
                                      </p:cBhvr>
                                      <p:tavLst>
                                        <p:tav tm="0">
                                          <p:val>
                                            <p:strVal val="#ppt_y"/>
                                          </p:val>
                                        </p:tav>
                                        <p:tav tm="100000">
                                          <p:val>
                                            <p:strVal val="#ppt_y"/>
                                          </p:val>
                                        </p:tav>
                                      </p:tavLst>
                                    </p:anim>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114"/>
                                        </p:tgtEl>
                                        <p:attrNameLst>
                                          <p:attrName>style.visibility</p:attrName>
                                        </p:attrNameLst>
                                      </p:cBhvr>
                                      <p:to>
                                        <p:strVal val="visible"/>
                                      </p:to>
                                    </p:set>
                                    <p:animEffect transition="in" filter="wipe(left)">
                                      <p:cBhvr>
                                        <p:cTn id="30" dur="750"/>
                                        <p:tgtEl>
                                          <p:spTgt spid="114"/>
                                        </p:tgtEl>
                                      </p:cBhvr>
                                    </p:animEffect>
                                  </p:childTnLst>
                                </p:cTn>
                              </p:par>
                            </p:childTnLst>
                          </p:cTn>
                        </p:par>
                        <p:par>
                          <p:cTn id="31" fill="hold">
                            <p:stCondLst>
                              <p:cond delay="4500"/>
                            </p:stCondLst>
                            <p:childTnLst>
                              <p:par>
                                <p:cTn id="32" presetID="2" presetClass="entr" presetSubtype="2" fill="hold" nodeType="afterEffect">
                                  <p:stCondLst>
                                    <p:cond delay="0"/>
                                  </p:stCondLst>
                                  <p:childTnLst>
                                    <p:set>
                                      <p:cBhvr>
                                        <p:cTn id="33" dur="1" fill="hold">
                                          <p:stCondLst>
                                            <p:cond delay="0"/>
                                          </p:stCondLst>
                                        </p:cTn>
                                        <p:tgtEl>
                                          <p:spTgt spid="97"/>
                                        </p:tgtEl>
                                        <p:attrNameLst>
                                          <p:attrName>style.visibility</p:attrName>
                                        </p:attrNameLst>
                                      </p:cBhvr>
                                      <p:to>
                                        <p:strVal val="visible"/>
                                      </p:to>
                                    </p:set>
                                    <p:anim calcmode="lin" valueType="num">
                                      <p:cBhvr additive="base">
                                        <p:cTn id="34" dur="750" fill="hold"/>
                                        <p:tgtEl>
                                          <p:spTgt spid="97"/>
                                        </p:tgtEl>
                                        <p:attrNameLst>
                                          <p:attrName>ppt_x</p:attrName>
                                        </p:attrNameLst>
                                      </p:cBhvr>
                                      <p:tavLst>
                                        <p:tav tm="0">
                                          <p:val>
                                            <p:strVal val="1+#ppt_w/2"/>
                                          </p:val>
                                        </p:tav>
                                        <p:tav tm="100000">
                                          <p:val>
                                            <p:strVal val="#ppt_x"/>
                                          </p:val>
                                        </p:tav>
                                      </p:tavLst>
                                    </p:anim>
                                    <p:anim calcmode="lin" valueType="num">
                                      <p:cBhvr additive="base">
                                        <p:cTn id="35" dur="750" fill="hold"/>
                                        <p:tgtEl>
                                          <p:spTgt spid="97"/>
                                        </p:tgtEl>
                                        <p:attrNameLst>
                                          <p:attrName>ppt_y</p:attrName>
                                        </p:attrNameLst>
                                      </p:cBhvr>
                                      <p:tavLst>
                                        <p:tav tm="0">
                                          <p:val>
                                            <p:strVal val="#ppt_y"/>
                                          </p:val>
                                        </p:tav>
                                        <p:tav tm="100000">
                                          <p:val>
                                            <p:strVal val="#ppt_y"/>
                                          </p:val>
                                        </p:tav>
                                      </p:tavLst>
                                    </p:anim>
                                  </p:childTnLst>
                                </p:cTn>
                              </p:par>
                            </p:childTnLst>
                          </p:cTn>
                        </p:par>
                        <p:par>
                          <p:cTn id="36" fill="hold">
                            <p:stCondLst>
                              <p:cond delay="5250"/>
                            </p:stCondLst>
                            <p:childTnLst>
                              <p:par>
                                <p:cTn id="37" presetID="22" presetClass="entr" presetSubtype="8"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wipe(left)">
                                      <p:cBhvr>
                                        <p:cTn id="39" dur="75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3" grpId="0"/>
      <p:bldP spid="11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3FB1FF"/>
                  </a:solidFill>
                  <a:effectLst/>
                  <a:uLnTx/>
                  <a:uFillTx/>
                  <a:latin typeface="Arial"/>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pitchFamily="34" charset="-122"/>
                <a:cs typeface="+mn-cs"/>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5729536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0"/>
            <a:ext cx="9144001" cy="5194300"/>
            <a:chOff x="-1" y="0"/>
            <a:chExt cx="9144001" cy="5194300"/>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sp>
        <p:nvSpPr>
          <p:cNvPr id="124" name="文本框 20"/>
          <p:cNvSpPr txBox="1"/>
          <p:nvPr/>
        </p:nvSpPr>
        <p:spPr>
          <a:xfrm>
            <a:off x="3448374" y="2433524"/>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a:t>
            </a:r>
            <a:r>
              <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rPr>
              <a:t>三</a:t>
            </a: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2244850" y="3120717"/>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9" name="组合 18"/>
          <p:cNvGrpSpPr/>
          <p:nvPr/>
        </p:nvGrpSpPr>
        <p:grpSpPr>
          <a:xfrm>
            <a:off x="3774960" y="1021844"/>
            <a:ext cx="1431913" cy="1244466"/>
            <a:chOff x="5302149" y="3936502"/>
            <a:chExt cx="1050770" cy="913217"/>
          </a:xfrm>
        </p:grpSpPr>
        <p:sp>
          <p:nvSpPr>
            <p:cNvPr id="20"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21"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FB1F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Arial"/>
                <a:ea typeface="微软雅黑"/>
                <a:cs typeface="+mn-cs"/>
              </a:endParaRPr>
            </a:p>
          </p:txBody>
        </p:sp>
        <p:sp>
          <p:nvSpPr>
            <p:cNvPr id="2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lIns="72585" tIns="36293" rIns="72585" bIns="36293"/>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23"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4"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spTree>
    <p:extLst>
      <p:ext uri="{BB962C8B-B14F-4D97-AF65-F5344CB8AC3E}">
        <p14:creationId xmlns:p14="http://schemas.microsoft.com/office/powerpoint/2010/main" val="8624412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0" dur="1000" fill="hold"/>
                                        <p:tgtEl>
                                          <p:spTgt spid="1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693"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rPr>
              <a:t>单击填加文字内容单击填加文字内容</a:t>
            </a:r>
            <a:endParaRPr kumimoji="0" lang="en-US" altLang="zh-CN"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rPr>
              <a:t>单击填加文字内容单击填加文字内容</a:t>
            </a:r>
          </a:p>
          <a:p>
            <a:pPr marL="0" marR="0" lvl="0" indent="0" algn="l" defTabSz="644769"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endParaRPr>
          </a:p>
        </p:txBody>
      </p:sp>
    </p:spTree>
    <p:extLst>
      <p:ext uri="{BB962C8B-B14F-4D97-AF65-F5344CB8AC3E}">
        <p14:creationId xmlns:p14="http://schemas.microsoft.com/office/powerpoint/2010/main" val="317932571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anim calcmode="lin" valueType="num">
                                      <p:cBhvr>
                                        <p:cTn id="10" dur="250" fill="hold"/>
                                        <p:tgtEl>
                                          <p:spTgt spid="4"/>
                                        </p:tgtEl>
                                        <p:attrNameLst>
                                          <p:attrName>ppt_x</p:attrName>
                                        </p:attrNameLst>
                                      </p:cBhvr>
                                      <p:tavLst>
                                        <p:tav tm="0">
                                          <p:val>
                                            <p:fltVal val="0.5"/>
                                          </p:val>
                                        </p:tav>
                                        <p:tav tm="100000">
                                          <p:val>
                                            <p:strVal val="#ppt_x"/>
                                          </p:val>
                                        </p:tav>
                                      </p:tavLst>
                                    </p:anim>
                                    <p:anim calcmode="lin" valueType="num">
                                      <p:cBhvr>
                                        <p:cTn id="11" dur="250" fill="hold"/>
                                        <p:tgtEl>
                                          <p:spTgt spid="4"/>
                                        </p:tgtEl>
                                        <p:attrNameLst>
                                          <p:attrName>ppt_y</p:attrName>
                                        </p:attrNameLst>
                                      </p:cBhvr>
                                      <p:tavLst>
                                        <p:tav tm="0">
                                          <p:val>
                                            <p:fltVal val="0.5"/>
                                          </p:val>
                                        </p:tav>
                                        <p:tav tm="100000">
                                          <p:val>
                                            <p:strVal val="#ppt_y"/>
                                          </p:val>
                                        </p:tav>
                                      </p:tavLst>
                                    </p:anim>
                                  </p:childTnLst>
                                </p:cTn>
                              </p:par>
                            </p:childTnLst>
                          </p:cTn>
                        </p:par>
                        <p:par>
                          <p:cTn id="12" fill="hold" nodeType="afterGroup">
                            <p:stCondLst>
                              <p:cond delay="250"/>
                            </p:stCondLst>
                            <p:childTnLst>
                              <p:par>
                                <p:cTn id="13" presetID="53" presetClass="entr" presetSubtype="52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50" fill="hold"/>
                                        <p:tgtEl>
                                          <p:spTgt spid="3"/>
                                        </p:tgtEl>
                                        <p:attrNameLst>
                                          <p:attrName>ppt_w</p:attrName>
                                        </p:attrNameLst>
                                      </p:cBhvr>
                                      <p:tavLst>
                                        <p:tav tm="0">
                                          <p:val>
                                            <p:fltVal val="0"/>
                                          </p:val>
                                        </p:tav>
                                        <p:tav tm="100000">
                                          <p:val>
                                            <p:strVal val="#ppt_w"/>
                                          </p:val>
                                        </p:tav>
                                      </p:tavLst>
                                    </p:anim>
                                    <p:anim calcmode="lin" valueType="num">
                                      <p:cBhvr>
                                        <p:cTn id="16" dur="250" fill="hold"/>
                                        <p:tgtEl>
                                          <p:spTgt spid="3"/>
                                        </p:tgtEl>
                                        <p:attrNameLst>
                                          <p:attrName>ppt_h</p:attrName>
                                        </p:attrNameLst>
                                      </p:cBhvr>
                                      <p:tavLst>
                                        <p:tav tm="0">
                                          <p:val>
                                            <p:fltVal val="0"/>
                                          </p:val>
                                        </p:tav>
                                        <p:tav tm="100000">
                                          <p:val>
                                            <p:strVal val="#ppt_h"/>
                                          </p:val>
                                        </p:tav>
                                      </p:tavLst>
                                    </p:anim>
                                    <p:animEffect transition="in" filter="fade">
                                      <p:cBhvr>
                                        <p:cTn id="17" dur="250"/>
                                        <p:tgtEl>
                                          <p:spTgt spid="3"/>
                                        </p:tgtEl>
                                      </p:cBhvr>
                                    </p:animEffect>
                                    <p:anim calcmode="lin" valueType="num">
                                      <p:cBhvr>
                                        <p:cTn id="18" dur="250" fill="hold"/>
                                        <p:tgtEl>
                                          <p:spTgt spid="3"/>
                                        </p:tgtEl>
                                        <p:attrNameLst>
                                          <p:attrName>ppt_x</p:attrName>
                                        </p:attrNameLst>
                                      </p:cBhvr>
                                      <p:tavLst>
                                        <p:tav tm="0">
                                          <p:val>
                                            <p:fltVal val="0.5"/>
                                          </p:val>
                                        </p:tav>
                                        <p:tav tm="100000">
                                          <p:val>
                                            <p:strVal val="#ppt_x"/>
                                          </p:val>
                                        </p:tav>
                                      </p:tavLst>
                                    </p:anim>
                                    <p:anim calcmode="lin" valueType="num">
                                      <p:cBhvr>
                                        <p:cTn id="19" dur="250" fill="hold"/>
                                        <p:tgtEl>
                                          <p:spTgt spid="3"/>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500"/>
                            </p:stCondLst>
                            <p:childTnLst>
                              <p:par>
                                <p:cTn id="21" presetID="53" presetClass="entr" presetSubtype="52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fltVal val="0"/>
                                          </p:val>
                                        </p:tav>
                                        <p:tav tm="100000">
                                          <p:val>
                                            <p:strVal val="#ppt_w"/>
                                          </p:val>
                                        </p:tav>
                                      </p:tavLst>
                                    </p:anim>
                                    <p:anim calcmode="lin" valueType="num">
                                      <p:cBhvr>
                                        <p:cTn id="24" dur="250" fill="hold"/>
                                        <p:tgtEl>
                                          <p:spTgt spid="6"/>
                                        </p:tgtEl>
                                        <p:attrNameLst>
                                          <p:attrName>ppt_h</p:attrName>
                                        </p:attrNameLst>
                                      </p:cBhvr>
                                      <p:tavLst>
                                        <p:tav tm="0">
                                          <p:val>
                                            <p:fltVal val="0"/>
                                          </p:val>
                                        </p:tav>
                                        <p:tav tm="100000">
                                          <p:val>
                                            <p:strVal val="#ppt_h"/>
                                          </p:val>
                                        </p:tav>
                                      </p:tavLst>
                                    </p:anim>
                                    <p:animEffect transition="in" filter="fade">
                                      <p:cBhvr>
                                        <p:cTn id="25" dur="250"/>
                                        <p:tgtEl>
                                          <p:spTgt spid="6"/>
                                        </p:tgtEl>
                                      </p:cBhvr>
                                    </p:animEffect>
                                    <p:anim calcmode="lin" valueType="num">
                                      <p:cBhvr>
                                        <p:cTn id="26" dur="250" fill="hold"/>
                                        <p:tgtEl>
                                          <p:spTgt spid="6"/>
                                        </p:tgtEl>
                                        <p:attrNameLst>
                                          <p:attrName>ppt_x</p:attrName>
                                        </p:attrNameLst>
                                      </p:cBhvr>
                                      <p:tavLst>
                                        <p:tav tm="0">
                                          <p:val>
                                            <p:fltVal val="0.5"/>
                                          </p:val>
                                        </p:tav>
                                        <p:tav tm="100000">
                                          <p:val>
                                            <p:strVal val="#ppt_x"/>
                                          </p:val>
                                        </p:tav>
                                      </p:tavLst>
                                    </p:anim>
                                    <p:anim calcmode="lin" valueType="num">
                                      <p:cBhvr>
                                        <p:cTn id="27" dur="250" fill="hold"/>
                                        <p:tgtEl>
                                          <p:spTgt spid="6"/>
                                        </p:tgtEl>
                                        <p:attrNameLst>
                                          <p:attrName>ppt_y</p:attrName>
                                        </p:attrNameLst>
                                      </p:cBhvr>
                                      <p:tavLst>
                                        <p:tav tm="0">
                                          <p:val>
                                            <p:fltVal val="0.5"/>
                                          </p:val>
                                        </p:tav>
                                        <p:tav tm="100000">
                                          <p:val>
                                            <p:strVal val="#ppt_y"/>
                                          </p:val>
                                        </p:tav>
                                      </p:tavLst>
                                    </p:anim>
                                  </p:childTnLst>
                                </p:cTn>
                              </p:par>
                            </p:childTnLst>
                          </p:cTn>
                        </p:par>
                        <p:par>
                          <p:cTn id="28" fill="hold" nodeType="afterGroup">
                            <p:stCondLst>
                              <p:cond delay="750"/>
                            </p:stCondLst>
                            <p:childTnLst>
                              <p:par>
                                <p:cTn id="29" presetID="53" presetClass="entr" presetSubtype="52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anim calcmode="lin" valueType="num">
                                      <p:cBhvr>
                                        <p:cTn id="34" dur="250" fill="hold"/>
                                        <p:tgtEl>
                                          <p:spTgt spid="10"/>
                                        </p:tgtEl>
                                        <p:attrNameLst>
                                          <p:attrName>ppt_x</p:attrName>
                                        </p:attrNameLst>
                                      </p:cBhvr>
                                      <p:tavLst>
                                        <p:tav tm="0">
                                          <p:val>
                                            <p:fltVal val="0.5"/>
                                          </p:val>
                                        </p:tav>
                                        <p:tav tm="100000">
                                          <p:val>
                                            <p:strVal val="#ppt_x"/>
                                          </p:val>
                                        </p:tav>
                                      </p:tavLst>
                                    </p:anim>
                                    <p:anim calcmode="lin" valueType="num">
                                      <p:cBhvr>
                                        <p:cTn id="35" dur="250" fill="hold"/>
                                        <p:tgtEl>
                                          <p:spTgt spid="10"/>
                                        </p:tgtEl>
                                        <p:attrNameLst>
                                          <p:attrName>ppt_y</p:attrName>
                                        </p:attrNameLst>
                                      </p:cBhvr>
                                      <p:tavLst>
                                        <p:tav tm="0">
                                          <p:val>
                                            <p:fltVal val="0.5"/>
                                          </p:val>
                                        </p:tav>
                                        <p:tav tm="100000">
                                          <p:val>
                                            <p:strVal val="#ppt_y"/>
                                          </p:val>
                                        </p:tav>
                                      </p:tavLst>
                                    </p:anim>
                                  </p:childTnLst>
                                </p:cTn>
                              </p:par>
                            </p:childTnLst>
                          </p:cTn>
                        </p:par>
                        <p:par>
                          <p:cTn id="36" fill="hold" nodeType="afterGroup">
                            <p:stCondLst>
                              <p:cond delay="10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250" fill="hold"/>
                                        <p:tgtEl>
                                          <p:spTgt spid="2"/>
                                        </p:tgtEl>
                                        <p:attrNameLst>
                                          <p:attrName>ppt_w</p:attrName>
                                        </p:attrNameLst>
                                      </p:cBhvr>
                                      <p:tavLst>
                                        <p:tav tm="0">
                                          <p:val>
                                            <p:fltVal val="0"/>
                                          </p:val>
                                        </p:tav>
                                        <p:tav tm="100000">
                                          <p:val>
                                            <p:strVal val="#ppt_w"/>
                                          </p:val>
                                        </p:tav>
                                      </p:tavLst>
                                    </p:anim>
                                    <p:anim calcmode="lin" valueType="num">
                                      <p:cBhvr>
                                        <p:cTn id="40" dur="250" fill="hold"/>
                                        <p:tgtEl>
                                          <p:spTgt spid="2"/>
                                        </p:tgtEl>
                                        <p:attrNameLst>
                                          <p:attrName>ppt_h</p:attrName>
                                        </p:attrNameLst>
                                      </p:cBhvr>
                                      <p:tavLst>
                                        <p:tav tm="0">
                                          <p:val>
                                            <p:fltVal val="0"/>
                                          </p:val>
                                        </p:tav>
                                        <p:tav tm="100000">
                                          <p:val>
                                            <p:strVal val="#ppt_h"/>
                                          </p:val>
                                        </p:tav>
                                      </p:tavLst>
                                    </p:anim>
                                    <p:animEffect transition="in" filter="fade">
                                      <p:cBhvr>
                                        <p:cTn id="41" dur="250"/>
                                        <p:tgtEl>
                                          <p:spTgt spid="2"/>
                                        </p:tgtEl>
                                      </p:cBhvr>
                                    </p:animEffect>
                                    <p:anim calcmode="lin" valueType="num">
                                      <p:cBhvr>
                                        <p:cTn id="42" dur="250" fill="hold"/>
                                        <p:tgtEl>
                                          <p:spTgt spid="2"/>
                                        </p:tgtEl>
                                        <p:attrNameLst>
                                          <p:attrName>ppt_x</p:attrName>
                                        </p:attrNameLst>
                                      </p:cBhvr>
                                      <p:tavLst>
                                        <p:tav tm="0">
                                          <p:val>
                                            <p:fltVal val="0.5"/>
                                          </p:val>
                                        </p:tav>
                                        <p:tav tm="100000">
                                          <p:val>
                                            <p:strVal val="#ppt_x"/>
                                          </p:val>
                                        </p:tav>
                                      </p:tavLst>
                                    </p:anim>
                                    <p:anim calcmode="lin" valueType="num">
                                      <p:cBhvr>
                                        <p:cTn id="43" dur="250" fill="hold"/>
                                        <p:tgtEl>
                                          <p:spTgt spid="2"/>
                                        </p:tgtEl>
                                        <p:attrNameLst>
                                          <p:attrName>ppt_y</p:attrName>
                                        </p:attrNameLst>
                                      </p:cBhvr>
                                      <p:tavLst>
                                        <p:tav tm="0">
                                          <p:val>
                                            <p:fltVal val="0.5"/>
                                          </p:val>
                                        </p:tav>
                                        <p:tav tm="100000">
                                          <p:val>
                                            <p:strVal val="#ppt_y"/>
                                          </p:val>
                                        </p:tav>
                                      </p:tavLst>
                                    </p:anim>
                                  </p:childTnLst>
                                </p:cTn>
                              </p:par>
                            </p:childTnLst>
                          </p:cTn>
                        </p:par>
                        <p:par>
                          <p:cTn id="44" fill="hold" nodeType="afterGroup">
                            <p:stCondLst>
                              <p:cond delay="1250"/>
                            </p:stCondLst>
                            <p:childTnLst>
                              <p:par>
                                <p:cTn id="45" presetID="53" presetClass="entr" presetSubtype="52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Effect transition="in" filter="fade">
                                      <p:cBhvr>
                                        <p:cTn id="49" dur="250"/>
                                        <p:tgtEl>
                                          <p:spTgt spid="8"/>
                                        </p:tgtEl>
                                      </p:cBhvr>
                                    </p:animEffect>
                                    <p:anim calcmode="lin" valueType="num">
                                      <p:cBhvr>
                                        <p:cTn id="50" dur="250" fill="hold"/>
                                        <p:tgtEl>
                                          <p:spTgt spid="8"/>
                                        </p:tgtEl>
                                        <p:attrNameLst>
                                          <p:attrName>ppt_x</p:attrName>
                                        </p:attrNameLst>
                                      </p:cBhvr>
                                      <p:tavLst>
                                        <p:tav tm="0">
                                          <p:val>
                                            <p:fltVal val="0.5"/>
                                          </p:val>
                                        </p:tav>
                                        <p:tav tm="100000">
                                          <p:val>
                                            <p:strVal val="#ppt_x"/>
                                          </p:val>
                                        </p:tav>
                                      </p:tavLst>
                                    </p:anim>
                                    <p:anim calcmode="lin" valueType="num">
                                      <p:cBhvr>
                                        <p:cTn id="51" dur="250" fill="hold"/>
                                        <p:tgtEl>
                                          <p:spTgt spid="8"/>
                                        </p:tgtEl>
                                        <p:attrNameLst>
                                          <p:attrName>ppt_y</p:attrName>
                                        </p:attrNameLst>
                                      </p:cBhvr>
                                      <p:tavLst>
                                        <p:tav tm="0">
                                          <p:val>
                                            <p:fltVal val="0.5"/>
                                          </p:val>
                                        </p:tav>
                                        <p:tav tm="100000">
                                          <p:val>
                                            <p:strVal val="#ppt_y"/>
                                          </p:val>
                                        </p:tav>
                                      </p:tavLst>
                                    </p:anim>
                                  </p:childTnLst>
                                </p:cTn>
                              </p:par>
                            </p:childTnLst>
                          </p:cTn>
                        </p:par>
                        <p:par>
                          <p:cTn id="52" fill="hold" nodeType="afterGroup">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250"/>
                                        <p:tgtEl>
                                          <p:spTgt spid="88"/>
                                        </p:tgtEl>
                                      </p:cBhvr>
                                    </p:animEffect>
                                  </p:childTnLst>
                                </p:cTn>
                              </p:par>
                            </p:childTnLst>
                          </p:cTn>
                        </p:par>
                        <p:par>
                          <p:cTn id="56" fill="hold" nodeType="afterGroup">
                            <p:stCondLst>
                              <p:cond delay="175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fr-FR"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4" name="文本框 43"/>
            <p:cNvSpPr txBox="1"/>
            <p:nvPr/>
          </p:nvSpPr>
          <p:spPr>
            <a:xfrm>
              <a:off x="4296349" y="2796600"/>
              <a:ext cx="1278246" cy="91979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Tree>
    <p:extLst>
      <p:ext uri="{BB962C8B-B14F-4D97-AF65-F5344CB8AC3E}">
        <p14:creationId xmlns:p14="http://schemas.microsoft.com/office/powerpoint/2010/main" val="9205107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Tree>
    <p:extLst>
      <p:ext uri="{BB962C8B-B14F-4D97-AF65-F5344CB8AC3E}">
        <p14:creationId xmlns:p14="http://schemas.microsoft.com/office/powerpoint/2010/main" val="27555156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0" name="组合 69"/>
          <p:cNvGrpSpPr/>
          <p:nvPr/>
        </p:nvGrpSpPr>
        <p:grpSpPr>
          <a:xfrm>
            <a:off x="-186661" y="167406"/>
            <a:ext cx="9330661" cy="30477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③更改文字内容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spTree>
    <p:extLst>
      <p:ext uri="{BB962C8B-B14F-4D97-AF65-F5344CB8AC3E}">
        <p14:creationId xmlns:p14="http://schemas.microsoft.com/office/powerpoint/2010/main" val="104935646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250" fill="hold"/>
                                        <p:tgtEl>
                                          <p:spTgt spid="2"/>
                                        </p:tgtEl>
                                        <p:attrNameLst>
                                          <p:attrName>ppt_w</p:attrName>
                                        </p:attrNameLst>
                                      </p:cBhvr>
                                      <p:tavLst>
                                        <p:tav tm="0">
                                          <p:val>
                                            <p:fltVal val="0"/>
                                          </p:val>
                                        </p:tav>
                                        <p:tav tm="100000">
                                          <p:val>
                                            <p:strVal val="#ppt_w"/>
                                          </p:val>
                                        </p:tav>
                                      </p:tavLst>
                                    </p:anim>
                                    <p:anim calcmode="lin" valueType="num">
                                      <p:cBhvr>
                                        <p:cTn id="13" dur="250" fill="hold"/>
                                        <p:tgtEl>
                                          <p:spTgt spid="2"/>
                                        </p:tgtEl>
                                        <p:attrNameLst>
                                          <p:attrName>ppt_h</p:attrName>
                                        </p:attrNameLst>
                                      </p:cBhvr>
                                      <p:tavLst>
                                        <p:tav tm="0">
                                          <p:val>
                                            <p:fltVal val="0"/>
                                          </p:val>
                                        </p:tav>
                                        <p:tav tm="100000">
                                          <p:val>
                                            <p:strVal val="#ppt_h"/>
                                          </p:val>
                                        </p:tav>
                                      </p:tavLst>
                                    </p:anim>
                                  </p:childTnLst>
                                </p:cTn>
                              </p:par>
                            </p:childTnLst>
                          </p:cTn>
                        </p:par>
                        <p:par>
                          <p:cTn id="14" fill="hold">
                            <p:stCondLst>
                              <p:cond delay="500"/>
                            </p:stCondLst>
                            <p:childTnLst>
                              <p:par>
                                <p:cTn id="15" presetID="14" presetClass="entr" presetSubtype="10"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randombar(horizontal)">
                                      <p:cBhvr>
                                        <p:cTn id="17" dur="250"/>
                                        <p:tgtEl>
                                          <p:spTgt spid="35"/>
                                        </p:tgtEl>
                                      </p:cBhvr>
                                    </p:animEffect>
                                  </p:childTnLst>
                                </p:cTn>
                              </p:par>
                            </p:childTnLst>
                          </p:cTn>
                        </p:par>
                        <p:par>
                          <p:cTn id="18" fill="hold">
                            <p:stCondLst>
                              <p:cond delay="750"/>
                            </p:stCondLst>
                            <p:childTnLst>
                              <p:par>
                                <p:cTn id="19" presetID="2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250" fill="hold"/>
                                        <p:tgtEl>
                                          <p:spTgt spid="3"/>
                                        </p:tgtEl>
                                        <p:attrNameLst>
                                          <p:attrName>ppt_w</p:attrName>
                                        </p:attrNameLst>
                                      </p:cBhvr>
                                      <p:tavLst>
                                        <p:tav tm="0">
                                          <p:val>
                                            <p:fltVal val="0"/>
                                          </p:val>
                                        </p:tav>
                                        <p:tav tm="100000">
                                          <p:val>
                                            <p:strVal val="#ppt_w"/>
                                          </p:val>
                                        </p:tav>
                                      </p:tavLst>
                                    </p:anim>
                                    <p:anim calcmode="lin" valueType="num">
                                      <p:cBhvr>
                                        <p:cTn id="22" dur="250" fill="hold"/>
                                        <p:tgtEl>
                                          <p:spTgt spid="3"/>
                                        </p:tgtEl>
                                        <p:attrNameLst>
                                          <p:attrName>ppt_h</p:attrName>
                                        </p:attrNameLst>
                                      </p:cBhvr>
                                      <p:tavLst>
                                        <p:tav tm="0">
                                          <p:val>
                                            <p:fltVal val="0"/>
                                          </p:val>
                                        </p:tav>
                                        <p:tav tm="100000">
                                          <p:val>
                                            <p:strVal val="#ppt_h"/>
                                          </p:val>
                                        </p:tav>
                                      </p:tavLst>
                                    </p:anim>
                                  </p:childTnLst>
                                </p:cTn>
                              </p:par>
                            </p:childTnLst>
                          </p:cTn>
                        </p:par>
                        <p:par>
                          <p:cTn id="23" fill="hold">
                            <p:stCondLst>
                              <p:cond delay="1000"/>
                            </p:stCondLst>
                            <p:childTnLst>
                              <p:par>
                                <p:cTn id="24" presetID="14" presetClass="entr" presetSubtype="1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randombar(horizontal)">
                                      <p:cBhvr>
                                        <p:cTn id="26" dur="250"/>
                                        <p:tgtEl>
                                          <p:spTgt spid="53"/>
                                        </p:tgtEl>
                                      </p:cBhvr>
                                    </p:animEffect>
                                  </p:childTnLst>
                                </p:cTn>
                              </p:par>
                            </p:childTnLst>
                          </p:cTn>
                        </p:par>
                        <p:par>
                          <p:cTn id="27" fill="hold">
                            <p:stCondLst>
                              <p:cond delay="1250"/>
                            </p:stCondLst>
                            <p:childTnLst>
                              <p:par>
                                <p:cTn id="28" presetID="2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250" fill="hold"/>
                                        <p:tgtEl>
                                          <p:spTgt spid="4"/>
                                        </p:tgtEl>
                                        <p:attrNameLst>
                                          <p:attrName>ppt_w</p:attrName>
                                        </p:attrNameLst>
                                      </p:cBhvr>
                                      <p:tavLst>
                                        <p:tav tm="0">
                                          <p:val>
                                            <p:fltVal val="0"/>
                                          </p:val>
                                        </p:tav>
                                        <p:tav tm="100000">
                                          <p:val>
                                            <p:strVal val="#ppt_w"/>
                                          </p:val>
                                        </p:tav>
                                      </p:tavLst>
                                    </p:anim>
                                    <p:anim calcmode="lin" valueType="num">
                                      <p:cBhvr>
                                        <p:cTn id="31" dur="250" fill="hold"/>
                                        <p:tgtEl>
                                          <p:spTgt spid="4"/>
                                        </p:tgtEl>
                                        <p:attrNameLst>
                                          <p:attrName>ppt_h</p:attrName>
                                        </p:attrNameLst>
                                      </p:cBhvr>
                                      <p:tavLst>
                                        <p:tav tm="0">
                                          <p:val>
                                            <p:fltVal val="0"/>
                                          </p:val>
                                        </p:tav>
                                        <p:tav tm="100000">
                                          <p:val>
                                            <p:strVal val="#ppt_h"/>
                                          </p:val>
                                        </p:tav>
                                      </p:tavLst>
                                    </p:anim>
                                  </p:childTnLst>
                                </p:cTn>
                              </p:par>
                            </p:childTnLst>
                          </p:cTn>
                        </p:par>
                        <p:par>
                          <p:cTn id="32" fill="hold">
                            <p:stCondLst>
                              <p:cond delay="1500"/>
                            </p:stCondLst>
                            <p:childTnLst>
                              <p:par>
                                <p:cTn id="33" presetID="14" presetClass="entr" presetSubtype="1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randombar(horizontal)">
                                      <p:cBhvr>
                                        <p:cTn id="35" dur="250"/>
                                        <p:tgtEl>
                                          <p:spTgt spid="50"/>
                                        </p:tgtEl>
                                      </p:cBhvr>
                                    </p:animEffect>
                                  </p:childTnLst>
                                </p:cTn>
                              </p:par>
                            </p:childTnLst>
                          </p:cTn>
                        </p:par>
                        <p:par>
                          <p:cTn id="36" fill="hold">
                            <p:stCondLst>
                              <p:cond delay="1750"/>
                            </p:stCondLst>
                            <p:childTnLst>
                              <p:par>
                                <p:cTn id="37" presetID="23" presetClass="entr" presetSubtype="16"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250" fill="hold"/>
                                        <p:tgtEl>
                                          <p:spTgt spid="5"/>
                                        </p:tgtEl>
                                        <p:attrNameLst>
                                          <p:attrName>ppt_w</p:attrName>
                                        </p:attrNameLst>
                                      </p:cBhvr>
                                      <p:tavLst>
                                        <p:tav tm="0">
                                          <p:val>
                                            <p:fltVal val="0"/>
                                          </p:val>
                                        </p:tav>
                                        <p:tav tm="100000">
                                          <p:val>
                                            <p:strVal val="#ppt_w"/>
                                          </p:val>
                                        </p:tav>
                                      </p:tavLst>
                                    </p:anim>
                                    <p:anim calcmode="lin" valueType="num">
                                      <p:cBhvr>
                                        <p:cTn id="40" dur="250" fill="hold"/>
                                        <p:tgtEl>
                                          <p:spTgt spid="5"/>
                                        </p:tgtEl>
                                        <p:attrNameLst>
                                          <p:attrName>ppt_h</p:attrName>
                                        </p:attrNameLst>
                                      </p:cBhvr>
                                      <p:tavLst>
                                        <p:tav tm="0">
                                          <p:val>
                                            <p:fltVal val="0"/>
                                          </p:val>
                                        </p:tav>
                                        <p:tav tm="100000">
                                          <p:val>
                                            <p:strVal val="#ppt_h"/>
                                          </p:val>
                                        </p:tav>
                                      </p:tavLst>
                                    </p:anim>
                                  </p:childTnLst>
                                </p:cTn>
                              </p:par>
                            </p:childTnLst>
                          </p:cTn>
                        </p:par>
                        <p:par>
                          <p:cTn id="41" fill="hold">
                            <p:stCondLst>
                              <p:cond delay="2000"/>
                            </p:stCondLst>
                            <p:childTnLst>
                              <p:par>
                                <p:cTn id="42" presetID="14" presetClass="entr" presetSubtype="10"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randombar(horizontal)">
                                      <p:cBhvr>
                                        <p:cTn id="44"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2073" y="1768372"/>
            <a:ext cx="1679934" cy="1659086"/>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3" name="组合 2"/>
          <p:cNvGrpSpPr/>
          <p:nvPr/>
        </p:nvGrpSpPr>
        <p:grpSpPr>
          <a:xfrm>
            <a:off x="2747696" y="1768372"/>
            <a:ext cx="1679934" cy="1659086"/>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 name="组合 3"/>
          <p:cNvGrpSpPr/>
          <p:nvPr/>
        </p:nvGrpSpPr>
        <p:grpSpPr>
          <a:xfrm>
            <a:off x="4773319" y="1768372"/>
            <a:ext cx="1679934" cy="1659086"/>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5" name="组合 4"/>
          <p:cNvGrpSpPr/>
          <p:nvPr/>
        </p:nvGrpSpPr>
        <p:grpSpPr>
          <a:xfrm>
            <a:off x="6798942" y="1768372"/>
            <a:ext cx="1679934" cy="1659086"/>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49" name="文本框 20"/>
          <p:cNvSpPr txBox="1"/>
          <p:nvPr/>
        </p:nvSpPr>
        <p:spPr>
          <a:xfrm>
            <a:off x="950718"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0" name="矩形 47"/>
          <p:cNvSpPr>
            <a:spLocks noChangeArrowheads="1"/>
          </p:cNvSpPr>
          <p:nvPr/>
        </p:nvSpPr>
        <p:spPr bwMode="auto">
          <a:xfrm>
            <a:off x="643778"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065007"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2" name="矩形 47"/>
          <p:cNvSpPr>
            <a:spLocks noChangeArrowheads="1"/>
          </p:cNvSpPr>
          <p:nvPr/>
        </p:nvSpPr>
        <p:spPr bwMode="auto">
          <a:xfrm>
            <a:off x="2758066"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119570"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4" name="矩形 47"/>
          <p:cNvSpPr>
            <a:spLocks noChangeArrowheads="1"/>
          </p:cNvSpPr>
          <p:nvPr/>
        </p:nvSpPr>
        <p:spPr bwMode="auto">
          <a:xfrm>
            <a:off x="4812629"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138297"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6" name="矩形 47"/>
          <p:cNvSpPr>
            <a:spLocks noChangeArrowheads="1"/>
          </p:cNvSpPr>
          <p:nvPr/>
        </p:nvSpPr>
        <p:spPr bwMode="auto">
          <a:xfrm>
            <a:off x="6831357"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471351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250"/>
                                        <p:tgtEl>
                                          <p:spTgt spid="4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250"/>
                                        <p:tgtEl>
                                          <p:spTgt spid="50"/>
                                        </p:tgtEl>
                                      </p:cBhvr>
                                    </p:animEffec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250"/>
                                        <p:tgtEl>
                                          <p:spTgt spid="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250"/>
                                        <p:tgtEl>
                                          <p:spTgt spid="52"/>
                                        </p:tgtEl>
                                      </p:cBhvr>
                                    </p:animEffec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fltVal val="0"/>
                                          </p:val>
                                        </p:tav>
                                        <p:tav tm="100000">
                                          <p:val>
                                            <p:strVal val="#ppt_w"/>
                                          </p:val>
                                        </p:tav>
                                      </p:tavLst>
                                    </p:anim>
                                    <p:anim calcmode="lin" valueType="num">
                                      <p:cBhvr>
                                        <p:cTn id="32" dur="25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left)">
                                      <p:cBhvr>
                                        <p:cTn id="36" dur="250"/>
                                        <p:tgtEl>
                                          <p:spTgt spid="5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250"/>
                                        <p:tgtEl>
                                          <p:spTgt spid="54"/>
                                        </p:tgtEl>
                                      </p:cBhvr>
                                    </p:animEffec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childTnLst>
                                </p:cTn>
                              </p:par>
                            </p:childTnLst>
                          </p:cTn>
                        </p:par>
                        <p:par>
                          <p:cTn id="45" fill="hold">
                            <p:stCondLst>
                              <p:cond delay="1750"/>
                            </p:stCondLst>
                            <p:childTnLst>
                              <p:par>
                                <p:cTn id="46" presetID="22" presetClass="entr" presetSubtype="8"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250"/>
                                        <p:tgtEl>
                                          <p:spTgt spid="5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250"/>
                                        <p:tgtEl>
                                          <p:spTgt spid="56"/>
                                        </p:tgtEl>
                                      </p:cBhvr>
                                    </p:animEffect>
                                  </p:childTnLst>
                                </p:cTn>
                              </p:par>
                            </p:childTnLst>
                          </p:cTn>
                        </p:par>
                        <p:par>
                          <p:cTn id="52" fill="hold">
                            <p:stCondLst>
                              <p:cond delay="2000"/>
                            </p:stCondLst>
                            <p:childTnLst>
                              <p:par>
                                <p:cTn id="53" presetID="26" presetClass="emph" presetSubtype="0" fill="hold" nodeType="afterEffect">
                                  <p:stCondLst>
                                    <p:cond delay="0"/>
                                  </p:stCondLst>
                                  <p:childTnLst>
                                    <p:animEffect transition="out" filter="fade">
                                      <p:cBhvr>
                                        <p:cTn id="54" dur="250" tmFilter="0, 0; .2, .5; .8, .5; 1, 0"/>
                                        <p:tgtEl>
                                          <p:spTgt spid="2"/>
                                        </p:tgtEl>
                                      </p:cBhvr>
                                    </p:animEffect>
                                    <p:animScale>
                                      <p:cBhvr>
                                        <p:cTn id="55" dur="125" autoRev="1" fill="hold"/>
                                        <p:tgtEl>
                                          <p:spTgt spid="2"/>
                                        </p:tgtEl>
                                      </p:cBhvr>
                                      <p:by x="105000" y="105000"/>
                                    </p:animScale>
                                  </p:childTnLst>
                                </p:cTn>
                              </p:par>
                            </p:childTnLst>
                          </p:cTn>
                        </p:par>
                        <p:par>
                          <p:cTn id="56" fill="hold">
                            <p:stCondLst>
                              <p:cond delay="2250"/>
                            </p:stCondLst>
                            <p:childTnLst>
                              <p:par>
                                <p:cTn id="57" presetID="26" presetClass="emph" presetSubtype="0" fill="hold" nodeType="afterEffect">
                                  <p:stCondLst>
                                    <p:cond delay="0"/>
                                  </p:stCondLst>
                                  <p:childTnLst>
                                    <p:animEffect transition="out" filter="fade">
                                      <p:cBhvr>
                                        <p:cTn id="58" dur="250" tmFilter="0, 0; .2, .5; .8, .5; 1, 0"/>
                                        <p:tgtEl>
                                          <p:spTgt spid="3"/>
                                        </p:tgtEl>
                                      </p:cBhvr>
                                    </p:animEffect>
                                    <p:animScale>
                                      <p:cBhvr>
                                        <p:cTn id="59" dur="125" autoRev="1" fill="hold"/>
                                        <p:tgtEl>
                                          <p:spTgt spid="3"/>
                                        </p:tgtEl>
                                      </p:cBhvr>
                                      <p:by x="105000" y="105000"/>
                                    </p:animScale>
                                  </p:childTnLst>
                                </p:cTn>
                              </p:par>
                            </p:childTnLst>
                          </p:cTn>
                        </p:par>
                        <p:par>
                          <p:cTn id="60" fill="hold">
                            <p:stCondLst>
                              <p:cond delay="2500"/>
                            </p:stCondLst>
                            <p:childTnLst>
                              <p:par>
                                <p:cTn id="61" presetID="26" presetClass="emph" presetSubtype="0" fill="hold" nodeType="afterEffect">
                                  <p:stCondLst>
                                    <p:cond delay="0"/>
                                  </p:stCondLst>
                                  <p:childTnLst>
                                    <p:animEffect transition="out" filter="fade">
                                      <p:cBhvr>
                                        <p:cTn id="62" dur="250" tmFilter="0, 0; .2, .5; .8, .5; 1, 0"/>
                                        <p:tgtEl>
                                          <p:spTgt spid="4"/>
                                        </p:tgtEl>
                                      </p:cBhvr>
                                    </p:animEffect>
                                    <p:animScale>
                                      <p:cBhvr>
                                        <p:cTn id="63" dur="125" autoRev="1" fill="hold"/>
                                        <p:tgtEl>
                                          <p:spTgt spid="4"/>
                                        </p:tgtEl>
                                      </p:cBhvr>
                                      <p:by x="105000" y="105000"/>
                                    </p:animScale>
                                  </p:childTnLst>
                                </p:cTn>
                              </p:par>
                            </p:childTnLst>
                          </p:cTn>
                        </p:par>
                        <p:par>
                          <p:cTn id="64" fill="hold">
                            <p:stCondLst>
                              <p:cond delay="2750"/>
                            </p:stCondLst>
                            <p:childTnLst>
                              <p:par>
                                <p:cTn id="65" presetID="26" presetClass="emph" presetSubtype="0" fill="hold" nodeType="afterEffect">
                                  <p:stCondLst>
                                    <p:cond delay="0"/>
                                  </p:stCondLst>
                                  <p:childTnLst>
                                    <p:animEffect transition="out" filter="fade">
                                      <p:cBhvr>
                                        <p:cTn id="66" dur="250" tmFilter="0, 0; .2, .5; .8, .5; 1, 0"/>
                                        <p:tgtEl>
                                          <p:spTgt spid="5"/>
                                        </p:tgtEl>
                                      </p:cBhvr>
                                    </p:animEffect>
                                    <p:animScale>
                                      <p:cBhvr>
                                        <p:cTn id="67"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1"/>
            <a:ext cx="6642948" cy="4711701"/>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sp>
        <p:nvSpPr>
          <p:cNvPr id="7" name="文本框 6"/>
          <p:cNvSpPr txBox="1"/>
          <p:nvPr/>
        </p:nvSpPr>
        <p:spPr>
          <a:xfrm>
            <a:off x="4974977" y="2172049"/>
            <a:ext cx="4174541" cy="646331"/>
          </a:xfrm>
          <a:prstGeom prst="rect">
            <a:avLst/>
          </a:prstGeom>
          <a:noFill/>
        </p:spPr>
        <p:txBody>
          <a:bodyPr wrap="none" rtlCol="0">
            <a:spAutoFit/>
          </a:bodyPr>
          <a:lstStyle/>
          <a:p>
            <a:r>
              <a:rPr lang="zh-CN" altLang="en-US" sz="3600" b="1" dirty="0" smtClean="0">
                <a:solidFill>
                  <a:schemeClr val="accent1">
                    <a:lumMod val="50000"/>
                  </a:schemeClr>
                </a:solidFill>
                <a:latin typeface="+mj-ea"/>
                <a:ea typeface="+mj-ea"/>
              </a:rPr>
              <a:t>感谢观看 </a:t>
            </a:r>
            <a:r>
              <a:rPr lang="en-US" altLang="zh-CN" sz="3600" b="1" dirty="0" smtClean="0">
                <a:solidFill>
                  <a:schemeClr val="accent1">
                    <a:lumMod val="50000"/>
                  </a:schemeClr>
                </a:solidFill>
                <a:latin typeface="+mj-ea"/>
                <a:ea typeface="+mj-ea"/>
              </a:rPr>
              <a:t>THANKS</a:t>
            </a:r>
            <a:endParaRPr lang="zh-CN" altLang="en-US" sz="3600" b="1" dirty="0">
              <a:solidFill>
                <a:schemeClr val="accent1">
                  <a:lumMod val="50000"/>
                </a:schemeClr>
              </a:solidFill>
              <a:latin typeface="+mj-ea"/>
              <a:ea typeface="+mj-ea"/>
            </a:endParaRPr>
          </a:p>
        </p:txBody>
      </p:sp>
      <p:sp>
        <p:nvSpPr>
          <p:cNvPr id="8" name="文本框 7"/>
          <p:cNvSpPr txBox="1"/>
          <p:nvPr/>
        </p:nvSpPr>
        <p:spPr>
          <a:xfrm>
            <a:off x="4974977" y="1719757"/>
            <a:ext cx="3124573" cy="461665"/>
          </a:xfrm>
          <a:prstGeom prst="rect">
            <a:avLst/>
          </a:prstGeom>
          <a:noFill/>
        </p:spPr>
        <p:txBody>
          <a:bodyPr wrap="none" rtlCol="0">
            <a:spAutoFit/>
          </a:bodyPr>
          <a:lstStyle/>
          <a:p>
            <a:r>
              <a:rPr lang="en-US" altLang="zh-CN" sz="2400" dirty="0" smtClean="0"/>
              <a:t>20XX POWERPOINT</a:t>
            </a:r>
            <a:endParaRPr lang="zh-CN" altLang="en-US" sz="2400" dirty="0" smtClean="0"/>
          </a:p>
        </p:txBody>
      </p:sp>
    </p:spTree>
    <p:extLst>
      <p:ext uri="{BB962C8B-B14F-4D97-AF65-F5344CB8AC3E}">
        <p14:creationId xmlns:p14="http://schemas.microsoft.com/office/powerpoint/2010/main" val="38333459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0-#ppt_w/2"/>
                                          </p:val>
                                        </p:tav>
                                        <p:tav tm="100000">
                                          <p:val>
                                            <p:strVal val="#ppt_x"/>
                                          </p:val>
                                        </p:tav>
                                      </p:tavLst>
                                    </p:anim>
                                    <p:anim calcmode="lin" valueType="num">
                                      <p:cBhvr additive="base">
                                        <p:cTn id="12" dur="125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225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500" autoRev="1" fill="hold">
                                          <p:stCondLst>
                                            <p:cond delay="0"/>
                                          </p:stCondLst>
                                        </p:cTn>
                                        <p:tgtEl>
                                          <p:spTgt spid="8"/>
                                        </p:tgtEl>
                                        <p:attrNameLst>
                                          <p:attrName>ppt_w</p:attrName>
                                        </p:attrNameLst>
                                      </p:cBhvr>
                                    </p:anim>
                                    <p:anim by="(#ppt_w*0.50)" calcmode="lin" valueType="num">
                                      <p:cBhvr>
                                        <p:cTn id="17" dur="500" decel="50000" autoRev="1" fill="hold">
                                          <p:stCondLst>
                                            <p:cond delay="0"/>
                                          </p:stCondLst>
                                        </p:cTn>
                                        <p:tgtEl>
                                          <p:spTgt spid="8"/>
                                        </p:tgtEl>
                                        <p:attrNameLst>
                                          <p:attrName>ppt_x</p:attrName>
                                        </p:attrNameLst>
                                      </p:cBhvr>
                                    </p:anim>
                                    <p:anim from="(-#ppt_h/2)" to="(#ppt_y)" calcmode="lin" valueType="num">
                                      <p:cBhvr>
                                        <p:cTn id="18" dur="1000" fill="hold">
                                          <p:stCondLst>
                                            <p:cond delay="0"/>
                                          </p:stCondLst>
                                        </p:cTn>
                                        <p:tgtEl>
                                          <p:spTgt spid="8"/>
                                        </p:tgtEl>
                                        <p:attrNameLst>
                                          <p:attrName>ppt_y</p:attrName>
                                        </p:attrNameLst>
                                      </p:cBhvr>
                                    </p:anim>
                                    <p:animRot by="21600000">
                                      <p:cBhvr>
                                        <p:cTn id="19" dur="1000" fill="hold">
                                          <p:stCondLst>
                                            <p:cond delay="0"/>
                                          </p:stCondLst>
                                        </p:cTn>
                                        <p:tgtEl>
                                          <p:spTgt spid="8"/>
                                        </p:tgtEl>
                                        <p:attrNameLst>
                                          <p:attrName>r</p:attrName>
                                        </p:attrNameLst>
                                      </p:cBhvr>
                                    </p:animRot>
                                  </p:childTnLst>
                                </p:cTn>
                              </p:par>
                            </p:childTnLst>
                          </p:cTn>
                        </p:par>
                        <p:par>
                          <p:cTn id="20" fill="hold">
                            <p:stCondLst>
                              <p:cond delay="455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112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0"/>
            <a:ext cx="9144001" cy="5194300"/>
            <a:chOff x="-1" y="0"/>
            <a:chExt cx="9144001" cy="519430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grpSp>
        <p:nvGrpSpPr>
          <p:cNvPr id="117" name="组合 116"/>
          <p:cNvGrpSpPr/>
          <p:nvPr/>
        </p:nvGrpSpPr>
        <p:grpSpPr>
          <a:xfrm>
            <a:off x="3743274" y="1043169"/>
            <a:ext cx="1403451" cy="1219730"/>
            <a:chOff x="5302149" y="1082227"/>
            <a:chExt cx="1050770" cy="913217"/>
          </a:xfrm>
        </p:grpSpPr>
        <p:sp>
          <p:nvSpPr>
            <p:cNvPr id="118"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119"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2B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Arial"/>
                <a:ea typeface="微软雅黑"/>
                <a:cs typeface="+mn-cs"/>
              </a:endParaRPr>
            </a:p>
          </p:txBody>
        </p:sp>
        <p:grpSp>
          <p:nvGrpSpPr>
            <p:cNvPr id="120" name="组合 50"/>
            <p:cNvGrpSpPr>
              <a:grpSpLocks/>
            </p:cNvGrpSpPr>
            <p:nvPr/>
          </p:nvGrpSpPr>
          <p:grpSpPr bwMode="auto">
            <a:xfrm>
              <a:off x="5625504" y="1315163"/>
              <a:ext cx="644327" cy="586325"/>
              <a:chOff x="5722963" y="2742165"/>
              <a:chExt cx="500064" cy="460376"/>
            </a:xfrm>
          </p:grpSpPr>
          <p:sp>
            <p:nvSpPr>
              <p:cNvPr id="121" name="Freeform 55"/>
              <p:cNvSpPr>
                <a:spLocks/>
              </p:cNvSpPr>
              <p:nvPr/>
            </p:nvSpPr>
            <p:spPr bwMode="auto">
              <a:xfrm>
                <a:off x="5742014" y="2745341"/>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12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2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124" name="文本框 20"/>
          <p:cNvSpPr txBox="1"/>
          <p:nvPr/>
        </p:nvSpPr>
        <p:spPr>
          <a:xfrm>
            <a:off x="3448375" y="2433524"/>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第一部分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2244850" y="3120717"/>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39449683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375" decel="50000" fill="hold">
                                          <p:stCondLst>
                                            <p:cond delay="0"/>
                                          </p:stCondLst>
                                        </p:cTn>
                                        <p:tgtEl>
                                          <p:spTgt spid="117"/>
                                        </p:tgtEl>
                                        <p:attrNameLst>
                                          <p:attrName>style.rotation</p:attrName>
                                        </p:attrNameLst>
                                      </p:cBhvr>
                                      <p:tavLst>
                                        <p:tav tm="0">
                                          <p:val>
                                            <p:fltVal val="-90"/>
                                          </p:val>
                                        </p:tav>
                                        <p:tav tm="100000">
                                          <p:val>
                                            <p:fltVal val="0"/>
                                          </p:val>
                                        </p:tav>
                                      </p:tavLst>
                                    </p:anim>
                                    <p:anim calcmode="lin" valueType="num">
                                      <p:cBhvr>
                                        <p:cTn id="8" dur="375" decel="50000" fill="hold">
                                          <p:stCondLst>
                                            <p:cond delay="0"/>
                                          </p:stCondLst>
                                        </p:cTn>
                                        <p:tgtEl>
                                          <p:spTgt spid="117"/>
                                        </p:tgtEl>
                                        <p:attrNameLst>
                                          <p:attrName>ppt_w</p:attrName>
                                        </p:attrNameLst>
                                      </p:cBhvr>
                                      <p:tavLst>
                                        <p:tav tm="0">
                                          <p:val>
                                            <p:strVal val="#ppt_w"/>
                                          </p:val>
                                        </p:tav>
                                        <p:tav tm="100000">
                                          <p:val>
                                            <p:strVal val="#ppt_w*.05"/>
                                          </p:val>
                                        </p:tav>
                                      </p:tavLst>
                                    </p:anim>
                                    <p:anim calcmode="lin" valueType="num">
                                      <p:cBhvr>
                                        <p:cTn id="9" dur="375" accel="50000" fill="hold">
                                          <p:stCondLst>
                                            <p:cond delay="375"/>
                                          </p:stCondLst>
                                        </p:cTn>
                                        <p:tgtEl>
                                          <p:spTgt spid="117"/>
                                        </p:tgtEl>
                                        <p:attrNameLst>
                                          <p:attrName>ppt_w</p:attrName>
                                        </p:attrNameLst>
                                      </p:cBhvr>
                                      <p:tavLst>
                                        <p:tav tm="0">
                                          <p:val>
                                            <p:strVal val="#ppt_w*.05"/>
                                          </p:val>
                                        </p:tav>
                                        <p:tav tm="100000">
                                          <p:val>
                                            <p:strVal val="#ppt_w"/>
                                          </p:val>
                                        </p:tav>
                                      </p:tavLst>
                                    </p:anim>
                                    <p:anim calcmode="lin" valueType="num">
                                      <p:cBhvr>
                                        <p:cTn id="10" dur="750" fill="hold"/>
                                        <p:tgtEl>
                                          <p:spTgt spid="117"/>
                                        </p:tgtEl>
                                        <p:attrNameLst>
                                          <p:attrName>ppt_h</p:attrName>
                                        </p:attrNameLst>
                                      </p:cBhvr>
                                      <p:tavLst>
                                        <p:tav tm="0">
                                          <p:val>
                                            <p:strVal val="#ppt_h"/>
                                          </p:val>
                                        </p:tav>
                                        <p:tav tm="100000">
                                          <p:val>
                                            <p:strVal val="#ppt_h"/>
                                          </p:val>
                                        </p:tav>
                                      </p:tavLst>
                                    </p:anim>
                                    <p:anim calcmode="lin" valueType="num">
                                      <p:cBhvr>
                                        <p:cTn id="11" dur="375" decel="50000" fill="hold">
                                          <p:stCondLst>
                                            <p:cond delay="0"/>
                                          </p:stCondLst>
                                        </p:cTn>
                                        <p:tgtEl>
                                          <p:spTgt spid="117"/>
                                        </p:tgtEl>
                                        <p:attrNameLst>
                                          <p:attrName>ppt_x</p:attrName>
                                        </p:attrNameLst>
                                      </p:cBhvr>
                                      <p:tavLst>
                                        <p:tav tm="0">
                                          <p:val>
                                            <p:strVal val="#ppt_x+.4"/>
                                          </p:val>
                                        </p:tav>
                                        <p:tav tm="100000">
                                          <p:val>
                                            <p:strVal val="#ppt_x"/>
                                          </p:val>
                                        </p:tav>
                                      </p:tavLst>
                                    </p:anim>
                                    <p:anim calcmode="lin" valueType="num">
                                      <p:cBhvr>
                                        <p:cTn id="12" dur="375" decel="50000" fill="hold">
                                          <p:stCondLst>
                                            <p:cond delay="0"/>
                                          </p:stCondLst>
                                        </p:cTn>
                                        <p:tgtEl>
                                          <p:spTgt spid="117"/>
                                        </p:tgtEl>
                                        <p:attrNameLst>
                                          <p:attrName>ppt_y</p:attrName>
                                        </p:attrNameLst>
                                      </p:cBhvr>
                                      <p:tavLst>
                                        <p:tav tm="0">
                                          <p:val>
                                            <p:strVal val="#ppt_y-.2"/>
                                          </p:val>
                                        </p:tav>
                                        <p:tav tm="100000">
                                          <p:val>
                                            <p:strVal val="#ppt_y+.1"/>
                                          </p:val>
                                        </p:tav>
                                      </p:tavLst>
                                    </p:anim>
                                    <p:anim calcmode="lin" valueType="num">
                                      <p:cBhvr>
                                        <p:cTn id="13" dur="375" accel="50000" fill="hold">
                                          <p:stCondLst>
                                            <p:cond delay="375"/>
                                          </p:stCondLst>
                                        </p:cTn>
                                        <p:tgtEl>
                                          <p:spTgt spid="117"/>
                                        </p:tgtEl>
                                        <p:attrNameLst>
                                          <p:attrName>ppt_y</p:attrName>
                                        </p:attrNameLst>
                                      </p:cBhvr>
                                      <p:tavLst>
                                        <p:tav tm="0">
                                          <p:val>
                                            <p:strVal val="#ppt_y+.1"/>
                                          </p:val>
                                        </p:tav>
                                        <p:tav tm="100000">
                                          <p:val>
                                            <p:strVal val="#ppt_y"/>
                                          </p:val>
                                        </p:tav>
                                      </p:tavLst>
                                    </p:anim>
                                    <p:animEffect transition="in" filter="fade">
                                      <p:cBhvr>
                                        <p:cTn id="14" dur="750" decel="50000">
                                          <p:stCondLst>
                                            <p:cond delay="0"/>
                                          </p:stCondLst>
                                        </p:cTn>
                                        <p:tgtEl>
                                          <p:spTgt spid="117"/>
                                        </p:tgtEl>
                                      </p:cBhvr>
                                    </p:animEffect>
                                  </p:childTnLst>
                                </p:cTn>
                              </p:par>
                            </p:childTnLst>
                          </p:cTn>
                        </p:par>
                        <p:par>
                          <p:cTn id="15" fill="hold">
                            <p:stCondLst>
                              <p:cond delay="75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45"/>
          <p:cNvGrpSpPr>
            <a:grpSpLocks/>
          </p:cNvGrpSpPr>
          <p:nvPr/>
        </p:nvGrpSpPr>
        <p:grpSpPr bwMode="auto">
          <a:xfrm>
            <a:off x="2012950" y="1339850"/>
            <a:ext cx="2786063" cy="2752725"/>
            <a:chOff x="1688134" y="1260177"/>
            <a:chExt cx="1807054" cy="1784627"/>
          </a:xfrm>
        </p:grpSpPr>
        <p:sp>
          <p:nvSpPr>
            <p:cNvPr id="62" name="椭圆 61"/>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pic>
          <p:nvPicPr>
            <p:cNvPr id="63"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64" name="组合 48"/>
          <p:cNvGrpSpPr>
            <a:grpSpLocks/>
          </p:cNvGrpSpPr>
          <p:nvPr/>
        </p:nvGrpSpPr>
        <p:grpSpPr bwMode="auto">
          <a:xfrm>
            <a:off x="533400" y="935038"/>
            <a:ext cx="1806575" cy="1784350"/>
            <a:chOff x="1688134" y="1260177"/>
            <a:chExt cx="1807054" cy="1784627"/>
          </a:xfrm>
        </p:grpSpPr>
        <p:sp>
          <p:nvSpPr>
            <p:cNvPr id="68" name="椭圆 67"/>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pic>
          <p:nvPicPr>
            <p:cNvPr id="69"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70" name="组合 51"/>
          <p:cNvGrpSpPr>
            <a:grpSpLocks/>
          </p:cNvGrpSpPr>
          <p:nvPr/>
        </p:nvGrpSpPr>
        <p:grpSpPr bwMode="auto">
          <a:xfrm>
            <a:off x="1866900" y="3594100"/>
            <a:ext cx="1304925" cy="1287463"/>
            <a:chOff x="1404541" y="3428370"/>
            <a:chExt cx="1807054" cy="1784627"/>
          </a:xfrm>
        </p:grpSpPr>
        <p:grpSp>
          <p:nvGrpSpPr>
            <p:cNvPr id="71" name="组合 52"/>
            <p:cNvGrpSpPr>
              <a:grpSpLocks/>
            </p:cNvGrpSpPr>
            <p:nvPr/>
          </p:nvGrpSpPr>
          <p:grpSpPr bwMode="auto">
            <a:xfrm>
              <a:off x="1404541" y="3428370"/>
              <a:ext cx="1807054" cy="1784627"/>
              <a:chOff x="1273440" y="3314664"/>
              <a:chExt cx="1807054" cy="1784627"/>
            </a:xfrm>
          </p:grpSpPr>
          <p:sp>
            <p:nvSpPr>
              <p:cNvPr id="73" name="椭圆 72"/>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sp>
            <p:nvSpPr>
              <p:cNvPr id="74" name="椭圆 73"/>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3FB1FF"/>
                  </a:solidFill>
                  <a:effectLst/>
                  <a:uLnTx/>
                  <a:uFillTx/>
                  <a:latin typeface="Arial"/>
                  <a:ea typeface="微软雅黑"/>
                  <a:cs typeface="+mn-cs"/>
                </a:endParaRPr>
              </a:p>
            </p:txBody>
          </p:sp>
        </p:grpSp>
        <p:sp>
          <p:nvSpPr>
            <p:cNvPr id="72"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5" name="组合 56"/>
          <p:cNvGrpSpPr>
            <a:grpSpLocks noChangeAspect="1"/>
          </p:cNvGrpSpPr>
          <p:nvPr/>
        </p:nvGrpSpPr>
        <p:grpSpPr bwMode="auto">
          <a:xfrm>
            <a:off x="5338763" y="3478213"/>
            <a:ext cx="3275012" cy="777875"/>
            <a:chOff x="5192066" y="1951081"/>
            <a:chExt cx="3051631" cy="724443"/>
          </a:xfrm>
        </p:grpSpPr>
        <p:grpSp>
          <p:nvGrpSpPr>
            <p:cNvPr id="76" name="组合 57"/>
            <p:cNvGrpSpPr>
              <a:grpSpLocks/>
            </p:cNvGrpSpPr>
            <p:nvPr/>
          </p:nvGrpSpPr>
          <p:grpSpPr bwMode="auto">
            <a:xfrm>
              <a:off x="5192066" y="1951081"/>
              <a:ext cx="3051631" cy="724443"/>
              <a:chOff x="5076057" y="2427734"/>
              <a:chExt cx="2880320" cy="526345"/>
            </a:xfrm>
          </p:grpSpPr>
          <p:sp>
            <p:nvSpPr>
              <p:cNvPr id="82" name="矩形 81"/>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3"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4"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5"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77" name="组合 58"/>
            <p:cNvGrpSpPr>
              <a:grpSpLocks/>
            </p:cNvGrpSpPr>
            <p:nvPr/>
          </p:nvGrpSpPr>
          <p:grpSpPr bwMode="auto">
            <a:xfrm>
              <a:off x="6386716" y="1990699"/>
              <a:ext cx="1569660" cy="628637"/>
              <a:chOff x="606331" y="1409613"/>
              <a:chExt cx="1569660" cy="628637"/>
            </a:xfrm>
          </p:grpSpPr>
          <p:sp>
            <p:nvSpPr>
              <p:cNvPr id="80"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81"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78" name="直接连接符 77"/>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86" name="组合 67"/>
          <p:cNvGrpSpPr>
            <a:grpSpLocks noChangeAspect="1"/>
          </p:cNvGrpSpPr>
          <p:nvPr/>
        </p:nvGrpSpPr>
        <p:grpSpPr bwMode="auto">
          <a:xfrm>
            <a:off x="5338763" y="1246188"/>
            <a:ext cx="3275012" cy="777875"/>
            <a:chOff x="5192066" y="2914588"/>
            <a:chExt cx="3051631" cy="724443"/>
          </a:xfrm>
        </p:grpSpPr>
        <p:grpSp>
          <p:nvGrpSpPr>
            <p:cNvPr id="87" name="组合 68"/>
            <p:cNvGrpSpPr>
              <a:grpSpLocks/>
            </p:cNvGrpSpPr>
            <p:nvPr/>
          </p:nvGrpSpPr>
          <p:grpSpPr bwMode="auto">
            <a:xfrm>
              <a:off x="5192066" y="2914588"/>
              <a:ext cx="3051631" cy="724443"/>
              <a:chOff x="5076057" y="2427734"/>
              <a:chExt cx="2880320" cy="526345"/>
            </a:xfrm>
          </p:grpSpPr>
          <p:sp>
            <p:nvSpPr>
              <p:cNvPr id="95" name="矩形 94"/>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6"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7"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8"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88" name="组合 69"/>
            <p:cNvGrpSpPr>
              <a:grpSpLocks/>
            </p:cNvGrpSpPr>
            <p:nvPr/>
          </p:nvGrpSpPr>
          <p:grpSpPr bwMode="auto">
            <a:xfrm>
              <a:off x="6386716" y="2954206"/>
              <a:ext cx="1569660" cy="628637"/>
              <a:chOff x="606331" y="1409613"/>
              <a:chExt cx="1569660" cy="628637"/>
            </a:xfrm>
          </p:grpSpPr>
          <p:sp>
            <p:nvSpPr>
              <p:cNvPr id="93"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94"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89" name="直接连接符 88"/>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0"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91"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92"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99" name="组合 80"/>
          <p:cNvGrpSpPr>
            <a:grpSpLocks noChangeAspect="1"/>
          </p:cNvGrpSpPr>
          <p:nvPr/>
        </p:nvGrpSpPr>
        <p:grpSpPr bwMode="auto">
          <a:xfrm>
            <a:off x="5338763" y="2373313"/>
            <a:ext cx="3275012" cy="776287"/>
            <a:chOff x="5192066" y="3878095"/>
            <a:chExt cx="3051631" cy="724443"/>
          </a:xfrm>
        </p:grpSpPr>
        <p:grpSp>
          <p:nvGrpSpPr>
            <p:cNvPr id="100" name="组合 81"/>
            <p:cNvGrpSpPr>
              <a:grpSpLocks/>
            </p:cNvGrpSpPr>
            <p:nvPr/>
          </p:nvGrpSpPr>
          <p:grpSpPr bwMode="auto">
            <a:xfrm>
              <a:off x="5192066" y="3878095"/>
              <a:ext cx="3051631" cy="724443"/>
              <a:chOff x="5076057" y="2427734"/>
              <a:chExt cx="2880320" cy="526345"/>
            </a:xfrm>
          </p:grpSpPr>
          <p:sp>
            <p:nvSpPr>
              <p:cNvPr id="106" name="矩形 105"/>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7"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01" name="组合 82"/>
            <p:cNvGrpSpPr>
              <a:grpSpLocks/>
            </p:cNvGrpSpPr>
            <p:nvPr/>
          </p:nvGrpSpPr>
          <p:grpSpPr bwMode="auto">
            <a:xfrm>
              <a:off x="6386716" y="3917713"/>
              <a:ext cx="1569660" cy="628637"/>
              <a:chOff x="606331" y="1409613"/>
              <a:chExt cx="1569660" cy="628637"/>
            </a:xfrm>
          </p:grpSpPr>
          <p:sp>
            <p:nvSpPr>
              <p:cNvPr id="104"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105"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102" name="直接连接符 101"/>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3"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spTree>
    <p:extLst>
      <p:ext uri="{BB962C8B-B14F-4D97-AF65-F5344CB8AC3E}">
        <p14:creationId xmlns:p14="http://schemas.microsoft.com/office/powerpoint/2010/main" val="25647848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0-#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decel="100000"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0-#ppt_w/2"/>
                                          </p:val>
                                        </p:tav>
                                        <p:tav tm="100000">
                                          <p:val>
                                            <p:strVal val="#ppt_x"/>
                                          </p:val>
                                        </p:tav>
                                      </p:tavLst>
                                    </p:anim>
                                    <p:anim calcmode="lin" valueType="num">
                                      <p:cBhvr additive="base">
                                        <p:cTn id="13" dur="250" fill="hold"/>
                                        <p:tgtEl>
                                          <p:spTgt spid="6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250" fill="hold"/>
                                        <p:tgtEl>
                                          <p:spTgt spid="70"/>
                                        </p:tgtEl>
                                        <p:attrNameLst>
                                          <p:attrName>ppt_x</p:attrName>
                                        </p:attrNameLst>
                                      </p:cBhvr>
                                      <p:tavLst>
                                        <p:tav tm="0">
                                          <p:val>
                                            <p:strVal val="0-#ppt_w/2"/>
                                          </p:val>
                                        </p:tav>
                                        <p:tav tm="100000">
                                          <p:val>
                                            <p:strVal val="#ppt_x"/>
                                          </p:val>
                                        </p:tav>
                                      </p:tavLst>
                                    </p:anim>
                                    <p:anim calcmode="lin" valueType="num">
                                      <p:cBhvr additive="base">
                                        <p:cTn id="18" dur="25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37" presetClass="entr" presetSubtype="0"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250"/>
                                        <p:tgtEl>
                                          <p:spTgt spid="86"/>
                                        </p:tgtEl>
                                      </p:cBhvr>
                                    </p:animEffect>
                                    <p:anim calcmode="lin" valueType="num">
                                      <p:cBhvr>
                                        <p:cTn id="23" dur="250" fill="hold"/>
                                        <p:tgtEl>
                                          <p:spTgt spid="86"/>
                                        </p:tgtEl>
                                        <p:attrNameLst>
                                          <p:attrName>ppt_x</p:attrName>
                                        </p:attrNameLst>
                                      </p:cBhvr>
                                      <p:tavLst>
                                        <p:tav tm="0">
                                          <p:val>
                                            <p:strVal val="#ppt_x"/>
                                          </p:val>
                                        </p:tav>
                                        <p:tav tm="100000">
                                          <p:val>
                                            <p:strVal val="#ppt_x"/>
                                          </p:val>
                                        </p:tav>
                                      </p:tavLst>
                                    </p:anim>
                                    <p:anim calcmode="lin" valueType="num">
                                      <p:cBhvr>
                                        <p:cTn id="24" dur="225" decel="100000" fill="hold"/>
                                        <p:tgtEl>
                                          <p:spTgt spid="86"/>
                                        </p:tgtEl>
                                        <p:attrNameLst>
                                          <p:attrName>ppt_y</p:attrName>
                                        </p:attrNameLst>
                                      </p:cBhvr>
                                      <p:tavLst>
                                        <p:tav tm="0">
                                          <p:val>
                                            <p:strVal val="#ppt_y+1"/>
                                          </p:val>
                                        </p:tav>
                                        <p:tav tm="100000">
                                          <p:val>
                                            <p:strVal val="#ppt_y-.03"/>
                                          </p:val>
                                        </p:tav>
                                      </p:tavLst>
                                    </p:anim>
                                    <p:anim calcmode="lin" valueType="num">
                                      <p:cBhvr>
                                        <p:cTn id="25" dur="1" accel="100000" fill="hold">
                                          <p:stCondLst>
                                            <p:cond delay="249"/>
                                          </p:stCondLst>
                                        </p:cTn>
                                        <p:tgtEl>
                                          <p:spTgt spid="86"/>
                                        </p:tgtEl>
                                        <p:attrNameLst>
                                          <p:attrName>ppt_y</p:attrName>
                                        </p:attrNameLst>
                                      </p:cBhvr>
                                      <p:tavLst>
                                        <p:tav tm="0">
                                          <p:val>
                                            <p:strVal val="#ppt_y-.03"/>
                                          </p:val>
                                        </p:tav>
                                        <p:tav tm="100000">
                                          <p:val>
                                            <p:strVal val="#ppt_y"/>
                                          </p:val>
                                        </p:tav>
                                      </p:tavLst>
                                    </p:anim>
                                  </p:childTnLst>
                                </p:cTn>
                              </p:par>
                            </p:childTnLst>
                          </p:cTn>
                        </p:par>
                        <p:par>
                          <p:cTn id="26" fill="hold">
                            <p:stCondLst>
                              <p:cond delay="1000"/>
                            </p:stCondLst>
                            <p:childTnLst>
                              <p:par>
                                <p:cTn id="27" presetID="37" presetClass="entr" presetSubtype="0"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fade">
                                      <p:cBhvr>
                                        <p:cTn id="29" dur="250"/>
                                        <p:tgtEl>
                                          <p:spTgt spid="99"/>
                                        </p:tgtEl>
                                      </p:cBhvr>
                                    </p:animEffect>
                                    <p:anim calcmode="lin" valueType="num">
                                      <p:cBhvr>
                                        <p:cTn id="30" dur="250" fill="hold"/>
                                        <p:tgtEl>
                                          <p:spTgt spid="99"/>
                                        </p:tgtEl>
                                        <p:attrNameLst>
                                          <p:attrName>ppt_x</p:attrName>
                                        </p:attrNameLst>
                                      </p:cBhvr>
                                      <p:tavLst>
                                        <p:tav tm="0">
                                          <p:val>
                                            <p:strVal val="#ppt_x"/>
                                          </p:val>
                                        </p:tav>
                                        <p:tav tm="100000">
                                          <p:val>
                                            <p:strVal val="#ppt_x"/>
                                          </p:val>
                                        </p:tav>
                                      </p:tavLst>
                                    </p:anim>
                                    <p:anim calcmode="lin" valueType="num">
                                      <p:cBhvr>
                                        <p:cTn id="31" dur="225" decel="100000" fill="hold"/>
                                        <p:tgtEl>
                                          <p:spTgt spid="99"/>
                                        </p:tgtEl>
                                        <p:attrNameLst>
                                          <p:attrName>ppt_y</p:attrName>
                                        </p:attrNameLst>
                                      </p:cBhvr>
                                      <p:tavLst>
                                        <p:tav tm="0">
                                          <p:val>
                                            <p:strVal val="#ppt_y+1"/>
                                          </p:val>
                                        </p:tav>
                                        <p:tav tm="100000">
                                          <p:val>
                                            <p:strVal val="#ppt_y-.03"/>
                                          </p:val>
                                        </p:tav>
                                      </p:tavLst>
                                    </p:anim>
                                    <p:anim calcmode="lin" valueType="num">
                                      <p:cBhvr>
                                        <p:cTn id="32" dur="1" accel="100000" fill="hold">
                                          <p:stCondLst>
                                            <p:cond delay="249"/>
                                          </p:stCondLst>
                                        </p:cTn>
                                        <p:tgtEl>
                                          <p:spTgt spid="99"/>
                                        </p:tgtEl>
                                        <p:attrNameLst>
                                          <p:attrName>ppt_y</p:attrName>
                                        </p:attrNameLst>
                                      </p:cBhvr>
                                      <p:tavLst>
                                        <p:tav tm="0">
                                          <p:val>
                                            <p:strVal val="#ppt_y-.03"/>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250"/>
                                        <p:tgtEl>
                                          <p:spTgt spid="75"/>
                                        </p:tgtEl>
                                      </p:cBhvr>
                                    </p:animEffect>
                                    <p:anim calcmode="lin" valueType="num">
                                      <p:cBhvr>
                                        <p:cTn id="37" dur="250" fill="hold"/>
                                        <p:tgtEl>
                                          <p:spTgt spid="75"/>
                                        </p:tgtEl>
                                        <p:attrNameLst>
                                          <p:attrName>ppt_x</p:attrName>
                                        </p:attrNameLst>
                                      </p:cBhvr>
                                      <p:tavLst>
                                        <p:tav tm="0">
                                          <p:val>
                                            <p:strVal val="#ppt_x"/>
                                          </p:val>
                                        </p:tav>
                                        <p:tav tm="100000">
                                          <p:val>
                                            <p:strVal val="#ppt_x"/>
                                          </p:val>
                                        </p:tav>
                                      </p:tavLst>
                                    </p:anim>
                                    <p:anim calcmode="lin" valueType="num">
                                      <p:cBhvr>
                                        <p:cTn id="38" dur="225" decel="100000" fill="hold"/>
                                        <p:tgtEl>
                                          <p:spTgt spid="75"/>
                                        </p:tgtEl>
                                        <p:attrNameLst>
                                          <p:attrName>ppt_y</p:attrName>
                                        </p:attrNameLst>
                                      </p:cBhvr>
                                      <p:tavLst>
                                        <p:tav tm="0">
                                          <p:val>
                                            <p:strVal val="#ppt_y+1"/>
                                          </p:val>
                                        </p:tav>
                                        <p:tav tm="100000">
                                          <p:val>
                                            <p:strVal val="#ppt_y-.03"/>
                                          </p:val>
                                        </p:tav>
                                      </p:tavLst>
                                    </p:anim>
                                    <p:anim calcmode="lin" valueType="num">
                                      <p:cBhvr>
                                        <p:cTn id="39" dur="1" accel="100000" fill="hold">
                                          <p:stCondLst>
                                            <p:cond delay="249"/>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srgbClr val="FFFFFF"/>
                </a:solidFill>
                <a:effectLst/>
                <a:uLnTx/>
                <a:uFillTx/>
                <a:latin typeface="Arial"/>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206201476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9947510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spTree>
    <p:extLst>
      <p:ext uri="{BB962C8B-B14F-4D97-AF65-F5344CB8AC3E}">
        <p14:creationId xmlns:p14="http://schemas.microsoft.com/office/powerpoint/2010/main" val="40927164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5777" y="2835141"/>
            <a:ext cx="3525698" cy="933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2" name="文本框 77"/>
            <p:cNvSpPr txBox="1">
              <a:spLocks noChangeArrowheads="1"/>
            </p:cNvSpPr>
            <p:nvPr/>
          </p:nvSpPr>
          <p:spPr bwMode="auto">
            <a:xfrm>
              <a:off x="1097936" y="3295412"/>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2" name="组合 1"/>
          <p:cNvGrpSpPr/>
          <p:nvPr/>
        </p:nvGrpSpPr>
        <p:grpSpPr>
          <a:xfrm>
            <a:off x="638176" y="1616962"/>
            <a:ext cx="3525569" cy="933373"/>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3" name="文本框 75"/>
            <p:cNvSpPr txBox="1">
              <a:spLocks noChangeArrowheads="1"/>
            </p:cNvSpPr>
            <p:nvPr/>
          </p:nvSpPr>
          <p:spPr bwMode="auto">
            <a:xfrm>
              <a:off x="1059960"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4" name="组合 3"/>
          <p:cNvGrpSpPr/>
          <p:nvPr/>
        </p:nvGrpSpPr>
        <p:grpSpPr>
          <a:xfrm>
            <a:off x="4798680" y="2835393"/>
            <a:ext cx="3533314" cy="933373"/>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4" name="文本框 79"/>
            <p:cNvSpPr txBox="1">
              <a:spLocks noChangeArrowheads="1"/>
            </p:cNvSpPr>
            <p:nvPr/>
          </p:nvSpPr>
          <p:spPr bwMode="auto">
            <a:xfrm>
              <a:off x="6481663" y="3295411"/>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3" name="组合 2"/>
          <p:cNvGrpSpPr/>
          <p:nvPr/>
        </p:nvGrpSpPr>
        <p:grpSpPr>
          <a:xfrm>
            <a:off x="4781080" y="1616962"/>
            <a:ext cx="3533314" cy="933373"/>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5" name="文本框 78"/>
            <p:cNvSpPr txBox="1">
              <a:spLocks noChangeArrowheads="1"/>
            </p:cNvSpPr>
            <p:nvPr/>
          </p:nvSpPr>
          <p:spPr bwMode="auto">
            <a:xfrm>
              <a:off x="6481663"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dirty="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dirty="0">
                <a:ln>
                  <a:noFill/>
                </a:ln>
                <a:solidFill>
                  <a:srgbClr val="FFFFFF"/>
                </a:solidFill>
                <a:effectLst/>
                <a:uLnTx/>
                <a:uFillTx/>
                <a:latin typeface="Impact" pitchFamily="34" charset="0"/>
                <a:ea typeface="微软雅黑" pitchFamily="34" charset="-122"/>
                <a:cs typeface="+mn-cs"/>
              </a:endParaRPr>
            </a:p>
          </p:txBody>
        </p:sp>
      </p:grpSp>
    </p:spTree>
    <p:extLst>
      <p:ext uri="{BB962C8B-B14F-4D97-AF65-F5344CB8AC3E}">
        <p14:creationId xmlns:p14="http://schemas.microsoft.com/office/powerpoint/2010/main" val="8765947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1+#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0-#ppt_w/2"/>
                                          </p:val>
                                        </p:tav>
                                        <p:tav tm="100000">
                                          <p:val>
                                            <p:strVal val="#ppt_x"/>
                                          </p:val>
                                        </p:tav>
                                      </p:tavLst>
                                    </p:anim>
                                    <p:anim calcmode="lin" valueType="num">
                                      <p:cBhvr additive="base">
                                        <p:cTn id="16" dur="2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1+#ppt_w/2"/>
                                          </p:val>
                                        </p:tav>
                                        <p:tav tm="100000">
                                          <p:val>
                                            <p:strVal val="#ppt_x"/>
                                          </p:val>
                                        </p:tav>
                                      </p:tavLst>
                                    </p:anim>
                                    <p:anim calcmode="lin" valueType="num">
                                      <p:cBhvr additive="base">
                                        <p:cTn id="2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0"/>
            <a:ext cx="9144001" cy="5194300"/>
            <a:chOff x="-1" y="0"/>
            <a:chExt cx="9144001" cy="519430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1983036" y="-1983036"/>
              <a:ext cx="5177928" cy="9144000"/>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t="-5624"/>
            <a:stretch/>
          </p:blipFill>
          <p:spPr>
            <a:xfrm>
              <a:off x="-1" y="3524385"/>
              <a:ext cx="9144001" cy="1669915"/>
            </a:xfrm>
            <a:prstGeom prst="rect">
              <a:avLst/>
            </a:prstGeom>
          </p:spPr>
        </p:pic>
      </p:grpSp>
      <p:sp>
        <p:nvSpPr>
          <p:cNvPr id="124" name="文本框 20"/>
          <p:cNvSpPr txBox="1"/>
          <p:nvPr/>
        </p:nvSpPr>
        <p:spPr>
          <a:xfrm>
            <a:off x="3448375" y="2433524"/>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第二部分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2244850" y="3120717"/>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20" name="组合 19"/>
          <p:cNvGrpSpPr/>
          <p:nvPr/>
        </p:nvGrpSpPr>
        <p:grpSpPr>
          <a:xfrm>
            <a:off x="3693611" y="956884"/>
            <a:ext cx="1408758" cy="1224342"/>
            <a:chOff x="5302149" y="2033652"/>
            <a:chExt cx="1050770" cy="913217"/>
          </a:xfrm>
        </p:grpSpPr>
        <p:sp>
          <p:nvSpPr>
            <p:cNvPr id="21"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22"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2B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Arial"/>
                <a:ea typeface="微软雅黑"/>
                <a:cs typeface="+mn-cs"/>
              </a:endParaRPr>
            </a:p>
          </p:txBody>
        </p:sp>
        <p:grpSp>
          <p:nvGrpSpPr>
            <p:cNvPr id="23" name="组合 57"/>
            <p:cNvGrpSpPr>
              <a:grpSpLocks/>
            </p:cNvGrpSpPr>
            <p:nvPr/>
          </p:nvGrpSpPr>
          <p:grpSpPr bwMode="auto">
            <a:xfrm>
              <a:off x="5631838" y="2306539"/>
              <a:ext cx="649389" cy="577572"/>
              <a:chOff x="952501" y="6013451"/>
              <a:chExt cx="511175" cy="460375"/>
            </a:xfrm>
          </p:grpSpPr>
          <p:sp>
            <p:nvSpPr>
              <p:cNvPr id="24"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25"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6"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spTree>
    <p:extLst>
      <p:ext uri="{BB962C8B-B14F-4D97-AF65-F5344CB8AC3E}">
        <p14:creationId xmlns:p14="http://schemas.microsoft.com/office/powerpoint/2010/main" val="25132257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0" dur="1000" fill="hold"/>
                                        <p:tgtEl>
                                          <p:spTgt spid="2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theme/theme1.xml><?xml version="1.0" encoding="utf-8"?>
<a:theme xmlns:a="http://schemas.openxmlformats.org/drawingml/2006/main" name="第一PPT，www.1ppt.com">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TotalTime>
  <Words>2129</Words>
  <Application>Microsoft Office PowerPoint</Application>
  <PresentationFormat>全屏显示(16:9)</PresentationFormat>
  <Paragraphs>295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快递物流</dc:title>
  <dc:creator>第一PPT</dc:creator>
  <cp:keywords>www.1ppt.com</cp:keywords>
  <cp:lastModifiedBy>Windows User</cp:lastModifiedBy>
  <cp:revision>21</cp:revision>
  <dcterms:created xsi:type="dcterms:W3CDTF">2016-12-25T02:27:54Z</dcterms:created>
  <dcterms:modified xsi:type="dcterms:W3CDTF">2019-03-04T13:12:01Z</dcterms:modified>
</cp:coreProperties>
</file>