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87" r:id="rId3"/>
    <p:sldId id="256" r:id="rId4"/>
    <p:sldId id="288" r:id="rId5"/>
    <p:sldId id="260" r:id="rId6"/>
    <p:sldId id="263" r:id="rId7"/>
    <p:sldId id="264" r:id="rId8"/>
    <p:sldId id="265" r:id="rId9"/>
    <p:sldId id="267" r:id="rId10"/>
    <p:sldId id="289" r:id="rId11"/>
    <p:sldId id="266" r:id="rId12"/>
    <p:sldId id="269" r:id="rId13"/>
    <p:sldId id="271" r:id="rId14"/>
    <p:sldId id="279" r:id="rId15"/>
    <p:sldId id="272" r:id="rId16"/>
    <p:sldId id="290" r:id="rId17"/>
    <p:sldId id="275" r:id="rId18"/>
    <p:sldId id="273" r:id="rId19"/>
    <p:sldId id="276" r:id="rId20"/>
    <p:sldId id="277" r:id="rId21"/>
    <p:sldId id="257" r:id="rId22"/>
    <p:sldId id="291" r:id="rId23"/>
    <p:sldId id="258" r:id="rId24"/>
    <p:sldId id="259" r:id="rId25"/>
    <p:sldId id="261" r:id="rId26"/>
    <p:sldId id="270" r:id="rId27"/>
    <p:sldId id="278" r:id="rId28"/>
    <p:sldId id="286" r:id="rId29"/>
    <p:sldId id="292"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B100"/>
    <a:srgbClr val="C1FF00"/>
    <a:srgbClr val="0093E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2E8A28-7D1E-4E4E-95A5-F5F51ADDA97D}"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E5DAED-986C-4C01-A8B8-F186193A0BBD}" type="slidenum">
              <a:rPr lang="zh-CN" altLang="en-US" smtClean="0"/>
              <a:t>‹#›</a:t>
            </a:fld>
            <a:endParaRPr lang="zh-CN" altLang="en-US"/>
          </a:p>
        </p:txBody>
      </p:sp>
    </p:spTree>
    <p:extLst>
      <p:ext uri="{BB962C8B-B14F-4D97-AF65-F5344CB8AC3E}">
        <p14:creationId xmlns:p14="http://schemas.microsoft.com/office/powerpoint/2010/main" val="1787875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1667416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3701429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3253052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588601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3502446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334179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3919155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3532850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3941880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3945012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197298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1753751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1775654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3240549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1287979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2114369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2261357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588165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1002638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2337027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4_两栏内容">
    <p:bg>
      <p:bgPr>
        <a:solidFill>
          <a:schemeClr val="bg1"/>
        </a:solidFill>
        <a:effectLst/>
      </p:bgPr>
    </p:bg>
    <p:spTree>
      <p:nvGrpSpPr>
        <p:cNvPr id="1" name=""/>
        <p:cNvGrpSpPr/>
        <p:nvPr/>
      </p:nvGrpSpPr>
      <p:grpSpPr>
        <a:xfrm>
          <a:off x="0" y="0"/>
          <a:ext cx="0" cy="0"/>
          <a:chOff x="0" y="0"/>
          <a:chExt cx="0" cy="0"/>
        </a:xfrm>
      </p:grpSpPr>
      <p:sp>
        <p:nvSpPr>
          <p:cNvPr id="11" name="TextBox 15"/>
          <p:cNvSpPr txBox="1"/>
          <p:nvPr userDrawn="1"/>
        </p:nvSpPr>
        <p:spPr>
          <a:xfrm>
            <a:off x="8079455" y="304023"/>
            <a:ext cx="849913" cy="323165"/>
          </a:xfrm>
          <a:prstGeom prst="rect">
            <a:avLst/>
          </a:prstGeom>
          <a:noFill/>
        </p:spPr>
        <p:txBody>
          <a:bodyPr wrap="non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15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2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681978"/>
            <a:ext cx="9151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燕尾形 6"/>
          <p:cNvSpPr/>
          <p:nvPr userDrawn="1"/>
        </p:nvSpPr>
        <p:spPr>
          <a:xfrm>
            <a:off x="1189900" y="1"/>
            <a:ext cx="645147" cy="68197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latin typeface="微软雅黑"/>
              <a:ea typeface="微软雅黑"/>
              <a:cs typeface="微软雅黑"/>
            </a:endParaRPr>
          </a:p>
        </p:txBody>
      </p:sp>
      <p:sp>
        <p:nvSpPr>
          <p:cNvPr id="9" name="TextBox 8"/>
          <p:cNvSpPr txBox="1"/>
          <p:nvPr userDrawn="1"/>
        </p:nvSpPr>
        <p:spPr>
          <a:xfrm>
            <a:off x="142931" y="135511"/>
            <a:ext cx="1136850" cy="461537"/>
          </a:xfrm>
          <a:prstGeom prst="rect">
            <a:avLst/>
          </a:prstGeom>
          <a:noFill/>
        </p:spPr>
        <p:txBody>
          <a:bodyPr wrap="none" rtlCol="0">
            <a:spAutoFit/>
          </a:bodyPr>
          <a:lstStyle/>
          <a:p>
            <a:r>
              <a:rPr lang="en-US" altLang="zh-CN" sz="2399" dirty="0" smtClean="0">
                <a:solidFill>
                  <a:schemeClr val="tx2"/>
                </a:solidFill>
                <a:latin typeface="Eras Bold ITC" panose="020B0907030504020204" pitchFamily="34" charset="0"/>
                <a:ea typeface="微软雅黑" panose="020B0503020204020204" pitchFamily="34" charset="-122"/>
              </a:rPr>
              <a:t>LOGO</a:t>
            </a:r>
            <a:endParaRPr lang="zh-CN" altLang="en-US" sz="2399" dirty="0">
              <a:solidFill>
                <a:schemeClr val="tx2"/>
              </a:solidFill>
              <a:latin typeface="Eras Bold ITC" panose="020B0907030504020204" pitchFamily="34" charset="0"/>
              <a:ea typeface="微软雅黑" panose="020B0503020204020204" pitchFamily="34" charset="-122"/>
            </a:endParaRPr>
          </a:p>
        </p:txBody>
      </p:sp>
      <p:sp>
        <p:nvSpPr>
          <p:cNvPr id="4" name="标题 3"/>
          <p:cNvSpPr>
            <a:spLocks noGrp="1"/>
          </p:cNvSpPr>
          <p:nvPr>
            <p:ph type="title"/>
          </p:nvPr>
        </p:nvSpPr>
        <p:spPr>
          <a:xfrm>
            <a:off x="1793961" y="25401"/>
            <a:ext cx="6334039" cy="627187"/>
          </a:xfrm>
        </p:spPr>
        <p:txBody>
          <a:bodyPr>
            <a:normAutofit/>
          </a:bodyPr>
          <a:lstStyle>
            <a:lvl1pPr>
              <a:defRPr sz="2000" b="1">
                <a:solidFill>
                  <a:schemeClr val="tx2">
                    <a:lumMod val="75000"/>
                  </a:schemeClr>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29359651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791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915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9772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9423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4732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1889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531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395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703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8137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0849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6928914" y="476605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915924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4.xml"/><Relationship Id="rId7"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10" Type="http://schemas.openxmlformats.org/officeDocument/2006/relationships/image" Target="../media/image1.png"/><Relationship Id="rId4" Type="http://schemas.openxmlformats.org/officeDocument/2006/relationships/tags" Target="../tags/tag35.xml"/><Relationship Id="rId9" Type="http://schemas.openxmlformats.org/officeDocument/2006/relationships/slide" Target="slide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slide" Target="slide9.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image" Target="../media/image1.png"/><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2.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slide" Target="slide3.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slide" Target="slide15.xml"/><Relationship Id="rId10" Type="http://schemas.openxmlformats.org/officeDocument/2006/relationships/tags" Target="../tags/tag11.xml"/><Relationship Id="rId19" Type="http://schemas.openxmlformats.org/officeDocument/2006/relationships/slideLayout" Target="../slideLayouts/slideLayout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slide" Target="slide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0.xml"/><Relationship Id="rId7" Type="http://schemas.openxmlformats.org/officeDocument/2006/relationships/slideLayout" Target="../slideLayouts/slideLayout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10" Type="http://schemas.openxmlformats.org/officeDocument/2006/relationships/image" Target="../media/image1.png"/><Relationship Id="rId4" Type="http://schemas.openxmlformats.org/officeDocument/2006/relationships/tags" Target="../tags/tag41.xml"/><Relationship Id="rId9" Type="http://schemas.openxmlformats.org/officeDocument/2006/relationships/slide" Target="slide9.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2.xml"/><Relationship Id="rId7"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1.png"/><Relationship Id="rId4" Type="http://schemas.openxmlformats.org/officeDocument/2006/relationships/tags" Target="../tags/tag23.xml"/><Relationship Id="rId9" Type="http://schemas.openxmlformats.org/officeDocument/2006/relationships/slide" Target="slide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8.xml"/><Relationship Id="rId7"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10" Type="http://schemas.openxmlformats.org/officeDocument/2006/relationships/image" Target="../media/image1.png"/><Relationship Id="rId4" Type="http://schemas.openxmlformats.org/officeDocument/2006/relationships/tags" Target="../tags/tag29.xml"/><Relationship Id="rId9" Type="http://schemas.openxmlformats.org/officeDocument/2006/relationships/slide" Target="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9271" y="1297343"/>
            <a:ext cx="2419758" cy="2186120"/>
          </a:xfrm>
          <a:prstGeom prst="rect">
            <a:avLst/>
          </a:prstGeom>
          <a:effectLst>
            <a:reflection blurRad="6350" stA="52000" endA="300" endPos="35000" dir="5400000" sy="-100000" algn="bl" rotWithShape="0"/>
          </a:effectLst>
        </p:spPr>
      </p:pic>
      <p:sp>
        <p:nvSpPr>
          <p:cNvPr id="7" name="文本框 6"/>
          <p:cNvSpPr txBox="1"/>
          <p:nvPr/>
        </p:nvSpPr>
        <p:spPr>
          <a:xfrm>
            <a:off x="3210129" y="1601245"/>
            <a:ext cx="3110147" cy="461665"/>
          </a:xfrm>
          <a:prstGeom prst="rect">
            <a:avLst/>
          </a:prstGeom>
          <a:noFill/>
        </p:spPr>
        <p:txBody>
          <a:bodyPr wrap="none" rtlCol="0">
            <a:spAutoFit/>
          </a:bodyPr>
          <a:lstStyle/>
          <a:p>
            <a:r>
              <a:rPr lang="en-US" altLang="zh-CN" sz="2400" dirty="0" smtClean="0">
                <a:solidFill>
                  <a:srgbClr val="6CB100"/>
                </a:solidFill>
                <a:latin typeface="+mn-ea"/>
              </a:rPr>
              <a:t>20XX POWERPOINT</a:t>
            </a:r>
            <a:endParaRPr lang="zh-CN" altLang="en-US" sz="2400" dirty="0">
              <a:solidFill>
                <a:srgbClr val="6CB100"/>
              </a:solidFill>
              <a:latin typeface="+mn-ea"/>
            </a:endParaRPr>
          </a:p>
        </p:txBody>
      </p:sp>
      <p:sp>
        <p:nvSpPr>
          <p:cNvPr id="15" name="文本框 14"/>
          <p:cNvSpPr txBox="1"/>
          <p:nvPr/>
        </p:nvSpPr>
        <p:spPr>
          <a:xfrm>
            <a:off x="3210129" y="2842172"/>
            <a:ext cx="3518912" cy="400110"/>
          </a:xfrm>
          <a:prstGeom prst="rect">
            <a:avLst/>
          </a:prstGeom>
          <a:noFill/>
        </p:spPr>
        <p:txBody>
          <a:bodyPr wrap="none" rtlCol="0">
            <a:spAutoFit/>
          </a:bodyPr>
          <a:lstStyle/>
          <a:p>
            <a:r>
              <a:rPr lang="zh-CN" altLang="en-US" sz="2000" dirty="0">
                <a:solidFill>
                  <a:srgbClr val="6CB100"/>
                </a:solidFill>
              </a:rPr>
              <a:t>单击此处添加您的副标题文字</a:t>
            </a:r>
          </a:p>
        </p:txBody>
      </p:sp>
      <p:sp>
        <p:nvSpPr>
          <p:cNvPr id="16" name="文本框 15"/>
          <p:cNvSpPr txBox="1"/>
          <p:nvPr/>
        </p:nvSpPr>
        <p:spPr>
          <a:xfrm>
            <a:off x="3210129" y="2036460"/>
            <a:ext cx="5282215" cy="707886"/>
          </a:xfrm>
          <a:prstGeom prst="rect">
            <a:avLst/>
          </a:prstGeom>
          <a:noFill/>
        </p:spPr>
        <p:txBody>
          <a:bodyPr wrap="none" rtlCol="0">
            <a:spAutoFit/>
          </a:bodyPr>
          <a:lstStyle/>
          <a:p>
            <a:r>
              <a:rPr lang="zh-CN" altLang="en-US" sz="4000" b="1" dirty="0" smtClean="0">
                <a:solidFill>
                  <a:srgbClr val="0093E0"/>
                </a:solidFill>
              </a:rPr>
              <a:t>中国移动工作汇报</a:t>
            </a:r>
            <a:r>
              <a:rPr lang="en-US" altLang="zh-CN" sz="4000" b="1" dirty="0" smtClean="0">
                <a:solidFill>
                  <a:srgbClr val="0093E0"/>
                </a:solidFill>
                <a:latin typeface="+mj-ea"/>
                <a:ea typeface="+mj-ea"/>
              </a:rPr>
              <a:t>PPT</a:t>
            </a:r>
            <a:endParaRPr lang="zh-CN" altLang="en-US" sz="4000" b="1" dirty="0">
              <a:solidFill>
                <a:srgbClr val="0093E0"/>
              </a:solidFill>
              <a:latin typeface="+mj-ea"/>
              <a:ea typeface="+mj-ea"/>
            </a:endParaRPr>
          </a:p>
        </p:txBody>
      </p:sp>
      <p:cxnSp>
        <p:nvCxnSpPr>
          <p:cNvPr id="9" name="直接连接符 8"/>
          <p:cNvCxnSpPr/>
          <p:nvPr/>
        </p:nvCxnSpPr>
        <p:spPr>
          <a:xfrm>
            <a:off x="3210129" y="2744346"/>
            <a:ext cx="5282215" cy="0"/>
          </a:xfrm>
          <a:prstGeom prst="line">
            <a:avLst/>
          </a:prstGeom>
          <a:ln>
            <a:solidFill>
              <a:srgbClr val="6CB100"/>
            </a:soli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Tree>
    <p:extLst>
      <p:ext uri="{BB962C8B-B14F-4D97-AF65-F5344CB8AC3E}">
        <p14:creationId xmlns:p14="http://schemas.microsoft.com/office/powerpoint/2010/main" val="58219653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4200"/>
                            </p:stCondLst>
                            <p:childTnLst>
                              <p:par>
                                <p:cTn id="23" presetID="16" presetClass="entr" presetSubtype="21"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par>
                          <p:cTn id="26" fill="hold">
                            <p:stCondLst>
                              <p:cond delay="47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7" name="标题 5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025658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840104" y="1372621"/>
            <a:ext cx="732748" cy="2540831"/>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297927" y="1710629"/>
            <a:ext cx="41897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2326043" y="1197094"/>
            <a:ext cx="5593554" cy="441085"/>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2" name="TextBox 61"/>
            <p:cNvSpPr txBox="1"/>
            <p:nvPr/>
          </p:nvSpPr>
          <p:spPr>
            <a:xfrm>
              <a:off x="4373288" y="1527970"/>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50%</a:t>
              </a:r>
              <a:r>
                <a:rPr lang="zh-CN" altLang="en-US" sz="18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2596013" y="951945"/>
            <a:ext cx="640647" cy="67709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3" name="TextBox 62"/>
            <p:cNvSpPr txBox="1"/>
            <p:nvPr/>
          </p:nvSpPr>
          <p:spPr>
            <a:xfrm>
              <a:off x="3615683" y="11255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1</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3297928" y="2941207"/>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2326043" y="2427673"/>
            <a:ext cx="5593554" cy="441085"/>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7" name="TextBox 66"/>
            <p:cNvSpPr txBox="1"/>
            <p:nvPr/>
          </p:nvSpPr>
          <p:spPr>
            <a:xfrm>
              <a:off x="4373288" y="334028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30%</a:t>
              </a:r>
              <a:r>
                <a:rPr lang="zh-CN" altLang="en-US" sz="18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2596013" y="2182524"/>
            <a:ext cx="640647" cy="67709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8" name="TextBox 67"/>
            <p:cNvSpPr txBox="1"/>
            <p:nvPr/>
          </p:nvSpPr>
          <p:spPr>
            <a:xfrm>
              <a:off x="3650853" y="29257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2</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3297928" y="4207094"/>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2326043" y="3669525"/>
            <a:ext cx="5593554" cy="444107"/>
            <a:chOff x="3099904" y="5020823"/>
            <a:chExt cx="7459798" cy="59228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72" name="TextBox 24"/>
            <p:cNvSpPr txBox="1"/>
            <p:nvPr/>
          </p:nvSpPr>
          <p:spPr>
            <a:xfrm>
              <a:off x="4373288" y="512054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20%</a:t>
              </a:r>
              <a:r>
                <a:rPr lang="zh-CN" altLang="en-US" sz="18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2596013" y="3424374"/>
            <a:ext cx="640647" cy="67709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73" name="TextBox 25"/>
            <p:cNvSpPr txBox="1"/>
            <p:nvPr/>
          </p:nvSpPr>
          <p:spPr>
            <a:xfrm>
              <a:off x="3650853" y="4693882"/>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3</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232240" y="1373572"/>
            <a:ext cx="553870" cy="2692856"/>
          </a:xfrm>
          <a:prstGeom prst="rect">
            <a:avLst/>
          </a:prstGeom>
          <a:noFill/>
        </p:spPr>
        <p:txBody>
          <a:bodyPr vert="eaVert" wrap="square" rtlCol="0">
            <a:spAutoFit/>
          </a:bodyPr>
          <a:lstStyle/>
          <a:p>
            <a:pPr algn="ctr"/>
            <a:r>
              <a:rPr lang="en-US" altLang="zh-CN" sz="2399" b="1" dirty="0">
                <a:solidFill>
                  <a:schemeClr val="tx1">
                    <a:lumMod val="75000"/>
                    <a:lumOff val="25000"/>
                  </a:schemeClr>
                </a:solidFill>
                <a:latin typeface="微软雅黑" pitchFamily="34" charset="-122"/>
                <a:ea typeface="微软雅黑" pitchFamily="34" charset="-122"/>
              </a:rPr>
              <a:t>[ </a:t>
            </a:r>
            <a:r>
              <a:rPr lang="zh-CN" altLang="en-US" sz="2399" b="1" dirty="0">
                <a:solidFill>
                  <a:schemeClr val="tx1">
                    <a:lumMod val="75000"/>
                    <a:lumOff val="25000"/>
                  </a:schemeClr>
                </a:solidFill>
                <a:latin typeface="微软雅黑" pitchFamily="34" charset="-122"/>
                <a:ea typeface="微软雅黑" pitchFamily="34" charset="-122"/>
              </a:rPr>
              <a:t>标题内容 </a:t>
            </a:r>
            <a:r>
              <a:rPr lang="en-US" altLang="zh-CN" sz="2399" b="1" dirty="0">
                <a:solidFill>
                  <a:schemeClr val="tx1">
                    <a:lumMod val="75000"/>
                    <a:lumOff val="25000"/>
                  </a:schemeClr>
                </a:solidFill>
                <a:latin typeface="微软雅黑" pitchFamily="34" charset="-122"/>
                <a:ea typeface="微软雅黑" pitchFamily="34" charset="-122"/>
              </a:rPr>
              <a:t>]</a:t>
            </a:r>
            <a:endParaRPr lang="zh-CN" altLang="en-US" sz="2399" b="1" dirty="0">
              <a:solidFill>
                <a:schemeClr val="tx1">
                  <a:lumMod val="75000"/>
                  <a:lumOff val="25000"/>
                </a:schemeClr>
              </a:solidFill>
              <a:latin typeface="微软雅黑" pitchFamily="34" charset="-122"/>
              <a:ea typeface="微软雅黑" pitchFamily="34" charset="-122"/>
            </a:endParaRPr>
          </a:p>
        </p:txBody>
      </p: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3503742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09980" y="1166443"/>
            <a:ext cx="3237502" cy="107987"/>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63637" y="1166443"/>
            <a:ext cx="3237502" cy="107987"/>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0531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385130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349158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313185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27721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2412414"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052691"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16929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33324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939891" y="942633"/>
            <a:ext cx="453970"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100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462877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4986903"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534662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570634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60660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642579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6785515"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71452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7504959"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7831050" y="942633"/>
            <a:ext cx="453970"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1965878" y="1511102"/>
            <a:ext cx="238160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7" name="五边形 46"/>
          <p:cNvSpPr/>
          <p:nvPr/>
        </p:nvSpPr>
        <p:spPr>
          <a:xfrm flipH="1">
            <a:off x="2882799" y="1889056"/>
            <a:ext cx="146468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8" name="五边形 47"/>
          <p:cNvSpPr/>
          <p:nvPr/>
        </p:nvSpPr>
        <p:spPr>
          <a:xfrm flipH="1">
            <a:off x="2325602" y="2267011"/>
            <a:ext cx="2021880"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9" name="五边形 48"/>
          <p:cNvSpPr/>
          <p:nvPr/>
        </p:nvSpPr>
        <p:spPr>
          <a:xfrm flipH="1">
            <a:off x="1133249" y="2644965"/>
            <a:ext cx="321423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0" name="五边形 49"/>
          <p:cNvSpPr/>
          <p:nvPr/>
        </p:nvSpPr>
        <p:spPr>
          <a:xfrm flipH="1">
            <a:off x="1692969" y="3022920"/>
            <a:ext cx="26545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1" name="五边形 50"/>
          <p:cNvSpPr/>
          <p:nvPr/>
        </p:nvSpPr>
        <p:spPr>
          <a:xfrm flipH="1">
            <a:off x="2548869" y="3400874"/>
            <a:ext cx="17986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2" name="五边形 51"/>
          <p:cNvSpPr/>
          <p:nvPr/>
        </p:nvSpPr>
        <p:spPr>
          <a:xfrm flipH="1">
            <a:off x="3268312" y="3779182"/>
            <a:ext cx="1079169"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3" name="TextBox 52"/>
          <p:cNvSpPr txBox="1"/>
          <p:nvPr/>
        </p:nvSpPr>
        <p:spPr>
          <a:xfrm>
            <a:off x="1227009"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4" name="TextBox 53"/>
          <p:cNvSpPr txBox="1"/>
          <p:nvPr/>
        </p:nvSpPr>
        <p:spPr>
          <a:xfrm>
            <a:off x="2126022" y="188714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1589756"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440298"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003571"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17904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2503857"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4763636" y="1511102"/>
            <a:ext cx="1215622"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1" name="五边形 60"/>
          <p:cNvSpPr/>
          <p:nvPr/>
        </p:nvSpPr>
        <p:spPr>
          <a:xfrm>
            <a:off x="4763637" y="1889056"/>
            <a:ext cx="2294788"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2" name="五边形 61"/>
          <p:cNvSpPr/>
          <p:nvPr/>
        </p:nvSpPr>
        <p:spPr>
          <a:xfrm>
            <a:off x="4763637" y="2267011"/>
            <a:ext cx="1438889"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3" name="五边形 62"/>
          <p:cNvSpPr/>
          <p:nvPr/>
        </p:nvSpPr>
        <p:spPr>
          <a:xfrm>
            <a:off x="4763635" y="2644965"/>
            <a:ext cx="3067414"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4" name="五边形 63"/>
          <p:cNvSpPr/>
          <p:nvPr/>
        </p:nvSpPr>
        <p:spPr>
          <a:xfrm>
            <a:off x="4763636" y="3022920"/>
            <a:ext cx="2518056"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5" name="五边形 64"/>
          <p:cNvSpPr/>
          <p:nvPr/>
        </p:nvSpPr>
        <p:spPr>
          <a:xfrm>
            <a:off x="4763636" y="3400874"/>
            <a:ext cx="274132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6" name="五边形 65"/>
          <p:cNvSpPr/>
          <p:nvPr/>
        </p:nvSpPr>
        <p:spPr>
          <a:xfrm>
            <a:off x="4763636" y="3779182"/>
            <a:ext cx="215833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7" name="TextBox 66"/>
          <p:cNvSpPr txBox="1"/>
          <p:nvPr/>
        </p:nvSpPr>
        <p:spPr>
          <a:xfrm>
            <a:off x="6025584"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7115826" y="1895608"/>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9" name="TextBox 68"/>
          <p:cNvSpPr txBox="1"/>
          <p:nvPr/>
        </p:nvSpPr>
        <p:spPr>
          <a:xfrm>
            <a:off x="6235573"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7814132"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7319852"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75185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6993785"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4418503" y="1482567"/>
            <a:ext cx="31931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4418502" y="1860522"/>
            <a:ext cx="304892"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4418503" y="2238476"/>
            <a:ext cx="312906"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4418502" y="2616431"/>
            <a:ext cx="330540"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4418503" y="2994385"/>
            <a:ext cx="29046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4418503" y="3372340"/>
            <a:ext cx="28725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F</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4418503" y="3750294"/>
            <a:ext cx="32733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G</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0475" y="4128249"/>
            <a:ext cx="7883051"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200" dirty="0">
                <a:solidFill>
                  <a:schemeClr val="tx1">
                    <a:lumMod val="75000"/>
                    <a:lumOff val="25000"/>
                  </a:schemeClr>
                </a:solidFill>
                <a:latin typeface="微软雅黑" pitchFamily="34" charset="-122"/>
                <a:ea typeface="微软雅黑"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83" name="标题 8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1745367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标题 5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528719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6449" y="1319413"/>
            <a:ext cx="1508936" cy="1508938"/>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5" name="TextBox 52"/>
            <p:cNvSpPr txBox="1"/>
            <p:nvPr/>
          </p:nvSpPr>
          <p:spPr>
            <a:xfrm>
              <a:off x="1842234" y="2573144"/>
              <a:ext cx="1583085" cy="1017828"/>
            </a:xfrm>
            <a:prstGeom prst="rect">
              <a:avLst/>
            </a:prstGeom>
            <a:noFill/>
          </p:spPr>
          <p:txBody>
            <a:bodyPr wrap="none" rtlCol="0">
              <a:spAutoFit/>
            </a:bodyPr>
            <a:lstStyle/>
            <a:p>
              <a:pPr algn="ctr">
                <a:defRPr/>
              </a:pPr>
              <a:r>
                <a:rPr lang="en-US" altLang="zh-CN"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2788258" y="1319413"/>
            <a:ext cx="1508936" cy="1508938"/>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9" name="TextBox 240"/>
            <p:cNvSpPr txBox="1"/>
            <p:nvPr/>
          </p:nvSpPr>
          <p:spPr>
            <a:xfrm>
              <a:off x="5105894" y="2573144"/>
              <a:ext cx="1555894" cy="1017828"/>
            </a:xfrm>
            <a:prstGeom prst="rect">
              <a:avLst/>
            </a:prstGeom>
            <a:noFill/>
          </p:spPr>
          <p:txBody>
            <a:bodyPr wrap="none" rtlCol="0">
              <a:spAutoFit/>
            </a:bodyPr>
            <a:lstStyle/>
            <a:p>
              <a:pPr algn="ctr">
                <a:defRPr/>
              </a:pPr>
              <a:r>
                <a:rPr lang="en-US" altLang="zh-CN"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4864203" y="1319413"/>
            <a:ext cx="1508936" cy="1508938"/>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13" name="TextBox 240"/>
            <p:cNvSpPr txBox="1"/>
            <p:nvPr/>
          </p:nvSpPr>
          <p:spPr>
            <a:xfrm>
              <a:off x="8487671" y="2579951"/>
              <a:ext cx="1477037" cy="1017828"/>
            </a:xfrm>
            <a:prstGeom prst="rect">
              <a:avLst/>
            </a:prstGeom>
            <a:noFill/>
          </p:spPr>
          <p:txBody>
            <a:bodyPr wrap="none" rtlCol="0">
              <a:spAutoFit/>
            </a:bodyPr>
            <a:lstStyle/>
            <a:p>
              <a:pPr algn="ctr">
                <a:defRPr/>
              </a:pPr>
              <a:r>
                <a:rPr lang="en-US" altLang="zh-CN"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633839" y="3361186"/>
            <a:ext cx="1620325"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630475" y="3116534"/>
            <a:ext cx="1739762"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2798639" y="3361186"/>
            <a:ext cx="1557391"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27952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4948401"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45036"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6896603" y="1319413"/>
            <a:ext cx="1508936" cy="1508938"/>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24" name="TextBox 240"/>
            <p:cNvSpPr txBox="1"/>
            <p:nvPr/>
          </p:nvSpPr>
          <p:spPr>
            <a:xfrm>
              <a:off x="8434649" y="2579951"/>
              <a:ext cx="1583085" cy="1017828"/>
            </a:xfrm>
            <a:prstGeom prst="rect">
              <a:avLst/>
            </a:prstGeom>
            <a:noFill/>
          </p:spPr>
          <p:txBody>
            <a:bodyPr wrap="none" rtlCol="0">
              <a:spAutoFit/>
            </a:bodyPr>
            <a:lstStyle/>
            <a:p>
              <a:pPr algn="ctr">
                <a:defRPr/>
              </a:pPr>
              <a:r>
                <a:rPr lang="en-US" altLang="zh-CN"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6889439"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68860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8585335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
        <p:nvSpPr>
          <p:cNvPr id="18" name="MH_Others_1"/>
          <p:cNvSpPr txBox="1"/>
          <p:nvPr>
            <p:custDataLst>
              <p:tags r:id="rId1"/>
            </p:custDataLst>
          </p:nvPr>
        </p:nvSpPr>
        <p:spPr>
          <a:xfrm>
            <a:off x="2540853" y="848544"/>
            <a:ext cx="2605216" cy="461665"/>
          </a:xfrm>
          <a:prstGeom prst="rect">
            <a:avLst/>
          </a:prstGeom>
          <a:noFill/>
        </p:spPr>
        <p:txBody>
          <a:bodyPr wrap="square">
            <a:spAutoFit/>
          </a:bodyPr>
          <a:lstStyle/>
          <a:p>
            <a:pPr>
              <a:defRPr/>
            </a:pPr>
            <a:r>
              <a:rPr lang="en-US" altLang="zh-CN" sz="2400" spc="300" dirty="0">
                <a:solidFill>
                  <a:srgbClr val="6CB100"/>
                </a:solidFill>
                <a:latin typeface="微软雅黑" panose="020B0503020204020204" pitchFamily="34" charset="-122"/>
                <a:ea typeface="微软雅黑" panose="020B0503020204020204" pitchFamily="34" charset="-122"/>
              </a:rPr>
              <a:t>CONTENTS</a:t>
            </a:r>
            <a:endParaRPr lang="zh-CN" altLang="en-US" sz="2400" spc="300" dirty="0">
              <a:solidFill>
                <a:srgbClr val="6CB100"/>
              </a:solidFill>
              <a:latin typeface="微软雅黑" panose="020B0503020204020204" pitchFamily="34" charset="-122"/>
              <a:ea typeface="微软雅黑" panose="020B0503020204020204" pitchFamily="34" charset="-122"/>
            </a:endParaRPr>
          </a:p>
        </p:txBody>
      </p:sp>
      <p:sp>
        <p:nvSpPr>
          <p:cNvPr id="19" name="MH_Others_2"/>
          <p:cNvSpPr txBox="1">
            <a:spLocks noChangeArrowheads="1"/>
          </p:cNvSpPr>
          <p:nvPr>
            <p:custDataLst>
              <p:tags r:id="rId2"/>
            </p:custDataLst>
          </p:nvPr>
        </p:nvSpPr>
        <p:spPr bwMode="auto">
          <a:xfrm>
            <a:off x="824692" y="643349"/>
            <a:ext cx="18521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4000" b="1" dirty="0" smtClean="0">
                <a:solidFill>
                  <a:schemeClr val="accent1"/>
                </a:solidFill>
                <a:latin typeface="微软雅黑" panose="020B0503020204020204" pitchFamily="34" charset="-122"/>
                <a:ea typeface="微软雅黑" panose="020B0503020204020204" pitchFamily="34" charset="-122"/>
              </a:rPr>
              <a:t>过渡页</a:t>
            </a:r>
            <a:endParaRPr lang="zh-CN" altLang="en-US" sz="4000" b="1" dirty="0">
              <a:solidFill>
                <a:schemeClr val="accent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909467" y="1958537"/>
            <a:ext cx="4424927" cy="742477"/>
            <a:chOff x="1441859" y="986571"/>
            <a:chExt cx="3255524" cy="546258"/>
          </a:xfrm>
        </p:grpSpPr>
        <p:sp>
          <p:nvSpPr>
            <p:cNvPr id="20" name="MH_Number_1">
              <a:hlinkClick r:id="rId9" action="ppaction://hlinksldjump"/>
            </p:cNvPr>
            <p:cNvSpPr/>
            <p:nvPr>
              <p:custDataLst>
                <p:tags r:id="rId3"/>
              </p:custDataLst>
            </p:nvPr>
          </p:nvSpPr>
          <p:spPr>
            <a:xfrm>
              <a:off x="1441859" y="986571"/>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b="1" dirty="0" smtClean="0">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03</a:t>
              </a:r>
              <a:endParaRPr lang="zh-CN" altLang="en-US" sz="48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21" name="MH_Entry_1">
              <a:hlinkClick r:id="rId9" action="ppaction://hlinksldjump"/>
            </p:cNvPr>
            <p:cNvSpPr/>
            <p:nvPr>
              <p:custDataLst>
                <p:tags r:id="rId4"/>
              </p:custDataLst>
            </p:nvPr>
          </p:nvSpPr>
          <p:spPr>
            <a:xfrm>
              <a:off x="2118229" y="986571"/>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Autofit/>
            </a:bodyPr>
            <a:lstStyle/>
            <a:p>
              <a:pPr algn="ctr">
                <a:defRPr/>
              </a:pPr>
              <a:r>
                <a:rPr lang="zh-CN" altLang="en-US" sz="2800" b="1" dirty="0">
                  <a:solidFill>
                    <a:schemeClr val="tx1"/>
                  </a:solidFill>
                  <a:latin typeface="+mn-ea"/>
                </a:rPr>
                <a:t>此处输入您的标题</a:t>
              </a:r>
            </a:p>
          </p:txBody>
        </p:sp>
        <p:grpSp>
          <p:nvGrpSpPr>
            <p:cNvPr id="22" name="MH_Others_3"/>
            <p:cNvGrpSpPr>
              <a:grpSpLocks/>
            </p:cNvGrpSpPr>
            <p:nvPr>
              <p:custDataLst>
                <p:tags r:id="rId5"/>
              </p:custDataLst>
            </p:nvPr>
          </p:nvGrpSpPr>
          <p:grpSpPr bwMode="auto">
            <a:xfrm rot="5400000">
              <a:off x="2062072" y="1020268"/>
              <a:ext cx="50032" cy="223610"/>
              <a:chOff x="1378212" y="909628"/>
              <a:chExt cx="177419" cy="553852"/>
            </a:xfrm>
          </p:grpSpPr>
          <p:sp>
            <p:nvSpPr>
              <p:cNvPr id="23" name="椭圆 22"/>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4" name="椭圆 23"/>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25" name="组合 11"/>
              <p:cNvGrpSpPr>
                <a:grpSpLocks/>
              </p:cNvGrpSpPr>
              <p:nvPr/>
            </p:nvGrpSpPr>
            <p:grpSpPr bwMode="auto">
              <a:xfrm rot="5441149">
                <a:off x="1224813" y="1132570"/>
                <a:ext cx="481266" cy="136526"/>
                <a:chOff x="4345373" y="2103008"/>
                <a:chExt cx="433998" cy="113793"/>
              </a:xfrm>
            </p:grpSpPr>
            <p:sp>
              <p:nvSpPr>
                <p:cNvPr id="26" name="椭圆 25"/>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7" name="椭圆 26"/>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8" name="矩形 27"/>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nvGrpSpPr>
            <p:cNvPr id="29" name="MH_Others_4"/>
            <p:cNvGrpSpPr>
              <a:grpSpLocks/>
            </p:cNvGrpSpPr>
            <p:nvPr>
              <p:custDataLst>
                <p:tags r:id="rId6"/>
              </p:custDataLst>
            </p:nvPr>
          </p:nvGrpSpPr>
          <p:grpSpPr bwMode="auto">
            <a:xfrm rot="5400000">
              <a:off x="2047777" y="1275400"/>
              <a:ext cx="51052" cy="224629"/>
              <a:chOff x="1378217" y="929858"/>
              <a:chExt cx="177417" cy="553851"/>
            </a:xfrm>
          </p:grpSpPr>
          <p:sp>
            <p:nvSpPr>
              <p:cNvPr id="30" name="椭圆 29"/>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1" name="椭圆 30"/>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32" name="组合 18"/>
              <p:cNvGrpSpPr>
                <a:grpSpLocks/>
              </p:cNvGrpSpPr>
              <p:nvPr/>
            </p:nvGrpSpPr>
            <p:grpSpPr bwMode="auto">
              <a:xfrm rot="5441149">
                <a:off x="1224813" y="1132570"/>
                <a:ext cx="481266" cy="136526"/>
                <a:chOff x="4345373" y="2103031"/>
                <a:chExt cx="433988" cy="125247"/>
              </a:xfrm>
            </p:grpSpPr>
            <p:sp>
              <p:nvSpPr>
                <p:cNvPr id="33" name="椭圆 32"/>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4" name="椭圆 33"/>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5" name="矩形 34"/>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pic>
        <p:nvPicPr>
          <p:cNvPr id="6" name="图片 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164653" y="2343214"/>
            <a:ext cx="2419758" cy="2186120"/>
          </a:xfrm>
          <a:prstGeom prst="rect">
            <a:avLst/>
          </a:prstGeom>
          <a:effectLst>
            <a:reflection blurRad="6350" stA="52000" endA="300" endPos="35000" dir="5400000" sy="-100000" algn="bl" rotWithShape="0"/>
          </a:effectLst>
        </p:spPr>
      </p:pic>
      <p:sp>
        <p:nvSpPr>
          <p:cNvPr id="2" name="文本框 1"/>
          <p:cNvSpPr txBox="1"/>
          <p:nvPr/>
        </p:nvSpPr>
        <p:spPr>
          <a:xfrm>
            <a:off x="1214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4" name="文本框 83"/>
          <p:cNvSpPr txBox="1"/>
          <p:nvPr/>
        </p:nvSpPr>
        <p:spPr>
          <a:xfrm>
            <a:off x="2992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9" name="文本框 88"/>
          <p:cNvSpPr txBox="1"/>
          <p:nvPr/>
        </p:nvSpPr>
        <p:spPr>
          <a:xfrm>
            <a:off x="1214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90" name="文本框 89"/>
          <p:cNvSpPr txBox="1"/>
          <p:nvPr/>
        </p:nvSpPr>
        <p:spPr>
          <a:xfrm>
            <a:off x="2992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Tree>
    <p:extLst>
      <p:ext uri="{BB962C8B-B14F-4D97-AF65-F5344CB8AC3E}">
        <p14:creationId xmlns:p14="http://schemas.microsoft.com/office/powerpoint/2010/main" val="236862366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 calcmode="lin" valueType="num">
                                      <p:cBhvr additive="base">
                                        <p:cTn id="18" dur="750" fill="hold"/>
                                        <p:tgtEl>
                                          <p:spTgt spid="85"/>
                                        </p:tgtEl>
                                        <p:attrNameLst>
                                          <p:attrName>ppt_x</p:attrName>
                                        </p:attrNameLst>
                                      </p:cBhvr>
                                      <p:tavLst>
                                        <p:tav tm="0">
                                          <p:val>
                                            <p:strVal val="0-#ppt_w/2"/>
                                          </p:val>
                                        </p:tav>
                                        <p:tav tm="100000">
                                          <p:val>
                                            <p:strVal val="#ppt_x"/>
                                          </p:val>
                                        </p:tav>
                                      </p:tavLst>
                                    </p:anim>
                                    <p:anim calcmode="lin" valueType="num">
                                      <p:cBhvr additive="base">
                                        <p:cTn id="19" dur="750" fill="hold"/>
                                        <p:tgtEl>
                                          <p:spTgt spid="85"/>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additive="base">
                                        <p:cTn id="33" dur="500" fill="hold"/>
                                        <p:tgtEl>
                                          <p:spTgt spid="89"/>
                                        </p:tgtEl>
                                        <p:attrNameLst>
                                          <p:attrName>ppt_x</p:attrName>
                                        </p:attrNameLst>
                                      </p:cBhvr>
                                      <p:tavLst>
                                        <p:tav tm="0">
                                          <p:val>
                                            <p:strVal val="#ppt_x"/>
                                          </p:val>
                                        </p:tav>
                                        <p:tav tm="100000">
                                          <p:val>
                                            <p:strVal val="#ppt_x"/>
                                          </p:val>
                                        </p:tav>
                                      </p:tavLst>
                                    </p:anim>
                                    <p:anim calcmode="lin" valueType="num">
                                      <p:cBhvr additive="base">
                                        <p:cTn id="34" dur="500" fill="hold"/>
                                        <p:tgtEl>
                                          <p:spTgt spid="89"/>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p:bldP spid="84" grpId="0"/>
      <p:bldP spid="89" grpId="0"/>
      <p:bldP spid="9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437161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824137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04</a:t>
              </a:r>
              <a:endParaRPr lang="zh-CN" altLang="en-US" sz="1575"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06</a:t>
              </a:r>
              <a:endParaRPr lang="zh-CN" altLang="en-US" sz="1575"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05</a:t>
              </a:r>
              <a:endParaRPr lang="zh-CN" altLang="en-US" sz="1575" b="1" dirty="0">
                <a:solidFill>
                  <a:schemeClr val="bg1"/>
                </a:solidFill>
                <a:latin typeface="微软雅黑" pitchFamily="34" charset="-122"/>
                <a:ea typeface="微软雅黑" pitchFamily="34" charset="-122"/>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01</a:t>
              </a:r>
              <a:endParaRPr lang="zh-CN" altLang="en-US" sz="1575"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02</a:t>
              </a:r>
              <a:endParaRPr lang="zh-CN" altLang="en-US" sz="1575"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03</a:t>
              </a:r>
              <a:endParaRPr lang="zh-CN" altLang="en-US" sz="1575"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41" name="标题 4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604296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1" name="标题 2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74446931"/>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0"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
        <p:nvSpPr>
          <p:cNvPr id="18" name="MH_Others_1"/>
          <p:cNvSpPr txBox="1"/>
          <p:nvPr>
            <p:custDataLst>
              <p:tags r:id="rId1"/>
            </p:custDataLst>
          </p:nvPr>
        </p:nvSpPr>
        <p:spPr>
          <a:xfrm>
            <a:off x="5979195" y="1347941"/>
            <a:ext cx="2605216" cy="461665"/>
          </a:xfrm>
          <a:prstGeom prst="rect">
            <a:avLst/>
          </a:prstGeom>
          <a:noFill/>
        </p:spPr>
        <p:txBody>
          <a:bodyPr wrap="square">
            <a:spAutoFit/>
          </a:bodyPr>
          <a:lstStyle/>
          <a:p>
            <a:pPr>
              <a:defRPr/>
            </a:pPr>
            <a:r>
              <a:rPr lang="en-US" altLang="zh-CN" sz="2400" spc="300" dirty="0">
                <a:solidFill>
                  <a:srgbClr val="6CB100"/>
                </a:solidFill>
                <a:latin typeface="微软雅黑" panose="020B0503020204020204" pitchFamily="34" charset="-122"/>
                <a:ea typeface="微软雅黑" panose="020B0503020204020204" pitchFamily="34" charset="-122"/>
              </a:rPr>
              <a:t>CONTENTS</a:t>
            </a:r>
            <a:endParaRPr lang="zh-CN" altLang="en-US" sz="2400" spc="300" dirty="0">
              <a:solidFill>
                <a:srgbClr val="6CB100"/>
              </a:solidFill>
              <a:latin typeface="微软雅黑" panose="020B0503020204020204" pitchFamily="34" charset="-122"/>
              <a:ea typeface="微软雅黑" panose="020B0503020204020204" pitchFamily="34" charset="-122"/>
            </a:endParaRPr>
          </a:p>
        </p:txBody>
      </p:sp>
      <p:sp>
        <p:nvSpPr>
          <p:cNvPr id="19" name="MH_Others_2"/>
          <p:cNvSpPr txBox="1">
            <a:spLocks noChangeArrowheads="1"/>
          </p:cNvSpPr>
          <p:nvPr>
            <p:custDataLst>
              <p:tags r:id="rId2"/>
            </p:custDataLst>
          </p:nvPr>
        </p:nvSpPr>
        <p:spPr bwMode="auto">
          <a:xfrm>
            <a:off x="6540338" y="712400"/>
            <a:ext cx="14829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4000" b="1" dirty="0">
                <a:solidFill>
                  <a:schemeClr val="accent1"/>
                </a:solidFill>
                <a:latin typeface="微软雅黑" panose="020B0503020204020204" pitchFamily="34" charset="-122"/>
                <a:ea typeface="微软雅黑" panose="020B0503020204020204" pitchFamily="34" charset="-122"/>
              </a:rPr>
              <a:t>目 录</a:t>
            </a:r>
          </a:p>
        </p:txBody>
      </p:sp>
      <p:grpSp>
        <p:nvGrpSpPr>
          <p:cNvPr id="85" name="组合 84"/>
          <p:cNvGrpSpPr/>
          <p:nvPr/>
        </p:nvGrpSpPr>
        <p:grpSpPr>
          <a:xfrm>
            <a:off x="1441859" y="986571"/>
            <a:ext cx="3255524" cy="546258"/>
            <a:chOff x="1441859" y="986571"/>
            <a:chExt cx="3255524" cy="546258"/>
          </a:xfrm>
        </p:grpSpPr>
        <p:sp>
          <p:nvSpPr>
            <p:cNvPr id="20" name="MH_Number_1">
              <a:hlinkClick r:id="rId21" action="ppaction://hlinksldjump"/>
            </p:cNvPr>
            <p:cNvSpPr/>
            <p:nvPr>
              <p:custDataLst>
                <p:tags r:id="rId15"/>
              </p:custDataLst>
            </p:nvPr>
          </p:nvSpPr>
          <p:spPr>
            <a:xfrm>
              <a:off x="1441859" y="986571"/>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01</a:t>
              </a:r>
              <a:endParaRPr lang="zh-CN" altLang="en-US" sz="36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21" name="MH_Entry_1">
              <a:hlinkClick r:id="rId21" action="ppaction://hlinksldjump"/>
            </p:cNvPr>
            <p:cNvSpPr/>
            <p:nvPr>
              <p:custDataLst>
                <p:tags r:id="rId16"/>
              </p:custDataLst>
            </p:nvPr>
          </p:nvSpPr>
          <p:spPr>
            <a:xfrm>
              <a:off x="2118229" y="986571"/>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rmAutofit/>
            </a:bodyPr>
            <a:lstStyle/>
            <a:p>
              <a:pPr algn="ctr">
                <a:defRPr/>
              </a:pPr>
              <a:r>
                <a:rPr lang="zh-CN" altLang="en-US" sz="1400" b="1">
                  <a:solidFill>
                    <a:schemeClr val="tx1"/>
                  </a:solidFill>
                  <a:latin typeface="+mn-ea"/>
                </a:rPr>
                <a:t>此处输入您的标题</a:t>
              </a:r>
              <a:endParaRPr lang="zh-CN" altLang="en-US" sz="1400" b="1" dirty="0">
                <a:solidFill>
                  <a:schemeClr val="tx1"/>
                </a:solidFill>
                <a:latin typeface="+mn-ea"/>
              </a:endParaRPr>
            </a:p>
          </p:txBody>
        </p:sp>
        <p:grpSp>
          <p:nvGrpSpPr>
            <p:cNvPr id="22" name="MH_Others_3"/>
            <p:cNvGrpSpPr>
              <a:grpSpLocks/>
            </p:cNvGrpSpPr>
            <p:nvPr>
              <p:custDataLst>
                <p:tags r:id="rId17"/>
              </p:custDataLst>
            </p:nvPr>
          </p:nvGrpSpPr>
          <p:grpSpPr bwMode="auto">
            <a:xfrm rot="5400000">
              <a:off x="2062072" y="1020268"/>
              <a:ext cx="50032" cy="223610"/>
              <a:chOff x="1378212" y="909628"/>
              <a:chExt cx="177419" cy="553852"/>
            </a:xfrm>
          </p:grpSpPr>
          <p:sp>
            <p:nvSpPr>
              <p:cNvPr id="23" name="椭圆 22"/>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24" name="椭圆 23"/>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25" name="组合 11"/>
              <p:cNvGrpSpPr>
                <a:grpSpLocks/>
              </p:cNvGrpSpPr>
              <p:nvPr/>
            </p:nvGrpSpPr>
            <p:grpSpPr bwMode="auto">
              <a:xfrm rot="5441149">
                <a:off x="1224813" y="1132570"/>
                <a:ext cx="481266" cy="136526"/>
                <a:chOff x="4345373" y="2103008"/>
                <a:chExt cx="433998" cy="113793"/>
              </a:xfrm>
            </p:grpSpPr>
            <p:sp>
              <p:nvSpPr>
                <p:cNvPr id="26" name="椭圆 25"/>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27" name="椭圆 26"/>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28" name="矩形 27"/>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nvGrpSpPr>
            <p:cNvPr id="29" name="MH_Others_4"/>
            <p:cNvGrpSpPr>
              <a:grpSpLocks/>
            </p:cNvGrpSpPr>
            <p:nvPr>
              <p:custDataLst>
                <p:tags r:id="rId18"/>
              </p:custDataLst>
            </p:nvPr>
          </p:nvGrpSpPr>
          <p:grpSpPr bwMode="auto">
            <a:xfrm rot="5400000">
              <a:off x="2047777" y="1275400"/>
              <a:ext cx="51052" cy="224629"/>
              <a:chOff x="1378217" y="929858"/>
              <a:chExt cx="177417" cy="553851"/>
            </a:xfrm>
          </p:grpSpPr>
          <p:sp>
            <p:nvSpPr>
              <p:cNvPr id="30" name="椭圆 29"/>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31" name="椭圆 30"/>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32" name="组合 18"/>
              <p:cNvGrpSpPr>
                <a:grpSpLocks/>
              </p:cNvGrpSpPr>
              <p:nvPr/>
            </p:nvGrpSpPr>
            <p:grpSpPr bwMode="auto">
              <a:xfrm rot="5441149">
                <a:off x="1224813" y="1132570"/>
                <a:ext cx="481266" cy="136526"/>
                <a:chOff x="4345373" y="2103031"/>
                <a:chExt cx="433988" cy="125247"/>
              </a:xfrm>
            </p:grpSpPr>
            <p:sp>
              <p:nvSpPr>
                <p:cNvPr id="33" name="椭圆 32"/>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34" name="椭圆 33"/>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35" name="矩形 34"/>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grpSp>
        <p:nvGrpSpPr>
          <p:cNvPr id="87" name="组合 86"/>
          <p:cNvGrpSpPr/>
          <p:nvPr/>
        </p:nvGrpSpPr>
        <p:grpSpPr>
          <a:xfrm>
            <a:off x="1441859" y="2716352"/>
            <a:ext cx="3255524" cy="546258"/>
            <a:chOff x="1441859" y="2716352"/>
            <a:chExt cx="3255524" cy="546258"/>
          </a:xfrm>
        </p:grpSpPr>
        <p:sp>
          <p:nvSpPr>
            <p:cNvPr id="36" name="MH_Number_3">
              <a:hlinkClick r:id="rId22" action="ppaction://hlinksldjump"/>
            </p:cNvPr>
            <p:cNvSpPr/>
            <p:nvPr>
              <p:custDataLst>
                <p:tags r:id="rId11"/>
              </p:custDataLst>
            </p:nvPr>
          </p:nvSpPr>
          <p:spPr>
            <a:xfrm>
              <a:off x="1441859" y="2716352"/>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b="1">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03</a:t>
              </a:r>
              <a:endParaRPr lang="zh-CN" altLang="en-US" sz="36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37" name="MH_Entry_3">
              <a:hlinkClick r:id="rId22" action="ppaction://hlinksldjump"/>
            </p:cNvPr>
            <p:cNvSpPr/>
            <p:nvPr>
              <p:custDataLst>
                <p:tags r:id="rId12"/>
              </p:custDataLst>
            </p:nvPr>
          </p:nvSpPr>
          <p:spPr>
            <a:xfrm>
              <a:off x="2118229" y="2716352"/>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rmAutofit/>
            </a:bodyPr>
            <a:lstStyle/>
            <a:p>
              <a:pPr algn="ctr">
                <a:defRPr/>
              </a:pPr>
              <a:r>
                <a:rPr lang="zh-CN" altLang="en-US" sz="1400" b="1">
                  <a:solidFill>
                    <a:schemeClr val="tx1"/>
                  </a:solidFill>
                  <a:latin typeface="+mn-ea"/>
                </a:rPr>
                <a:t>此处输入您的标题</a:t>
              </a:r>
              <a:endParaRPr lang="zh-CN" altLang="en-US" sz="1400" b="1" dirty="0">
                <a:solidFill>
                  <a:schemeClr val="tx1"/>
                </a:solidFill>
                <a:latin typeface="+mn-ea"/>
              </a:endParaRPr>
            </a:p>
          </p:txBody>
        </p:sp>
        <p:grpSp>
          <p:nvGrpSpPr>
            <p:cNvPr id="38" name="MH_Others_5"/>
            <p:cNvGrpSpPr>
              <a:grpSpLocks/>
            </p:cNvGrpSpPr>
            <p:nvPr>
              <p:custDataLst>
                <p:tags r:id="rId13"/>
              </p:custDataLst>
            </p:nvPr>
          </p:nvGrpSpPr>
          <p:grpSpPr bwMode="auto">
            <a:xfrm rot="5400000">
              <a:off x="2062072" y="2750080"/>
              <a:ext cx="50032" cy="223610"/>
              <a:chOff x="1378212" y="909628"/>
              <a:chExt cx="177419" cy="553852"/>
            </a:xfrm>
          </p:grpSpPr>
          <p:sp>
            <p:nvSpPr>
              <p:cNvPr id="39" name="椭圆 38"/>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40" name="椭圆 39"/>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41" name="组合 11"/>
              <p:cNvGrpSpPr>
                <a:grpSpLocks/>
              </p:cNvGrpSpPr>
              <p:nvPr/>
            </p:nvGrpSpPr>
            <p:grpSpPr bwMode="auto">
              <a:xfrm rot="5441149">
                <a:off x="1224813" y="1132570"/>
                <a:ext cx="481266" cy="136526"/>
                <a:chOff x="4345373" y="2103008"/>
                <a:chExt cx="433998" cy="113793"/>
              </a:xfrm>
            </p:grpSpPr>
            <p:sp>
              <p:nvSpPr>
                <p:cNvPr id="42" name="椭圆 41"/>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43" name="椭圆 42"/>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44" name="矩形 43"/>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nvGrpSpPr>
            <p:cNvPr id="45" name="MH_Others_6"/>
            <p:cNvGrpSpPr>
              <a:grpSpLocks/>
            </p:cNvGrpSpPr>
            <p:nvPr>
              <p:custDataLst>
                <p:tags r:id="rId14"/>
              </p:custDataLst>
            </p:nvPr>
          </p:nvGrpSpPr>
          <p:grpSpPr bwMode="auto">
            <a:xfrm rot="5400000">
              <a:off x="2047777" y="3005212"/>
              <a:ext cx="51052" cy="224629"/>
              <a:chOff x="1378217" y="929858"/>
              <a:chExt cx="177417" cy="553851"/>
            </a:xfrm>
          </p:grpSpPr>
          <p:sp>
            <p:nvSpPr>
              <p:cNvPr id="46" name="椭圆 45"/>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47" name="椭圆 46"/>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48" name="组合 18"/>
              <p:cNvGrpSpPr>
                <a:grpSpLocks/>
              </p:cNvGrpSpPr>
              <p:nvPr/>
            </p:nvGrpSpPr>
            <p:grpSpPr bwMode="auto">
              <a:xfrm rot="5441149">
                <a:off x="1224813" y="1132570"/>
                <a:ext cx="481266" cy="136526"/>
                <a:chOff x="4345373" y="2103031"/>
                <a:chExt cx="433988" cy="125247"/>
              </a:xfrm>
            </p:grpSpPr>
            <p:sp>
              <p:nvSpPr>
                <p:cNvPr id="49" name="椭圆 48"/>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50" name="椭圆 49"/>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51" name="矩形 50"/>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grpSp>
        <p:nvGrpSpPr>
          <p:cNvPr id="86" name="组合 85"/>
          <p:cNvGrpSpPr/>
          <p:nvPr/>
        </p:nvGrpSpPr>
        <p:grpSpPr>
          <a:xfrm>
            <a:off x="1454570" y="1788855"/>
            <a:ext cx="3255524" cy="546258"/>
            <a:chOff x="1454570" y="1788855"/>
            <a:chExt cx="3255524" cy="546258"/>
          </a:xfrm>
        </p:grpSpPr>
        <p:sp>
          <p:nvSpPr>
            <p:cNvPr id="52" name="MH_Number_2">
              <a:hlinkClick r:id="rId23" action="ppaction://hlinksldjump"/>
            </p:cNvPr>
            <p:cNvSpPr/>
            <p:nvPr>
              <p:custDataLst>
                <p:tags r:id="rId7"/>
              </p:custDataLst>
            </p:nvPr>
          </p:nvSpPr>
          <p:spPr>
            <a:xfrm>
              <a:off x="1454570" y="1788855"/>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b="1">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02</a:t>
              </a:r>
              <a:endParaRPr lang="zh-CN" altLang="en-US" sz="36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53" name="MH_Entry_2">
              <a:hlinkClick r:id="rId23" action="ppaction://hlinksldjump"/>
            </p:cNvPr>
            <p:cNvSpPr/>
            <p:nvPr>
              <p:custDataLst>
                <p:tags r:id="rId8"/>
              </p:custDataLst>
            </p:nvPr>
          </p:nvSpPr>
          <p:spPr>
            <a:xfrm>
              <a:off x="2130940" y="1788855"/>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rmAutofit/>
            </a:bodyPr>
            <a:lstStyle/>
            <a:p>
              <a:pPr algn="ctr">
                <a:defRPr/>
              </a:pPr>
              <a:r>
                <a:rPr lang="zh-CN" altLang="en-US" sz="1400" b="1">
                  <a:solidFill>
                    <a:schemeClr val="tx1"/>
                  </a:solidFill>
                  <a:latin typeface="+mn-ea"/>
                </a:rPr>
                <a:t>此处输入您的标题</a:t>
              </a:r>
              <a:endParaRPr lang="zh-CN" altLang="en-US" sz="1400" b="1" dirty="0">
                <a:solidFill>
                  <a:schemeClr val="tx1"/>
                </a:solidFill>
                <a:latin typeface="+mn-ea"/>
              </a:endParaRPr>
            </a:p>
          </p:txBody>
        </p:sp>
        <p:grpSp>
          <p:nvGrpSpPr>
            <p:cNvPr id="54" name="MH_Others_7"/>
            <p:cNvGrpSpPr>
              <a:grpSpLocks/>
            </p:cNvGrpSpPr>
            <p:nvPr>
              <p:custDataLst>
                <p:tags r:id="rId9"/>
              </p:custDataLst>
            </p:nvPr>
          </p:nvGrpSpPr>
          <p:grpSpPr bwMode="auto">
            <a:xfrm rot="5400000">
              <a:off x="2074783" y="1822568"/>
              <a:ext cx="50032" cy="223610"/>
              <a:chOff x="1378212" y="909628"/>
              <a:chExt cx="177419" cy="553852"/>
            </a:xfrm>
          </p:grpSpPr>
          <p:sp>
            <p:nvSpPr>
              <p:cNvPr id="55" name="椭圆 54"/>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56" name="椭圆 55"/>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grpSp>
            <p:nvGrpSpPr>
              <p:cNvPr id="57" name="组合 11"/>
              <p:cNvGrpSpPr>
                <a:grpSpLocks/>
              </p:cNvGrpSpPr>
              <p:nvPr/>
            </p:nvGrpSpPr>
            <p:grpSpPr bwMode="auto">
              <a:xfrm rot="5441149">
                <a:off x="1224813" y="1132570"/>
                <a:ext cx="481266" cy="136526"/>
                <a:chOff x="4345373" y="2103008"/>
                <a:chExt cx="433998" cy="113793"/>
              </a:xfrm>
            </p:grpSpPr>
            <p:sp>
              <p:nvSpPr>
                <p:cNvPr id="58" name="椭圆 57"/>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59" name="椭圆 58"/>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60" name="矩形 59"/>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grpSp>
        </p:grpSp>
        <p:grpSp>
          <p:nvGrpSpPr>
            <p:cNvPr id="61" name="MH_Others_8"/>
            <p:cNvGrpSpPr>
              <a:grpSpLocks/>
            </p:cNvGrpSpPr>
            <p:nvPr>
              <p:custDataLst>
                <p:tags r:id="rId10"/>
              </p:custDataLst>
            </p:nvPr>
          </p:nvGrpSpPr>
          <p:grpSpPr bwMode="auto">
            <a:xfrm rot="5400000">
              <a:off x="2060488" y="2077700"/>
              <a:ext cx="51052" cy="224629"/>
              <a:chOff x="1378217" y="929858"/>
              <a:chExt cx="177417" cy="553851"/>
            </a:xfrm>
          </p:grpSpPr>
          <p:sp>
            <p:nvSpPr>
              <p:cNvPr id="62" name="椭圆 61"/>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63" name="椭圆 62"/>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grpSp>
            <p:nvGrpSpPr>
              <p:cNvPr id="64" name="组合 18"/>
              <p:cNvGrpSpPr>
                <a:grpSpLocks/>
              </p:cNvGrpSpPr>
              <p:nvPr/>
            </p:nvGrpSpPr>
            <p:grpSpPr bwMode="auto">
              <a:xfrm rot="5441149">
                <a:off x="1224813" y="1132570"/>
                <a:ext cx="481266" cy="136526"/>
                <a:chOff x="4345373" y="2103031"/>
                <a:chExt cx="433988" cy="125247"/>
              </a:xfrm>
            </p:grpSpPr>
            <p:sp>
              <p:nvSpPr>
                <p:cNvPr id="65" name="椭圆 64"/>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66" name="椭圆 65"/>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sp>
              <p:nvSpPr>
                <p:cNvPr id="67" name="矩形 66"/>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latin typeface="+mn-ea"/>
                    <a:cs typeface="Times New Roman" panose="02020603050405020304" pitchFamily="18" charset="0"/>
                  </a:endParaRPr>
                </a:p>
              </p:txBody>
            </p:sp>
          </p:grpSp>
        </p:grpSp>
      </p:grpSp>
      <p:grpSp>
        <p:nvGrpSpPr>
          <p:cNvPr id="88" name="组合 87"/>
          <p:cNvGrpSpPr/>
          <p:nvPr/>
        </p:nvGrpSpPr>
        <p:grpSpPr>
          <a:xfrm>
            <a:off x="1454570" y="3518636"/>
            <a:ext cx="3255524" cy="546258"/>
            <a:chOff x="1454570" y="3518636"/>
            <a:chExt cx="3255524" cy="546258"/>
          </a:xfrm>
        </p:grpSpPr>
        <p:sp>
          <p:nvSpPr>
            <p:cNvPr id="68" name="MH_Number_4">
              <a:hlinkClick r:id="rId24" action="ppaction://hlinksldjump"/>
            </p:cNvPr>
            <p:cNvSpPr/>
            <p:nvPr>
              <p:custDataLst>
                <p:tags r:id="rId3"/>
              </p:custDataLst>
            </p:nvPr>
          </p:nvSpPr>
          <p:spPr>
            <a:xfrm>
              <a:off x="1454570" y="3518636"/>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b="1">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04</a:t>
              </a:r>
              <a:endParaRPr lang="zh-CN" altLang="en-US" sz="36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69" name="MH_Entry_4">
              <a:hlinkClick r:id="rId24" action="ppaction://hlinksldjump"/>
            </p:cNvPr>
            <p:cNvSpPr/>
            <p:nvPr>
              <p:custDataLst>
                <p:tags r:id="rId4"/>
              </p:custDataLst>
            </p:nvPr>
          </p:nvSpPr>
          <p:spPr>
            <a:xfrm>
              <a:off x="2130940" y="3518636"/>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rmAutofit/>
            </a:bodyPr>
            <a:lstStyle/>
            <a:p>
              <a:pPr algn="ctr">
                <a:defRPr/>
              </a:pPr>
              <a:r>
                <a:rPr lang="zh-CN" altLang="en-US" sz="1400" b="1">
                  <a:solidFill>
                    <a:schemeClr val="tx1"/>
                  </a:solidFill>
                  <a:latin typeface="+mn-ea"/>
                </a:rPr>
                <a:t>此处输入您的标题</a:t>
              </a:r>
              <a:endParaRPr lang="zh-CN" altLang="en-US" sz="1400" b="1" dirty="0">
                <a:solidFill>
                  <a:schemeClr val="tx1"/>
                </a:solidFill>
                <a:latin typeface="+mn-ea"/>
              </a:endParaRPr>
            </a:p>
          </p:txBody>
        </p:sp>
        <p:grpSp>
          <p:nvGrpSpPr>
            <p:cNvPr id="70" name="MH_Others_9"/>
            <p:cNvGrpSpPr>
              <a:grpSpLocks/>
            </p:cNvGrpSpPr>
            <p:nvPr>
              <p:custDataLst>
                <p:tags r:id="rId5"/>
              </p:custDataLst>
            </p:nvPr>
          </p:nvGrpSpPr>
          <p:grpSpPr bwMode="auto">
            <a:xfrm rot="5400000">
              <a:off x="2074783" y="3552382"/>
              <a:ext cx="50032" cy="223610"/>
              <a:chOff x="1378212" y="909628"/>
              <a:chExt cx="177419" cy="553852"/>
            </a:xfrm>
          </p:grpSpPr>
          <p:sp>
            <p:nvSpPr>
              <p:cNvPr id="71" name="椭圆 70"/>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72" name="椭圆 71"/>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73" name="组合 11"/>
              <p:cNvGrpSpPr>
                <a:grpSpLocks/>
              </p:cNvGrpSpPr>
              <p:nvPr/>
            </p:nvGrpSpPr>
            <p:grpSpPr bwMode="auto">
              <a:xfrm rot="5441149">
                <a:off x="1224813" y="1132570"/>
                <a:ext cx="481266" cy="136526"/>
                <a:chOff x="4345373" y="2103008"/>
                <a:chExt cx="433998" cy="113793"/>
              </a:xfrm>
            </p:grpSpPr>
            <p:sp>
              <p:nvSpPr>
                <p:cNvPr id="74" name="椭圆 73"/>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75" name="椭圆 74"/>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76" name="矩形 75"/>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nvGrpSpPr>
            <p:cNvPr id="77" name="MH_Others_10"/>
            <p:cNvGrpSpPr>
              <a:grpSpLocks/>
            </p:cNvGrpSpPr>
            <p:nvPr>
              <p:custDataLst>
                <p:tags r:id="rId6"/>
              </p:custDataLst>
            </p:nvPr>
          </p:nvGrpSpPr>
          <p:grpSpPr bwMode="auto">
            <a:xfrm rot="5400000">
              <a:off x="2060488" y="3807512"/>
              <a:ext cx="51052" cy="224629"/>
              <a:chOff x="1378217" y="929858"/>
              <a:chExt cx="177417" cy="553851"/>
            </a:xfrm>
          </p:grpSpPr>
          <p:sp>
            <p:nvSpPr>
              <p:cNvPr id="78" name="椭圆 77"/>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79" name="椭圆 78"/>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nvGrpSpPr>
              <p:cNvPr id="80" name="组合 18"/>
              <p:cNvGrpSpPr>
                <a:grpSpLocks/>
              </p:cNvGrpSpPr>
              <p:nvPr/>
            </p:nvGrpSpPr>
            <p:grpSpPr bwMode="auto">
              <a:xfrm rot="5441149">
                <a:off x="1224813" y="1132570"/>
                <a:ext cx="481266" cy="136526"/>
                <a:chOff x="4345373" y="2103031"/>
                <a:chExt cx="433988" cy="125247"/>
              </a:xfrm>
            </p:grpSpPr>
            <p:sp>
              <p:nvSpPr>
                <p:cNvPr id="81" name="椭圆 80"/>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82" name="椭圆 81"/>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sp>
              <p:nvSpPr>
                <p:cNvPr id="83" name="矩形 82"/>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050" b="1">
                    <a:solidFill>
                      <a:schemeClr val="tx1"/>
                    </a:solidFill>
                    <a:latin typeface="+mn-ea"/>
                    <a:cs typeface="Times New Roman" panose="02020603050405020304" pitchFamily="18" charset="0"/>
                  </a:endParaRPr>
                </a:p>
              </p:txBody>
            </p:sp>
          </p:grpSp>
        </p:grpSp>
      </p:grpSp>
      <p:pic>
        <p:nvPicPr>
          <p:cNvPr id="6" name="图片 5"/>
          <p:cNvPicPr>
            <a:picLocks noChangeAspect="1"/>
          </p:cNvPicPr>
          <p:nvPr/>
        </p:nvPicPr>
        <p:blipFill>
          <a:blip r:embed="rId25">
            <a:extLst>
              <a:ext uri="{28A0092B-C50C-407E-A947-70E740481C1C}">
                <a14:useLocalDpi xmlns:a14="http://schemas.microsoft.com/office/drawing/2010/main"/>
              </a:ext>
            </a:extLst>
          </a:blip>
          <a:stretch>
            <a:fillRect/>
          </a:stretch>
        </p:blipFill>
        <p:spPr>
          <a:xfrm>
            <a:off x="6164653" y="2343214"/>
            <a:ext cx="2419758" cy="2186120"/>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 calcmode="lin" valueType="num">
                                      <p:cBhvr additive="base">
                                        <p:cTn id="18" dur="750" fill="hold"/>
                                        <p:tgtEl>
                                          <p:spTgt spid="85"/>
                                        </p:tgtEl>
                                        <p:attrNameLst>
                                          <p:attrName>ppt_x</p:attrName>
                                        </p:attrNameLst>
                                      </p:cBhvr>
                                      <p:tavLst>
                                        <p:tav tm="0">
                                          <p:val>
                                            <p:strVal val="0-#ppt_w/2"/>
                                          </p:val>
                                        </p:tav>
                                        <p:tav tm="100000">
                                          <p:val>
                                            <p:strVal val="#ppt_x"/>
                                          </p:val>
                                        </p:tav>
                                      </p:tavLst>
                                    </p:anim>
                                    <p:anim calcmode="lin" valueType="num">
                                      <p:cBhvr additive="base">
                                        <p:cTn id="19" dur="750" fill="hold"/>
                                        <p:tgtEl>
                                          <p:spTgt spid="85"/>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8"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750" fill="hold"/>
                                        <p:tgtEl>
                                          <p:spTgt spid="86"/>
                                        </p:tgtEl>
                                        <p:attrNameLst>
                                          <p:attrName>ppt_x</p:attrName>
                                        </p:attrNameLst>
                                      </p:cBhvr>
                                      <p:tavLst>
                                        <p:tav tm="0">
                                          <p:val>
                                            <p:strVal val="0-#ppt_w/2"/>
                                          </p:val>
                                        </p:tav>
                                        <p:tav tm="100000">
                                          <p:val>
                                            <p:strVal val="#ppt_x"/>
                                          </p:val>
                                        </p:tav>
                                      </p:tavLst>
                                    </p:anim>
                                    <p:anim calcmode="lin" valueType="num">
                                      <p:cBhvr additive="base">
                                        <p:cTn id="24" dur="750" fill="hold"/>
                                        <p:tgtEl>
                                          <p:spTgt spid="8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87"/>
                                        </p:tgtEl>
                                        <p:attrNameLst>
                                          <p:attrName>style.visibility</p:attrName>
                                        </p:attrNameLst>
                                      </p:cBhvr>
                                      <p:to>
                                        <p:strVal val="visible"/>
                                      </p:to>
                                    </p:set>
                                    <p:anim calcmode="lin" valueType="num">
                                      <p:cBhvr additive="base">
                                        <p:cTn id="28" dur="750" fill="hold"/>
                                        <p:tgtEl>
                                          <p:spTgt spid="87"/>
                                        </p:tgtEl>
                                        <p:attrNameLst>
                                          <p:attrName>ppt_x</p:attrName>
                                        </p:attrNameLst>
                                      </p:cBhvr>
                                      <p:tavLst>
                                        <p:tav tm="0">
                                          <p:val>
                                            <p:strVal val="0-#ppt_w/2"/>
                                          </p:val>
                                        </p:tav>
                                        <p:tav tm="100000">
                                          <p:val>
                                            <p:strVal val="#ppt_x"/>
                                          </p:val>
                                        </p:tav>
                                      </p:tavLst>
                                    </p:anim>
                                    <p:anim calcmode="lin" valueType="num">
                                      <p:cBhvr additive="base">
                                        <p:cTn id="29" dur="750" fill="hold"/>
                                        <p:tgtEl>
                                          <p:spTgt spid="87"/>
                                        </p:tgtEl>
                                        <p:attrNameLst>
                                          <p:attrName>ppt_y</p:attrName>
                                        </p:attrNameLst>
                                      </p:cBhvr>
                                      <p:tavLst>
                                        <p:tav tm="0">
                                          <p:val>
                                            <p:strVal val="#ppt_y"/>
                                          </p:val>
                                        </p:tav>
                                        <p:tav tm="100000">
                                          <p:val>
                                            <p:strVal val="#ppt_y"/>
                                          </p:val>
                                        </p:tav>
                                      </p:tavLst>
                                    </p:anim>
                                  </p:childTnLst>
                                </p:cTn>
                              </p:par>
                            </p:childTnLst>
                          </p:cTn>
                        </p:par>
                        <p:par>
                          <p:cTn id="30" fill="hold">
                            <p:stCondLst>
                              <p:cond delay="3250"/>
                            </p:stCondLst>
                            <p:childTnLst>
                              <p:par>
                                <p:cTn id="31" presetID="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 calcmode="lin" valueType="num">
                                      <p:cBhvr additive="base">
                                        <p:cTn id="33" dur="750" fill="hold"/>
                                        <p:tgtEl>
                                          <p:spTgt spid="88"/>
                                        </p:tgtEl>
                                        <p:attrNameLst>
                                          <p:attrName>ppt_x</p:attrName>
                                        </p:attrNameLst>
                                      </p:cBhvr>
                                      <p:tavLst>
                                        <p:tav tm="0">
                                          <p:val>
                                            <p:strVal val="0-#ppt_w/2"/>
                                          </p:val>
                                        </p:tav>
                                        <p:tav tm="100000">
                                          <p:val>
                                            <p:strVal val="#ppt_x"/>
                                          </p:val>
                                        </p:tav>
                                      </p:tavLst>
                                    </p:anim>
                                    <p:anim calcmode="lin" valueType="num">
                                      <p:cBhvr additive="base">
                                        <p:cTn id="34" dur="75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12917081"/>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
        <p:nvSpPr>
          <p:cNvPr id="18" name="MH_Others_1"/>
          <p:cNvSpPr txBox="1"/>
          <p:nvPr>
            <p:custDataLst>
              <p:tags r:id="rId1"/>
            </p:custDataLst>
          </p:nvPr>
        </p:nvSpPr>
        <p:spPr>
          <a:xfrm>
            <a:off x="2540853" y="848544"/>
            <a:ext cx="2605216" cy="461665"/>
          </a:xfrm>
          <a:prstGeom prst="rect">
            <a:avLst/>
          </a:prstGeom>
          <a:noFill/>
        </p:spPr>
        <p:txBody>
          <a:bodyPr wrap="square">
            <a:spAutoFit/>
          </a:bodyPr>
          <a:lstStyle/>
          <a:p>
            <a:pPr>
              <a:defRPr/>
            </a:pPr>
            <a:r>
              <a:rPr lang="en-US" altLang="zh-CN" sz="2400" spc="300" dirty="0">
                <a:solidFill>
                  <a:srgbClr val="6CB100"/>
                </a:solidFill>
                <a:latin typeface="微软雅黑" panose="020B0503020204020204" pitchFamily="34" charset="-122"/>
                <a:ea typeface="微软雅黑" panose="020B0503020204020204" pitchFamily="34" charset="-122"/>
              </a:rPr>
              <a:t>CONTENTS</a:t>
            </a:r>
            <a:endParaRPr lang="zh-CN" altLang="en-US" sz="2400" spc="300" dirty="0">
              <a:solidFill>
                <a:srgbClr val="6CB100"/>
              </a:solidFill>
              <a:latin typeface="微软雅黑" panose="020B0503020204020204" pitchFamily="34" charset="-122"/>
              <a:ea typeface="微软雅黑" panose="020B0503020204020204" pitchFamily="34" charset="-122"/>
            </a:endParaRPr>
          </a:p>
        </p:txBody>
      </p:sp>
      <p:sp>
        <p:nvSpPr>
          <p:cNvPr id="19" name="MH_Others_2"/>
          <p:cNvSpPr txBox="1">
            <a:spLocks noChangeArrowheads="1"/>
          </p:cNvSpPr>
          <p:nvPr>
            <p:custDataLst>
              <p:tags r:id="rId2"/>
            </p:custDataLst>
          </p:nvPr>
        </p:nvSpPr>
        <p:spPr bwMode="auto">
          <a:xfrm>
            <a:off x="824692" y="643349"/>
            <a:ext cx="18521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4000" b="1" dirty="0" smtClean="0">
                <a:solidFill>
                  <a:schemeClr val="accent1"/>
                </a:solidFill>
                <a:latin typeface="微软雅黑" panose="020B0503020204020204" pitchFamily="34" charset="-122"/>
                <a:ea typeface="微软雅黑" panose="020B0503020204020204" pitchFamily="34" charset="-122"/>
              </a:rPr>
              <a:t>过渡页</a:t>
            </a:r>
            <a:endParaRPr lang="zh-CN" altLang="en-US" sz="4000" b="1" dirty="0">
              <a:solidFill>
                <a:schemeClr val="accent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909467" y="1958537"/>
            <a:ext cx="4424927" cy="742477"/>
            <a:chOff x="1441859" y="986571"/>
            <a:chExt cx="3255524" cy="546258"/>
          </a:xfrm>
        </p:grpSpPr>
        <p:sp>
          <p:nvSpPr>
            <p:cNvPr id="20" name="MH_Number_1">
              <a:hlinkClick r:id="rId9" action="ppaction://hlinksldjump"/>
            </p:cNvPr>
            <p:cNvSpPr/>
            <p:nvPr>
              <p:custDataLst>
                <p:tags r:id="rId3"/>
              </p:custDataLst>
            </p:nvPr>
          </p:nvSpPr>
          <p:spPr>
            <a:xfrm>
              <a:off x="1441859" y="986571"/>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b="1" dirty="0" smtClean="0">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04</a:t>
              </a:r>
              <a:endParaRPr lang="zh-CN" altLang="en-US" sz="48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21" name="MH_Entry_1">
              <a:hlinkClick r:id="rId9" action="ppaction://hlinksldjump"/>
            </p:cNvPr>
            <p:cNvSpPr/>
            <p:nvPr>
              <p:custDataLst>
                <p:tags r:id="rId4"/>
              </p:custDataLst>
            </p:nvPr>
          </p:nvSpPr>
          <p:spPr>
            <a:xfrm>
              <a:off x="2118229" y="986571"/>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Autofit/>
            </a:bodyPr>
            <a:lstStyle/>
            <a:p>
              <a:pPr algn="ctr">
                <a:defRPr/>
              </a:pPr>
              <a:r>
                <a:rPr lang="zh-CN" altLang="en-US" sz="2800" b="1" dirty="0">
                  <a:solidFill>
                    <a:schemeClr val="tx1"/>
                  </a:solidFill>
                  <a:latin typeface="+mn-ea"/>
                </a:rPr>
                <a:t>此处输入您的标题</a:t>
              </a:r>
            </a:p>
          </p:txBody>
        </p:sp>
        <p:grpSp>
          <p:nvGrpSpPr>
            <p:cNvPr id="22" name="MH_Others_3"/>
            <p:cNvGrpSpPr>
              <a:grpSpLocks/>
            </p:cNvGrpSpPr>
            <p:nvPr>
              <p:custDataLst>
                <p:tags r:id="rId5"/>
              </p:custDataLst>
            </p:nvPr>
          </p:nvGrpSpPr>
          <p:grpSpPr bwMode="auto">
            <a:xfrm rot="5400000">
              <a:off x="2062072" y="1020268"/>
              <a:ext cx="50032" cy="223610"/>
              <a:chOff x="1378212" y="909628"/>
              <a:chExt cx="177419" cy="553852"/>
            </a:xfrm>
          </p:grpSpPr>
          <p:sp>
            <p:nvSpPr>
              <p:cNvPr id="23" name="椭圆 22"/>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4" name="椭圆 23"/>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25" name="组合 11"/>
              <p:cNvGrpSpPr>
                <a:grpSpLocks/>
              </p:cNvGrpSpPr>
              <p:nvPr/>
            </p:nvGrpSpPr>
            <p:grpSpPr bwMode="auto">
              <a:xfrm rot="5441149">
                <a:off x="1224813" y="1132570"/>
                <a:ext cx="481266" cy="136526"/>
                <a:chOff x="4345373" y="2103008"/>
                <a:chExt cx="433998" cy="113793"/>
              </a:xfrm>
            </p:grpSpPr>
            <p:sp>
              <p:nvSpPr>
                <p:cNvPr id="26" name="椭圆 25"/>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7" name="椭圆 26"/>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8" name="矩形 27"/>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nvGrpSpPr>
            <p:cNvPr id="29" name="MH_Others_4"/>
            <p:cNvGrpSpPr>
              <a:grpSpLocks/>
            </p:cNvGrpSpPr>
            <p:nvPr>
              <p:custDataLst>
                <p:tags r:id="rId6"/>
              </p:custDataLst>
            </p:nvPr>
          </p:nvGrpSpPr>
          <p:grpSpPr bwMode="auto">
            <a:xfrm rot="5400000">
              <a:off x="2047777" y="1275400"/>
              <a:ext cx="51052" cy="224629"/>
              <a:chOff x="1378217" y="929858"/>
              <a:chExt cx="177417" cy="553851"/>
            </a:xfrm>
          </p:grpSpPr>
          <p:sp>
            <p:nvSpPr>
              <p:cNvPr id="30" name="椭圆 29"/>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1" name="椭圆 30"/>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32" name="组合 18"/>
              <p:cNvGrpSpPr>
                <a:grpSpLocks/>
              </p:cNvGrpSpPr>
              <p:nvPr/>
            </p:nvGrpSpPr>
            <p:grpSpPr bwMode="auto">
              <a:xfrm rot="5441149">
                <a:off x="1224813" y="1132570"/>
                <a:ext cx="481266" cy="136526"/>
                <a:chOff x="4345373" y="2103031"/>
                <a:chExt cx="433988" cy="125247"/>
              </a:xfrm>
            </p:grpSpPr>
            <p:sp>
              <p:nvSpPr>
                <p:cNvPr id="33" name="椭圆 32"/>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4" name="椭圆 33"/>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5" name="矩形 34"/>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pic>
        <p:nvPicPr>
          <p:cNvPr id="6" name="图片 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164653" y="2343214"/>
            <a:ext cx="2419758" cy="2186120"/>
          </a:xfrm>
          <a:prstGeom prst="rect">
            <a:avLst/>
          </a:prstGeom>
          <a:effectLst>
            <a:reflection blurRad="6350" stA="52000" endA="300" endPos="35000" dir="5400000" sy="-100000" algn="bl" rotWithShape="0"/>
          </a:effectLst>
        </p:spPr>
      </p:pic>
      <p:sp>
        <p:nvSpPr>
          <p:cNvPr id="2" name="文本框 1"/>
          <p:cNvSpPr txBox="1"/>
          <p:nvPr/>
        </p:nvSpPr>
        <p:spPr>
          <a:xfrm>
            <a:off x="1214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4" name="文本框 83"/>
          <p:cNvSpPr txBox="1"/>
          <p:nvPr/>
        </p:nvSpPr>
        <p:spPr>
          <a:xfrm>
            <a:off x="2992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9" name="文本框 88"/>
          <p:cNvSpPr txBox="1"/>
          <p:nvPr/>
        </p:nvSpPr>
        <p:spPr>
          <a:xfrm>
            <a:off x="1214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90" name="文本框 89"/>
          <p:cNvSpPr txBox="1"/>
          <p:nvPr/>
        </p:nvSpPr>
        <p:spPr>
          <a:xfrm>
            <a:off x="2992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Tree>
    <p:extLst>
      <p:ext uri="{BB962C8B-B14F-4D97-AF65-F5344CB8AC3E}">
        <p14:creationId xmlns:p14="http://schemas.microsoft.com/office/powerpoint/2010/main" val="225582034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 calcmode="lin" valueType="num">
                                      <p:cBhvr additive="base">
                                        <p:cTn id="18" dur="750" fill="hold"/>
                                        <p:tgtEl>
                                          <p:spTgt spid="85"/>
                                        </p:tgtEl>
                                        <p:attrNameLst>
                                          <p:attrName>ppt_x</p:attrName>
                                        </p:attrNameLst>
                                      </p:cBhvr>
                                      <p:tavLst>
                                        <p:tav tm="0">
                                          <p:val>
                                            <p:strVal val="0-#ppt_w/2"/>
                                          </p:val>
                                        </p:tav>
                                        <p:tav tm="100000">
                                          <p:val>
                                            <p:strVal val="#ppt_x"/>
                                          </p:val>
                                        </p:tav>
                                      </p:tavLst>
                                    </p:anim>
                                    <p:anim calcmode="lin" valueType="num">
                                      <p:cBhvr additive="base">
                                        <p:cTn id="19" dur="750" fill="hold"/>
                                        <p:tgtEl>
                                          <p:spTgt spid="85"/>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additive="base">
                                        <p:cTn id="33" dur="500" fill="hold"/>
                                        <p:tgtEl>
                                          <p:spTgt spid="89"/>
                                        </p:tgtEl>
                                        <p:attrNameLst>
                                          <p:attrName>ppt_x</p:attrName>
                                        </p:attrNameLst>
                                      </p:cBhvr>
                                      <p:tavLst>
                                        <p:tav tm="0">
                                          <p:val>
                                            <p:strVal val="#ppt_x"/>
                                          </p:val>
                                        </p:tav>
                                        <p:tav tm="100000">
                                          <p:val>
                                            <p:strVal val="#ppt_x"/>
                                          </p:val>
                                        </p:tav>
                                      </p:tavLst>
                                    </p:anim>
                                    <p:anim calcmode="lin" valueType="num">
                                      <p:cBhvr additive="base">
                                        <p:cTn id="34" dur="500" fill="hold"/>
                                        <p:tgtEl>
                                          <p:spTgt spid="89"/>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p:bldP spid="84" grpId="0"/>
      <p:bldP spid="89" grpId="0"/>
      <p:bldP spid="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7317765" y="2928445"/>
            <a:ext cx="692783" cy="1695058"/>
          </a:xfrm>
          <a:prstGeom prst="rect">
            <a:avLst/>
          </a:prstGeom>
          <a:solidFill>
            <a:schemeClr val="accent2"/>
          </a:solidFill>
          <a:ln>
            <a:noFill/>
          </a:ln>
        </p:spPr>
        <p:txBody>
          <a:bodyPr lIns="91413" tIns="45706" rIns="91413" bIns="4570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3726481" y="2928445"/>
            <a:ext cx="3499627" cy="1695058"/>
          </a:xfrm>
          <a:prstGeom prst="rect">
            <a:avLst/>
          </a:prstGeom>
          <a:solidFill>
            <a:schemeClr val="accent3"/>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094618" y="2928445"/>
            <a:ext cx="2541396" cy="169505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2859907" y="1164348"/>
            <a:ext cx="2539015" cy="16938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094618" y="1163157"/>
            <a:ext cx="1695058" cy="1695058"/>
          </a:xfrm>
          <a:prstGeom prst="rect">
            <a:avLst/>
          </a:prstGeom>
          <a:solidFill>
            <a:schemeClr val="accent1"/>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5469152" y="1163157"/>
            <a:ext cx="2541396" cy="1695058"/>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094618" y="1259576"/>
            <a:ext cx="1614114"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650" dirty="0">
                <a:solidFill>
                  <a:schemeClr val="bg1"/>
                </a:solidFill>
                <a:latin typeface="微软雅黑" pitchFamily="34" charset="-122"/>
                <a:ea typeface="微软雅黑" pitchFamily="34" charset="-122"/>
                <a:sym typeface="方正兰亭黑_GBK" pitchFamily="2" charset="-122"/>
              </a:rPr>
              <a:t>添加主题</a:t>
            </a:r>
            <a:endParaRPr lang="zh-CN" altLang="en-US" sz="165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278397" y="1596445"/>
            <a:ext cx="1458178" cy="81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3824089" y="3034387"/>
            <a:ext cx="2323562"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50">
                <a:solidFill>
                  <a:schemeClr val="bg1"/>
                </a:solidFill>
                <a:latin typeface="微软雅黑" pitchFamily="34" charset="-122"/>
                <a:ea typeface="微软雅黑" pitchFamily="34" charset="-122"/>
                <a:sym typeface="方正兰亭黑_GBK" pitchFamily="2" charset="-122"/>
              </a:rPr>
              <a:t>添加主题</a:t>
            </a:r>
            <a:endParaRPr lang="zh-CN" altLang="en-US" sz="165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3824090" y="3335545"/>
            <a:ext cx="3210372"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05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35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8292661" y="2665379"/>
            <a:ext cx="384482"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468494" y="2665379"/>
            <a:ext cx="384483"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7422347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2389" y="2949892"/>
            <a:ext cx="8206268" cy="328532"/>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28" name="肘形连接符 27"/>
          <p:cNvCxnSpPr>
            <a:stCxn id="31" idx="3"/>
            <a:endCxn id="49" idx="1"/>
          </p:cNvCxnSpPr>
          <p:nvPr/>
        </p:nvCxnSpPr>
        <p:spPr>
          <a:xfrm rot="5400000" flipH="1" flipV="1">
            <a:off x="627064"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66705" y="2862184"/>
            <a:ext cx="437221" cy="507177"/>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7" name="文本框 64"/>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4</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094621" y="1707854"/>
            <a:ext cx="1317639" cy="1095756"/>
            <a:chOff x="1853741" y="1952625"/>
            <a:chExt cx="1413335" cy="1461346"/>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文本框 66"/>
            <p:cNvSpPr txBox="1"/>
            <p:nvPr/>
          </p:nvSpPr>
          <p:spPr>
            <a:xfrm>
              <a:off x="1853742" y="1997871"/>
              <a:ext cx="1413334" cy="1416100"/>
            </a:xfrm>
            <a:prstGeom prst="rect">
              <a:avLst/>
            </a:prstGeom>
            <a:grpFill/>
          </p:spPr>
          <p:txBody>
            <a:bodyPr wrap="square"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561910"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701551" y="2862184"/>
            <a:ext cx="437221" cy="507177"/>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54" name="文本框 72"/>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6</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029467" y="1707854"/>
            <a:ext cx="1317639" cy="1095756"/>
            <a:chOff x="1853741" y="1952625"/>
            <a:chExt cx="1413335" cy="1461346"/>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文本框 75"/>
            <p:cNvSpPr txBox="1"/>
            <p:nvPr/>
          </p:nvSpPr>
          <p:spPr>
            <a:xfrm>
              <a:off x="1853742" y="1997871"/>
              <a:ext cx="1413334" cy="141610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4496756"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36397" y="2862184"/>
            <a:ext cx="437221" cy="507177"/>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1" name="文本框 79"/>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8</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64313" y="1707854"/>
            <a:ext cx="1317639" cy="1095756"/>
            <a:chOff x="1853741" y="1952625"/>
            <a:chExt cx="1413335" cy="1461346"/>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4" name="文本框 82"/>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6431602"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518742" y="2862184"/>
            <a:ext cx="539935" cy="507177"/>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8" name="文本框 86"/>
            <p:cNvSpPr txBox="1"/>
            <p:nvPr/>
          </p:nvSpPr>
          <p:spPr>
            <a:xfrm>
              <a:off x="1039738" y="3298193"/>
              <a:ext cx="720080" cy="292455"/>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10</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899160" y="1707854"/>
            <a:ext cx="1317639" cy="1095756"/>
            <a:chOff x="1853741" y="1952625"/>
            <a:chExt cx="1413335" cy="1461346"/>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文本框 89"/>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1752276"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734128" y="2862184"/>
            <a:ext cx="437221" cy="507177"/>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75" name="文本框 93"/>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5</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062044" y="3551071"/>
            <a:ext cx="1317639" cy="1095756"/>
            <a:chOff x="1853741" y="1952625"/>
            <a:chExt cx="1413335" cy="1461346"/>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文本框 96"/>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3687122"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668974" y="2862184"/>
            <a:ext cx="437221" cy="507177"/>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2" name="文本框 101"/>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7</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3996890" y="3551071"/>
            <a:ext cx="1317639" cy="1095756"/>
            <a:chOff x="1853741" y="1952625"/>
            <a:chExt cx="1413335" cy="1461346"/>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5" name="文本框 104"/>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5621968"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603820" y="2862184"/>
            <a:ext cx="437221" cy="507177"/>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9" name="文本框 108"/>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9</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931736" y="3551071"/>
            <a:ext cx="1317639" cy="1095756"/>
            <a:chOff x="1853741" y="1952625"/>
            <a:chExt cx="1413335" cy="1461346"/>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2" name="文本框 111"/>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grpSp>
        <p:nvGrpSpPr>
          <p:cNvPr id="93" name="组合 92"/>
          <p:cNvGrpSpPr/>
          <p:nvPr/>
        </p:nvGrpSpPr>
        <p:grpSpPr>
          <a:xfrm>
            <a:off x="7490625" y="2862184"/>
            <a:ext cx="511503" cy="507177"/>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95" name="文本框 114"/>
            <p:cNvSpPr txBox="1"/>
            <p:nvPr/>
          </p:nvSpPr>
          <p:spPr>
            <a:xfrm>
              <a:off x="1045689" y="3298193"/>
              <a:ext cx="682162" cy="461772"/>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11</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117152" y="951945"/>
            <a:ext cx="288113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3780711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0308793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159969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767570" y="1005938"/>
            <a:ext cx="2040429" cy="1665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2" name="Rectangle 8"/>
          <p:cNvSpPr/>
          <p:nvPr/>
        </p:nvSpPr>
        <p:spPr>
          <a:xfrm>
            <a:off x="2927310" y="2796214"/>
            <a:ext cx="2040429" cy="166505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3" name="TextBox 22"/>
          <p:cNvSpPr txBox="1"/>
          <p:nvPr/>
        </p:nvSpPr>
        <p:spPr>
          <a:xfrm>
            <a:off x="3143284" y="3097349"/>
            <a:ext cx="1582623"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998424" y="1285730"/>
            <a:ext cx="1604925"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7310" y="1015664"/>
            <a:ext cx="2040429" cy="1672466"/>
          </a:xfrm>
          <a:prstGeom prst="rect">
            <a:avLst/>
          </a:prstGeom>
        </p:spPr>
      </p:pic>
      <p:pic>
        <p:nvPicPr>
          <p:cNvPr id="26" name="图片占位符 6"/>
          <p:cNvPicPr>
            <a:picLocks noChangeAspect="1"/>
          </p:cNvPicPr>
          <p:nvPr/>
        </p:nvPicPr>
        <p:blipFill rotWithShape="1">
          <a:blip r:embed="rId4" cstate="screen">
            <a:extLst>
              <a:ext uri="{28A0092B-C50C-407E-A947-70E740481C1C}">
                <a14:useLocalDpi xmlns:a14="http://schemas.microsoft.com/office/drawing/2010/main"/>
              </a:ext>
            </a:extLst>
          </a:blip>
          <a:srcRect l="-1264"/>
          <a:stretch/>
        </p:blipFill>
        <p:spPr>
          <a:xfrm>
            <a:off x="767570" y="2798879"/>
            <a:ext cx="2040429" cy="1672468"/>
          </a:xfrm>
          <a:prstGeom prst="rect">
            <a:avLst/>
          </a:prstGeom>
        </p:spPr>
      </p:pic>
      <p:pic>
        <p:nvPicPr>
          <p:cNvPr id="27" name="图片占位符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061414" y="1005939"/>
            <a:ext cx="3452112" cy="3450204"/>
          </a:xfrm>
          <a:prstGeom prst="rect">
            <a:avLst/>
          </a:prstGeom>
        </p:spPr>
      </p:pic>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27796010"/>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9271" y="1297343"/>
            <a:ext cx="2419758" cy="2186120"/>
          </a:xfrm>
          <a:prstGeom prst="rect">
            <a:avLst/>
          </a:prstGeom>
          <a:effectLst>
            <a:reflection blurRad="6350" stA="52000" endA="300" endPos="35000" dir="5400000" sy="-100000" algn="bl" rotWithShape="0"/>
          </a:effectLst>
        </p:spPr>
      </p:pic>
      <p:sp>
        <p:nvSpPr>
          <p:cNvPr id="7" name="文本框 6"/>
          <p:cNvSpPr txBox="1"/>
          <p:nvPr/>
        </p:nvSpPr>
        <p:spPr>
          <a:xfrm>
            <a:off x="3210129" y="1601245"/>
            <a:ext cx="2492990" cy="461665"/>
          </a:xfrm>
          <a:prstGeom prst="rect">
            <a:avLst/>
          </a:prstGeom>
          <a:noFill/>
        </p:spPr>
        <p:txBody>
          <a:bodyPr wrap="none" rtlCol="0">
            <a:spAutoFit/>
          </a:bodyPr>
          <a:lstStyle/>
          <a:p>
            <a:r>
              <a:rPr lang="en-US" altLang="zh-CN" sz="2400" dirty="0" smtClean="0">
                <a:solidFill>
                  <a:srgbClr val="6CB100"/>
                </a:solidFill>
              </a:rPr>
              <a:t>20XX POWERPOINT</a:t>
            </a:r>
            <a:endParaRPr lang="zh-CN" altLang="en-US" sz="2400" dirty="0">
              <a:solidFill>
                <a:srgbClr val="6CB100"/>
              </a:solidFill>
            </a:endParaRPr>
          </a:p>
        </p:txBody>
      </p:sp>
      <p:sp>
        <p:nvSpPr>
          <p:cNvPr id="15" name="文本框 14"/>
          <p:cNvSpPr txBox="1"/>
          <p:nvPr/>
        </p:nvSpPr>
        <p:spPr>
          <a:xfrm>
            <a:off x="3210129" y="2778672"/>
            <a:ext cx="3518912" cy="400110"/>
          </a:xfrm>
          <a:prstGeom prst="rect">
            <a:avLst/>
          </a:prstGeom>
          <a:noFill/>
        </p:spPr>
        <p:txBody>
          <a:bodyPr wrap="none" rtlCol="0">
            <a:spAutoFit/>
          </a:bodyPr>
          <a:lstStyle/>
          <a:p>
            <a:r>
              <a:rPr lang="zh-CN" altLang="en-US" sz="2000" dirty="0">
                <a:solidFill>
                  <a:srgbClr val="6CB100"/>
                </a:solidFill>
              </a:rPr>
              <a:t>单击此处添加您的副标题文字</a:t>
            </a:r>
          </a:p>
        </p:txBody>
      </p:sp>
      <p:sp>
        <p:nvSpPr>
          <p:cNvPr id="16" name="文本框 15"/>
          <p:cNvSpPr txBox="1"/>
          <p:nvPr/>
        </p:nvSpPr>
        <p:spPr>
          <a:xfrm>
            <a:off x="3183486" y="2081702"/>
            <a:ext cx="5335500" cy="584775"/>
          </a:xfrm>
          <a:prstGeom prst="rect">
            <a:avLst/>
          </a:prstGeom>
          <a:noFill/>
        </p:spPr>
        <p:txBody>
          <a:bodyPr wrap="none" rtlCol="0">
            <a:spAutoFit/>
          </a:bodyPr>
          <a:lstStyle/>
          <a:p>
            <a:r>
              <a:rPr lang="zh-CN" altLang="en-US" sz="3200" b="1" dirty="0">
                <a:solidFill>
                  <a:srgbClr val="0093E0"/>
                </a:solidFill>
                <a:latin typeface="+mj-ea"/>
                <a:ea typeface="+mj-ea"/>
              </a:rPr>
              <a:t>感谢您的观看 </a:t>
            </a:r>
            <a:r>
              <a:rPr lang="en-US" altLang="zh-CN" sz="3200" b="1" dirty="0">
                <a:solidFill>
                  <a:srgbClr val="0093E0"/>
                </a:solidFill>
                <a:latin typeface="+mj-ea"/>
                <a:ea typeface="+mj-ea"/>
              </a:rPr>
              <a:t>THANK YOU</a:t>
            </a:r>
            <a:endParaRPr lang="zh-CN" altLang="en-US" sz="3200" b="1" dirty="0">
              <a:solidFill>
                <a:srgbClr val="0093E0"/>
              </a:solidFill>
              <a:latin typeface="+mj-ea"/>
              <a:ea typeface="+mj-ea"/>
            </a:endParaRPr>
          </a:p>
        </p:txBody>
      </p:sp>
      <p:cxnSp>
        <p:nvCxnSpPr>
          <p:cNvPr id="9" name="直接连接符 8"/>
          <p:cNvCxnSpPr/>
          <p:nvPr/>
        </p:nvCxnSpPr>
        <p:spPr>
          <a:xfrm>
            <a:off x="3210129" y="2744346"/>
            <a:ext cx="5282215" cy="0"/>
          </a:xfrm>
          <a:prstGeom prst="line">
            <a:avLst/>
          </a:prstGeom>
          <a:ln>
            <a:solidFill>
              <a:srgbClr val="6CB100"/>
            </a:soli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Tree>
    <p:extLst>
      <p:ext uri="{BB962C8B-B14F-4D97-AF65-F5344CB8AC3E}">
        <p14:creationId xmlns:p14="http://schemas.microsoft.com/office/powerpoint/2010/main" val="260649954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30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4410"/>
                            </p:stCondLst>
                            <p:childTnLst>
                              <p:par>
                                <p:cTn id="23" presetID="16" presetClass="entr" presetSubtype="21"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par>
                          <p:cTn id="26" fill="hold">
                            <p:stCondLst>
                              <p:cond delay="491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962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
        <p:nvSpPr>
          <p:cNvPr id="18" name="MH_Others_1"/>
          <p:cNvSpPr txBox="1"/>
          <p:nvPr>
            <p:custDataLst>
              <p:tags r:id="rId1"/>
            </p:custDataLst>
          </p:nvPr>
        </p:nvSpPr>
        <p:spPr>
          <a:xfrm>
            <a:off x="2540853" y="848544"/>
            <a:ext cx="2605216" cy="461665"/>
          </a:xfrm>
          <a:prstGeom prst="rect">
            <a:avLst/>
          </a:prstGeom>
          <a:noFill/>
        </p:spPr>
        <p:txBody>
          <a:bodyPr wrap="square">
            <a:spAutoFit/>
          </a:bodyPr>
          <a:lstStyle/>
          <a:p>
            <a:pPr>
              <a:defRPr/>
            </a:pPr>
            <a:r>
              <a:rPr lang="en-US" altLang="zh-CN" sz="2400" spc="300" dirty="0">
                <a:solidFill>
                  <a:srgbClr val="6CB100"/>
                </a:solidFill>
                <a:latin typeface="微软雅黑" panose="020B0503020204020204" pitchFamily="34" charset="-122"/>
                <a:ea typeface="微软雅黑" panose="020B0503020204020204" pitchFamily="34" charset="-122"/>
              </a:rPr>
              <a:t>CONTENTS</a:t>
            </a:r>
            <a:endParaRPr lang="zh-CN" altLang="en-US" sz="2400" spc="300" dirty="0">
              <a:solidFill>
                <a:srgbClr val="6CB100"/>
              </a:solidFill>
              <a:latin typeface="微软雅黑" panose="020B0503020204020204" pitchFamily="34" charset="-122"/>
              <a:ea typeface="微软雅黑" panose="020B0503020204020204" pitchFamily="34" charset="-122"/>
            </a:endParaRPr>
          </a:p>
        </p:txBody>
      </p:sp>
      <p:sp>
        <p:nvSpPr>
          <p:cNvPr id="19" name="MH_Others_2"/>
          <p:cNvSpPr txBox="1">
            <a:spLocks noChangeArrowheads="1"/>
          </p:cNvSpPr>
          <p:nvPr>
            <p:custDataLst>
              <p:tags r:id="rId2"/>
            </p:custDataLst>
          </p:nvPr>
        </p:nvSpPr>
        <p:spPr bwMode="auto">
          <a:xfrm>
            <a:off x="824692" y="643349"/>
            <a:ext cx="18521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4000" b="1" dirty="0" smtClean="0">
                <a:solidFill>
                  <a:schemeClr val="accent1"/>
                </a:solidFill>
                <a:latin typeface="微软雅黑" panose="020B0503020204020204" pitchFamily="34" charset="-122"/>
                <a:ea typeface="微软雅黑" panose="020B0503020204020204" pitchFamily="34" charset="-122"/>
              </a:rPr>
              <a:t>过渡页</a:t>
            </a:r>
            <a:endParaRPr lang="zh-CN" altLang="en-US" sz="4000" b="1" dirty="0">
              <a:solidFill>
                <a:schemeClr val="accent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909467" y="1958537"/>
            <a:ext cx="4424927" cy="742477"/>
            <a:chOff x="1441859" y="986571"/>
            <a:chExt cx="3255524" cy="546258"/>
          </a:xfrm>
        </p:grpSpPr>
        <p:sp>
          <p:nvSpPr>
            <p:cNvPr id="20" name="MH_Number_1">
              <a:hlinkClick r:id="rId9" action="ppaction://hlinksldjump"/>
            </p:cNvPr>
            <p:cNvSpPr/>
            <p:nvPr>
              <p:custDataLst>
                <p:tags r:id="rId3"/>
              </p:custDataLst>
            </p:nvPr>
          </p:nvSpPr>
          <p:spPr>
            <a:xfrm>
              <a:off x="1441859" y="986571"/>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01</a:t>
              </a:r>
              <a:endParaRPr lang="zh-CN" altLang="en-US" sz="48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21" name="MH_Entry_1">
              <a:hlinkClick r:id="rId9" action="ppaction://hlinksldjump"/>
            </p:cNvPr>
            <p:cNvSpPr/>
            <p:nvPr>
              <p:custDataLst>
                <p:tags r:id="rId4"/>
              </p:custDataLst>
            </p:nvPr>
          </p:nvSpPr>
          <p:spPr>
            <a:xfrm>
              <a:off x="2118229" y="986571"/>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Autofit/>
            </a:bodyPr>
            <a:lstStyle/>
            <a:p>
              <a:pPr algn="ctr">
                <a:defRPr/>
              </a:pPr>
              <a:r>
                <a:rPr lang="zh-CN" altLang="en-US" sz="2800" b="1" dirty="0">
                  <a:solidFill>
                    <a:schemeClr val="tx1"/>
                  </a:solidFill>
                  <a:latin typeface="+mn-ea"/>
                </a:rPr>
                <a:t>此处输入您的标题</a:t>
              </a:r>
            </a:p>
          </p:txBody>
        </p:sp>
        <p:grpSp>
          <p:nvGrpSpPr>
            <p:cNvPr id="22" name="MH_Others_3"/>
            <p:cNvGrpSpPr>
              <a:grpSpLocks/>
            </p:cNvGrpSpPr>
            <p:nvPr>
              <p:custDataLst>
                <p:tags r:id="rId5"/>
              </p:custDataLst>
            </p:nvPr>
          </p:nvGrpSpPr>
          <p:grpSpPr bwMode="auto">
            <a:xfrm rot="5400000">
              <a:off x="2062072" y="1020268"/>
              <a:ext cx="50032" cy="223610"/>
              <a:chOff x="1378212" y="909628"/>
              <a:chExt cx="177419" cy="553852"/>
            </a:xfrm>
          </p:grpSpPr>
          <p:sp>
            <p:nvSpPr>
              <p:cNvPr id="23" name="椭圆 22"/>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4" name="椭圆 23"/>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25" name="组合 11"/>
              <p:cNvGrpSpPr>
                <a:grpSpLocks/>
              </p:cNvGrpSpPr>
              <p:nvPr/>
            </p:nvGrpSpPr>
            <p:grpSpPr bwMode="auto">
              <a:xfrm rot="5441149">
                <a:off x="1224813" y="1132570"/>
                <a:ext cx="481266" cy="136526"/>
                <a:chOff x="4345373" y="2103008"/>
                <a:chExt cx="433998" cy="113793"/>
              </a:xfrm>
            </p:grpSpPr>
            <p:sp>
              <p:nvSpPr>
                <p:cNvPr id="26" name="椭圆 25"/>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7" name="椭圆 26"/>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8" name="矩形 27"/>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nvGrpSpPr>
            <p:cNvPr id="29" name="MH_Others_4"/>
            <p:cNvGrpSpPr>
              <a:grpSpLocks/>
            </p:cNvGrpSpPr>
            <p:nvPr>
              <p:custDataLst>
                <p:tags r:id="rId6"/>
              </p:custDataLst>
            </p:nvPr>
          </p:nvGrpSpPr>
          <p:grpSpPr bwMode="auto">
            <a:xfrm rot="5400000">
              <a:off x="2047777" y="1275400"/>
              <a:ext cx="51052" cy="224629"/>
              <a:chOff x="1378217" y="929858"/>
              <a:chExt cx="177417" cy="553851"/>
            </a:xfrm>
          </p:grpSpPr>
          <p:sp>
            <p:nvSpPr>
              <p:cNvPr id="30" name="椭圆 29"/>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1" name="椭圆 30"/>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32" name="组合 18"/>
              <p:cNvGrpSpPr>
                <a:grpSpLocks/>
              </p:cNvGrpSpPr>
              <p:nvPr/>
            </p:nvGrpSpPr>
            <p:grpSpPr bwMode="auto">
              <a:xfrm rot="5441149">
                <a:off x="1224813" y="1132570"/>
                <a:ext cx="481266" cy="136526"/>
                <a:chOff x="4345373" y="2103031"/>
                <a:chExt cx="433988" cy="125247"/>
              </a:xfrm>
            </p:grpSpPr>
            <p:sp>
              <p:nvSpPr>
                <p:cNvPr id="33" name="椭圆 32"/>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4" name="椭圆 33"/>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5" name="矩形 34"/>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pic>
        <p:nvPicPr>
          <p:cNvPr id="6" name="图片 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164653" y="2343214"/>
            <a:ext cx="2419758" cy="2186120"/>
          </a:xfrm>
          <a:prstGeom prst="rect">
            <a:avLst/>
          </a:prstGeom>
          <a:effectLst>
            <a:reflection blurRad="6350" stA="52000" endA="300" endPos="35000" dir="5400000" sy="-100000" algn="bl" rotWithShape="0"/>
          </a:effectLst>
        </p:spPr>
      </p:pic>
      <p:sp>
        <p:nvSpPr>
          <p:cNvPr id="2" name="文本框 1"/>
          <p:cNvSpPr txBox="1"/>
          <p:nvPr/>
        </p:nvSpPr>
        <p:spPr>
          <a:xfrm>
            <a:off x="1214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4" name="文本框 83"/>
          <p:cNvSpPr txBox="1"/>
          <p:nvPr/>
        </p:nvSpPr>
        <p:spPr>
          <a:xfrm>
            <a:off x="2992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9" name="文本框 88"/>
          <p:cNvSpPr txBox="1"/>
          <p:nvPr/>
        </p:nvSpPr>
        <p:spPr>
          <a:xfrm>
            <a:off x="1214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90" name="文本框 89"/>
          <p:cNvSpPr txBox="1"/>
          <p:nvPr/>
        </p:nvSpPr>
        <p:spPr>
          <a:xfrm>
            <a:off x="2992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Tree>
    <p:extLst>
      <p:ext uri="{BB962C8B-B14F-4D97-AF65-F5344CB8AC3E}">
        <p14:creationId xmlns:p14="http://schemas.microsoft.com/office/powerpoint/2010/main" val="236343960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 calcmode="lin" valueType="num">
                                      <p:cBhvr additive="base">
                                        <p:cTn id="18" dur="750" fill="hold"/>
                                        <p:tgtEl>
                                          <p:spTgt spid="85"/>
                                        </p:tgtEl>
                                        <p:attrNameLst>
                                          <p:attrName>ppt_x</p:attrName>
                                        </p:attrNameLst>
                                      </p:cBhvr>
                                      <p:tavLst>
                                        <p:tav tm="0">
                                          <p:val>
                                            <p:strVal val="0-#ppt_w/2"/>
                                          </p:val>
                                        </p:tav>
                                        <p:tav tm="100000">
                                          <p:val>
                                            <p:strVal val="#ppt_x"/>
                                          </p:val>
                                        </p:tav>
                                      </p:tavLst>
                                    </p:anim>
                                    <p:anim calcmode="lin" valueType="num">
                                      <p:cBhvr additive="base">
                                        <p:cTn id="19" dur="750" fill="hold"/>
                                        <p:tgtEl>
                                          <p:spTgt spid="85"/>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additive="base">
                                        <p:cTn id="33" dur="500" fill="hold"/>
                                        <p:tgtEl>
                                          <p:spTgt spid="89"/>
                                        </p:tgtEl>
                                        <p:attrNameLst>
                                          <p:attrName>ppt_x</p:attrName>
                                        </p:attrNameLst>
                                      </p:cBhvr>
                                      <p:tavLst>
                                        <p:tav tm="0">
                                          <p:val>
                                            <p:strVal val="#ppt_x"/>
                                          </p:val>
                                        </p:tav>
                                        <p:tav tm="100000">
                                          <p:val>
                                            <p:strVal val="#ppt_x"/>
                                          </p:val>
                                        </p:tav>
                                      </p:tavLst>
                                    </p:anim>
                                    <p:anim calcmode="lin" valueType="num">
                                      <p:cBhvr additive="base">
                                        <p:cTn id="34" dur="500" fill="hold"/>
                                        <p:tgtEl>
                                          <p:spTgt spid="89"/>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p:bldP spid="84" grpId="0"/>
      <p:bldP spid="89" grpId="0"/>
      <p:bldP spid="9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
        <p:nvSpPr>
          <p:cNvPr id="48" name="标题 4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9690502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4690786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a:grpSpLocks noChangeAspect="1"/>
          </p:cNvGrpSpPr>
          <p:nvPr/>
        </p:nvGrpSpPr>
        <p:grpSpPr>
          <a:xfrm>
            <a:off x="3764492" y="1479127"/>
            <a:ext cx="1511451" cy="1260000"/>
            <a:chOff x="1017666" y="1460660"/>
            <a:chExt cx="1241816" cy="1034848"/>
          </a:xfrm>
        </p:grpSpPr>
        <p:grpSp>
          <p:nvGrpSpPr>
            <p:cNvPr id="61" name="组合 60"/>
            <p:cNvGrpSpPr/>
            <p:nvPr/>
          </p:nvGrpSpPr>
          <p:grpSpPr>
            <a:xfrm>
              <a:off x="1017666" y="1460660"/>
              <a:ext cx="1241816" cy="1034848"/>
              <a:chOff x="1017666" y="1609725"/>
              <a:chExt cx="1241816" cy="1034848"/>
            </a:xfrm>
          </p:grpSpPr>
          <p:sp>
            <p:nvSpPr>
              <p:cNvPr id="63" name="六边形 6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4" name="六边形 63"/>
              <p:cNvSpPr>
                <a:spLocks noChangeAspect="1"/>
              </p:cNvSpPr>
              <p:nvPr/>
            </p:nvSpPr>
            <p:spPr>
              <a:xfrm>
                <a:off x="1120174" y="1695149"/>
                <a:ext cx="1036800" cy="864000"/>
              </a:xfrm>
              <a:prstGeom prst="hex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266655" y="180854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方法二</a:t>
              </a:r>
            </a:p>
          </p:txBody>
        </p:sp>
      </p:grpSp>
      <p:grpSp>
        <p:nvGrpSpPr>
          <p:cNvPr id="65" name="组合 64"/>
          <p:cNvGrpSpPr>
            <a:grpSpLocks noChangeAspect="1"/>
          </p:cNvGrpSpPr>
          <p:nvPr/>
        </p:nvGrpSpPr>
        <p:grpSpPr>
          <a:xfrm>
            <a:off x="2464269" y="2179849"/>
            <a:ext cx="1511451" cy="1260000"/>
            <a:chOff x="1017666" y="2695004"/>
            <a:chExt cx="1241816" cy="1034848"/>
          </a:xfrm>
        </p:grpSpPr>
        <p:grpSp>
          <p:nvGrpSpPr>
            <p:cNvPr id="66" name="组合 65"/>
            <p:cNvGrpSpPr/>
            <p:nvPr/>
          </p:nvGrpSpPr>
          <p:grpSpPr>
            <a:xfrm>
              <a:off x="1017666" y="2695004"/>
              <a:ext cx="1241816" cy="1034848"/>
              <a:chOff x="1017666" y="1609725"/>
              <a:chExt cx="1241816" cy="1034848"/>
            </a:xfrm>
          </p:grpSpPr>
          <p:sp>
            <p:nvSpPr>
              <p:cNvPr id="68" name="六边形 6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9" name="六边形 68"/>
              <p:cNvSpPr>
                <a:spLocks noChangeAspect="1"/>
              </p:cNvSpPr>
              <p:nvPr/>
            </p:nvSpPr>
            <p:spPr>
              <a:xfrm>
                <a:off x="1120174" y="1695149"/>
                <a:ext cx="1036800" cy="864000"/>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67" name="TextBox 66"/>
            <p:cNvSpPr txBox="1"/>
            <p:nvPr/>
          </p:nvSpPr>
          <p:spPr>
            <a:xfrm>
              <a:off x="1266026" y="305808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方法一</a:t>
              </a:r>
            </a:p>
          </p:txBody>
        </p:sp>
      </p:grpSp>
      <p:grpSp>
        <p:nvGrpSpPr>
          <p:cNvPr id="70" name="组合 69"/>
          <p:cNvGrpSpPr>
            <a:grpSpLocks noChangeAspect="1"/>
          </p:cNvGrpSpPr>
          <p:nvPr/>
        </p:nvGrpSpPr>
        <p:grpSpPr>
          <a:xfrm>
            <a:off x="3764492" y="2876418"/>
            <a:ext cx="1511451" cy="1260000"/>
            <a:chOff x="1017666" y="3929062"/>
            <a:chExt cx="1241816" cy="1034848"/>
          </a:xfrm>
        </p:grpSpPr>
        <p:grpSp>
          <p:nvGrpSpPr>
            <p:cNvPr id="71" name="组合 70"/>
            <p:cNvGrpSpPr/>
            <p:nvPr/>
          </p:nvGrpSpPr>
          <p:grpSpPr>
            <a:xfrm>
              <a:off x="1017666" y="3929062"/>
              <a:ext cx="1241816" cy="1034848"/>
              <a:chOff x="1017666" y="1609725"/>
              <a:chExt cx="1241816" cy="1034848"/>
            </a:xfrm>
          </p:grpSpPr>
          <p:sp>
            <p:nvSpPr>
              <p:cNvPr id="73" name="六边形 7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4" name="六边形 73"/>
              <p:cNvSpPr>
                <a:spLocks noChangeAspect="1"/>
              </p:cNvSpPr>
              <p:nvPr/>
            </p:nvSpPr>
            <p:spPr>
              <a:xfrm>
                <a:off x="1120174" y="1695149"/>
                <a:ext cx="1036800" cy="864000"/>
              </a:xfrm>
              <a:prstGeom prst="hex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72" name="TextBox 71"/>
            <p:cNvSpPr txBox="1"/>
            <p:nvPr/>
          </p:nvSpPr>
          <p:spPr>
            <a:xfrm>
              <a:off x="1257924" y="4274220"/>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方法四</a:t>
              </a:r>
            </a:p>
          </p:txBody>
        </p:sp>
      </p:grpSp>
      <p:grpSp>
        <p:nvGrpSpPr>
          <p:cNvPr id="75" name="组合 74"/>
          <p:cNvGrpSpPr>
            <a:grpSpLocks noChangeAspect="1"/>
          </p:cNvGrpSpPr>
          <p:nvPr/>
        </p:nvGrpSpPr>
        <p:grpSpPr>
          <a:xfrm>
            <a:off x="5064042" y="2179849"/>
            <a:ext cx="1511451" cy="1260000"/>
            <a:chOff x="1017666" y="2695004"/>
            <a:chExt cx="1241816" cy="1034848"/>
          </a:xfrm>
        </p:grpSpPr>
        <p:grpSp>
          <p:nvGrpSpPr>
            <p:cNvPr id="76" name="组合 75"/>
            <p:cNvGrpSpPr/>
            <p:nvPr/>
          </p:nvGrpSpPr>
          <p:grpSpPr>
            <a:xfrm>
              <a:off x="1017666" y="2695004"/>
              <a:ext cx="1241816" cy="1034848"/>
              <a:chOff x="1017666" y="1609725"/>
              <a:chExt cx="1241816" cy="1034848"/>
            </a:xfrm>
          </p:grpSpPr>
          <p:sp>
            <p:nvSpPr>
              <p:cNvPr id="78" name="六边形 7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9" name="六边形 78"/>
              <p:cNvSpPr>
                <a:spLocks noChangeAspect="1"/>
              </p:cNvSpPr>
              <p:nvPr/>
            </p:nvSpPr>
            <p:spPr>
              <a:xfrm>
                <a:off x="1120174" y="1695149"/>
                <a:ext cx="1036800" cy="864000"/>
              </a:xfrm>
              <a:prstGeom prst="hex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77" name="TextBox 76"/>
            <p:cNvSpPr txBox="1"/>
            <p:nvPr/>
          </p:nvSpPr>
          <p:spPr>
            <a:xfrm>
              <a:off x="1266026" y="305808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方法三</a:t>
              </a:r>
            </a:p>
          </p:txBody>
        </p:sp>
      </p:grpSp>
      <p:sp>
        <p:nvSpPr>
          <p:cNvPr id="80" name="Rectangle 13" descr="FD1DDF730CE4456e89755B07FE1653D0# #Rectangle 13"/>
          <p:cNvSpPr>
            <a:spLocks noChangeArrowheads="1"/>
          </p:cNvSpPr>
          <p:nvPr/>
        </p:nvSpPr>
        <p:spPr bwMode="auto">
          <a:xfrm>
            <a:off x="684468" y="985021"/>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Rectangle 13" descr="FD1DDF730CE4456e89755B07FE1653D0# #Rectangle 13"/>
          <p:cNvSpPr>
            <a:spLocks noChangeArrowheads="1"/>
          </p:cNvSpPr>
          <p:nvPr/>
        </p:nvSpPr>
        <p:spPr bwMode="auto">
          <a:xfrm>
            <a:off x="684469" y="1342357"/>
            <a:ext cx="1491091" cy="154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5531013" y="985021"/>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Rectangle 13" descr="FD1DDF730CE4456e89755B07FE1653D0# #Rectangle 13"/>
          <p:cNvSpPr>
            <a:spLocks noChangeArrowheads="1"/>
          </p:cNvSpPr>
          <p:nvPr/>
        </p:nvSpPr>
        <p:spPr bwMode="auto">
          <a:xfrm>
            <a:off x="5531013" y="1342356"/>
            <a:ext cx="2879279" cy="7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Rectangle 13" descr="FD1DDF730CE4456e89755B07FE1653D0# #Rectangle 13"/>
          <p:cNvSpPr>
            <a:spLocks noChangeArrowheads="1"/>
          </p:cNvSpPr>
          <p:nvPr/>
        </p:nvSpPr>
        <p:spPr bwMode="auto">
          <a:xfrm>
            <a:off x="694373" y="3558282"/>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694373" y="3915617"/>
            <a:ext cx="2821145" cy="7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Rectangle 13" descr="FD1DDF730CE4456e89755B07FE1653D0# #Rectangle 13"/>
          <p:cNvSpPr>
            <a:spLocks noChangeArrowheads="1"/>
          </p:cNvSpPr>
          <p:nvPr/>
        </p:nvSpPr>
        <p:spPr bwMode="auto">
          <a:xfrm>
            <a:off x="6754707" y="3013874"/>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Rectangle 13" descr="FD1DDF730CE4456e89755B07FE1653D0# #Rectangle 13"/>
          <p:cNvSpPr>
            <a:spLocks noChangeArrowheads="1"/>
          </p:cNvSpPr>
          <p:nvPr/>
        </p:nvSpPr>
        <p:spPr bwMode="auto">
          <a:xfrm>
            <a:off x="6754706" y="3371210"/>
            <a:ext cx="1727567" cy="122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780203" y="1323575"/>
            <a:ext cx="2439791" cy="856274"/>
            <a:chOff x="611560" y="1470144"/>
            <a:chExt cx="2440674" cy="856274"/>
          </a:xfrm>
        </p:grpSpPr>
        <p:cxnSp>
          <p:nvCxnSpPr>
            <p:cNvPr id="89" name="直接连接符 88"/>
            <p:cNvCxnSpPr/>
            <p:nvPr/>
          </p:nvCxnSpPr>
          <p:spPr>
            <a:xfrm>
              <a:off x="611560" y="1470144"/>
              <a:ext cx="187220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483768" y="1470144"/>
              <a:ext cx="568466" cy="85627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flipH="1">
            <a:off x="5099120" y="1323575"/>
            <a:ext cx="3311171" cy="453534"/>
            <a:chOff x="-380931" y="1470144"/>
            <a:chExt cx="3312368" cy="453534"/>
          </a:xfrm>
        </p:grpSpPr>
        <p:cxnSp>
          <p:nvCxnSpPr>
            <p:cNvPr id="92" name="直接连接符 91"/>
            <p:cNvCxnSpPr/>
            <p:nvPr/>
          </p:nvCxnSpPr>
          <p:spPr>
            <a:xfrm>
              <a:off x="-380931" y="1470144"/>
              <a:ext cx="28646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483767" y="1470144"/>
              <a:ext cx="447670" cy="45353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94" name="直接连接符 93"/>
          <p:cNvCxnSpPr/>
          <p:nvPr/>
        </p:nvCxnSpPr>
        <p:spPr>
          <a:xfrm>
            <a:off x="780203" y="3892990"/>
            <a:ext cx="3167206"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6311011" y="3352428"/>
            <a:ext cx="213168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49063703"/>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1+#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right)">
                                      <p:cBhvr>
                                        <p:cTn id="24" dur="1000"/>
                                        <p:tgtEl>
                                          <p:spTgt spid="88"/>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down)">
                                      <p:cBhvr>
                                        <p:cTn id="38" dur="1000"/>
                                        <p:tgtEl>
                                          <p:spTgt spid="91"/>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1000"/>
                                        <p:tgtEl>
                                          <p:spTgt spid="83"/>
                                        </p:tgtEl>
                                      </p:cBhvr>
                                    </p:animEffect>
                                    <p:anim calcmode="lin" valueType="num">
                                      <p:cBhvr>
                                        <p:cTn id="42" dur="1000" fill="hold"/>
                                        <p:tgtEl>
                                          <p:spTgt spid="83"/>
                                        </p:tgtEl>
                                        <p:attrNameLst>
                                          <p:attrName>ppt_x</p:attrName>
                                        </p:attrNameLst>
                                      </p:cBhvr>
                                      <p:tavLst>
                                        <p:tav tm="0">
                                          <p:val>
                                            <p:strVal val="#ppt_x"/>
                                          </p:val>
                                        </p:tav>
                                        <p:tav tm="100000">
                                          <p:val>
                                            <p:strVal val="#ppt_x"/>
                                          </p:val>
                                        </p:tav>
                                      </p:tavLst>
                                    </p:anim>
                                    <p:anim calcmode="lin" valueType="num">
                                      <p:cBhvr>
                                        <p:cTn id="43" dur="1000" fill="hold"/>
                                        <p:tgtEl>
                                          <p:spTgt spid="8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1000"/>
                                        <p:tgtEl>
                                          <p:spTgt spid="82"/>
                                        </p:tgtEl>
                                      </p:cBhvr>
                                    </p:animEffect>
                                    <p:anim calcmode="lin" valueType="num">
                                      <p:cBhvr>
                                        <p:cTn id="47" dur="1000" fill="hold"/>
                                        <p:tgtEl>
                                          <p:spTgt spid="82"/>
                                        </p:tgtEl>
                                        <p:attrNameLst>
                                          <p:attrName>ppt_x</p:attrName>
                                        </p:attrNameLst>
                                      </p:cBhvr>
                                      <p:tavLst>
                                        <p:tav tm="0">
                                          <p:val>
                                            <p:strVal val="#ppt_x"/>
                                          </p:val>
                                        </p:tav>
                                        <p:tav tm="100000">
                                          <p:val>
                                            <p:strVal val="#ppt_x"/>
                                          </p:val>
                                        </p:tav>
                                      </p:tavLst>
                                    </p:anim>
                                    <p:anim calcmode="lin" valueType="num">
                                      <p:cBhvr>
                                        <p:cTn id="48" dur="10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right)">
                                      <p:cBhvr>
                                        <p:cTn id="52" dur="1000"/>
                                        <p:tgtEl>
                                          <p:spTgt spid="94"/>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1000"/>
                                        <p:tgtEl>
                                          <p:spTgt spid="84"/>
                                        </p:tgtEl>
                                      </p:cBhvr>
                                    </p:animEffect>
                                    <p:anim calcmode="lin" valueType="num">
                                      <p:cBhvr>
                                        <p:cTn id="56" dur="1000" fill="hold"/>
                                        <p:tgtEl>
                                          <p:spTgt spid="84"/>
                                        </p:tgtEl>
                                        <p:attrNameLst>
                                          <p:attrName>ppt_x</p:attrName>
                                        </p:attrNameLst>
                                      </p:cBhvr>
                                      <p:tavLst>
                                        <p:tav tm="0">
                                          <p:val>
                                            <p:strVal val="#ppt_x"/>
                                          </p:val>
                                        </p:tav>
                                        <p:tav tm="100000">
                                          <p:val>
                                            <p:strVal val="#ppt_x"/>
                                          </p:val>
                                        </p:tav>
                                      </p:tavLst>
                                    </p:anim>
                                    <p:anim calcmode="lin" valueType="num">
                                      <p:cBhvr>
                                        <p:cTn id="57" dur="1000" fill="hold"/>
                                        <p:tgtEl>
                                          <p:spTgt spid="8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1000"/>
                                        <p:tgtEl>
                                          <p:spTgt spid="85"/>
                                        </p:tgtEl>
                                      </p:cBhvr>
                                    </p:animEffect>
                                    <p:anim calcmode="lin" valueType="num">
                                      <p:cBhvr>
                                        <p:cTn id="61" dur="1000" fill="hold"/>
                                        <p:tgtEl>
                                          <p:spTgt spid="85"/>
                                        </p:tgtEl>
                                        <p:attrNameLst>
                                          <p:attrName>ppt_x</p:attrName>
                                        </p:attrNameLst>
                                      </p:cBhvr>
                                      <p:tavLst>
                                        <p:tav tm="0">
                                          <p:val>
                                            <p:strVal val="#ppt_x"/>
                                          </p:val>
                                        </p:tav>
                                        <p:tav tm="100000">
                                          <p:val>
                                            <p:strVal val="#ppt_x"/>
                                          </p:val>
                                        </p:tav>
                                      </p:tavLst>
                                    </p:anim>
                                    <p:anim calcmode="lin" valueType="num">
                                      <p:cBhvr>
                                        <p:cTn id="62" dur="1000" fill="hold"/>
                                        <p:tgtEl>
                                          <p:spTgt spid="85"/>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95"/>
                                        </p:tgtEl>
                                        <p:attrNameLst>
                                          <p:attrName>style.visibility</p:attrName>
                                        </p:attrNameLst>
                                      </p:cBhvr>
                                      <p:to>
                                        <p:strVal val="visible"/>
                                      </p:to>
                                    </p:set>
                                    <p:animEffect transition="in" filter="wipe(left)">
                                      <p:cBhvr>
                                        <p:cTn id="66" dur="1000"/>
                                        <p:tgtEl>
                                          <p:spTgt spid="95"/>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sz="1012"/>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sz="1012"/>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sz="1012"/>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sz="1012"/>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sz="1012"/>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sz="1012"/>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sz="1012"/>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sz="1012"/>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sz="1012"/>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sz="1012"/>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sz="1012"/>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sz="1012"/>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sz="1012"/>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sz="1012"/>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sz="1012"/>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sz="1012"/>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sz="1012"/>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sz="1012"/>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sz="1012"/>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sz="1012"/>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sz="1012"/>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sz="1012"/>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sz="1012"/>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sz="1012"/>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sz="1012"/>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sz="1012"/>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sz="1012"/>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sz="1012"/>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sz="1012"/>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sz="1012"/>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sz="1012"/>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sz="1012"/>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sz="1012"/>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sz="1012"/>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sz="1012"/>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sz="1012"/>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sz="1012"/>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sz="1012"/>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sz="1012"/>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sz="1012"/>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sz="1012"/>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sz="1012"/>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sz="1012"/>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sz="1012"/>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sz="1012"/>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sz="1012"/>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sz="1012"/>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sz="1012"/>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sz="1012"/>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sz="1012"/>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sz="1012"/>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sz="1012"/>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sz="1012"/>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sz="1012"/>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sz="1012"/>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sz="1012"/>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sz="1012"/>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sz="1012"/>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sz="1012"/>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sz="1012"/>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sz="1012"/>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sz="1012"/>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endParaRPr lang="zh-CN" altLang="en-US" sz="1012"/>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endParaRPr lang="zh-CN" altLang="en-US" sz="1012"/>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endParaRPr lang="zh-CN" altLang="en-US" sz="1012"/>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endParaRPr lang="zh-CN" altLang="en-US" sz="1012"/>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r>
              <a:rPr lang="zh-CN" altLang="en-US" sz="1425"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492689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3" name="标题 2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0326233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r="10099"/>
          <a:stretch/>
        </p:blipFill>
        <p:spPr>
          <a:xfrm flipH="1">
            <a:off x="-12700" y="3363615"/>
            <a:ext cx="9156700" cy="1779885"/>
          </a:xfrm>
          <a:prstGeom prst="rect">
            <a:avLst/>
          </a:prstGeom>
        </p:spPr>
      </p:pic>
      <p:sp>
        <p:nvSpPr>
          <p:cNvPr id="18" name="MH_Others_1"/>
          <p:cNvSpPr txBox="1"/>
          <p:nvPr>
            <p:custDataLst>
              <p:tags r:id="rId1"/>
            </p:custDataLst>
          </p:nvPr>
        </p:nvSpPr>
        <p:spPr>
          <a:xfrm>
            <a:off x="2540853" y="848544"/>
            <a:ext cx="2605216" cy="461665"/>
          </a:xfrm>
          <a:prstGeom prst="rect">
            <a:avLst/>
          </a:prstGeom>
          <a:noFill/>
        </p:spPr>
        <p:txBody>
          <a:bodyPr wrap="square">
            <a:spAutoFit/>
          </a:bodyPr>
          <a:lstStyle/>
          <a:p>
            <a:pPr>
              <a:defRPr/>
            </a:pPr>
            <a:r>
              <a:rPr lang="en-US" altLang="zh-CN" sz="2400" spc="300" dirty="0">
                <a:solidFill>
                  <a:srgbClr val="6CB100"/>
                </a:solidFill>
                <a:latin typeface="微软雅黑" panose="020B0503020204020204" pitchFamily="34" charset="-122"/>
                <a:ea typeface="微软雅黑" panose="020B0503020204020204" pitchFamily="34" charset="-122"/>
              </a:rPr>
              <a:t>CONTENTS</a:t>
            </a:r>
            <a:endParaRPr lang="zh-CN" altLang="en-US" sz="2400" spc="300" dirty="0">
              <a:solidFill>
                <a:srgbClr val="6CB100"/>
              </a:solidFill>
              <a:latin typeface="微软雅黑" panose="020B0503020204020204" pitchFamily="34" charset="-122"/>
              <a:ea typeface="微软雅黑" panose="020B0503020204020204" pitchFamily="34" charset="-122"/>
            </a:endParaRPr>
          </a:p>
        </p:txBody>
      </p:sp>
      <p:sp>
        <p:nvSpPr>
          <p:cNvPr id="19" name="MH_Others_2"/>
          <p:cNvSpPr txBox="1">
            <a:spLocks noChangeArrowheads="1"/>
          </p:cNvSpPr>
          <p:nvPr>
            <p:custDataLst>
              <p:tags r:id="rId2"/>
            </p:custDataLst>
          </p:nvPr>
        </p:nvSpPr>
        <p:spPr bwMode="auto">
          <a:xfrm>
            <a:off x="824692" y="643349"/>
            <a:ext cx="18521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4000" b="1" dirty="0" smtClean="0">
                <a:solidFill>
                  <a:schemeClr val="accent1"/>
                </a:solidFill>
                <a:latin typeface="微软雅黑" panose="020B0503020204020204" pitchFamily="34" charset="-122"/>
                <a:ea typeface="微软雅黑" panose="020B0503020204020204" pitchFamily="34" charset="-122"/>
              </a:rPr>
              <a:t>过渡页</a:t>
            </a:r>
            <a:endParaRPr lang="zh-CN" altLang="en-US" sz="4000" b="1" dirty="0">
              <a:solidFill>
                <a:schemeClr val="accent1"/>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909467" y="1958537"/>
            <a:ext cx="4424927" cy="742477"/>
            <a:chOff x="1441859" y="986571"/>
            <a:chExt cx="3255524" cy="546258"/>
          </a:xfrm>
        </p:grpSpPr>
        <p:sp>
          <p:nvSpPr>
            <p:cNvPr id="20" name="MH_Number_1">
              <a:hlinkClick r:id="rId9" action="ppaction://hlinksldjump"/>
            </p:cNvPr>
            <p:cNvSpPr/>
            <p:nvPr>
              <p:custDataLst>
                <p:tags r:id="rId3"/>
              </p:custDataLst>
            </p:nvPr>
          </p:nvSpPr>
          <p:spPr>
            <a:xfrm>
              <a:off x="1441859" y="986571"/>
              <a:ext cx="583454" cy="5462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b="1" dirty="0" smtClean="0">
                  <a:solidFill>
                    <a:srgbClr val="FFFFFF"/>
                  </a:solidFill>
                  <a:latin typeface="Times New Roman" panose="02020603050405020304" pitchFamily="18" charset="0"/>
                  <a:ea typeface="华文行楷" panose="02010800040101010101" pitchFamily="2" charset="-122"/>
                  <a:cs typeface="Times New Roman" panose="02020603050405020304" pitchFamily="18" charset="0"/>
                </a:rPr>
                <a:t>02</a:t>
              </a:r>
              <a:endParaRPr lang="zh-CN" altLang="en-US" sz="4800" b="1" dirty="0">
                <a:solidFill>
                  <a:srgbClr val="FFFFFF"/>
                </a:solidFill>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21" name="MH_Entry_1">
              <a:hlinkClick r:id="rId9" action="ppaction://hlinksldjump"/>
            </p:cNvPr>
            <p:cNvSpPr/>
            <p:nvPr>
              <p:custDataLst>
                <p:tags r:id="rId4"/>
              </p:custDataLst>
            </p:nvPr>
          </p:nvSpPr>
          <p:spPr>
            <a:xfrm>
              <a:off x="2118229" y="986571"/>
              <a:ext cx="2579154" cy="546258"/>
            </a:xfrm>
            <a:custGeom>
              <a:avLst/>
              <a:gdLst>
                <a:gd name="connsiteX0" fmla="*/ 173660 w 4009922"/>
                <a:gd name="connsiteY0" fmla="*/ 53464 h 850589"/>
                <a:gd name="connsiteX1" fmla="*/ 173660 w 4009922"/>
                <a:gd name="connsiteY1" fmla="*/ 797124 h 850589"/>
                <a:gd name="connsiteX2" fmla="*/ 3529010 w 4009922"/>
                <a:gd name="connsiteY2" fmla="*/ 797124 h 850589"/>
                <a:gd name="connsiteX3" fmla="*/ 3953660 w 4009922"/>
                <a:gd name="connsiteY3" fmla="*/ 456982 h 850589"/>
                <a:gd name="connsiteX4" fmla="*/ 3953660 w 4009922"/>
                <a:gd name="connsiteY4" fmla="*/ 393607 h 850589"/>
                <a:gd name="connsiteX5" fmla="*/ 3529010 w 4009922"/>
                <a:gd name="connsiteY5" fmla="*/ 53464 h 850589"/>
                <a:gd name="connsiteX6" fmla="*/ 0 w 4009922"/>
                <a:gd name="connsiteY6" fmla="*/ 0 h 850589"/>
                <a:gd name="connsiteX7" fmla="*/ 3559442 w 4009922"/>
                <a:gd name="connsiteY7" fmla="*/ 0 h 850589"/>
                <a:gd name="connsiteX8" fmla="*/ 4009922 w 4009922"/>
                <a:gd name="connsiteY8" fmla="*/ 389051 h 850589"/>
                <a:gd name="connsiteX9" fmla="*/ 4009922 w 4009922"/>
                <a:gd name="connsiteY9" fmla="*/ 461539 h 850589"/>
                <a:gd name="connsiteX10" fmla="*/ 3559442 w 4009922"/>
                <a:gd name="connsiteY10" fmla="*/ 850589 h 850589"/>
                <a:gd name="connsiteX11" fmla="*/ 0 w 4009922"/>
                <a:gd name="connsiteY11" fmla="*/ 850589 h 85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09922" h="850589">
                  <a:moveTo>
                    <a:pt x="173660" y="53464"/>
                  </a:moveTo>
                  <a:lnTo>
                    <a:pt x="173660" y="797124"/>
                  </a:lnTo>
                  <a:lnTo>
                    <a:pt x="3529010" y="797124"/>
                  </a:lnTo>
                  <a:cubicBezTo>
                    <a:pt x="3763537" y="797124"/>
                    <a:pt x="3953660" y="644837"/>
                    <a:pt x="3953660" y="456982"/>
                  </a:cubicBezTo>
                  <a:lnTo>
                    <a:pt x="3953660" y="393607"/>
                  </a:lnTo>
                  <a:cubicBezTo>
                    <a:pt x="3953660" y="205751"/>
                    <a:pt x="3763537" y="53464"/>
                    <a:pt x="3529010" y="53464"/>
                  </a:cubicBezTo>
                  <a:close/>
                  <a:moveTo>
                    <a:pt x="0" y="0"/>
                  </a:moveTo>
                  <a:lnTo>
                    <a:pt x="3559442" y="0"/>
                  </a:lnTo>
                  <a:cubicBezTo>
                    <a:pt x="3808235" y="0"/>
                    <a:pt x="4009922" y="174184"/>
                    <a:pt x="4009922" y="389051"/>
                  </a:cubicBezTo>
                  <a:lnTo>
                    <a:pt x="4009922" y="461539"/>
                  </a:lnTo>
                  <a:cubicBezTo>
                    <a:pt x="4009922" y="676405"/>
                    <a:pt x="3808235" y="850589"/>
                    <a:pt x="3559442" y="850589"/>
                  </a:cubicBezTo>
                  <a:lnTo>
                    <a:pt x="0" y="850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0" rIns="135000" bIns="0" anchor="ctr">
              <a:noAutofit/>
            </a:bodyPr>
            <a:lstStyle/>
            <a:p>
              <a:pPr algn="ctr">
                <a:defRPr/>
              </a:pPr>
              <a:r>
                <a:rPr lang="zh-CN" altLang="en-US" sz="2800" b="1" dirty="0">
                  <a:solidFill>
                    <a:schemeClr val="tx1"/>
                  </a:solidFill>
                  <a:latin typeface="+mn-ea"/>
                </a:rPr>
                <a:t>此处输入您的标题</a:t>
              </a:r>
            </a:p>
          </p:txBody>
        </p:sp>
        <p:grpSp>
          <p:nvGrpSpPr>
            <p:cNvPr id="22" name="MH_Others_3"/>
            <p:cNvGrpSpPr>
              <a:grpSpLocks/>
            </p:cNvGrpSpPr>
            <p:nvPr>
              <p:custDataLst>
                <p:tags r:id="rId5"/>
              </p:custDataLst>
            </p:nvPr>
          </p:nvGrpSpPr>
          <p:grpSpPr bwMode="auto">
            <a:xfrm rot="5400000">
              <a:off x="2062072" y="1020268"/>
              <a:ext cx="50032" cy="223610"/>
              <a:chOff x="1378212" y="909628"/>
              <a:chExt cx="177419" cy="553852"/>
            </a:xfrm>
          </p:grpSpPr>
          <p:sp>
            <p:nvSpPr>
              <p:cNvPr id="23" name="椭圆 22"/>
              <p:cNvSpPr/>
              <p:nvPr/>
            </p:nvSpPr>
            <p:spPr>
              <a:xfrm rot="4460462">
                <a:off x="1378405" y="1286257"/>
                <a:ext cx="177030"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4" name="椭圆 23"/>
              <p:cNvSpPr/>
              <p:nvPr/>
            </p:nvSpPr>
            <p:spPr>
              <a:xfrm rot="4460462">
                <a:off x="1393583" y="894261"/>
                <a:ext cx="146682" cy="1774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25" name="组合 11"/>
              <p:cNvGrpSpPr>
                <a:grpSpLocks/>
              </p:cNvGrpSpPr>
              <p:nvPr/>
            </p:nvGrpSpPr>
            <p:grpSpPr bwMode="auto">
              <a:xfrm rot="5441149">
                <a:off x="1224813" y="1132570"/>
                <a:ext cx="481266" cy="136526"/>
                <a:chOff x="4345373" y="2103008"/>
                <a:chExt cx="433998" cy="113793"/>
              </a:xfrm>
            </p:grpSpPr>
            <p:sp>
              <p:nvSpPr>
                <p:cNvPr id="26" name="椭圆 25"/>
                <p:cNvSpPr/>
                <p:nvPr/>
              </p:nvSpPr>
              <p:spPr>
                <a:xfrm>
                  <a:off x="4683481" y="2103008"/>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7" name="椭圆 26"/>
                <p:cNvSpPr/>
                <p:nvPr/>
              </p:nvSpPr>
              <p:spPr>
                <a:xfrm>
                  <a:off x="4345373" y="2108296"/>
                  <a:ext cx="95890" cy="107635"/>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28" name="矩形 27"/>
                <p:cNvSpPr/>
                <p:nvPr/>
              </p:nvSpPr>
              <p:spPr>
                <a:xfrm>
                  <a:off x="4372940" y="2144920"/>
                  <a:ext cx="360333" cy="71881"/>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nvGrpSpPr>
            <p:cNvPr id="29" name="MH_Others_4"/>
            <p:cNvGrpSpPr>
              <a:grpSpLocks/>
            </p:cNvGrpSpPr>
            <p:nvPr>
              <p:custDataLst>
                <p:tags r:id="rId6"/>
              </p:custDataLst>
            </p:nvPr>
          </p:nvGrpSpPr>
          <p:grpSpPr bwMode="auto">
            <a:xfrm rot="5400000">
              <a:off x="2047777" y="1275400"/>
              <a:ext cx="51052" cy="224629"/>
              <a:chOff x="1378217" y="929858"/>
              <a:chExt cx="177417" cy="553851"/>
            </a:xfrm>
          </p:grpSpPr>
          <p:sp>
            <p:nvSpPr>
              <p:cNvPr id="30" name="椭圆 29"/>
              <p:cNvSpPr/>
              <p:nvPr/>
            </p:nvSpPr>
            <p:spPr>
              <a:xfrm rot="4460462">
                <a:off x="1378812" y="1306889"/>
                <a:ext cx="17622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1" name="椭圆 30"/>
              <p:cNvSpPr/>
              <p:nvPr/>
            </p:nvSpPr>
            <p:spPr>
              <a:xfrm rot="4460462">
                <a:off x="1393918" y="914158"/>
                <a:ext cx="146015" cy="17741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nvGrpSpPr>
              <p:cNvPr id="32" name="组合 18"/>
              <p:cNvGrpSpPr>
                <a:grpSpLocks/>
              </p:cNvGrpSpPr>
              <p:nvPr/>
            </p:nvGrpSpPr>
            <p:grpSpPr bwMode="auto">
              <a:xfrm rot="5441149">
                <a:off x="1224813" y="1132570"/>
                <a:ext cx="481266" cy="136526"/>
                <a:chOff x="4345373" y="2103031"/>
                <a:chExt cx="433988" cy="125247"/>
              </a:xfrm>
            </p:grpSpPr>
            <p:sp>
              <p:nvSpPr>
                <p:cNvPr id="33" name="椭圆 32"/>
                <p:cNvSpPr/>
                <p:nvPr/>
              </p:nvSpPr>
              <p:spPr>
                <a:xfrm>
                  <a:off x="4683473" y="2103031"/>
                  <a:ext cx="95888" cy="107637"/>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4" name="椭圆 33"/>
                <p:cNvSpPr/>
                <p:nvPr/>
              </p:nvSpPr>
              <p:spPr>
                <a:xfrm>
                  <a:off x="4345373" y="2108314"/>
                  <a:ext cx="95889" cy="107636"/>
                </a:xfrm>
                <a:prstGeom prst="ellipse">
                  <a:avLst/>
                </a:prstGeom>
                <a:gradFill flip="none" rotWithShape="1">
                  <a:gsLst>
                    <a:gs pos="51000">
                      <a:schemeClr val="tx1">
                        <a:lumMod val="65000"/>
                        <a:lumOff val="35000"/>
                      </a:schemeClr>
                    </a:gs>
                    <a:gs pos="20000">
                      <a:schemeClr val="bg1">
                        <a:lumMod val="50000"/>
                      </a:schemeClr>
                    </a:gs>
                    <a:gs pos="86000">
                      <a:schemeClr val="bg1">
                        <a:lumMod val="65000"/>
                      </a:schemeClr>
                    </a:gs>
                  </a:gsLst>
                  <a:path path="circle">
                    <a:fillToRect l="100000" t="100000"/>
                  </a:path>
                  <a:tileRect r="-100000" b="-100000"/>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sp>
              <p:nvSpPr>
                <p:cNvPr id="35" name="矩形 34"/>
                <p:cNvSpPr/>
                <p:nvPr/>
              </p:nvSpPr>
              <p:spPr>
                <a:xfrm>
                  <a:off x="4409119" y="2154899"/>
                  <a:ext cx="360965" cy="73379"/>
                </a:xfrm>
                <a:prstGeom prst="rect">
                  <a:avLst/>
                </a:prstGeom>
                <a:gradFill flip="none" rotWithShape="1">
                  <a:gsLst>
                    <a:gs pos="57000">
                      <a:schemeClr val="bg1">
                        <a:lumMod val="85000"/>
                      </a:schemeClr>
                    </a:gs>
                    <a:gs pos="9000">
                      <a:schemeClr val="tx1">
                        <a:lumMod val="85000"/>
                        <a:lumOff val="15000"/>
                      </a:schemeClr>
                    </a:gs>
                    <a:gs pos="98000">
                      <a:schemeClr val="tx1">
                        <a:lumMod val="85000"/>
                        <a:lumOff val="15000"/>
                      </a:schemeClr>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a:defRPr/>
                  </a:pPr>
                  <a:endParaRPr lang="zh-CN" altLang="en-US" sz="1400" b="1">
                    <a:solidFill>
                      <a:schemeClr val="tx1"/>
                    </a:solidFill>
                    <a:latin typeface="+mn-ea"/>
                    <a:cs typeface="Times New Roman" panose="02020603050405020304" pitchFamily="18" charset="0"/>
                  </a:endParaRPr>
                </a:p>
              </p:txBody>
            </p:sp>
          </p:grpSp>
        </p:grpSp>
      </p:grpSp>
      <p:pic>
        <p:nvPicPr>
          <p:cNvPr id="6" name="图片 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164653" y="2343214"/>
            <a:ext cx="2419758" cy="2186120"/>
          </a:xfrm>
          <a:prstGeom prst="rect">
            <a:avLst/>
          </a:prstGeom>
          <a:effectLst>
            <a:reflection blurRad="6350" stA="52000" endA="300" endPos="35000" dir="5400000" sy="-100000" algn="bl" rotWithShape="0"/>
          </a:effectLst>
        </p:spPr>
      </p:pic>
      <p:sp>
        <p:nvSpPr>
          <p:cNvPr id="2" name="文本框 1"/>
          <p:cNvSpPr txBox="1"/>
          <p:nvPr/>
        </p:nvSpPr>
        <p:spPr>
          <a:xfrm>
            <a:off x="1214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4" name="文本框 83"/>
          <p:cNvSpPr txBox="1"/>
          <p:nvPr/>
        </p:nvSpPr>
        <p:spPr>
          <a:xfrm>
            <a:off x="2992049" y="3023665"/>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89" name="文本框 88"/>
          <p:cNvSpPr txBox="1"/>
          <p:nvPr/>
        </p:nvSpPr>
        <p:spPr>
          <a:xfrm>
            <a:off x="1214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
        <p:nvSpPr>
          <p:cNvPr id="90" name="文本框 89"/>
          <p:cNvSpPr txBox="1"/>
          <p:nvPr/>
        </p:nvSpPr>
        <p:spPr>
          <a:xfrm>
            <a:off x="2992049" y="3496417"/>
            <a:ext cx="1550424" cy="307777"/>
          </a:xfrm>
          <a:prstGeom prst="rect">
            <a:avLst/>
          </a:prstGeom>
          <a:noFill/>
        </p:spPr>
        <p:txBody>
          <a:bodyPr wrap="none" rtlCol="0">
            <a:spAutoFit/>
          </a:bodyPr>
          <a:lstStyle/>
          <a:p>
            <a:pPr marL="285750" indent="-285750">
              <a:buFont typeface="Wingdings" panose="05000000000000000000" pitchFamily="2" charset="2"/>
              <a:buChar char="Ø"/>
            </a:pPr>
            <a:r>
              <a:rPr lang="zh-CN" altLang="en-US" sz="1400" dirty="0" smtClean="0"/>
              <a:t>单击添加文字</a:t>
            </a:r>
            <a:endParaRPr lang="zh-CN" altLang="en-US" sz="1400" dirty="0"/>
          </a:p>
        </p:txBody>
      </p:sp>
    </p:spTree>
    <p:extLst>
      <p:ext uri="{BB962C8B-B14F-4D97-AF65-F5344CB8AC3E}">
        <p14:creationId xmlns:p14="http://schemas.microsoft.com/office/powerpoint/2010/main" val="388492581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 calcmode="lin" valueType="num">
                                      <p:cBhvr additive="base">
                                        <p:cTn id="18" dur="750" fill="hold"/>
                                        <p:tgtEl>
                                          <p:spTgt spid="85"/>
                                        </p:tgtEl>
                                        <p:attrNameLst>
                                          <p:attrName>ppt_x</p:attrName>
                                        </p:attrNameLst>
                                      </p:cBhvr>
                                      <p:tavLst>
                                        <p:tav tm="0">
                                          <p:val>
                                            <p:strVal val="0-#ppt_w/2"/>
                                          </p:val>
                                        </p:tav>
                                        <p:tav tm="100000">
                                          <p:val>
                                            <p:strVal val="#ppt_x"/>
                                          </p:val>
                                        </p:tav>
                                      </p:tavLst>
                                    </p:anim>
                                    <p:anim calcmode="lin" valueType="num">
                                      <p:cBhvr additive="base">
                                        <p:cTn id="19" dur="750" fill="hold"/>
                                        <p:tgtEl>
                                          <p:spTgt spid="85"/>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additive="base">
                                        <p:cTn id="33" dur="500" fill="hold"/>
                                        <p:tgtEl>
                                          <p:spTgt spid="89"/>
                                        </p:tgtEl>
                                        <p:attrNameLst>
                                          <p:attrName>ppt_x</p:attrName>
                                        </p:attrNameLst>
                                      </p:cBhvr>
                                      <p:tavLst>
                                        <p:tav tm="0">
                                          <p:val>
                                            <p:strVal val="#ppt_x"/>
                                          </p:val>
                                        </p:tav>
                                        <p:tav tm="100000">
                                          <p:val>
                                            <p:strVal val="#ppt_x"/>
                                          </p:val>
                                        </p:tav>
                                      </p:tavLst>
                                    </p:anim>
                                    <p:anim calcmode="lin" valueType="num">
                                      <p:cBhvr additive="base">
                                        <p:cTn id="34" dur="500" fill="hold"/>
                                        <p:tgtEl>
                                          <p:spTgt spid="89"/>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p:bldP spid="84" grpId="0"/>
      <p:bldP spid="89" grpId="0"/>
      <p:bldP spid="9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88"/>
  <p:tag name="MH_SECTIONID" val="289,290,291,292,"/>
</p:tagLst>
</file>

<file path=ppt/tags/tag10.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11.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12.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15.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16.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19.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0.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1.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2.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5.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6.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7.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28.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0.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1.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2.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3.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4.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7.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8.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39.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4.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43.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5.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7.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OTHERS"/>
  <p:tag name="ID" val="547145"/>
</p:tagLst>
</file>

<file path=ppt/tags/tag8.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NUMBER"/>
  <p:tag name="ID" val="547145"/>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113151707"/>
  <p:tag name="MH_LIBRARY" val="CONTENTS"/>
  <p:tag name="MH_TYPE" val="ENTRY"/>
  <p:tag name="ID" val="547145"/>
  <p:tag name="MH_ORDER" val="2"/>
</p:tagLst>
</file>

<file path=ppt/theme/theme1.xml><?xml version="1.0" encoding="utf-8"?>
<a:theme xmlns:a="http://schemas.openxmlformats.org/drawingml/2006/main" name="第一PPT，www.1ppt.com">
  <a:themeElements>
    <a:clrScheme name="自定义 94">
      <a:dk1>
        <a:sysClr val="windowText" lastClr="000000"/>
      </a:dk1>
      <a:lt1>
        <a:sysClr val="window" lastClr="FFFFFF"/>
      </a:lt1>
      <a:dk2>
        <a:srgbClr val="44546A"/>
      </a:dk2>
      <a:lt2>
        <a:srgbClr val="E7E6E6"/>
      </a:lt2>
      <a:accent1>
        <a:srgbClr val="0093E0"/>
      </a:accent1>
      <a:accent2>
        <a:srgbClr val="6CB100"/>
      </a:accent2>
      <a:accent3>
        <a:srgbClr val="0093E0"/>
      </a:accent3>
      <a:accent4>
        <a:srgbClr val="6CB1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4978</Words>
  <Application>Microsoft Office PowerPoint</Application>
  <PresentationFormat>全屏显示(16:9)</PresentationFormat>
  <Paragraphs>327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中国移动</dc:title>
  <dc:creator>第一PPT</dc:creator>
  <cp:keywords>www.1ppt.com</cp:keywords>
  <cp:lastModifiedBy>Windows User</cp:lastModifiedBy>
  <cp:revision>14</cp:revision>
  <dcterms:created xsi:type="dcterms:W3CDTF">2016-12-25T02:27:54Z</dcterms:created>
  <dcterms:modified xsi:type="dcterms:W3CDTF">2019-03-04T05:44:58Z</dcterms:modified>
</cp:coreProperties>
</file>