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69" r:id="rId17"/>
    <p:sldId id="273" r:id="rId18"/>
    <p:sldId id="272" r:id="rId19"/>
    <p:sldId id="274" r:id="rId20"/>
    <p:sldId id="275" r:id="rId21"/>
    <p:sldId id="271" r:id="rId22"/>
    <p:sldId id="276" r:id="rId23"/>
    <p:sldId id="278" r:id="rId24"/>
    <p:sldId id="279" r:id="rId25"/>
    <p:sldId id="280" r:id="rId26"/>
    <p:sldId id="277"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6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76655"/>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76655"/>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76655"/>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76655"/>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236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272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901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895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06485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17993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23162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3394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88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46650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2489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100364" y="64223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503633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837305" y="3387725"/>
            <a:ext cx="888365" cy="888365"/>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54" name="组合 53"/>
          <p:cNvGrpSpPr/>
          <p:nvPr/>
        </p:nvGrpSpPr>
        <p:grpSpPr>
          <a:xfrm>
            <a:off x="920115" y="1074420"/>
            <a:ext cx="3556635" cy="3556635"/>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7" name="组合 6"/>
          <p:cNvGrpSpPr/>
          <p:nvPr/>
        </p:nvGrpSpPr>
        <p:grpSpPr>
          <a:xfrm>
            <a:off x="4385945" y="974090"/>
            <a:ext cx="618490" cy="61849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3" name="组合 12"/>
          <p:cNvGrpSpPr/>
          <p:nvPr/>
        </p:nvGrpSpPr>
        <p:grpSpPr>
          <a:xfrm>
            <a:off x="767715" y="5107305"/>
            <a:ext cx="1057275" cy="105727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6" name="组合 15"/>
          <p:cNvGrpSpPr/>
          <p:nvPr/>
        </p:nvGrpSpPr>
        <p:grpSpPr>
          <a:xfrm>
            <a:off x="2159000" y="4890770"/>
            <a:ext cx="717550" cy="71755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pic>
        <p:nvPicPr>
          <p:cNvPr id="19" name="图片 18" descr="9feb2405c9abfd92b 7db1a6c0b6762c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21740" y="1250950"/>
            <a:ext cx="3177540" cy="3204210"/>
          </a:xfrm>
          <a:prstGeom prst="rect">
            <a:avLst/>
          </a:prstGeom>
        </p:spPr>
      </p:pic>
      <p:sp>
        <p:nvSpPr>
          <p:cNvPr id="20" name="前言"/>
          <p:cNvSpPr>
            <a:spLocks noChangeArrowheads="1"/>
          </p:cNvSpPr>
          <p:nvPr/>
        </p:nvSpPr>
        <p:spPr bwMode="auto">
          <a:xfrm>
            <a:off x="4534960" y="2330449"/>
            <a:ext cx="7407368" cy="927922"/>
          </a:xfrm>
          <a:prstGeom prst="rect">
            <a:avLst/>
          </a:prstGeom>
          <a:noFill/>
          <a:ln w="9525">
            <a:noFill/>
            <a:bevel/>
          </a:ln>
        </p:spPr>
        <p:txBody>
          <a:bodyPr wrap="none" lIns="95990" tIns="47994" rIns="95990" bIns="47994">
            <a:spAutoFit/>
          </a:bodyPr>
          <a:lstStyle/>
          <a:p>
            <a:pPr algn="ctr"/>
            <a:r>
              <a:rPr lang="zh-CN" altLang="en-US" sz="5400" dirty="0">
                <a:solidFill>
                  <a:srgbClr val="076655"/>
                </a:solidFill>
                <a:latin typeface="方正正大黑简体" panose="02000000000000000000" pitchFamily="2" charset="-122"/>
                <a:ea typeface="方正正大黑简体" panose="02000000000000000000" pitchFamily="2" charset="-122"/>
                <a:sym typeface="Arial" panose="020B0604020202020204" pitchFamily="34" charset="0"/>
              </a:rPr>
              <a:t>国家电网通用</a:t>
            </a:r>
            <a:r>
              <a:rPr lang="en-US" altLang="zh-CN" sz="5400" dirty="0">
                <a:solidFill>
                  <a:srgbClr val="076655"/>
                </a:solidFill>
                <a:latin typeface="方正正大黑简体" panose="02000000000000000000" pitchFamily="2" charset="-122"/>
                <a:ea typeface="方正正大黑简体" panose="02000000000000000000" pitchFamily="2" charset="-122"/>
                <a:sym typeface="Arial" panose="020B0604020202020204" pitchFamily="34" charset="0"/>
              </a:rPr>
              <a:t>PPT</a:t>
            </a:r>
            <a:r>
              <a:rPr lang="zh-CN" altLang="en-US" sz="5400" dirty="0">
                <a:solidFill>
                  <a:srgbClr val="076655"/>
                </a:solidFill>
                <a:latin typeface="方正正大黑简体" panose="02000000000000000000" pitchFamily="2" charset="-122"/>
                <a:ea typeface="方正正大黑简体" panose="02000000000000000000" pitchFamily="2" charset="-122"/>
                <a:sym typeface="Arial" panose="020B0604020202020204" pitchFamily="34" charset="0"/>
              </a:rPr>
              <a:t>模板</a:t>
            </a:r>
          </a:p>
        </p:txBody>
      </p:sp>
      <p:grpSp>
        <p:nvGrpSpPr>
          <p:cNvPr id="10" name="组合 9"/>
          <p:cNvGrpSpPr/>
          <p:nvPr/>
        </p:nvGrpSpPr>
        <p:grpSpPr>
          <a:xfrm>
            <a:off x="632460" y="950595"/>
            <a:ext cx="1078865" cy="1078865"/>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sp>
        <p:nvSpPr>
          <p:cNvPr id="24" name="矩形 23"/>
          <p:cNvSpPr/>
          <p:nvPr/>
        </p:nvSpPr>
        <p:spPr>
          <a:xfrm flipV="1">
            <a:off x="4990465" y="3248659"/>
            <a:ext cx="6471285" cy="4571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charset="-122"/>
              <a:sym typeface="Arial" panose="020B0604020202020204" pitchFamily="34" charset="0"/>
            </a:endParaRPr>
          </a:p>
        </p:txBody>
      </p:sp>
      <p:sp>
        <p:nvSpPr>
          <p:cNvPr id="21" name="前言"/>
          <p:cNvSpPr>
            <a:spLocks noChangeArrowheads="1"/>
          </p:cNvSpPr>
          <p:nvPr/>
        </p:nvSpPr>
        <p:spPr bwMode="auto">
          <a:xfrm>
            <a:off x="4885055" y="3302635"/>
            <a:ext cx="6713220" cy="512424"/>
          </a:xfrm>
          <a:prstGeom prst="rect">
            <a:avLst/>
          </a:prstGeom>
          <a:noFill/>
          <a:ln w="9525">
            <a:noFill/>
            <a:bevel/>
          </a:ln>
        </p:spPr>
        <p:txBody>
          <a:bodyPr wrap="square" lIns="95990" tIns="47994" rIns="95990" bIns="47994">
            <a:spAutoFit/>
          </a:bodyPr>
          <a:lstStyle/>
          <a:p>
            <a:pPr algn="ctr"/>
            <a:r>
              <a:rPr lang="zh-CN" altLang="en-US" sz="2700" dirty="0">
                <a:solidFill>
                  <a:srgbClr val="076655"/>
                </a:solidFill>
                <a:latin typeface="微软雅黑" panose="020B0503020204020204" pitchFamily="34" charset="-122"/>
                <a:ea typeface="微软雅黑" panose="020B0503020204020204" pitchFamily="34" charset="-122"/>
                <a:sym typeface="Arial" panose="020B0604020202020204" pitchFamily="34" charset="0"/>
              </a:rPr>
              <a:t>工作计划、工作总结、学年计划、述职报告</a:t>
            </a:r>
          </a:p>
        </p:txBody>
      </p:sp>
      <p:sp>
        <p:nvSpPr>
          <p:cNvPr id="23" name="文本框 22"/>
          <p:cNvSpPr txBox="1"/>
          <p:nvPr/>
        </p:nvSpPr>
        <p:spPr>
          <a:xfrm>
            <a:off x="6457496" y="5174277"/>
            <a:ext cx="4955204" cy="461665"/>
          </a:xfrm>
          <a:prstGeom prst="rect">
            <a:avLst/>
          </a:prstGeom>
          <a:noFill/>
        </p:spPr>
        <p:txBody>
          <a:bodyPr wrap="none" rtlCol="0">
            <a:spAutoFit/>
          </a:bodyPr>
          <a:lstStyle/>
          <a:p>
            <a:pPr algn="ctr"/>
            <a:r>
              <a:rPr lang="zh-CN" altLang="en-US" sz="2400" dirty="0">
                <a:solidFill>
                  <a:srgbClr val="076655"/>
                </a:solidFill>
                <a:latin typeface="微软雅黑" panose="020B0503020204020204" pitchFamily="34" charset="-122"/>
                <a:ea typeface="微软雅黑" panose="020B0503020204020204" pitchFamily="34" charset="-122"/>
                <a:sym typeface="Arial" panose="020B0604020202020204" pitchFamily="34" charset="0"/>
              </a:rPr>
              <a:t>汇报人：代用名   时</a:t>
            </a:r>
            <a:r>
              <a:rPr lang="zh-CN" altLang="en-US" sz="2400" dirty="0" smtClean="0">
                <a:solidFill>
                  <a:srgbClr val="076655"/>
                </a:solidFill>
                <a:latin typeface="微软雅黑" panose="020B0503020204020204" pitchFamily="34" charset="-122"/>
                <a:ea typeface="微软雅黑" panose="020B0503020204020204" pitchFamily="34" charset="-122"/>
                <a:sym typeface="Arial" panose="020B0604020202020204" pitchFamily="34" charset="0"/>
              </a:rPr>
              <a:t>间</a:t>
            </a:r>
            <a:r>
              <a:rPr lang="en-US" altLang="zh-CN" sz="2400" dirty="0" smtClean="0">
                <a:solidFill>
                  <a:srgbClr val="076655"/>
                </a:solidFill>
                <a:latin typeface="微软雅黑" panose="020B0503020204020204" pitchFamily="34" charset="-122"/>
                <a:ea typeface="微软雅黑" panose="020B0503020204020204" pitchFamily="34" charset="-122"/>
                <a:sym typeface="Arial" panose="020B0604020202020204" pitchFamily="34" charset="0"/>
              </a:rPr>
              <a:t>20XX.07.18</a:t>
            </a:r>
            <a:endParaRPr lang="en-US" altLang="zh-CN" sz="2400" dirty="0">
              <a:solidFill>
                <a:srgbClr val="076655"/>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68" name="组合 67"/>
          <p:cNvGrpSpPr/>
          <p:nvPr/>
        </p:nvGrpSpPr>
        <p:grpSpPr>
          <a:xfrm>
            <a:off x="9237980" y="5864860"/>
            <a:ext cx="453390" cy="441325"/>
            <a:chOff x="4144744" y="632511"/>
            <a:chExt cx="674791" cy="674791"/>
          </a:xfrm>
        </p:grpSpPr>
        <p:grpSp>
          <p:nvGrpSpPr>
            <p:cNvPr id="69" name="组合 68"/>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71" name="椭圆 7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72" name="组合 54"/>
            <p:cNvGrpSpPr/>
            <p:nvPr/>
          </p:nvGrpSpPr>
          <p:grpSpPr bwMode="auto">
            <a:xfrm>
              <a:off x="4291856" y="716083"/>
              <a:ext cx="380564" cy="482404"/>
              <a:chOff x="0" y="-15901"/>
              <a:chExt cx="239649" cy="303901"/>
            </a:xfrm>
            <a:solidFill>
              <a:srgbClr val="C00000"/>
            </a:solidFill>
          </p:grpSpPr>
          <p:sp>
            <p:nvSpPr>
              <p:cNvPr id="7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74" name="Freeform 847"/>
              <p:cNvSpPr>
                <a:spLocks noChangeArrowheads="1"/>
              </p:cNvSpPr>
              <p:nvPr/>
            </p:nvSpPr>
            <p:spPr bwMode="auto">
              <a:xfrm>
                <a:off x="97898" y="-15901"/>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grpSp>
        <p:nvGrpSpPr>
          <p:cNvPr id="75" name="组合 74"/>
          <p:cNvGrpSpPr/>
          <p:nvPr/>
        </p:nvGrpSpPr>
        <p:grpSpPr>
          <a:xfrm>
            <a:off x="9841865" y="5864860"/>
            <a:ext cx="453390" cy="441325"/>
            <a:chOff x="5433376" y="607668"/>
            <a:chExt cx="674791" cy="674791"/>
          </a:xfrm>
        </p:grpSpPr>
        <p:grpSp>
          <p:nvGrpSpPr>
            <p:cNvPr id="76" name="组合 75"/>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78" name="椭圆 7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79"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80" name="组合 79"/>
          <p:cNvGrpSpPr/>
          <p:nvPr/>
        </p:nvGrpSpPr>
        <p:grpSpPr>
          <a:xfrm>
            <a:off x="10445750" y="5864860"/>
            <a:ext cx="453390" cy="441325"/>
            <a:chOff x="6312694" y="592940"/>
            <a:chExt cx="674791" cy="674791"/>
          </a:xfrm>
        </p:grpSpPr>
        <p:grpSp>
          <p:nvGrpSpPr>
            <p:cNvPr id="81" name="组合 80"/>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83" name="椭圆 8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84"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85" name="组合 84"/>
          <p:cNvGrpSpPr/>
          <p:nvPr/>
        </p:nvGrpSpPr>
        <p:grpSpPr>
          <a:xfrm>
            <a:off x="11049635" y="5864860"/>
            <a:ext cx="453390" cy="441325"/>
            <a:chOff x="7074694" y="598563"/>
            <a:chExt cx="674791" cy="674791"/>
          </a:xfrm>
        </p:grpSpPr>
        <p:grpSp>
          <p:nvGrpSpPr>
            <p:cNvPr id="86" name="组合 85"/>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88" name="椭圆 8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89"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90" name="组合 89"/>
          <p:cNvGrpSpPr/>
          <p:nvPr/>
        </p:nvGrpSpPr>
        <p:grpSpPr>
          <a:xfrm>
            <a:off x="8030210" y="5864860"/>
            <a:ext cx="453390" cy="441325"/>
            <a:chOff x="6312694" y="592940"/>
            <a:chExt cx="674791" cy="674791"/>
          </a:xfrm>
        </p:grpSpPr>
        <p:grpSp>
          <p:nvGrpSpPr>
            <p:cNvPr id="91" name="组合 90"/>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93" name="椭圆 9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94"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95" name="组合 94"/>
          <p:cNvGrpSpPr/>
          <p:nvPr/>
        </p:nvGrpSpPr>
        <p:grpSpPr>
          <a:xfrm>
            <a:off x="8634095" y="5864860"/>
            <a:ext cx="453390" cy="441325"/>
            <a:chOff x="7074694" y="598563"/>
            <a:chExt cx="674791" cy="674791"/>
          </a:xfrm>
        </p:grpSpPr>
        <p:grpSp>
          <p:nvGrpSpPr>
            <p:cNvPr id="96" name="组合 95"/>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98" name="椭圆 9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99"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40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2" presetClass="entr" presetSubtype="8" fill="hold" grpId="0" nodeType="withEffect">
                                  <p:stCondLst>
                                    <p:cond delay="40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3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nodeType="withEffect">
                                  <p:stCondLst>
                                    <p:cond delay="60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par>
                                <p:cTn id="19" presetID="10" presetClass="entr" presetSubtype="0" fill="hold" nodeType="withEffect">
                                  <p:stCondLst>
                                    <p:cond delay="90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500"/>
                                        <p:tgtEl>
                                          <p:spTgt spid="80"/>
                                        </p:tgtEl>
                                      </p:cBhvr>
                                    </p:animEffect>
                                  </p:childTnLst>
                                </p:cTn>
                              </p:par>
                              <p:par>
                                <p:cTn id="22" presetID="10" presetClass="entr" presetSubtype="0" fill="hold" nodeType="withEffect">
                                  <p:stCondLst>
                                    <p:cond delay="120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500"/>
                                        <p:tgtEl>
                                          <p:spTgt spid="85"/>
                                        </p:tgtEl>
                                      </p:cBhvr>
                                    </p:animEffect>
                                  </p:childTnLst>
                                </p:cTn>
                              </p:par>
                              <p:par>
                                <p:cTn id="25" presetID="10" presetClass="entr" presetSubtype="0" fill="hold" nodeType="withEffect">
                                  <p:stCondLst>
                                    <p:cond delay="90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cTn>
                              </p:par>
                              <p:par>
                                <p:cTn id="28" presetID="10" presetClass="entr" presetSubtype="0" fill="hold" nodeType="withEffect">
                                  <p:stCondLst>
                                    <p:cond delay="120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4263290" y="2811585"/>
            <a:ext cx="5778249" cy="630115"/>
          </a:xfrm>
          <a:prstGeom prst="bentConnector3">
            <a:avLst>
              <a:gd name="adj1" fmla="val 46218"/>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4263427" y="4687888"/>
            <a:ext cx="3311137" cy="375969"/>
          </a:xfrm>
          <a:prstGeom prst="bentConnector3">
            <a:avLst>
              <a:gd name="adj1" fmla="val 50000"/>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4263342" y="3750073"/>
            <a:ext cx="4544709" cy="674291"/>
          </a:xfrm>
          <a:prstGeom prst="bentConnector3">
            <a:avLst>
              <a:gd name="adj1" fmla="val 50000"/>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3920222" y="5626101"/>
            <a:ext cx="2041441" cy="1"/>
          </a:xfrm>
          <a:prstGeom prst="line">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sp>
        <p:nvSpPr>
          <p:cNvPr id="3" name="任意多边形 4"/>
          <p:cNvSpPr>
            <a:spLocks noChangeArrowheads="1"/>
          </p:cNvSpPr>
          <p:nvPr/>
        </p:nvSpPr>
        <p:spPr bwMode="auto">
          <a:xfrm>
            <a:off x="11659200" y="6162675"/>
            <a:ext cx="635000" cy="400051"/>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91440" tIns="45720" rIns="91440" bIns="45720" anchor="ctr"/>
          <a:lstStyle/>
          <a:p>
            <a:endParaRPr lang="zh-CN" altLang="en-US" sz="2400" dirty="0">
              <a:latin typeface="黑体" panose="02010600030101010101" charset="-122"/>
              <a:ea typeface="黑体" panose="02010600030101010101" charset="-122"/>
            </a:endParaRPr>
          </a:p>
        </p:txBody>
      </p:sp>
      <p:grpSp>
        <p:nvGrpSpPr>
          <p:cNvPr id="75" name="组合 74"/>
          <p:cNvGrpSpPr/>
          <p:nvPr/>
        </p:nvGrpSpPr>
        <p:grpSpPr>
          <a:xfrm>
            <a:off x="3529138" y="2440467"/>
            <a:ext cx="712236" cy="712236"/>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8" name="组合 125"/>
            <p:cNvGrpSpPr/>
            <p:nvPr/>
          </p:nvGrpSpPr>
          <p:grpSpPr bwMode="auto">
            <a:xfrm>
              <a:off x="2744763" y="1943249"/>
              <a:ext cx="337456" cy="325902"/>
              <a:chOff x="0" y="0"/>
              <a:chExt cx="583915" cy="496874"/>
            </a:xfrm>
            <a:solidFill>
              <a:srgbClr val="C00000"/>
            </a:solidFill>
          </p:grpSpPr>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sp>
        <p:nvSpPr>
          <p:cNvPr id="28" name="任意多边形 56"/>
          <p:cNvSpPr>
            <a:spLocks noChangeArrowheads="1"/>
          </p:cNvSpPr>
          <p:nvPr/>
        </p:nvSpPr>
        <p:spPr bwMode="auto">
          <a:xfrm>
            <a:off x="9595451" y="2260601"/>
            <a:ext cx="1181100" cy="3698875"/>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76655"/>
          </a:solidFill>
          <a:ln>
            <a:noFill/>
          </a:ln>
        </p:spPr>
        <p:txBody>
          <a:bodyPr lIns="91440" tIns="45720" rIns="91440" bIns="45720" anchor="ctr"/>
          <a:lstStyle/>
          <a:p>
            <a:endParaRPr lang="zh-CN" altLang="en-US" sz="2400" dirty="0">
              <a:latin typeface="黑体" panose="02010600030101010101" charset="-122"/>
              <a:ea typeface="黑体" panose="02010600030101010101" charset="-122"/>
            </a:endParaRPr>
          </a:p>
        </p:txBody>
      </p:sp>
      <p:sp>
        <p:nvSpPr>
          <p:cNvPr id="29" name="任意多边形 59"/>
          <p:cNvSpPr>
            <a:spLocks noChangeArrowheads="1"/>
          </p:cNvSpPr>
          <p:nvPr/>
        </p:nvSpPr>
        <p:spPr bwMode="auto">
          <a:xfrm>
            <a:off x="8361963" y="4038601"/>
            <a:ext cx="1181100" cy="1922463"/>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alpha val="70000"/>
            </a:schemeClr>
          </a:solidFill>
          <a:ln>
            <a:noFill/>
          </a:ln>
        </p:spPr>
        <p:txBody>
          <a:bodyPr lIns="91440" tIns="45720" rIns="91440" bIns="45720" anchor="ctr"/>
          <a:lstStyle/>
          <a:p>
            <a:endParaRPr lang="zh-CN" altLang="en-US" sz="2400" dirty="0">
              <a:latin typeface="黑体" panose="02010600030101010101" charset="-122"/>
              <a:ea typeface="黑体" panose="02010600030101010101" charset="-122"/>
            </a:endParaRPr>
          </a:p>
        </p:txBody>
      </p:sp>
      <p:sp>
        <p:nvSpPr>
          <p:cNvPr id="30" name="任意多边形 63"/>
          <p:cNvSpPr>
            <a:spLocks noChangeArrowheads="1"/>
          </p:cNvSpPr>
          <p:nvPr/>
        </p:nvSpPr>
        <p:spPr bwMode="auto">
          <a:xfrm>
            <a:off x="7126888" y="4799013"/>
            <a:ext cx="1181100" cy="1162051"/>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76655"/>
          </a:solidFill>
          <a:ln>
            <a:noFill/>
          </a:ln>
        </p:spPr>
        <p:txBody>
          <a:bodyPr lIns="91440" tIns="45720" rIns="91440" bIns="45720" anchor="ctr"/>
          <a:lstStyle/>
          <a:p>
            <a:endParaRPr lang="zh-CN" altLang="en-US" sz="2400" dirty="0">
              <a:latin typeface="黑体" panose="02010600030101010101" charset="-122"/>
              <a:ea typeface="黑体" panose="02010600030101010101" charset="-122"/>
            </a:endParaRPr>
          </a:p>
        </p:txBody>
      </p:sp>
      <p:sp>
        <p:nvSpPr>
          <p:cNvPr id="31" name="任意多边形 66"/>
          <p:cNvSpPr>
            <a:spLocks noChangeArrowheads="1"/>
          </p:cNvSpPr>
          <p:nvPr/>
        </p:nvSpPr>
        <p:spPr bwMode="auto">
          <a:xfrm>
            <a:off x="5137750" y="5337175"/>
            <a:ext cx="1936751" cy="622300"/>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alpha val="70000"/>
            </a:schemeClr>
          </a:solidFill>
          <a:ln>
            <a:noFill/>
          </a:ln>
        </p:spPr>
        <p:txBody>
          <a:bodyPr lIns="91440" tIns="45720" rIns="91440" bIns="45720" anchor="ctr"/>
          <a:lstStyle/>
          <a:p>
            <a:endParaRPr lang="zh-CN" altLang="en-US" sz="2400" dirty="0">
              <a:latin typeface="黑体" panose="02010600030101010101" charset="-122"/>
              <a:ea typeface="黑体" panose="02010600030101010101" charset="-122"/>
            </a:endParaRPr>
          </a:p>
        </p:txBody>
      </p:sp>
      <p:sp>
        <p:nvSpPr>
          <p:cNvPr id="36" name="矩形 47"/>
          <p:cNvSpPr>
            <a:spLocks noChangeArrowheads="1"/>
          </p:cNvSpPr>
          <p:nvPr/>
        </p:nvSpPr>
        <p:spPr bwMode="auto">
          <a:xfrm>
            <a:off x="1303938" y="1474789"/>
            <a:ext cx="9605963" cy="67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3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37" name="矩形 93"/>
          <p:cNvSpPr>
            <a:spLocks noChangeArrowheads="1"/>
          </p:cNvSpPr>
          <p:nvPr/>
        </p:nvSpPr>
        <p:spPr bwMode="auto">
          <a:xfrm>
            <a:off x="2184366" y="2489200"/>
            <a:ext cx="1197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2000" dirty="0">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38" name="矩形 165"/>
          <p:cNvSpPr>
            <a:spLocks noChangeArrowheads="1"/>
          </p:cNvSpPr>
          <p:nvPr/>
        </p:nvSpPr>
        <p:spPr bwMode="auto">
          <a:xfrm>
            <a:off x="1327115" y="2879725"/>
            <a:ext cx="205486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点击输入图表的描述说明</a:t>
            </a:r>
          </a:p>
        </p:txBody>
      </p:sp>
      <p:sp>
        <p:nvSpPr>
          <p:cNvPr id="39" name="矩形 41"/>
          <p:cNvSpPr>
            <a:spLocks noChangeArrowheads="1"/>
          </p:cNvSpPr>
          <p:nvPr/>
        </p:nvSpPr>
        <p:spPr bwMode="auto">
          <a:xfrm>
            <a:off x="2184366" y="3417888"/>
            <a:ext cx="1197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2000" dirty="0">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40" name="矩形 42"/>
          <p:cNvSpPr>
            <a:spLocks noChangeArrowheads="1"/>
          </p:cNvSpPr>
          <p:nvPr/>
        </p:nvSpPr>
        <p:spPr bwMode="auto">
          <a:xfrm>
            <a:off x="1327115" y="3808413"/>
            <a:ext cx="205486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1335">
                <a:solidFill>
                  <a:schemeClr val="tx1"/>
                </a:solidFill>
                <a:latin typeface="黑体" panose="02010600030101010101" charset="-122"/>
                <a:ea typeface="黑体" panose="02010600030101010101" charset="-122"/>
                <a:sym typeface="方正兰亭黑_GBK" panose="02000000000000000000" pitchFamily="2" charset="-122"/>
              </a:rPr>
              <a:t>点击输入图表的描述说明</a:t>
            </a:r>
          </a:p>
        </p:txBody>
      </p:sp>
      <p:sp>
        <p:nvSpPr>
          <p:cNvPr id="41" name="矩形 44"/>
          <p:cNvSpPr>
            <a:spLocks noChangeArrowheads="1"/>
          </p:cNvSpPr>
          <p:nvPr/>
        </p:nvSpPr>
        <p:spPr bwMode="auto">
          <a:xfrm>
            <a:off x="2184366" y="4362449"/>
            <a:ext cx="1197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2000" dirty="0">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42" name="矩形 45"/>
          <p:cNvSpPr>
            <a:spLocks noChangeArrowheads="1"/>
          </p:cNvSpPr>
          <p:nvPr/>
        </p:nvSpPr>
        <p:spPr bwMode="auto">
          <a:xfrm>
            <a:off x="1327115" y="4754563"/>
            <a:ext cx="205486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1335">
                <a:solidFill>
                  <a:schemeClr val="tx1"/>
                </a:solidFill>
                <a:latin typeface="黑体" panose="02010600030101010101" charset="-122"/>
                <a:ea typeface="黑体" panose="02010600030101010101" charset="-122"/>
                <a:sym typeface="方正兰亭黑_GBK" panose="02000000000000000000" pitchFamily="2" charset="-122"/>
              </a:rPr>
              <a:t>点击输入图表的描述说明</a:t>
            </a:r>
          </a:p>
        </p:txBody>
      </p:sp>
      <p:sp>
        <p:nvSpPr>
          <p:cNvPr id="43" name="矩形 42"/>
          <p:cNvSpPr>
            <a:spLocks noChangeArrowheads="1"/>
          </p:cNvSpPr>
          <p:nvPr/>
        </p:nvSpPr>
        <p:spPr bwMode="auto">
          <a:xfrm>
            <a:off x="2184366" y="5287963"/>
            <a:ext cx="1197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2000" dirty="0">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44" name="矩形 43"/>
          <p:cNvSpPr>
            <a:spLocks noChangeArrowheads="1"/>
          </p:cNvSpPr>
          <p:nvPr/>
        </p:nvSpPr>
        <p:spPr bwMode="auto">
          <a:xfrm>
            <a:off x="1327115" y="5680075"/>
            <a:ext cx="205486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1335">
                <a:solidFill>
                  <a:schemeClr val="tx1"/>
                </a:solidFill>
                <a:latin typeface="黑体" panose="02010600030101010101" charset="-122"/>
                <a:ea typeface="黑体" panose="02010600030101010101" charset="-122"/>
                <a:sym typeface="方正兰亭黑_GBK" panose="02000000000000000000" pitchFamily="2" charset="-122"/>
              </a:rPr>
              <a:t>点击输入图表的描述说明</a:t>
            </a:r>
          </a:p>
        </p:txBody>
      </p:sp>
      <p:sp>
        <p:nvSpPr>
          <p:cNvPr id="63" name="椭圆 62"/>
          <p:cNvSpPr/>
          <p:nvPr/>
        </p:nvSpPr>
        <p:spPr>
          <a:xfrm>
            <a:off x="5977874" y="5492545"/>
            <a:ext cx="298729" cy="298729"/>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64" name="椭圆 63"/>
          <p:cNvSpPr/>
          <p:nvPr/>
        </p:nvSpPr>
        <p:spPr>
          <a:xfrm>
            <a:off x="7574564" y="4914492"/>
            <a:ext cx="298729" cy="298729"/>
          </a:xfrm>
          <a:prstGeom prst="ellipse">
            <a:avLst/>
          </a:prstGeom>
          <a:solidFill>
            <a:srgbClr val="076655">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65" name="椭圆 64"/>
          <p:cNvSpPr/>
          <p:nvPr/>
        </p:nvSpPr>
        <p:spPr>
          <a:xfrm>
            <a:off x="8803147" y="4282448"/>
            <a:ext cx="298729" cy="298729"/>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66" name="椭圆 65"/>
          <p:cNvSpPr/>
          <p:nvPr/>
        </p:nvSpPr>
        <p:spPr>
          <a:xfrm>
            <a:off x="10041539" y="3319184"/>
            <a:ext cx="298729" cy="298729"/>
          </a:xfrm>
          <a:prstGeom prst="ellipse">
            <a:avLst/>
          </a:prstGeom>
          <a:solidFill>
            <a:srgbClr val="076655">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2" name="组合 1"/>
          <p:cNvGrpSpPr/>
          <p:nvPr/>
        </p:nvGrpSpPr>
        <p:grpSpPr>
          <a:xfrm>
            <a:off x="3529138" y="3384712"/>
            <a:ext cx="712236" cy="712236"/>
            <a:chOff x="2646403" y="1850353"/>
            <a:chExt cx="534177" cy="534177"/>
          </a:xfrm>
        </p:grpSpPr>
        <p:grpSp>
          <p:nvGrpSpPr>
            <p:cNvPr id="4" name="组合 3"/>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11" name="组合 125"/>
            <p:cNvGrpSpPr/>
            <p:nvPr/>
          </p:nvGrpSpPr>
          <p:grpSpPr bwMode="auto">
            <a:xfrm>
              <a:off x="2744763" y="1943249"/>
              <a:ext cx="337456" cy="325902"/>
              <a:chOff x="0" y="0"/>
              <a:chExt cx="583915" cy="496874"/>
            </a:xfrm>
            <a:solidFill>
              <a:srgbClr val="C00000"/>
            </a:solidFill>
          </p:grpSpPr>
          <p:sp>
            <p:nvSpPr>
              <p:cNvPr id="13"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15"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grpSp>
        <p:nvGrpSpPr>
          <p:cNvPr id="17" name="组合 16"/>
          <p:cNvGrpSpPr/>
          <p:nvPr/>
        </p:nvGrpSpPr>
        <p:grpSpPr>
          <a:xfrm>
            <a:off x="3529138" y="4298477"/>
            <a:ext cx="712236" cy="712236"/>
            <a:chOff x="2646403" y="1850353"/>
            <a:chExt cx="534177" cy="534177"/>
          </a:xfrm>
        </p:grpSpPr>
        <p:grpSp>
          <p:nvGrpSpPr>
            <p:cNvPr id="22" name="组合 21"/>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33" name="组合 125"/>
            <p:cNvGrpSpPr/>
            <p:nvPr/>
          </p:nvGrpSpPr>
          <p:grpSpPr bwMode="auto">
            <a:xfrm>
              <a:off x="2744763" y="1943249"/>
              <a:ext cx="337456" cy="325902"/>
              <a:chOff x="0" y="0"/>
              <a:chExt cx="583915" cy="496874"/>
            </a:xfrm>
            <a:solidFill>
              <a:srgbClr val="C00000"/>
            </a:solidFill>
          </p:grpSpPr>
          <p:sp>
            <p:nvSpPr>
              <p:cNvPr id="34"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35"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grpSp>
        <p:nvGrpSpPr>
          <p:cNvPr id="48" name="组合 47"/>
          <p:cNvGrpSpPr/>
          <p:nvPr/>
        </p:nvGrpSpPr>
        <p:grpSpPr>
          <a:xfrm>
            <a:off x="3529138" y="5243992"/>
            <a:ext cx="712236" cy="712236"/>
            <a:chOff x="2646403" y="1850353"/>
            <a:chExt cx="534177" cy="534177"/>
          </a:xfrm>
        </p:grpSpPr>
        <p:grpSp>
          <p:nvGrpSpPr>
            <p:cNvPr id="49" name="组合 48"/>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1" name="椭圆 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52" name="组合 125"/>
            <p:cNvGrpSpPr/>
            <p:nvPr/>
          </p:nvGrpSpPr>
          <p:grpSpPr bwMode="auto">
            <a:xfrm>
              <a:off x="2744763" y="1943249"/>
              <a:ext cx="337456" cy="325902"/>
              <a:chOff x="0" y="0"/>
              <a:chExt cx="583915" cy="496874"/>
            </a:xfrm>
            <a:solidFill>
              <a:srgbClr val="C00000"/>
            </a:solidFill>
          </p:grpSpPr>
          <p:sp>
            <p:nvSpPr>
              <p:cNvPr id="53"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67"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76655"/>
              </a:solidFill>
              <a:ln w="9525" cmpd="sng">
                <a:noFill/>
                <a:beve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cxnSp>
        <p:nvCxnSpPr>
          <p:cNvPr id="68" name="直接连接符 67"/>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30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grpId="0" nodeType="withEffect">
                                  <p:stCondLst>
                                    <p:cond delay="60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grpId="0" nodeType="withEffect">
                                  <p:stCondLst>
                                    <p:cond delay="9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childTnLst>
                                </p:cTn>
                              </p:par>
                              <p:par>
                                <p:cTn id="33" presetID="10" presetClass="entr" presetSubtype="0" fill="hold" grpId="0" nodeType="withEffect">
                                  <p:stCondLst>
                                    <p:cond delay="90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right)">
                                      <p:cBhvr>
                                        <p:cTn id="40" dur="500"/>
                                        <p:tgtEl>
                                          <p:spTgt spid="23"/>
                                        </p:tgtEl>
                                      </p:cBhvr>
                                    </p:animEffect>
                                  </p:childTnLst>
                                </p:cTn>
                              </p:par>
                              <p:par>
                                <p:cTn id="41" presetID="22" presetClass="entr" presetSubtype="2"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right)">
                                      <p:cBhvr>
                                        <p:cTn id="46" dur="500"/>
                                        <p:tgtEl>
                                          <p:spTgt spid="16"/>
                                        </p:tgtEl>
                                      </p:cBhvr>
                                    </p:animEffect>
                                  </p:childTnLst>
                                </p:cTn>
                              </p:par>
                              <p:par>
                                <p:cTn id="47" presetID="22" presetClass="entr" presetSubtype="2"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right)">
                                      <p:cBhvr>
                                        <p:cTn id="49" dur="500"/>
                                        <p:tgtEl>
                                          <p:spTgt spid="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900"/>
                                  </p:stCondLst>
                                  <p:childTnLst>
                                    <p:set>
                                      <p:cBhvr>
                                        <p:cTn id="53" dur="1" fill="hold">
                                          <p:stCondLst>
                                            <p:cond delay="0"/>
                                          </p:stCondLst>
                                        </p:cTn>
                                        <p:tgtEl>
                                          <p:spTgt spid="75"/>
                                        </p:tgtEl>
                                        <p:attrNameLst>
                                          <p:attrName>style.visibility</p:attrName>
                                        </p:attrNameLst>
                                      </p:cBhvr>
                                      <p:to>
                                        <p:strVal val="visible"/>
                                      </p:to>
                                    </p:set>
                                    <p:animEffect transition="in" filter="fade">
                                      <p:cBhvr>
                                        <p:cTn id="54" dur="500"/>
                                        <p:tgtEl>
                                          <p:spTgt spid="75"/>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grpId="0"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right)">
                                      <p:cBhvr>
                                        <p:cTn id="59" dur="500"/>
                                        <p:tgtEl>
                                          <p:spTgt spid="37"/>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right)">
                                      <p:cBhvr>
                                        <p:cTn id="62" dur="500"/>
                                        <p:tgtEl>
                                          <p:spTgt spid="38"/>
                                        </p:tgtEl>
                                      </p:cBhvr>
                                    </p:animEffect>
                                  </p:childTnLst>
                                </p:cTn>
                              </p:par>
                              <p:par>
                                <p:cTn id="63" presetID="22" presetClass="entr" presetSubtype="2" fill="hold" grpId="0" nodeType="withEffect">
                                  <p:stCondLst>
                                    <p:cond delay="300"/>
                                  </p:stCondLst>
                                  <p:childTnLst>
                                    <p:set>
                                      <p:cBhvr>
                                        <p:cTn id="64" dur="1" fill="hold">
                                          <p:stCondLst>
                                            <p:cond delay="0"/>
                                          </p:stCondLst>
                                        </p:cTn>
                                        <p:tgtEl>
                                          <p:spTgt spid="40"/>
                                        </p:tgtEl>
                                        <p:attrNameLst>
                                          <p:attrName>style.visibility</p:attrName>
                                        </p:attrNameLst>
                                      </p:cBhvr>
                                      <p:to>
                                        <p:strVal val="visible"/>
                                      </p:to>
                                    </p:set>
                                    <p:animEffect transition="in" filter="wipe(right)">
                                      <p:cBhvr>
                                        <p:cTn id="65" dur="500"/>
                                        <p:tgtEl>
                                          <p:spTgt spid="40"/>
                                        </p:tgtEl>
                                      </p:cBhvr>
                                    </p:animEffect>
                                  </p:childTnLst>
                                </p:cTn>
                              </p:par>
                              <p:par>
                                <p:cTn id="66" presetID="22" presetClass="entr" presetSubtype="2" fill="hold" grpId="0" nodeType="withEffect">
                                  <p:stCondLst>
                                    <p:cond delay="300"/>
                                  </p:stCondLst>
                                  <p:childTnLst>
                                    <p:set>
                                      <p:cBhvr>
                                        <p:cTn id="67" dur="1" fill="hold">
                                          <p:stCondLst>
                                            <p:cond delay="0"/>
                                          </p:stCondLst>
                                        </p:cTn>
                                        <p:tgtEl>
                                          <p:spTgt spid="39"/>
                                        </p:tgtEl>
                                        <p:attrNameLst>
                                          <p:attrName>style.visibility</p:attrName>
                                        </p:attrNameLst>
                                      </p:cBhvr>
                                      <p:to>
                                        <p:strVal val="visible"/>
                                      </p:to>
                                    </p:set>
                                    <p:animEffect transition="in" filter="wipe(right)">
                                      <p:cBhvr>
                                        <p:cTn id="68" dur="500"/>
                                        <p:tgtEl>
                                          <p:spTgt spid="39"/>
                                        </p:tgtEl>
                                      </p:cBhvr>
                                    </p:animEffect>
                                  </p:childTnLst>
                                </p:cTn>
                              </p:par>
                              <p:par>
                                <p:cTn id="69" presetID="22" presetClass="entr" presetSubtype="2" fill="hold" grpId="0" nodeType="withEffect">
                                  <p:stCondLst>
                                    <p:cond delay="600"/>
                                  </p:stCondLst>
                                  <p:childTnLst>
                                    <p:set>
                                      <p:cBhvr>
                                        <p:cTn id="70" dur="1" fill="hold">
                                          <p:stCondLst>
                                            <p:cond delay="0"/>
                                          </p:stCondLst>
                                        </p:cTn>
                                        <p:tgtEl>
                                          <p:spTgt spid="41"/>
                                        </p:tgtEl>
                                        <p:attrNameLst>
                                          <p:attrName>style.visibility</p:attrName>
                                        </p:attrNameLst>
                                      </p:cBhvr>
                                      <p:to>
                                        <p:strVal val="visible"/>
                                      </p:to>
                                    </p:set>
                                    <p:animEffect transition="in" filter="wipe(right)">
                                      <p:cBhvr>
                                        <p:cTn id="71" dur="500"/>
                                        <p:tgtEl>
                                          <p:spTgt spid="41"/>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42"/>
                                        </p:tgtEl>
                                        <p:attrNameLst>
                                          <p:attrName>style.visibility</p:attrName>
                                        </p:attrNameLst>
                                      </p:cBhvr>
                                      <p:to>
                                        <p:strVal val="visible"/>
                                      </p:to>
                                    </p:set>
                                    <p:animEffect transition="in" filter="wipe(right)">
                                      <p:cBhvr>
                                        <p:cTn id="74" dur="500"/>
                                        <p:tgtEl>
                                          <p:spTgt spid="42"/>
                                        </p:tgtEl>
                                      </p:cBhvr>
                                    </p:animEffect>
                                  </p:childTnLst>
                                </p:cTn>
                              </p:par>
                              <p:par>
                                <p:cTn id="75" presetID="22" presetClass="entr" presetSubtype="2" fill="hold" grpId="0" nodeType="withEffect">
                                  <p:stCondLst>
                                    <p:cond delay="900"/>
                                  </p:stCondLst>
                                  <p:childTnLst>
                                    <p:set>
                                      <p:cBhvr>
                                        <p:cTn id="76" dur="1" fill="hold">
                                          <p:stCondLst>
                                            <p:cond delay="0"/>
                                          </p:stCondLst>
                                        </p:cTn>
                                        <p:tgtEl>
                                          <p:spTgt spid="43"/>
                                        </p:tgtEl>
                                        <p:attrNameLst>
                                          <p:attrName>style.visibility</p:attrName>
                                        </p:attrNameLst>
                                      </p:cBhvr>
                                      <p:to>
                                        <p:strVal val="visible"/>
                                      </p:to>
                                    </p:set>
                                    <p:animEffect transition="in" filter="wipe(right)">
                                      <p:cBhvr>
                                        <p:cTn id="77" dur="500"/>
                                        <p:tgtEl>
                                          <p:spTgt spid="43"/>
                                        </p:tgtEl>
                                      </p:cBhvr>
                                    </p:animEffect>
                                  </p:childTnLst>
                                </p:cTn>
                              </p:par>
                              <p:par>
                                <p:cTn id="78" presetID="22" presetClass="entr" presetSubtype="2" fill="hold" grpId="0" nodeType="withEffect">
                                  <p:stCondLst>
                                    <p:cond delay="900"/>
                                  </p:stCondLst>
                                  <p:childTnLst>
                                    <p:set>
                                      <p:cBhvr>
                                        <p:cTn id="79" dur="1" fill="hold">
                                          <p:stCondLst>
                                            <p:cond delay="0"/>
                                          </p:stCondLst>
                                        </p:cTn>
                                        <p:tgtEl>
                                          <p:spTgt spid="44"/>
                                        </p:tgtEl>
                                        <p:attrNameLst>
                                          <p:attrName>style.visibility</p:attrName>
                                        </p:attrNameLst>
                                      </p:cBhvr>
                                      <p:to>
                                        <p:strVal val="visible"/>
                                      </p:to>
                                    </p:set>
                                    <p:animEffect transition="in" filter="wipe(right)">
                                      <p:cBhvr>
                                        <p:cTn id="80" dur="500"/>
                                        <p:tgtEl>
                                          <p:spTgt spid="44"/>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90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500"/>
                                        <p:tgtEl>
                                          <p:spTgt spid="2"/>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90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900"/>
                                  </p:stCondLst>
                                  <p:childTnLst>
                                    <p:set>
                                      <p:cBhvr>
                                        <p:cTn id="94" dur="1" fill="hold">
                                          <p:stCondLst>
                                            <p:cond delay="0"/>
                                          </p:stCondLst>
                                        </p:cTn>
                                        <p:tgtEl>
                                          <p:spTgt spid="48"/>
                                        </p:tgtEl>
                                        <p:attrNameLst>
                                          <p:attrName>style.visibility</p:attrName>
                                        </p:attrNameLst>
                                      </p:cBhvr>
                                      <p:to>
                                        <p:strVal val="visible"/>
                                      </p:to>
                                    </p:set>
                                    <p:animEffect transition="in" filter="fade">
                                      <p:cBhvr>
                                        <p:cTn id="95" dur="500"/>
                                        <p:tgtEl>
                                          <p:spTgt spid="48"/>
                                        </p:tgtEl>
                                      </p:cBhvr>
                                    </p:animEffect>
                                  </p:childTnLst>
                                </p:cTn>
                              </p:par>
                            </p:childTnLst>
                          </p:cTn>
                        </p:par>
                        <p:par>
                          <p:cTn id="96" fill="hold">
                            <p:stCondLst>
                              <p:cond delay="1400"/>
                            </p:stCondLst>
                            <p:childTnLst>
                              <p:par>
                                <p:cTn id="97" presetID="22" presetClass="entr" presetSubtype="8" fill="hold"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left)">
                                      <p:cBhvr>
                                        <p:cTn id="99" dur="300"/>
                                        <p:tgtEl>
                                          <p:spTgt spid="68"/>
                                        </p:tgtEl>
                                      </p:cBhvr>
                                    </p:animEffect>
                                  </p:childTnLst>
                                </p:cTn>
                              </p:par>
                            </p:childTnLst>
                          </p:cTn>
                        </p:par>
                        <p:par>
                          <p:cTn id="100" fill="hold">
                            <p:stCondLst>
                              <p:cond delay="1900"/>
                            </p:stCondLst>
                            <p:childTnLst>
                              <p:par>
                                <p:cTn id="101" presetID="22" presetClass="entr" presetSubtype="4" fill="hold" grpId="0" nodeType="afterEffect">
                                  <p:stCondLst>
                                    <p:cond delay="0"/>
                                  </p:stCondLst>
                                  <p:childTnLst>
                                    <p:set>
                                      <p:cBhvr>
                                        <p:cTn id="102" dur="1" fill="hold">
                                          <p:stCondLst>
                                            <p:cond delay="0"/>
                                          </p:stCondLst>
                                        </p:cTn>
                                        <p:tgtEl>
                                          <p:spTgt spid="103"/>
                                        </p:tgtEl>
                                        <p:attrNameLst>
                                          <p:attrName>style.visibility</p:attrName>
                                        </p:attrNameLst>
                                      </p:cBhvr>
                                      <p:to>
                                        <p:strVal val="visible"/>
                                      </p:to>
                                    </p:set>
                                    <p:animEffect transition="in" filter="wipe(down)">
                                      <p:cBhvr>
                                        <p:cTn id="103" dur="300"/>
                                        <p:tgtEl>
                                          <p:spTgt spid="103"/>
                                        </p:tgtEl>
                                      </p:cBhvr>
                                    </p:animEffect>
                                  </p:childTnLst>
                                </p:cTn>
                              </p:par>
                            </p:childTnLst>
                          </p:cTn>
                        </p:par>
                        <p:par>
                          <p:cTn id="104" fill="hold">
                            <p:stCondLst>
                              <p:cond delay="2400"/>
                            </p:stCondLst>
                            <p:childTnLst>
                              <p:par>
                                <p:cTn id="105" presetID="12" presetClass="entr" presetSubtype="8" fill="hold" grpId="0" nodeType="afterEffect">
                                  <p:stCondLst>
                                    <p:cond delay="0"/>
                                  </p:stCondLst>
                                  <p:childTnLst>
                                    <p:set>
                                      <p:cBhvr>
                                        <p:cTn id="106" dur="1" fill="hold">
                                          <p:stCondLst>
                                            <p:cond delay="0"/>
                                          </p:stCondLst>
                                        </p:cTn>
                                        <p:tgtEl>
                                          <p:spTgt spid="94"/>
                                        </p:tgtEl>
                                        <p:attrNameLst>
                                          <p:attrName>style.visibility</p:attrName>
                                        </p:attrNameLst>
                                      </p:cBhvr>
                                      <p:to>
                                        <p:strVal val="visible"/>
                                      </p:to>
                                    </p:set>
                                    <p:anim calcmode="lin" valueType="num">
                                      <p:cBhvr additive="base">
                                        <p:cTn id="107" dur="500"/>
                                        <p:tgtEl>
                                          <p:spTgt spid="94"/>
                                        </p:tgtEl>
                                        <p:attrNameLst>
                                          <p:attrName>ppt_x</p:attrName>
                                        </p:attrNameLst>
                                      </p:cBhvr>
                                      <p:tavLst>
                                        <p:tav tm="0">
                                          <p:val>
                                            <p:strVal val="#ppt_x-#ppt_w*1.125000"/>
                                          </p:val>
                                        </p:tav>
                                        <p:tav tm="100000">
                                          <p:val>
                                            <p:strVal val="#ppt_x"/>
                                          </p:val>
                                        </p:tav>
                                      </p:tavLst>
                                    </p:anim>
                                    <p:animEffect transition="in" filter="wipe(right)">
                                      <p:cBhvr>
                                        <p:cTn id="10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8" grpId="0" bldLvl="0" animBg="1"/>
      <p:bldP spid="29" grpId="0" bldLvl="0" animBg="1"/>
      <p:bldP spid="30" grpId="0" bldLvl="0" animBg="1"/>
      <p:bldP spid="31" grpId="0" bldLvl="0" animBg="1"/>
      <p:bldP spid="36" grpId="0"/>
      <p:bldP spid="37" grpId="0"/>
      <p:bldP spid="38" grpId="0"/>
      <p:bldP spid="39" grpId="0"/>
      <p:bldP spid="40" grpId="0"/>
      <p:bldP spid="41" grpId="0"/>
      <p:bldP spid="42" grpId="0"/>
      <p:bldP spid="43" grpId="0"/>
      <p:bldP spid="44" grpId="0"/>
      <p:bldP spid="63" grpId="0" bldLvl="0" animBg="1"/>
      <p:bldP spid="64" grpId="0" bldLvl="0" animBg="1"/>
      <p:bldP spid="65" grpId="0" bldLvl="0" animBg="1"/>
      <p:bldP spid="66" grpId="0" bldLvl="0" animBg="1"/>
      <p:bldP spid="103" grpId="0" bldLvl="0" animBg="1"/>
      <p:bldP spid="9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7"/>
          <p:cNvGrpSpPr/>
          <p:nvPr/>
        </p:nvGrpSpPr>
        <p:grpSpPr bwMode="auto">
          <a:xfrm>
            <a:off x="3791551" y="3967164"/>
            <a:ext cx="2193925" cy="1893887"/>
            <a:chOff x="0" y="0"/>
            <a:chExt cx="2331720" cy="1752600"/>
          </a:xfrm>
        </p:grpSpPr>
        <p:sp>
          <p:nvSpPr>
            <p:cNvPr id="11" name="文本框 98"/>
            <p:cNvSpPr>
              <a:spLocks noChangeArrowheads="1"/>
            </p:cNvSpPr>
            <p:nvPr/>
          </p:nvSpPr>
          <p:spPr bwMode="auto">
            <a:xfrm>
              <a:off x="121860" y="719623"/>
              <a:ext cx="2088001" cy="3102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a:latin typeface="黑体" panose="02010600030101010101" charset="-122"/>
                  <a:ea typeface="黑体" panose="02010600030101010101" charset="-122"/>
                  <a:sym typeface="Arial" panose="020B0604020202020204" pitchFamily="34" charset="0"/>
                </a:rPr>
                <a:t>添加标题</a:t>
              </a:r>
            </a:p>
          </p:txBody>
        </p:sp>
        <p:sp>
          <p:nvSpPr>
            <p:cNvPr id="12" name="文本框 99"/>
            <p:cNvSpPr>
              <a:spLocks noChangeArrowheads="1"/>
            </p:cNvSpPr>
            <p:nvPr/>
          </p:nvSpPr>
          <p:spPr bwMode="auto">
            <a:xfrm>
              <a:off x="121860" y="1260485"/>
              <a:ext cx="2088001" cy="3102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dirty="0">
                  <a:latin typeface="黑体" panose="02010600030101010101" charset="-122"/>
                  <a:ea typeface="黑体" panose="02010600030101010101" charset="-122"/>
                  <a:sym typeface="Arial" panose="020B0604020202020204" pitchFamily="34" charset="0"/>
                </a:rPr>
                <a:t>添加标题</a:t>
              </a:r>
            </a:p>
          </p:txBody>
        </p:sp>
        <p:sp>
          <p:nvSpPr>
            <p:cNvPr id="13" name="文本框 100"/>
            <p:cNvSpPr>
              <a:spLocks noChangeArrowheads="1"/>
            </p:cNvSpPr>
            <p:nvPr/>
          </p:nvSpPr>
          <p:spPr bwMode="auto">
            <a:xfrm>
              <a:off x="121860" y="178764"/>
              <a:ext cx="2088001" cy="3102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a:latin typeface="黑体" panose="02010600030101010101" charset="-122"/>
                  <a:ea typeface="黑体" panose="02010600030101010101" charset="-122"/>
                  <a:sym typeface="Arial" panose="020B0604020202020204" pitchFamily="34" charset="0"/>
                </a:rPr>
                <a:t>添加标题</a:t>
              </a:r>
            </a:p>
          </p:txBody>
        </p:sp>
        <p:sp>
          <p:nvSpPr>
            <p:cNvPr id="14" name="矩形 101"/>
            <p:cNvSpPr>
              <a:spLocks noChangeArrowheads="1"/>
            </p:cNvSpPr>
            <p:nvPr/>
          </p:nvSpPr>
          <p:spPr bwMode="auto">
            <a:xfrm>
              <a:off x="0" y="0"/>
              <a:ext cx="2331720" cy="1752600"/>
            </a:xfrm>
            <a:prstGeom prst="rect">
              <a:avLst/>
            </a:prstGeom>
            <a:noFill/>
            <a:ln w="12700">
              <a:solidFill>
                <a:srgbClr val="163A5A"/>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bg1"/>
                </a:solidFill>
                <a:latin typeface="黑体" panose="02010600030101010101" charset="-122"/>
                <a:ea typeface="黑体" panose="02010600030101010101" charset="-122"/>
                <a:sym typeface="Arial" panose="020B0604020202020204"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grpSp>
      <p:sp>
        <p:nvSpPr>
          <p:cNvPr id="2" name="直接连接符 8"/>
          <p:cNvSpPr>
            <a:spLocks noChangeShapeType="1"/>
          </p:cNvSpPr>
          <p:nvPr/>
        </p:nvSpPr>
        <p:spPr bwMode="auto">
          <a:xfrm>
            <a:off x="1476975" y="3157539"/>
            <a:ext cx="1987551" cy="1587"/>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dirty="0">
              <a:ea typeface="微软雅黑" panose="020B0503020204020204" charset="-122"/>
            </a:endParaRPr>
          </a:p>
        </p:txBody>
      </p:sp>
      <p:sp>
        <p:nvSpPr>
          <p:cNvPr id="3" name="直接连接符 9"/>
          <p:cNvSpPr>
            <a:spLocks noChangeShapeType="1"/>
          </p:cNvSpPr>
          <p:nvPr/>
        </p:nvSpPr>
        <p:spPr bwMode="auto">
          <a:xfrm>
            <a:off x="1476975" y="4598989"/>
            <a:ext cx="1987551" cy="1587"/>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dirty="0">
              <a:ea typeface="微软雅黑" panose="020B0503020204020204" charset="-122"/>
            </a:endParaRPr>
          </a:p>
        </p:txBody>
      </p:sp>
      <p:sp>
        <p:nvSpPr>
          <p:cNvPr id="4" name="矩形 50"/>
          <p:cNvSpPr>
            <a:spLocks noChangeArrowheads="1"/>
          </p:cNvSpPr>
          <p:nvPr/>
        </p:nvSpPr>
        <p:spPr bwMode="auto">
          <a:xfrm>
            <a:off x="1381726" y="1763713"/>
            <a:ext cx="1470025"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2265" dirty="0">
                <a:solidFill>
                  <a:srgbClr val="076655"/>
                </a:solidFill>
                <a:latin typeface="黑体" panose="02010600030101010101" charset="-122"/>
                <a:ea typeface="黑体" panose="02010600030101010101" charset="-122"/>
                <a:sym typeface="方正兰亭黑_GBK" panose="02000000000000000000" pitchFamily="2" charset="-122"/>
              </a:rPr>
              <a:t>添加标题</a:t>
            </a:r>
          </a:p>
        </p:txBody>
      </p:sp>
      <p:sp>
        <p:nvSpPr>
          <p:cNvPr id="5" name="矩形 47"/>
          <p:cNvSpPr>
            <a:spLocks noChangeArrowheads="1"/>
          </p:cNvSpPr>
          <p:nvPr/>
        </p:nvSpPr>
        <p:spPr bwMode="auto">
          <a:xfrm>
            <a:off x="1384902" y="2178049"/>
            <a:ext cx="2265363" cy="82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a:t>
            </a:r>
          </a:p>
        </p:txBody>
      </p:sp>
      <p:sp>
        <p:nvSpPr>
          <p:cNvPr id="6" name="矩形 54"/>
          <p:cNvSpPr>
            <a:spLocks noChangeArrowheads="1"/>
          </p:cNvSpPr>
          <p:nvPr/>
        </p:nvSpPr>
        <p:spPr bwMode="auto">
          <a:xfrm>
            <a:off x="1381726" y="3238500"/>
            <a:ext cx="1470025"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2265" dirty="0">
                <a:solidFill>
                  <a:srgbClr val="076655"/>
                </a:solidFill>
                <a:latin typeface="黑体" panose="02010600030101010101" charset="-122"/>
                <a:ea typeface="黑体" panose="02010600030101010101" charset="-122"/>
                <a:sym typeface="方正兰亭黑_GBK" panose="02000000000000000000" pitchFamily="2" charset="-122"/>
              </a:rPr>
              <a:t>添加标题</a:t>
            </a:r>
          </a:p>
        </p:txBody>
      </p:sp>
      <p:sp>
        <p:nvSpPr>
          <p:cNvPr id="7" name="矩形 47"/>
          <p:cNvSpPr>
            <a:spLocks noChangeArrowheads="1"/>
          </p:cNvSpPr>
          <p:nvPr/>
        </p:nvSpPr>
        <p:spPr bwMode="auto">
          <a:xfrm>
            <a:off x="1384902" y="3651251"/>
            <a:ext cx="2265363" cy="82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a:t>
            </a:r>
          </a:p>
        </p:txBody>
      </p:sp>
      <p:sp>
        <p:nvSpPr>
          <p:cNvPr id="8" name="矩形 56"/>
          <p:cNvSpPr>
            <a:spLocks noChangeArrowheads="1"/>
          </p:cNvSpPr>
          <p:nvPr/>
        </p:nvSpPr>
        <p:spPr bwMode="auto">
          <a:xfrm>
            <a:off x="1381726" y="4711700"/>
            <a:ext cx="1470025"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2265">
                <a:solidFill>
                  <a:srgbClr val="076655"/>
                </a:solidFill>
                <a:latin typeface="黑体" panose="02010600030101010101" charset="-122"/>
                <a:ea typeface="黑体" panose="02010600030101010101" charset="-122"/>
                <a:sym typeface="方正兰亭黑_GBK" panose="02000000000000000000" pitchFamily="2" charset="-122"/>
              </a:rPr>
              <a:t>添加标题</a:t>
            </a:r>
          </a:p>
        </p:txBody>
      </p:sp>
      <p:sp>
        <p:nvSpPr>
          <p:cNvPr id="9" name="矩形 47"/>
          <p:cNvSpPr>
            <a:spLocks noChangeArrowheads="1"/>
          </p:cNvSpPr>
          <p:nvPr/>
        </p:nvSpPr>
        <p:spPr bwMode="auto">
          <a:xfrm>
            <a:off x="1384902" y="5126039"/>
            <a:ext cx="2265363" cy="82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a:t>
            </a:r>
          </a:p>
        </p:txBody>
      </p:sp>
      <p:grpSp>
        <p:nvGrpSpPr>
          <p:cNvPr id="17" name="组合 104"/>
          <p:cNvGrpSpPr/>
          <p:nvPr/>
        </p:nvGrpSpPr>
        <p:grpSpPr bwMode="auto">
          <a:xfrm>
            <a:off x="6242651" y="3967164"/>
            <a:ext cx="2193925" cy="1893887"/>
            <a:chOff x="0" y="0"/>
            <a:chExt cx="2331720" cy="1752600"/>
          </a:xfrm>
        </p:grpSpPr>
        <p:sp>
          <p:nvSpPr>
            <p:cNvPr id="18" name="文本框 105"/>
            <p:cNvSpPr>
              <a:spLocks noChangeArrowheads="1"/>
            </p:cNvSpPr>
            <p:nvPr/>
          </p:nvSpPr>
          <p:spPr bwMode="auto">
            <a:xfrm>
              <a:off x="121860" y="719624"/>
              <a:ext cx="2088001" cy="310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a:latin typeface="黑体" panose="02010600030101010101" charset="-122"/>
                  <a:ea typeface="黑体" panose="02010600030101010101" charset="-122"/>
                  <a:sym typeface="Arial" panose="020B0604020202020204" pitchFamily="34" charset="0"/>
                </a:rPr>
                <a:t>添加标题</a:t>
              </a:r>
            </a:p>
          </p:txBody>
        </p:sp>
        <p:sp>
          <p:nvSpPr>
            <p:cNvPr id="19" name="文本框 106"/>
            <p:cNvSpPr>
              <a:spLocks noChangeArrowheads="1"/>
            </p:cNvSpPr>
            <p:nvPr/>
          </p:nvSpPr>
          <p:spPr bwMode="auto">
            <a:xfrm>
              <a:off x="121860" y="1260485"/>
              <a:ext cx="2088001" cy="310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a:latin typeface="黑体" panose="02010600030101010101" charset="-122"/>
                  <a:ea typeface="黑体" panose="02010600030101010101" charset="-122"/>
                  <a:sym typeface="Arial" panose="020B0604020202020204" pitchFamily="34" charset="0"/>
                </a:rPr>
                <a:t>添加标题</a:t>
              </a:r>
            </a:p>
          </p:txBody>
        </p:sp>
        <p:sp>
          <p:nvSpPr>
            <p:cNvPr id="20" name="文本框 107"/>
            <p:cNvSpPr>
              <a:spLocks noChangeArrowheads="1"/>
            </p:cNvSpPr>
            <p:nvPr/>
          </p:nvSpPr>
          <p:spPr bwMode="auto">
            <a:xfrm>
              <a:off x="121860" y="178764"/>
              <a:ext cx="2088001" cy="310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dirty="0">
                  <a:latin typeface="黑体" panose="02010600030101010101" charset="-122"/>
                  <a:ea typeface="黑体" panose="02010600030101010101" charset="-122"/>
                  <a:sym typeface="Arial" panose="020B0604020202020204" pitchFamily="34" charset="0"/>
                </a:rPr>
                <a:t>添加标题</a:t>
              </a: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bg1"/>
                </a:solidFill>
                <a:latin typeface="黑体" panose="02010600030101010101" charset="-122"/>
                <a:ea typeface="黑体" panose="02010600030101010101" charset="-122"/>
                <a:sym typeface="Arial" panose="020B0604020202020204"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grpSp>
      <p:grpSp>
        <p:nvGrpSpPr>
          <p:cNvPr id="62" name="组合 61"/>
          <p:cNvGrpSpPr/>
          <p:nvPr/>
        </p:nvGrpSpPr>
        <p:grpSpPr>
          <a:xfrm>
            <a:off x="3791551" y="1851660"/>
            <a:ext cx="2193925" cy="2074864"/>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76655"/>
            </a:solidFill>
            <a:ln>
              <a:noFill/>
            </a:ln>
          </p:spPr>
          <p:txBody>
            <a:bodyPr lIns="162560" tIns="81280" rIns="162560" bIns="81280"/>
            <a:lstStyle/>
            <a:p>
              <a:endParaRPr lang="zh-CN" altLang="en-US" sz="2400" dirty="0">
                <a:solidFill>
                  <a:schemeClr val="tx1"/>
                </a:solidFill>
                <a:latin typeface="黑体" panose="02010600030101010101" charset="-122"/>
                <a:ea typeface="黑体" panose="02010600030101010101" charset="-122"/>
              </a:endParaRPr>
            </a:p>
          </p:txBody>
        </p:sp>
        <p:sp>
          <p:nvSpPr>
            <p:cNvPr id="34" name="文本框 121"/>
            <p:cNvSpPr>
              <a:spLocks noChangeArrowheads="1"/>
            </p:cNvSpPr>
            <p:nvPr/>
          </p:nvSpPr>
          <p:spPr bwMode="auto">
            <a:xfrm>
              <a:off x="2941233" y="2417913"/>
              <a:ext cx="1473457" cy="28194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865" dirty="0">
                  <a:solidFill>
                    <a:schemeClr val="tx1"/>
                  </a:solidFill>
                  <a:latin typeface="黑体" panose="02010600030101010101" charset="-122"/>
                  <a:ea typeface="黑体" panose="02010600030101010101" charset="-122"/>
                  <a:sym typeface="Arial" panose="020B0604020202020204" pitchFamily="34" charset="0"/>
                </a:rPr>
                <a:t>添加标题</a:t>
              </a:r>
            </a:p>
          </p:txBody>
        </p:sp>
      </p:grpSp>
      <p:grpSp>
        <p:nvGrpSpPr>
          <p:cNvPr id="64" name="组合 63"/>
          <p:cNvGrpSpPr/>
          <p:nvPr/>
        </p:nvGrpSpPr>
        <p:grpSpPr>
          <a:xfrm>
            <a:off x="8587224" y="1851660"/>
            <a:ext cx="2193925" cy="2074864"/>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49" name="文本框 121"/>
            <p:cNvSpPr>
              <a:spLocks noChangeArrowheads="1"/>
            </p:cNvSpPr>
            <p:nvPr/>
          </p:nvSpPr>
          <p:spPr bwMode="auto">
            <a:xfrm>
              <a:off x="6537988" y="2417913"/>
              <a:ext cx="1473457" cy="28194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865" dirty="0">
                  <a:solidFill>
                    <a:schemeClr val="tx1"/>
                  </a:solidFill>
                  <a:latin typeface="黑体" panose="02010600030101010101" charset="-122"/>
                  <a:ea typeface="黑体" panose="02010600030101010101" charset="-122"/>
                  <a:sym typeface="Arial" panose="020B0604020202020204" pitchFamily="34" charset="0"/>
                </a:rPr>
                <a:t>添加标题</a:t>
              </a: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076655"/>
            </a:solidFill>
            <a:ln>
              <a:noFill/>
            </a:ln>
          </p:spPr>
          <p:txBody>
            <a:bodyPr lIns="162560" tIns="81280" rIns="162560" bIns="81280"/>
            <a:lstStyle/>
            <a:p>
              <a:endParaRPr lang="zh-CN" altLang="en-US" sz="2400" dirty="0">
                <a:solidFill>
                  <a:schemeClr val="tx1"/>
                </a:solidFill>
                <a:latin typeface="黑体" panose="02010600030101010101" charset="-122"/>
                <a:ea typeface="黑体" panose="02010600030101010101" charset="-122"/>
              </a:endParaRPr>
            </a:p>
          </p:txBody>
        </p:sp>
      </p:grpSp>
      <p:grpSp>
        <p:nvGrpSpPr>
          <p:cNvPr id="63" name="组合 62"/>
          <p:cNvGrpSpPr/>
          <p:nvPr/>
        </p:nvGrpSpPr>
        <p:grpSpPr>
          <a:xfrm>
            <a:off x="6242651" y="1851660"/>
            <a:ext cx="2193925" cy="2074864"/>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46" name="文本框 121"/>
            <p:cNvSpPr>
              <a:spLocks noChangeArrowheads="1"/>
            </p:cNvSpPr>
            <p:nvPr/>
          </p:nvSpPr>
          <p:spPr bwMode="auto">
            <a:xfrm>
              <a:off x="4779558" y="2417913"/>
              <a:ext cx="1473457" cy="28194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865" dirty="0">
                  <a:latin typeface="黑体" panose="02010600030101010101" charset="-122"/>
                  <a:ea typeface="黑体" panose="02010600030101010101" charset="-122"/>
                  <a:sym typeface="Arial" panose="020B0604020202020204" pitchFamily="34" charset="0"/>
                </a:rPr>
                <a:t>添加标题</a:t>
              </a: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076655"/>
            </a:solidFill>
            <a:ln>
              <a:noFill/>
            </a:ln>
          </p:spPr>
          <p:txBody>
            <a:bodyPr lIns="91430" tIns="45716" rIns="91430" bIns="45716"/>
            <a:lstStyle/>
            <a:p>
              <a:endParaRPr lang="zh-CN" altLang="en-US" sz="2400" dirty="0">
                <a:latin typeface="黑体" panose="02010600030101010101" charset="-122"/>
                <a:ea typeface="黑体" panose="02010600030101010101" charset="-122"/>
              </a:endParaRPr>
            </a:p>
          </p:txBody>
        </p:sp>
      </p:grpSp>
      <p:grpSp>
        <p:nvGrpSpPr>
          <p:cNvPr id="50" name="组合 97"/>
          <p:cNvGrpSpPr/>
          <p:nvPr/>
        </p:nvGrpSpPr>
        <p:grpSpPr bwMode="auto">
          <a:xfrm>
            <a:off x="8603259" y="3967164"/>
            <a:ext cx="2193925" cy="1893887"/>
            <a:chOff x="0" y="0"/>
            <a:chExt cx="2331720" cy="1752600"/>
          </a:xfrm>
        </p:grpSpPr>
        <p:sp>
          <p:nvSpPr>
            <p:cNvPr id="51" name="文本框 98"/>
            <p:cNvSpPr>
              <a:spLocks noChangeArrowheads="1"/>
            </p:cNvSpPr>
            <p:nvPr/>
          </p:nvSpPr>
          <p:spPr bwMode="auto">
            <a:xfrm>
              <a:off x="121860" y="719623"/>
              <a:ext cx="2088001" cy="3102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a:latin typeface="黑体" panose="02010600030101010101" charset="-122"/>
                  <a:ea typeface="黑体" panose="02010600030101010101" charset="-122"/>
                  <a:sym typeface="Arial" panose="020B0604020202020204" pitchFamily="34" charset="0"/>
                </a:rPr>
                <a:t>添加标题</a:t>
              </a:r>
            </a:p>
          </p:txBody>
        </p:sp>
        <p:sp>
          <p:nvSpPr>
            <p:cNvPr id="52" name="文本框 99"/>
            <p:cNvSpPr>
              <a:spLocks noChangeArrowheads="1"/>
            </p:cNvSpPr>
            <p:nvPr/>
          </p:nvSpPr>
          <p:spPr bwMode="auto">
            <a:xfrm>
              <a:off x="121860" y="1260485"/>
              <a:ext cx="2088001" cy="3102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dirty="0">
                  <a:latin typeface="黑体" panose="02010600030101010101" charset="-122"/>
                  <a:ea typeface="黑体" panose="02010600030101010101" charset="-122"/>
                  <a:sym typeface="Arial" panose="020B0604020202020204" pitchFamily="34" charset="0"/>
                </a:rPr>
                <a:t>添加标题</a:t>
              </a:r>
            </a:p>
          </p:txBody>
        </p:sp>
        <p:sp>
          <p:nvSpPr>
            <p:cNvPr id="53" name="文本框 100"/>
            <p:cNvSpPr>
              <a:spLocks noChangeArrowheads="1"/>
            </p:cNvSpPr>
            <p:nvPr/>
          </p:nvSpPr>
          <p:spPr bwMode="auto">
            <a:xfrm>
              <a:off x="121860" y="178764"/>
              <a:ext cx="2088001" cy="31026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en-US" altLang="zh-CN" sz="1600">
                  <a:latin typeface="黑体" panose="02010600030101010101" charset="-122"/>
                  <a:ea typeface="黑体" panose="02010600030101010101" charset="-122"/>
                  <a:sym typeface="Arial" panose="020B0604020202020204" pitchFamily="34" charset="0"/>
                </a:rPr>
                <a:t>添加标题</a:t>
              </a:r>
            </a:p>
          </p:txBody>
        </p:sp>
        <p:sp>
          <p:nvSpPr>
            <p:cNvPr id="54" name="矩形 101"/>
            <p:cNvSpPr>
              <a:spLocks noChangeArrowheads="1"/>
            </p:cNvSpPr>
            <p:nvPr/>
          </p:nvSpPr>
          <p:spPr bwMode="auto">
            <a:xfrm>
              <a:off x="0" y="0"/>
              <a:ext cx="2331720" cy="1752600"/>
            </a:xfrm>
            <a:prstGeom prst="rect">
              <a:avLst/>
            </a:prstGeom>
            <a:noFill/>
            <a:ln w="12700">
              <a:solidFill>
                <a:srgbClr val="163A5A"/>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bg1"/>
                </a:solidFill>
                <a:latin typeface="黑体" panose="02010600030101010101" charset="-122"/>
                <a:ea typeface="黑体" panose="02010600030101010101" charset="-122"/>
                <a:sym typeface="Arial" panose="020B0604020202020204"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grpSp>
      <p:cxnSp>
        <p:nvCxnSpPr>
          <p:cNvPr id="24" name="直接连接符 23"/>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par>
                                <p:cTn id="26" presetID="16" presetClass="entr" presetSubtype="21" fill="hold" grpId="0" nodeType="withEffect">
                                  <p:stCondLst>
                                    <p:cond delay="40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500"/>
                                        <p:tgtEl>
                                          <p:spTgt spid="8"/>
                                        </p:tgtEl>
                                      </p:cBhvr>
                                    </p:animEffect>
                                  </p:childTnLst>
                                </p:cTn>
                              </p:par>
                              <p:par>
                                <p:cTn id="29" presetID="16" presetClass="entr" presetSubtype="21" fill="hold" grpId="0" nodeType="withEffect">
                                  <p:stCondLst>
                                    <p:cond delay="40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par>
                                <p:cTn id="32" presetID="16" presetClass="entr" presetSubtype="21" fill="hold" grpId="0" nodeType="withEffect">
                                  <p:stCondLst>
                                    <p:cond delay="400"/>
                                  </p:stCondLst>
                                  <p:childTnLst>
                                    <p:set>
                                      <p:cBhvr>
                                        <p:cTn id="33" dur="1" fill="hold">
                                          <p:stCondLst>
                                            <p:cond delay="0"/>
                                          </p:stCondLst>
                                        </p:cTn>
                                        <p:tgtEl>
                                          <p:spTgt spid="3"/>
                                        </p:tgtEl>
                                        <p:attrNameLst>
                                          <p:attrName>style.visibility</p:attrName>
                                        </p:attrNameLst>
                                      </p:cBhvr>
                                      <p:to>
                                        <p:strVal val="visible"/>
                                      </p:to>
                                    </p:set>
                                    <p:animEffect transition="in" filter="barn(inVertical)">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p:cTn id="39" dur="1000" fill="hold"/>
                                        <p:tgtEl>
                                          <p:spTgt spid="62"/>
                                        </p:tgtEl>
                                        <p:attrNameLst>
                                          <p:attrName>ppt_w</p:attrName>
                                        </p:attrNameLst>
                                      </p:cBhvr>
                                      <p:tavLst>
                                        <p:tav tm="0">
                                          <p:val>
                                            <p:fltVal val="0"/>
                                          </p:val>
                                        </p:tav>
                                        <p:tav tm="100000">
                                          <p:val>
                                            <p:strVal val="#ppt_w"/>
                                          </p:val>
                                        </p:tav>
                                      </p:tavLst>
                                    </p:anim>
                                    <p:anim calcmode="lin" valueType="num">
                                      <p:cBhvr>
                                        <p:cTn id="40" dur="1000" fill="hold"/>
                                        <p:tgtEl>
                                          <p:spTgt spid="62"/>
                                        </p:tgtEl>
                                        <p:attrNameLst>
                                          <p:attrName>ppt_h</p:attrName>
                                        </p:attrNameLst>
                                      </p:cBhvr>
                                      <p:tavLst>
                                        <p:tav tm="0">
                                          <p:val>
                                            <p:fltVal val="0"/>
                                          </p:val>
                                        </p:tav>
                                        <p:tav tm="100000">
                                          <p:val>
                                            <p:strVal val="#ppt_h"/>
                                          </p:val>
                                        </p:tav>
                                      </p:tavLst>
                                    </p:anim>
                                    <p:anim calcmode="lin" valueType="num">
                                      <p:cBhvr>
                                        <p:cTn id="41" dur="1000" fill="hold"/>
                                        <p:tgtEl>
                                          <p:spTgt spid="62"/>
                                        </p:tgtEl>
                                        <p:attrNameLst>
                                          <p:attrName>style.rotation</p:attrName>
                                        </p:attrNameLst>
                                      </p:cBhvr>
                                      <p:tavLst>
                                        <p:tav tm="0">
                                          <p:val>
                                            <p:fltVal val="90"/>
                                          </p:val>
                                        </p:tav>
                                        <p:tav tm="100000">
                                          <p:val>
                                            <p:fltVal val="0"/>
                                          </p:val>
                                        </p:tav>
                                      </p:tavLst>
                                    </p:anim>
                                    <p:animEffect transition="in" filter="fade">
                                      <p:cBhvr>
                                        <p:cTn id="42" dur="1000"/>
                                        <p:tgtEl>
                                          <p:spTgt spid="62"/>
                                        </p:tgtEl>
                                      </p:cBhvr>
                                    </p:animEffect>
                                  </p:childTnLst>
                                </p:cTn>
                              </p:par>
                              <p:par>
                                <p:cTn id="43" presetID="31" presetClass="entr" presetSubtype="0" fill="hold" nodeType="withEffect">
                                  <p:stCondLst>
                                    <p:cond delay="500"/>
                                  </p:stCondLst>
                                  <p:childTnLst>
                                    <p:set>
                                      <p:cBhvr>
                                        <p:cTn id="44" dur="1" fill="hold">
                                          <p:stCondLst>
                                            <p:cond delay="0"/>
                                          </p:stCondLst>
                                        </p:cTn>
                                        <p:tgtEl>
                                          <p:spTgt spid="63"/>
                                        </p:tgtEl>
                                        <p:attrNameLst>
                                          <p:attrName>style.visibility</p:attrName>
                                        </p:attrNameLst>
                                      </p:cBhvr>
                                      <p:to>
                                        <p:strVal val="visible"/>
                                      </p:to>
                                    </p:set>
                                    <p:anim calcmode="lin" valueType="num">
                                      <p:cBhvr>
                                        <p:cTn id="45" dur="1000" fill="hold"/>
                                        <p:tgtEl>
                                          <p:spTgt spid="63"/>
                                        </p:tgtEl>
                                        <p:attrNameLst>
                                          <p:attrName>ppt_w</p:attrName>
                                        </p:attrNameLst>
                                      </p:cBhvr>
                                      <p:tavLst>
                                        <p:tav tm="0">
                                          <p:val>
                                            <p:fltVal val="0"/>
                                          </p:val>
                                        </p:tav>
                                        <p:tav tm="100000">
                                          <p:val>
                                            <p:strVal val="#ppt_w"/>
                                          </p:val>
                                        </p:tav>
                                      </p:tavLst>
                                    </p:anim>
                                    <p:anim calcmode="lin" valueType="num">
                                      <p:cBhvr>
                                        <p:cTn id="46" dur="1000" fill="hold"/>
                                        <p:tgtEl>
                                          <p:spTgt spid="63"/>
                                        </p:tgtEl>
                                        <p:attrNameLst>
                                          <p:attrName>ppt_h</p:attrName>
                                        </p:attrNameLst>
                                      </p:cBhvr>
                                      <p:tavLst>
                                        <p:tav tm="0">
                                          <p:val>
                                            <p:fltVal val="0"/>
                                          </p:val>
                                        </p:tav>
                                        <p:tav tm="100000">
                                          <p:val>
                                            <p:strVal val="#ppt_h"/>
                                          </p:val>
                                        </p:tav>
                                      </p:tavLst>
                                    </p:anim>
                                    <p:anim calcmode="lin" valueType="num">
                                      <p:cBhvr>
                                        <p:cTn id="47" dur="1000" fill="hold"/>
                                        <p:tgtEl>
                                          <p:spTgt spid="63"/>
                                        </p:tgtEl>
                                        <p:attrNameLst>
                                          <p:attrName>style.rotation</p:attrName>
                                        </p:attrNameLst>
                                      </p:cBhvr>
                                      <p:tavLst>
                                        <p:tav tm="0">
                                          <p:val>
                                            <p:fltVal val="90"/>
                                          </p:val>
                                        </p:tav>
                                        <p:tav tm="100000">
                                          <p:val>
                                            <p:fltVal val="0"/>
                                          </p:val>
                                        </p:tav>
                                      </p:tavLst>
                                    </p:anim>
                                    <p:animEffect transition="in" filter="fade">
                                      <p:cBhvr>
                                        <p:cTn id="48" dur="1000"/>
                                        <p:tgtEl>
                                          <p:spTgt spid="63"/>
                                        </p:tgtEl>
                                      </p:cBhvr>
                                    </p:animEffect>
                                  </p:childTnLst>
                                </p:cTn>
                              </p:par>
                              <p:par>
                                <p:cTn id="49" presetID="31" presetClass="entr" presetSubtype="0" fill="hold" nodeType="withEffect">
                                  <p:stCondLst>
                                    <p:cond delay="600"/>
                                  </p:stCondLst>
                                  <p:childTnLst>
                                    <p:set>
                                      <p:cBhvr>
                                        <p:cTn id="50" dur="1" fill="hold">
                                          <p:stCondLst>
                                            <p:cond delay="0"/>
                                          </p:stCondLst>
                                        </p:cTn>
                                        <p:tgtEl>
                                          <p:spTgt spid="64"/>
                                        </p:tgtEl>
                                        <p:attrNameLst>
                                          <p:attrName>style.visibility</p:attrName>
                                        </p:attrNameLst>
                                      </p:cBhvr>
                                      <p:to>
                                        <p:strVal val="visible"/>
                                      </p:to>
                                    </p:set>
                                    <p:anim calcmode="lin" valueType="num">
                                      <p:cBhvr>
                                        <p:cTn id="51" dur="1000" fill="hold"/>
                                        <p:tgtEl>
                                          <p:spTgt spid="64"/>
                                        </p:tgtEl>
                                        <p:attrNameLst>
                                          <p:attrName>ppt_w</p:attrName>
                                        </p:attrNameLst>
                                      </p:cBhvr>
                                      <p:tavLst>
                                        <p:tav tm="0">
                                          <p:val>
                                            <p:fltVal val="0"/>
                                          </p:val>
                                        </p:tav>
                                        <p:tav tm="100000">
                                          <p:val>
                                            <p:strVal val="#ppt_w"/>
                                          </p:val>
                                        </p:tav>
                                      </p:tavLst>
                                    </p:anim>
                                    <p:anim calcmode="lin" valueType="num">
                                      <p:cBhvr>
                                        <p:cTn id="52" dur="1000" fill="hold"/>
                                        <p:tgtEl>
                                          <p:spTgt spid="64"/>
                                        </p:tgtEl>
                                        <p:attrNameLst>
                                          <p:attrName>ppt_h</p:attrName>
                                        </p:attrNameLst>
                                      </p:cBhvr>
                                      <p:tavLst>
                                        <p:tav tm="0">
                                          <p:val>
                                            <p:fltVal val="0"/>
                                          </p:val>
                                        </p:tav>
                                        <p:tav tm="100000">
                                          <p:val>
                                            <p:strVal val="#ppt_h"/>
                                          </p:val>
                                        </p:tav>
                                      </p:tavLst>
                                    </p:anim>
                                    <p:anim calcmode="lin" valueType="num">
                                      <p:cBhvr>
                                        <p:cTn id="53" dur="1000" fill="hold"/>
                                        <p:tgtEl>
                                          <p:spTgt spid="64"/>
                                        </p:tgtEl>
                                        <p:attrNameLst>
                                          <p:attrName>style.rotation</p:attrName>
                                        </p:attrNameLst>
                                      </p:cBhvr>
                                      <p:tavLst>
                                        <p:tav tm="0">
                                          <p:val>
                                            <p:fltVal val="90"/>
                                          </p:val>
                                        </p:tav>
                                        <p:tav tm="100000">
                                          <p:val>
                                            <p:fltVal val="0"/>
                                          </p:val>
                                        </p:tav>
                                      </p:tavLst>
                                    </p:anim>
                                    <p:animEffect transition="in" filter="fade">
                                      <p:cBhvr>
                                        <p:cTn id="54" dur="1000"/>
                                        <p:tgtEl>
                                          <p:spTgt spid="6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1"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up)">
                                      <p:cBhvr>
                                        <p:cTn id="59" dur="500"/>
                                        <p:tgtEl>
                                          <p:spTgt spid="10"/>
                                        </p:tgtEl>
                                      </p:cBhvr>
                                    </p:animEffect>
                                  </p:childTnLst>
                                </p:cTn>
                              </p:par>
                              <p:par>
                                <p:cTn id="60" presetID="22" presetClass="entr" presetSubtype="1" fill="hold" nodeType="withEffect">
                                  <p:stCondLst>
                                    <p:cond delay="300"/>
                                  </p:stCondLst>
                                  <p:childTnLst>
                                    <p:set>
                                      <p:cBhvr>
                                        <p:cTn id="61" dur="1" fill="hold">
                                          <p:stCondLst>
                                            <p:cond delay="0"/>
                                          </p:stCondLst>
                                        </p:cTn>
                                        <p:tgtEl>
                                          <p:spTgt spid="17"/>
                                        </p:tgtEl>
                                        <p:attrNameLst>
                                          <p:attrName>style.visibility</p:attrName>
                                        </p:attrNameLst>
                                      </p:cBhvr>
                                      <p:to>
                                        <p:strVal val="visible"/>
                                      </p:to>
                                    </p:set>
                                    <p:animEffect transition="in" filter="wipe(up)">
                                      <p:cBhvr>
                                        <p:cTn id="62" dur="500"/>
                                        <p:tgtEl>
                                          <p:spTgt spid="17"/>
                                        </p:tgtEl>
                                      </p:cBhvr>
                                    </p:animEffect>
                                  </p:childTnLst>
                                </p:cTn>
                              </p:par>
                              <p:par>
                                <p:cTn id="63" presetID="22" presetClass="entr" presetSubtype="1" fill="hold" nodeType="withEffect">
                                  <p:stCondLst>
                                    <p:cond delay="600"/>
                                  </p:stCondLst>
                                  <p:childTnLst>
                                    <p:set>
                                      <p:cBhvr>
                                        <p:cTn id="64" dur="1" fill="hold">
                                          <p:stCondLst>
                                            <p:cond delay="0"/>
                                          </p:stCondLst>
                                        </p:cTn>
                                        <p:tgtEl>
                                          <p:spTgt spid="50"/>
                                        </p:tgtEl>
                                        <p:attrNameLst>
                                          <p:attrName>style.visibility</p:attrName>
                                        </p:attrNameLst>
                                      </p:cBhvr>
                                      <p:to>
                                        <p:strVal val="visible"/>
                                      </p:to>
                                    </p:set>
                                    <p:animEffect transition="in" filter="wipe(up)">
                                      <p:cBhvr>
                                        <p:cTn id="65" dur="500"/>
                                        <p:tgtEl>
                                          <p:spTgt spid="50"/>
                                        </p:tgtEl>
                                      </p:cBhvr>
                                    </p:animEffect>
                                  </p:childTnLst>
                                </p:cTn>
                              </p:par>
                            </p:childTnLst>
                          </p:cTn>
                        </p:par>
                        <p:par>
                          <p:cTn id="66" fill="hold">
                            <p:stCondLst>
                              <p:cond delay="500"/>
                            </p:stCondLst>
                            <p:childTnLst>
                              <p:par>
                                <p:cTn id="67" presetID="22" presetClass="entr" presetSubtype="8"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300"/>
                                        <p:tgtEl>
                                          <p:spTgt spid="24"/>
                                        </p:tgtEl>
                                      </p:cBhvr>
                                    </p:animEffect>
                                  </p:childTnLst>
                                </p:cTn>
                              </p:par>
                            </p:childTnLst>
                          </p:cTn>
                        </p:par>
                        <p:par>
                          <p:cTn id="70" fill="hold">
                            <p:stCondLst>
                              <p:cond delay="1000"/>
                            </p:stCondLst>
                            <p:childTnLst>
                              <p:par>
                                <p:cTn id="71" presetID="22" presetClass="entr" presetSubtype="4"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wipe(down)">
                                      <p:cBhvr>
                                        <p:cTn id="73" dur="300"/>
                                        <p:tgtEl>
                                          <p:spTgt spid="103"/>
                                        </p:tgtEl>
                                      </p:cBhvr>
                                    </p:animEffect>
                                  </p:childTnLst>
                                </p:cTn>
                              </p:par>
                            </p:childTnLst>
                          </p:cTn>
                        </p:par>
                        <p:par>
                          <p:cTn id="74" fill="hold">
                            <p:stCondLst>
                              <p:cond delay="1500"/>
                            </p:stCondLst>
                            <p:childTnLst>
                              <p:par>
                                <p:cTn id="75" presetID="12" presetClass="entr" presetSubtype="8" fill="hold" grpId="0" nodeType="afterEffect">
                                  <p:stCondLst>
                                    <p:cond delay="0"/>
                                  </p:stCondLst>
                                  <p:childTnLst>
                                    <p:set>
                                      <p:cBhvr>
                                        <p:cTn id="76" dur="1" fill="hold">
                                          <p:stCondLst>
                                            <p:cond delay="0"/>
                                          </p:stCondLst>
                                        </p:cTn>
                                        <p:tgtEl>
                                          <p:spTgt spid="94"/>
                                        </p:tgtEl>
                                        <p:attrNameLst>
                                          <p:attrName>style.visibility</p:attrName>
                                        </p:attrNameLst>
                                      </p:cBhvr>
                                      <p:to>
                                        <p:strVal val="visible"/>
                                      </p:to>
                                    </p:set>
                                    <p:anim calcmode="lin" valueType="num">
                                      <p:cBhvr additive="base">
                                        <p:cTn id="77" dur="500"/>
                                        <p:tgtEl>
                                          <p:spTgt spid="94"/>
                                        </p:tgtEl>
                                        <p:attrNameLst>
                                          <p:attrName>ppt_x</p:attrName>
                                        </p:attrNameLst>
                                      </p:cBhvr>
                                      <p:tavLst>
                                        <p:tav tm="0">
                                          <p:val>
                                            <p:strVal val="#ppt_x-#ppt_w*1.125000"/>
                                          </p:val>
                                        </p:tav>
                                        <p:tav tm="100000">
                                          <p:val>
                                            <p:strVal val="#ppt_x"/>
                                          </p:val>
                                        </p:tav>
                                      </p:tavLst>
                                    </p:anim>
                                    <p:animEffect transition="in" filter="wipe(right)">
                                      <p:cBhvr>
                                        <p:cTn id="7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P spid="5" grpId="0"/>
      <p:bldP spid="6" grpId="0"/>
      <p:bldP spid="7" grpId="0"/>
      <p:bldP spid="8" grpId="0"/>
      <p:bldP spid="9" grpId="0"/>
      <p:bldP spid="103" grpId="0" bldLvl="0" animBg="1"/>
      <p:bldP spid="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47388" y="5506719"/>
            <a:ext cx="1919475" cy="472384"/>
            <a:chOff x="4304043" y="1286668"/>
            <a:chExt cx="3837944" cy="2757793"/>
          </a:xfrm>
          <a:effectLst>
            <a:outerShdw blurRad="381000" dist="254000" dir="8100000" algn="tr" rotWithShape="0">
              <a:prstClr val="black">
                <a:alpha val="40000"/>
              </a:prstClr>
            </a:outerShdw>
          </a:effectLst>
        </p:grpSpPr>
        <p:sp>
          <p:nvSpPr>
            <p:cNvPr id="3" name="圆角矩形 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9" name="圆角矩形 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10" name="矩形 9"/>
          <p:cNvSpPr/>
          <p:nvPr/>
        </p:nvSpPr>
        <p:spPr>
          <a:xfrm>
            <a:off x="2018126" y="3931920"/>
            <a:ext cx="1778000" cy="13208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11" name="矩形 10"/>
          <p:cNvSpPr/>
          <p:nvPr/>
        </p:nvSpPr>
        <p:spPr>
          <a:xfrm>
            <a:off x="4147440" y="3366768"/>
            <a:ext cx="1778000" cy="1885951"/>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17" name="矩形 16"/>
          <p:cNvSpPr/>
          <p:nvPr/>
        </p:nvSpPr>
        <p:spPr>
          <a:xfrm>
            <a:off x="6361526" y="2623820"/>
            <a:ext cx="1778000" cy="26289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18" name="矩形 17"/>
          <p:cNvSpPr/>
          <p:nvPr/>
        </p:nvSpPr>
        <p:spPr>
          <a:xfrm>
            <a:off x="8533226" y="1480820"/>
            <a:ext cx="1778000" cy="37719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21" name="组合 20"/>
          <p:cNvGrpSpPr/>
          <p:nvPr/>
        </p:nvGrpSpPr>
        <p:grpSpPr>
          <a:xfrm>
            <a:off x="4076703" y="5491872"/>
            <a:ext cx="1919475" cy="472384"/>
            <a:chOff x="4304043" y="1286668"/>
            <a:chExt cx="3837944" cy="2757793"/>
          </a:xfrm>
          <a:effectLst>
            <a:outerShdw blurRad="381000" dist="254000" dir="8100000" algn="tr" rotWithShape="0">
              <a:prstClr val="black">
                <a:alpha val="40000"/>
              </a:prstClr>
            </a:outerShdw>
          </a:effectLst>
        </p:grpSpPr>
        <p:sp>
          <p:nvSpPr>
            <p:cNvPr id="22" name="圆角矩形 2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23" name="圆角矩形 2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grpSp>
        <p:nvGrpSpPr>
          <p:cNvPr id="25" name="组合 24"/>
          <p:cNvGrpSpPr/>
          <p:nvPr/>
        </p:nvGrpSpPr>
        <p:grpSpPr>
          <a:xfrm>
            <a:off x="6290788" y="5491872"/>
            <a:ext cx="1919475" cy="472384"/>
            <a:chOff x="4304043" y="1286668"/>
            <a:chExt cx="3837944" cy="2757793"/>
          </a:xfrm>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30" name="圆角矩形 2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grpSp>
        <p:nvGrpSpPr>
          <p:cNvPr id="31" name="组合 30"/>
          <p:cNvGrpSpPr/>
          <p:nvPr/>
        </p:nvGrpSpPr>
        <p:grpSpPr>
          <a:xfrm>
            <a:off x="8533226" y="5491872"/>
            <a:ext cx="1919475" cy="472384"/>
            <a:chOff x="4304043" y="1286668"/>
            <a:chExt cx="3837944" cy="2757793"/>
          </a:xfrm>
          <a:effectLst>
            <a:outerShdw blurRad="381000" dist="254000" dir="8100000" algn="tr" rotWithShape="0">
              <a:prstClr val="black">
                <a:alpha val="40000"/>
              </a:prstClr>
            </a:outerShdw>
          </a:effectLst>
        </p:grpSpPr>
        <p:sp>
          <p:nvSpPr>
            <p:cNvPr id="34" name="圆角矩形 3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35" name="圆角矩形 3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37" name="TextBox 21"/>
          <p:cNvSpPr txBox="1"/>
          <p:nvPr/>
        </p:nvSpPr>
        <p:spPr>
          <a:xfrm>
            <a:off x="1212554" y="1996201"/>
            <a:ext cx="3420501" cy="1554480"/>
          </a:xfrm>
          <a:prstGeom prst="rect">
            <a:avLst/>
          </a:prstGeom>
          <a:noFill/>
        </p:spPr>
        <p:txBody>
          <a:bodyPr wrap="square" rtlCol="0">
            <a:spAutoFit/>
          </a:bodyPr>
          <a:lstStyle/>
          <a:p>
            <a:r>
              <a:rPr lang="zh-CN" altLang="en-US" sz="1600" dirty="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您的内容打在这里，或者通过复制您的文本后，在此框中选择粘贴，并选择只保留文字。您的内容打在这里，或者通过复制您的文本后，在此框中选择粘贴，并选择只保留文字。您</a:t>
            </a:r>
            <a:r>
              <a:rPr lang="zh-CN" altLang="en-US" sz="1600" dirty="0" smtClean="0">
                <a:latin typeface="黑体" panose="02010600030101010101" charset="-122"/>
                <a:ea typeface="黑体" panose="02010600030101010101" charset="-122"/>
                <a:cs typeface="方正兰亭细黑_GBK_M" panose="02010600010101010101" pitchFamily="2" charset="2"/>
              </a:rPr>
              <a:t>的</a:t>
            </a:r>
            <a:endParaRPr lang="zh-CN" altLang="en-US" sz="1600" dirty="0">
              <a:latin typeface="黑体" panose="02010600030101010101" charset="-122"/>
              <a:ea typeface="黑体" panose="02010600030101010101" charset="-122"/>
              <a:cs typeface="方正兰亭细黑_GBK_M" panose="02010600010101010101" pitchFamily="2" charset="2"/>
            </a:endParaRPr>
          </a:p>
        </p:txBody>
      </p:sp>
      <p:sp>
        <p:nvSpPr>
          <p:cNvPr id="38" name="TextBox 22"/>
          <p:cNvSpPr txBox="1"/>
          <p:nvPr/>
        </p:nvSpPr>
        <p:spPr>
          <a:xfrm>
            <a:off x="2168462" y="5496689"/>
            <a:ext cx="1402080" cy="457200"/>
          </a:xfrm>
          <a:prstGeom prst="rect">
            <a:avLst/>
          </a:prstGeom>
          <a:noFill/>
        </p:spPr>
        <p:txBody>
          <a:bodyPr wrap="none" rtlCol="0">
            <a:spAutoFit/>
          </a:bodyPr>
          <a:lstStyle/>
          <a:p>
            <a:r>
              <a:rPr lang="zh-CN" altLang="en-US" sz="2400" dirty="0" smtClean="0">
                <a:solidFill>
                  <a:srgbClr val="076655"/>
                </a:solidFill>
                <a:latin typeface="黑体" panose="02010600030101010101" charset="-122"/>
                <a:ea typeface="黑体" panose="02010600030101010101" charset="-122"/>
              </a:rPr>
              <a:t>第一季度</a:t>
            </a:r>
          </a:p>
        </p:txBody>
      </p:sp>
      <p:sp>
        <p:nvSpPr>
          <p:cNvPr id="39" name="TextBox 23"/>
          <p:cNvSpPr txBox="1"/>
          <p:nvPr/>
        </p:nvSpPr>
        <p:spPr>
          <a:xfrm>
            <a:off x="4297776" y="5496689"/>
            <a:ext cx="1402080" cy="457200"/>
          </a:xfrm>
          <a:prstGeom prst="rect">
            <a:avLst/>
          </a:prstGeom>
          <a:noFill/>
        </p:spPr>
        <p:txBody>
          <a:bodyPr wrap="none" rtlCol="0">
            <a:spAutoFit/>
          </a:bodyPr>
          <a:lstStyle/>
          <a:p>
            <a:r>
              <a:rPr lang="zh-CN" altLang="en-US" sz="2400" dirty="0" smtClean="0">
                <a:solidFill>
                  <a:srgbClr val="076655"/>
                </a:solidFill>
                <a:latin typeface="黑体" panose="02010600030101010101" charset="-122"/>
                <a:ea typeface="黑体" panose="02010600030101010101" charset="-122"/>
              </a:rPr>
              <a:t>第二季度</a:t>
            </a:r>
          </a:p>
        </p:txBody>
      </p:sp>
      <p:sp>
        <p:nvSpPr>
          <p:cNvPr id="41" name="TextBox 24"/>
          <p:cNvSpPr txBox="1"/>
          <p:nvPr/>
        </p:nvSpPr>
        <p:spPr>
          <a:xfrm>
            <a:off x="6662198" y="5496689"/>
            <a:ext cx="1402080" cy="457200"/>
          </a:xfrm>
          <a:prstGeom prst="rect">
            <a:avLst/>
          </a:prstGeom>
          <a:noFill/>
        </p:spPr>
        <p:txBody>
          <a:bodyPr wrap="none" rtlCol="0">
            <a:spAutoFit/>
          </a:bodyPr>
          <a:lstStyle/>
          <a:p>
            <a:r>
              <a:rPr lang="zh-CN" altLang="en-US" sz="2400" dirty="0" smtClean="0">
                <a:solidFill>
                  <a:srgbClr val="076655"/>
                </a:solidFill>
                <a:latin typeface="黑体" panose="02010600030101010101" charset="-122"/>
                <a:ea typeface="黑体" panose="02010600030101010101" charset="-122"/>
              </a:rPr>
              <a:t>第三季度</a:t>
            </a:r>
          </a:p>
        </p:txBody>
      </p:sp>
      <p:sp>
        <p:nvSpPr>
          <p:cNvPr id="43" name="TextBox 25"/>
          <p:cNvSpPr txBox="1"/>
          <p:nvPr/>
        </p:nvSpPr>
        <p:spPr>
          <a:xfrm>
            <a:off x="8833898" y="5496689"/>
            <a:ext cx="1402080" cy="457200"/>
          </a:xfrm>
          <a:prstGeom prst="rect">
            <a:avLst/>
          </a:prstGeom>
          <a:noFill/>
        </p:spPr>
        <p:txBody>
          <a:bodyPr wrap="none" rtlCol="0">
            <a:spAutoFit/>
          </a:bodyPr>
          <a:lstStyle/>
          <a:p>
            <a:r>
              <a:rPr lang="zh-CN" altLang="en-US" sz="2400" dirty="0" smtClean="0">
                <a:solidFill>
                  <a:srgbClr val="076655"/>
                </a:solidFill>
                <a:latin typeface="黑体" panose="02010600030101010101" charset="-122"/>
                <a:ea typeface="黑体" panose="02010600030101010101" charset="-122"/>
              </a:rPr>
              <a:t>第四季度</a:t>
            </a:r>
          </a:p>
        </p:txBody>
      </p:sp>
      <p:sp>
        <p:nvSpPr>
          <p:cNvPr id="55" name="TextBox 26"/>
          <p:cNvSpPr txBox="1"/>
          <p:nvPr/>
        </p:nvSpPr>
        <p:spPr>
          <a:xfrm>
            <a:off x="1212554" y="1503759"/>
            <a:ext cx="2011680" cy="457200"/>
          </a:xfrm>
          <a:prstGeom prst="rect">
            <a:avLst/>
          </a:prstGeom>
          <a:noFill/>
        </p:spPr>
        <p:txBody>
          <a:bodyPr wrap="none" rtlCol="0">
            <a:spAutoFit/>
          </a:bodyPr>
          <a:lstStyle/>
          <a:p>
            <a:r>
              <a:rPr lang="zh-CN" altLang="en-US" sz="2400" dirty="0" smtClean="0">
                <a:latin typeface="黑体" panose="02010600030101010101" charset="-122"/>
                <a:ea typeface="黑体" panose="02010600030101010101" charset="-122"/>
              </a:rPr>
              <a:t>输入你的标题</a:t>
            </a:r>
          </a:p>
        </p:txBody>
      </p:sp>
      <p:sp>
        <p:nvSpPr>
          <p:cNvPr id="56" name="TextBox 32"/>
          <p:cNvSpPr txBox="1"/>
          <p:nvPr/>
        </p:nvSpPr>
        <p:spPr>
          <a:xfrm>
            <a:off x="2237924" y="3938269"/>
            <a:ext cx="1265555"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25%</a:t>
            </a:r>
          </a:p>
        </p:txBody>
      </p:sp>
      <p:sp>
        <p:nvSpPr>
          <p:cNvPr id="57" name="TextBox 33"/>
          <p:cNvSpPr txBox="1"/>
          <p:nvPr/>
        </p:nvSpPr>
        <p:spPr>
          <a:xfrm>
            <a:off x="4367239" y="3523692"/>
            <a:ext cx="1265555"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45%</a:t>
            </a:r>
          </a:p>
        </p:txBody>
      </p:sp>
      <p:sp>
        <p:nvSpPr>
          <p:cNvPr id="58" name="TextBox 34"/>
          <p:cNvSpPr txBox="1"/>
          <p:nvPr/>
        </p:nvSpPr>
        <p:spPr>
          <a:xfrm>
            <a:off x="6581324" y="2767564"/>
            <a:ext cx="1265555"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65%</a:t>
            </a:r>
          </a:p>
        </p:txBody>
      </p:sp>
      <p:sp>
        <p:nvSpPr>
          <p:cNvPr id="66" name="TextBox 35"/>
          <p:cNvSpPr txBox="1"/>
          <p:nvPr/>
        </p:nvSpPr>
        <p:spPr>
          <a:xfrm>
            <a:off x="8753024" y="1624564"/>
            <a:ext cx="1265555"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85%</a:t>
            </a:r>
          </a:p>
        </p:txBody>
      </p:sp>
      <p:cxnSp>
        <p:nvCxnSpPr>
          <p:cNvPr id="67" name="直接连接符 6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3"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strips(upRight)">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2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40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par>
                                <p:cTn id="41" presetID="10" presetClass="entr" presetSubtype="0" fill="hold" grpId="0" nodeType="withEffect">
                                  <p:stCondLst>
                                    <p:cond delay="60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4" fill="hold" grpId="0" nodeType="withEffect">
                                  <p:stCondLst>
                                    <p:cond delay="40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par>
                                <p:cTn id="52" presetID="22" presetClass="entr" presetSubtype="4" fill="hold" grpId="0" nodeType="withEffect">
                                  <p:stCondLst>
                                    <p:cond delay="80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par>
                                <p:cTn id="55" presetID="22" presetClass="entr" presetSubtype="4" fill="hold" grpId="0" nodeType="withEffect">
                                  <p:stCondLst>
                                    <p:cond delay="120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1000"/>
                                        <p:tgtEl>
                                          <p:spTgt spid="56"/>
                                        </p:tgtEl>
                                      </p:cBhvr>
                                    </p:animEffect>
                                    <p:anim calcmode="lin" valueType="num">
                                      <p:cBhvr>
                                        <p:cTn id="63" dur="1000" fill="hold"/>
                                        <p:tgtEl>
                                          <p:spTgt spid="56"/>
                                        </p:tgtEl>
                                        <p:attrNameLst>
                                          <p:attrName>ppt_x</p:attrName>
                                        </p:attrNameLst>
                                      </p:cBhvr>
                                      <p:tavLst>
                                        <p:tav tm="0">
                                          <p:val>
                                            <p:strVal val="#ppt_x"/>
                                          </p:val>
                                        </p:tav>
                                        <p:tav tm="100000">
                                          <p:val>
                                            <p:strVal val="#ppt_x"/>
                                          </p:val>
                                        </p:tav>
                                      </p:tavLst>
                                    </p:anim>
                                    <p:anim calcmode="lin" valueType="num">
                                      <p:cBhvr>
                                        <p:cTn id="64" dur="1000" fill="hold"/>
                                        <p:tgtEl>
                                          <p:spTgt spid="5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57"/>
                                        </p:tgtEl>
                                        <p:attrNameLst>
                                          <p:attrName>style.visibility</p:attrName>
                                        </p:attrNameLst>
                                      </p:cBhvr>
                                      <p:to>
                                        <p:strVal val="visible"/>
                                      </p:to>
                                    </p:set>
                                    <p:animEffect transition="in" filter="fade">
                                      <p:cBhvr>
                                        <p:cTn id="67" dur="1000"/>
                                        <p:tgtEl>
                                          <p:spTgt spid="57"/>
                                        </p:tgtEl>
                                      </p:cBhvr>
                                    </p:animEffect>
                                    <p:anim calcmode="lin" valueType="num">
                                      <p:cBhvr>
                                        <p:cTn id="68" dur="1000" fill="hold"/>
                                        <p:tgtEl>
                                          <p:spTgt spid="57"/>
                                        </p:tgtEl>
                                        <p:attrNameLst>
                                          <p:attrName>ppt_x</p:attrName>
                                        </p:attrNameLst>
                                      </p:cBhvr>
                                      <p:tavLst>
                                        <p:tav tm="0">
                                          <p:val>
                                            <p:strVal val="#ppt_x"/>
                                          </p:val>
                                        </p:tav>
                                        <p:tav tm="100000">
                                          <p:val>
                                            <p:strVal val="#ppt_x"/>
                                          </p:val>
                                        </p:tav>
                                      </p:tavLst>
                                    </p:anim>
                                    <p:anim calcmode="lin" valueType="num">
                                      <p:cBhvr>
                                        <p:cTn id="69" dur="1000" fill="hold"/>
                                        <p:tgtEl>
                                          <p:spTgt spid="5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400"/>
                                  </p:stCondLst>
                                  <p:childTnLst>
                                    <p:set>
                                      <p:cBhvr>
                                        <p:cTn id="71" dur="1" fill="hold">
                                          <p:stCondLst>
                                            <p:cond delay="0"/>
                                          </p:stCondLst>
                                        </p:cTn>
                                        <p:tgtEl>
                                          <p:spTgt spid="58"/>
                                        </p:tgtEl>
                                        <p:attrNameLst>
                                          <p:attrName>style.visibility</p:attrName>
                                        </p:attrNameLst>
                                      </p:cBhvr>
                                      <p:to>
                                        <p:strVal val="visible"/>
                                      </p:to>
                                    </p:set>
                                    <p:animEffect transition="in" filter="fade">
                                      <p:cBhvr>
                                        <p:cTn id="72" dur="1000"/>
                                        <p:tgtEl>
                                          <p:spTgt spid="58"/>
                                        </p:tgtEl>
                                      </p:cBhvr>
                                    </p:animEffect>
                                    <p:anim calcmode="lin" valueType="num">
                                      <p:cBhvr>
                                        <p:cTn id="73" dur="1000" fill="hold"/>
                                        <p:tgtEl>
                                          <p:spTgt spid="58"/>
                                        </p:tgtEl>
                                        <p:attrNameLst>
                                          <p:attrName>ppt_x</p:attrName>
                                        </p:attrNameLst>
                                      </p:cBhvr>
                                      <p:tavLst>
                                        <p:tav tm="0">
                                          <p:val>
                                            <p:strVal val="#ppt_x"/>
                                          </p:val>
                                        </p:tav>
                                        <p:tav tm="100000">
                                          <p:val>
                                            <p:strVal val="#ppt_x"/>
                                          </p:val>
                                        </p:tav>
                                      </p:tavLst>
                                    </p:anim>
                                    <p:anim calcmode="lin" valueType="num">
                                      <p:cBhvr>
                                        <p:cTn id="74" dur="1000" fill="hold"/>
                                        <p:tgtEl>
                                          <p:spTgt spid="5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60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1000"/>
                                        <p:tgtEl>
                                          <p:spTgt spid="66"/>
                                        </p:tgtEl>
                                      </p:cBhvr>
                                    </p:animEffect>
                                    <p:anim calcmode="lin" valueType="num">
                                      <p:cBhvr>
                                        <p:cTn id="78" dur="1000" fill="hold"/>
                                        <p:tgtEl>
                                          <p:spTgt spid="66"/>
                                        </p:tgtEl>
                                        <p:attrNameLst>
                                          <p:attrName>ppt_x</p:attrName>
                                        </p:attrNameLst>
                                      </p:cBhvr>
                                      <p:tavLst>
                                        <p:tav tm="0">
                                          <p:val>
                                            <p:strVal val="#ppt_x"/>
                                          </p:val>
                                        </p:tav>
                                        <p:tav tm="100000">
                                          <p:val>
                                            <p:strVal val="#ppt_x"/>
                                          </p:val>
                                        </p:tav>
                                      </p:tavLst>
                                    </p:anim>
                                    <p:anim calcmode="lin" valueType="num">
                                      <p:cBhvr>
                                        <p:cTn id="79" dur="1000" fill="hold"/>
                                        <p:tgtEl>
                                          <p:spTgt spid="66"/>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22" presetClass="entr" presetSubtype="8" fill="hold" nodeType="after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wipe(left)">
                                      <p:cBhvr>
                                        <p:cTn id="83" dur="300"/>
                                        <p:tgtEl>
                                          <p:spTgt spid="67"/>
                                        </p:tgtEl>
                                      </p:cBhvr>
                                    </p:animEffect>
                                  </p:childTnLst>
                                </p:cTn>
                              </p:par>
                            </p:childTnLst>
                          </p:cTn>
                        </p:par>
                        <p:par>
                          <p:cTn id="84" fill="hold">
                            <p:stCondLst>
                              <p:cond delay="1500"/>
                            </p:stCondLst>
                            <p:childTnLst>
                              <p:par>
                                <p:cTn id="85" presetID="22" presetClass="entr" presetSubtype="4"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Effect transition="in" filter="wipe(down)">
                                      <p:cBhvr>
                                        <p:cTn id="87" dur="300"/>
                                        <p:tgtEl>
                                          <p:spTgt spid="103"/>
                                        </p:tgtEl>
                                      </p:cBhvr>
                                    </p:animEffect>
                                  </p:childTnLst>
                                </p:cTn>
                              </p:par>
                            </p:childTnLst>
                          </p:cTn>
                        </p:par>
                        <p:par>
                          <p:cTn id="88" fill="hold">
                            <p:stCondLst>
                              <p:cond delay="2000"/>
                            </p:stCondLst>
                            <p:childTnLst>
                              <p:par>
                                <p:cTn id="89" presetID="12" presetClass="entr" presetSubtype="8" fill="hold" grpId="0" nodeType="afterEffect">
                                  <p:stCondLst>
                                    <p:cond delay="0"/>
                                  </p:stCondLst>
                                  <p:childTnLst>
                                    <p:set>
                                      <p:cBhvr>
                                        <p:cTn id="90" dur="1" fill="hold">
                                          <p:stCondLst>
                                            <p:cond delay="0"/>
                                          </p:stCondLst>
                                        </p:cTn>
                                        <p:tgtEl>
                                          <p:spTgt spid="94"/>
                                        </p:tgtEl>
                                        <p:attrNameLst>
                                          <p:attrName>style.visibility</p:attrName>
                                        </p:attrNameLst>
                                      </p:cBhvr>
                                      <p:to>
                                        <p:strVal val="visible"/>
                                      </p:to>
                                    </p:set>
                                    <p:anim calcmode="lin" valueType="num">
                                      <p:cBhvr additive="base">
                                        <p:cTn id="91" dur="500"/>
                                        <p:tgtEl>
                                          <p:spTgt spid="94"/>
                                        </p:tgtEl>
                                        <p:attrNameLst>
                                          <p:attrName>ppt_x</p:attrName>
                                        </p:attrNameLst>
                                      </p:cBhvr>
                                      <p:tavLst>
                                        <p:tav tm="0">
                                          <p:val>
                                            <p:strVal val="#ppt_x-#ppt_w*1.125000"/>
                                          </p:val>
                                        </p:tav>
                                        <p:tav tm="100000">
                                          <p:val>
                                            <p:strVal val="#ppt_x"/>
                                          </p:val>
                                        </p:tav>
                                      </p:tavLst>
                                    </p:anim>
                                    <p:animEffect transition="in" filter="wipe(right)">
                                      <p:cBhvr>
                                        <p:cTn id="9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7" grpId="0" bldLvl="0" animBg="1"/>
      <p:bldP spid="18" grpId="0" bldLvl="0" animBg="1"/>
      <p:bldP spid="37" grpId="0"/>
      <p:bldP spid="38" grpId="0"/>
      <p:bldP spid="39" grpId="0"/>
      <p:bldP spid="41" grpId="0"/>
      <p:bldP spid="43" grpId="0"/>
      <p:bldP spid="55" grpId="0"/>
      <p:bldP spid="56" grpId="0"/>
      <p:bldP spid="57" grpId="0"/>
      <p:bldP spid="58" grpId="0"/>
      <p:bldP spid="66" grpId="0"/>
      <p:bldP spid="103" grpId="0" bldLvl="0" animBg="1"/>
      <p:bldP spid="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376134" y="3150607"/>
            <a:ext cx="4318231" cy="143983"/>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6249438" y="3150607"/>
            <a:ext cx="4318231" cy="143983"/>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5504742" y="2852192"/>
            <a:ext cx="384810" cy="334010"/>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10</a:t>
            </a:r>
          </a:p>
        </p:txBody>
      </p:sp>
      <p:sp>
        <p:nvSpPr>
          <p:cNvPr id="108" name="TextBox 107"/>
          <p:cNvSpPr txBox="1"/>
          <p:nvPr/>
        </p:nvSpPr>
        <p:spPr>
          <a:xfrm>
            <a:off x="5032551"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20</a:t>
            </a:r>
          </a:p>
        </p:txBody>
      </p:sp>
      <p:sp>
        <p:nvSpPr>
          <p:cNvPr id="109" name="TextBox 108"/>
          <p:cNvSpPr txBox="1"/>
          <p:nvPr/>
        </p:nvSpPr>
        <p:spPr>
          <a:xfrm>
            <a:off x="4552750"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30</a:t>
            </a:r>
          </a:p>
        </p:txBody>
      </p:sp>
      <p:sp>
        <p:nvSpPr>
          <p:cNvPr id="110" name="TextBox 109"/>
          <p:cNvSpPr txBox="1"/>
          <p:nvPr/>
        </p:nvSpPr>
        <p:spPr>
          <a:xfrm>
            <a:off x="4072946"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40</a:t>
            </a:r>
          </a:p>
        </p:txBody>
      </p:sp>
      <p:sp>
        <p:nvSpPr>
          <p:cNvPr id="111" name="TextBox 110"/>
          <p:cNvSpPr txBox="1"/>
          <p:nvPr/>
        </p:nvSpPr>
        <p:spPr>
          <a:xfrm>
            <a:off x="3593142"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50</a:t>
            </a:r>
          </a:p>
        </p:txBody>
      </p:sp>
      <p:sp>
        <p:nvSpPr>
          <p:cNvPr id="112" name="TextBox 111"/>
          <p:cNvSpPr txBox="1"/>
          <p:nvPr/>
        </p:nvSpPr>
        <p:spPr>
          <a:xfrm>
            <a:off x="3113340"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60</a:t>
            </a:r>
          </a:p>
        </p:txBody>
      </p:sp>
      <p:sp>
        <p:nvSpPr>
          <p:cNvPr id="113" name="TextBox 112"/>
          <p:cNvSpPr txBox="1"/>
          <p:nvPr/>
        </p:nvSpPr>
        <p:spPr>
          <a:xfrm>
            <a:off x="2633536"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70</a:t>
            </a:r>
          </a:p>
        </p:txBody>
      </p:sp>
      <p:sp>
        <p:nvSpPr>
          <p:cNvPr id="114" name="TextBox 113"/>
          <p:cNvSpPr txBox="1"/>
          <p:nvPr/>
        </p:nvSpPr>
        <p:spPr>
          <a:xfrm>
            <a:off x="2153734"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80</a:t>
            </a:r>
          </a:p>
        </p:txBody>
      </p:sp>
      <p:sp>
        <p:nvSpPr>
          <p:cNvPr id="115" name="TextBox 114"/>
          <p:cNvSpPr txBox="1"/>
          <p:nvPr/>
        </p:nvSpPr>
        <p:spPr>
          <a:xfrm>
            <a:off x="1673931"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90</a:t>
            </a:r>
          </a:p>
        </p:txBody>
      </p:sp>
      <p:sp>
        <p:nvSpPr>
          <p:cNvPr id="116" name="TextBox 115"/>
          <p:cNvSpPr txBox="1"/>
          <p:nvPr/>
        </p:nvSpPr>
        <p:spPr>
          <a:xfrm>
            <a:off x="1149267" y="2852192"/>
            <a:ext cx="539750" cy="351155"/>
          </a:xfrm>
          <a:prstGeom prst="rect">
            <a:avLst/>
          </a:prstGeom>
          <a:noFill/>
        </p:spPr>
        <p:txBody>
          <a:bodyPr wrap="none" lIns="91428" tIns="45713" rIns="91428" bIns="45713" rtlCol="0">
            <a:spAutoFit/>
          </a:bodyPr>
          <a:lstStyle/>
          <a:p>
            <a:r>
              <a:rPr lang="en-US" altLang="zh-CN" sz="1600" dirty="0">
                <a:solidFill>
                  <a:schemeClr val="tx1">
                    <a:lumMod val="85000"/>
                    <a:lumOff val="15000"/>
                  </a:schemeClr>
                </a:solidFill>
                <a:latin typeface="黑体" panose="02010600030101010101" charset="-122"/>
                <a:ea typeface="黑体" panose="02010600030101010101" charset="-122"/>
              </a:rPr>
              <a:t>100</a:t>
            </a:r>
          </a:p>
        </p:txBody>
      </p:sp>
      <p:sp>
        <p:nvSpPr>
          <p:cNvPr id="117" name="TextBox 116"/>
          <p:cNvSpPr txBox="1"/>
          <p:nvPr/>
        </p:nvSpPr>
        <p:spPr>
          <a:xfrm>
            <a:off x="6069558"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10</a:t>
            </a:r>
          </a:p>
        </p:txBody>
      </p:sp>
      <p:sp>
        <p:nvSpPr>
          <p:cNvPr id="118" name="TextBox 117"/>
          <p:cNvSpPr txBox="1"/>
          <p:nvPr/>
        </p:nvSpPr>
        <p:spPr>
          <a:xfrm>
            <a:off x="6547234"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20</a:t>
            </a:r>
          </a:p>
        </p:txBody>
      </p:sp>
      <p:sp>
        <p:nvSpPr>
          <p:cNvPr id="119" name="TextBox 118"/>
          <p:cNvSpPr txBox="1"/>
          <p:nvPr/>
        </p:nvSpPr>
        <p:spPr>
          <a:xfrm>
            <a:off x="7027038"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30</a:t>
            </a:r>
          </a:p>
        </p:txBody>
      </p:sp>
      <p:sp>
        <p:nvSpPr>
          <p:cNvPr id="120" name="TextBox 119"/>
          <p:cNvSpPr txBox="1"/>
          <p:nvPr/>
        </p:nvSpPr>
        <p:spPr>
          <a:xfrm>
            <a:off x="7506840"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40</a:t>
            </a:r>
          </a:p>
        </p:txBody>
      </p:sp>
      <p:sp>
        <p:nvSpPr>
          <p:cNvPr id="121" name="TextBox 120"/>
          <p:cNvSpPr txBox="1"/>
          <p:nvPr/>
        </p:nvSpPr>
        <p:spPr>
          <a:xfrm>
            <a:off x="7986643"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50</a:t>
            </a:r>
          </a:p>
        </p:txBody>
      </p:sp>
      <p:sp>
        <p:nvSpPr>
          <p:cNvPr id="122" name="TextBox 121"/>
          <p:cNvSpPr txBox="1"/>
          <p:nvPr/>
        </p:nvSpPr>
        <p:spPr>
          <a:xfrm>
            <a:off x="8466447"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60</a:t>
            </a:r>
          </a:p>
        </p:txBody>
      </p:sp>
      <p:sp>
        <p:nvSpPr>
          <p:cNvPr id="123" name="TextBox 122"/>
          <p:cNvSpPr txBox="1"/>
          <p:nvPr/>
        </p:nvSpPr>
        <p:spPr>
          <a:xfrm>
            <a:off x="8946250"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70</a:t>
            </a:r>
          </a:p>
        </p:txBody>
      </p:sp>
      <p:sp>
        <p:nvSpPr>
          <p:cNvPr id="124" name="TextBox 123"/>
          <p:cNvSpPr txBox="1"/>
          <p:nvPr/>
        </p:nvSpPr>
        <p:spPr>
          <a:xfrm>
            <a:off x="9426052"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80</a:t>
            </a:r>
          </a:p>
        </p:txBody>
      </p:sp>
      <p:sp>
        <p:nvSpPr>
          <p:cNvPr id="125" name="TextBox 124"/>
          <p:cNvSpPr txBox="1"/>
          <p:nvPr/>
        </p:nvSpPr>
        <p:spPr>
          <a:xfrm>
            <a:off x="9905856" y="2852192"/>
            <a:ext cx="42037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90</a:t>
            </a:r>
          </a:p>
        </p:txBody>
      </p:sp>
      <p:sp>
        <p:nvSpPr>
          <p:cNvPr id="126" name="TextBox 125"/>
          <p:cNvSpPr txBox="1"/>
          <p:nvPr/>
        </p:nvSpPr>
        <p:spPr>
          <a:xfrm>
            <a:off x="10340802" y="2852192"/>
            <a:ext cx="539750" cy="351155"/>
          </a:xfrm>
          <a:prstGeom prst="rect">
            <a:avLst/>
          </a:prstGeom>
          <a:noFill/>
        </p:spPr>
        <p:txBody>
          <a:bodyPr wrap="none" lIns="91428" tIns="45713" rIns="91428" bIns="45713" rtlCol="0">
            <a:spAutoFit/>
          </a:bodyPr>
          <a:lstStyle/>
          <a:p>
            <a:r>
              <a:rPr lang="en-US" altLang="zh-CN" sz="1600">
                <a:solidFill>
                  <a:schemeClr val="tx1">
                    <a:lumMod val="85000"/>
                    <a:lumOff val="15000"/>
                  </a:schemeClr>
                </a:solidFill>
                <a:latin typeface="黑体" panose="02010600030101010101" charset="-122"/>
                <a:ea typeface="黑体" panose="02010600030101010101" charset="-122"/>
              </a:rPr>
              <a:t>100</a:t>
            </a:r>
          </a:p>
        </p:txBody>
      </p:sp>
      <p:sp>
        <p:nvSpPr>
          <p:cNvPr id="127" name="五边形 126"/>
          <p:cNvSpPr/>
          <p:nvPr/>
        </p:nvSpPr>
        <p:spPr>
          <a:xfrm flipH="1">
            <a:off x="2517109" y="3708467"/>
            <a:ext cx="3176619" cy="323925"/>
          </a:xfrm>
          <a:prstGeom prst="homePlat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28" name="五边形 127"/>
          <p:cNvSpPr/>
          <p:nvPr/>
        </p:nvSpPr>
        <p:spPr>
          <a:xfrm flipH="1">
            <a:off x="3740113" y="4260400"/>
            <a:ext cx="1953615" cy="323925"/>
          </a:xfrm>
          <a:prstGeom prst="homePlat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29" name="五边形 128"/>
          <p:cNvSpPr/>
          <p:nvPr/>
        </p:nvSpPr>
        <p:spPr>
          <a:xfrm flipH="1">
            <a:off x="2996913" y="4812334"/>
            <a:ext cx="2696815" cy="323925"/>
          </a:xfrm>
          <a:prstGeom prst="homePlat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30" name="五边形 129"/>
          <p:cNvSpPr/>
          <p:nvPr/>
        </p:nvSpPr>
        <p:spPr>
          <a:xfrm flipH="1">
            <a:off x="1406535" y="5364267"/>
            <a:ext cx="4287195" cy="323925"/>
          </a:xfrm>
          <a:prstGeom prst="homePlat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31" name="五边形 130"/>
          <p:cNvSpPr/>
          <p:nvPr/>
        </p:nvSpPr>
        <p:spPr>
          <a:xfrm flipH="1">
            <a:off x="2153099" y="5900325"/>
            <a:ext cx="3540631" cy="323925"/>
          </a:xfrm>
          <a:prstGeom prst="homePlate">
            <a:avLst/>
          </a:prstGeom>
          <a:solidFill>
            <a:schemeClr val="bg1">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34" name="TextBox 133"/>
          <p:cNvSpPr txBox="1"/>
          <p:nvPr/>
        </p:nvSpPr>
        <p:spPr>
          <a:xfrm>
            <a:off x="1532228" y="3689415"/>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35" name="TextBox 134"/>
          <p:cNvSpPr txBox="1"/>
          <p:nvPr/>
        </p:nvSpPr>
        <p:spPr>
          <a:xfrm>
            <a:off x="2731346" y="4241973"/>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36" name="TextBox 135"/>
          <p:cNvSpPr txBox="1"/>
          <p:nvPr/>
        </p:nvSpPr>
        <p:spPr>
          <a:xfrm>
            <a:off x="2016066" y="4793517"/>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37" name="TextBox 136"/>
          <p:cNvSpPr txBox="1"/>
          <p:nvPr/>
        </p:nvSpPr>
        <p:spPr>
          <a:xfrm>
            <a:off x="482900" y="5337105"/>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38" name="TextBox 137"/>
          <p:cNvSpPr txBox="1"/>
          <p:nvPr/>
        </p:nvSpPr>
        <p:spPr>
          <a:xfrm>
            <a:off x="1234203" y="5897148"/>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41" name="五边形 140"/>
          <p:cNvSpPr/>
          <p:nvPr/>
        </p:nvSpPr>
        <p:spPr>
          <a:xfrm>
            <a:off x="6249436" y="3692592"/>
            <a:ext cx="1621415" cy="323925"/>
          </a:xfrm>
          <a:prstGeom prst="homePlate">
            <a:avLst/>
          </a:prstGeom>
          <a:solidFill>
            <a:srgbClr val="07665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42" name="五边形 141"/>
          <p:cNvSpPr/>
          <p:nvPr/>
        </p:nvSpPr>
        <p:spPr>
          <a:xfrm>
            <a:off x="6249438" y="4244525"/>
            <a:ext cx="3060824" cy="323925"/>
          </a:xfrm>
          <a:prstGeom prst="homePlate">
            <a:avLst/>
          </a:prstGeom>
          <a:solidFill>
            <a:srgbClr val="07665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43" name="五边形 142"/>
          <p:cNvSpPr/>
          <p:nvPr/>
        </p:nvSpPr>
        <p:spPr>
          <a:xfrm>
            <a:off x="6249436" y="4796459"/>
            <a:ext cx="1919213" cy="323925"/>
          </a:xfrm>
          <a:prstGeom prst="homePlate">
            <a:avLst/>
          </a:prstGeom>
          <a:solidFill>
            <a:srgbClr val="07665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44" name="五边形 143"/>
          <p:cNvSpPr/>
          <p:nvPr/>
        </p:nvSpPr>
        <p:spPr>
          <a:xfrm>
            <a:off x="6249436" y="5348392"/>
            <a:ext cx="4091364" cy="323925"/>
          </a:xfrm>
          <a:prstGeom prst="homePlate">
            <a:avLst/>
          </a:prstGeom>
          <a:solidFill>
            <a:srgbClr val="07665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45" name="五边形 144"/>
          <p:cNvSpPr/>
          <p:nvPr/>
        </p:nvSpPr>
        <p:spPr>
          <a:xfrm>
            <a:off x="6249436" y="5900325"/>
            <a:ext cx="3358623" cy="323925"/>
          </a:xfrm>
          <a:prstGeom prst="homePlate">
            <a:avLst/>
          </a:prstGeom>
          <a:solidFill>
            <a:srgbClr val="07665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a:endParaRPr lang="zh-CN" altLang="en-US" sz="2400">
              <a:latin typeface="黑体" panose="02010600030101010101" charset="-122"/>
              <a:ea typeface="黑体" panose="02010600030101010101" charset="-122"/>
            </a:endParaRPr>
          </a:p>
        </p:txBody>
      </p:sp>
      <p:sp>
        <p:nvSpPr>
          <p:cNvPr id="148" name="TextBox 147"/>
          <p:cNvSpPr txBox="1"/>
          <p:nvPr/>
        </p:nvSpPr>
        <p:spPr>
          <a:xfrm>
            <a:off x="7932642" y="3689415"/>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49" name="TextBox 148"/>
          <p:cNvSpPr txBox="1"/>
          <p:nvPr/>
        </p:nvSpPr>
        <p:spPr>
          <a:xfrm>
            <a:off x="9386823" y="4253261"/>
            <a:ext cx="554990" cy="329565"/>
          </a:xfrm>
          <a:prstGeom prst="rect">
            <a:avLst/>
          </a:prstGeom>
          <a:noFill/>
        </p:spPr>
        <p:txBody>
          <a:bodyPr wrap="none" lIns="91428" tIns="45713" rIns="91428" bIns="45713" rtlCol="0">
            <a:spAutoFit/>
          </a:bodyPr>
          <a:lstStyle/>
          <a:p>
            <a:r>
              <a:rPr lang="zh-CN" altLang="en-US" sz="1465">
                <a:solidFill>
                  <a:schemeClr val="tx1">
                    <a:lumMod val="85000"/>
                    <a:lumOff val="15000"/>
                  </a:schemeClr>
                </a:solidFill>
                <a:latin typeface="黑体" panose="02010600030101010101" charset="-122"/>
                <a:ea typeface="黑体" panose="02010600030101010101" charset="-122"/>
              </a:rPr>
              <a:t>文字</a:t>
            </a:r>
          </a:p>
        </p:txBody>
      </p:sp>
      <p:sp>
        <p:nvSpPr>
          <p:cNvPr id="150" name="TextBox 149"/>
          <p:cNvSpPr txBox="1"/>
          <p:nvPr/>
        </p:nvSpPr>
        <p:spPr>
          <a:xfrm>
            <a:off x="8212728" y="4793517"/>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51" name="TextBox 150"/>
          <p:cNvSpPr txBox="1"/>
          <p:nvPr/>
        </p:nvSpPr>
        <p:spPr>
          <a:xfrm>
            <a:off x="10318236" y="5337105"/>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52" name="TextBox 151"/>
          <p:cNvSpPr txBox="1"/>
          <p:nvPr/>
        </p:nvSpPr>
        <p:spPr>
          <a:xfrm>
            <a:off x="9658956" y="5897148"/>
            <a:ext cx="994410" cy="351155"/>
          </a:xfrm>
          <a:prstGeom prst="rect">
            <a:avLst/>
          </a:prstGeom>
          <a:noFill/>
        </p:spPr>
        <p:txBody>
          <a:bodyPr wrap="none" lIns="91428" tIns="45713" rIns="91428" bIns="45713" rtlCol="0">
            <a:spAutoFit/>
          </a:bodyPr>
          <a:lstStyle/>
          <a:p>
            <a:r>
              <a:rPr lang="zh-CN" altLang="en-US" sz="1600" dirty="0">
                <a:solidFill>
                  <a:schemeClr val="tx1">
                    <a:lumMod val="85000"/>
                    <a:lumOff val="15000"/>
                  </a:schemeClr>
                </a:solidFill>
                <a:latin typeface="黑体" panose="02010600030101010101" charset="-122"/>
                <a:ea typeface="黑体" panose="02010600030101010101" charset="-122"/>
              </a:rPr>
              <a:t>输入文字</a:t>
            </a:r>
          </a:p>
        </p:txBody>
      </p:sp>
      <p:sp>
        <p:nvSpPr>
          <p:cNvPr id="155" name="TextBox 154"/>
          <p:cNvSpPr txBox="1"/>
          <p:nvPr/>
        </p:nvSpPr>
        <p:spPr>
          <a:xfrm>
            <a:off x="5789092" y="3654545"/>
            <a:ext cx="360045" cy="416560"/>
          </a:xfrm>
          <a:prstGeom prst="rect">
            <a:avLst/>
          </a:prstGeom>
          <a:noFill/>
        </p:spPr>
        <p:txBody>
          <a:bodyPr wrap="none" lIns="91428" tIns="45713" rIns="91428" bIns="45713" rtlCol="0">
            <a:spAutoFit/>
          </a:bodyPr>
          <a:lstStyle/>
          <a:p>
            <a:r>
              <a:rPr lang="en-US" altLang="zh-CN" sz="2000">
                <a:solidFill>
                  <a:schemeClr val="tx1">
                    <a:lumMod val="85000"/>
                    <a:lumOff val="15000"/>
                  </a:schemeClr>
                </a:solidFill>
                <a:latin typeface="黑体" panose="02010600030101010101" charset="-122"/>
                <a:ea typeface="黑体" panose="02010600030101010101" charset="-122"/>
              </a:rPr>
              <a:t>A</a:t>
            </a:r>
          </a:p>
        </p:txBody>
      </p:sp>
      <p:sp>
        <p:nvSpPr>
          <p:cNvPr id="156" name="TextBox 155"/>
          <p:cNvSpPr txBox="1"/>
          <p:nvPr/>
        </p:nvSpPr>
        <p:spPr>
          <a:xfrm>
            <a:off x="5789092" y="4206479"/>
            <a:ext cx="340995" cy="416560"/>
          </a:xfrm>
          <a:prstGeom prst="rect">
            <a:avLst/>
          </a:prstGeom>
          <a:noFill/>
        </p:spPr>
        <p:txBody>
          <a:bodyPr wrap="none" lIns="91428" tIns="45713" rIns="91428" bIns="45713" rtlCol="0">
            <a:spAutoFit/>
          </a:bodyPr>
          <a:lstStyle/>
          <a:p>
            <a:r>
              <a:rPr lang="en-US" altLang="zh-CN" sz="2000">
                <a:solidFill>
                  <a:schemeClr val="tx1">
                    <a:lumMod val="85000"/>
                    <a:lumOff val="15000"/>
                  </a:schemeClr>
                </a:solidFill>
                <a:latin typeface="黑体" panose="02010600030101010101" charset="-122"/>
                <a:ea typeface="黑体" panose="02010600030101010101" charset="-122"/>
              </a:rPr>
              <a:t>B</a:t>
            </a:r>
          </a:p>
        </p:txBody>
      </p:sp>
      <p:sp>
        <p:nvSpPr>
          <p:cNvPr id="157" name="TextBox 156"/>
          <p:cNvSpPr txBox="1"/>
          <p:nvPr/>
        </p:nvSpPr>
        <p:spPr>
          <a:xfrm>
            <a:off x="5789092" y="4758412"/>
            <a:ext cx="351790" cy="416560"/>
          </a:xfrm>
          <a:prstGeom prst="rect">
            <a:avLst/>
          </a:prstGeom>
          <a:noFill/>
        </p:spPr>
        <p:txBody>
          <a:bodyPr wrap="none" lIns="91428" tIns="45713" rIns="91428" bIns="45713" rtlCol="0">
            <a:spAutoFit/>
          </a:bodyPr>
          <a:lstStyle/>
          <a:p>
            <a:r>
              <a:rPr lang="en-US" altLang="zh-CN" sz="2000">
                <a:solidFill>
                  <a:schemeClr val="tx1">
                    <a:lumMod val="85000"/>
                    <a:lumOff val="15000"/>
                  </a:schemeClr>
                </a:solidFill>
                <a:latin typeface="黑体" panose="02010600030101010101" charset="-122"/>
                <a:ea typeface="黑体" panose="02010600030101010101" charset="-122"/>
              </a:rPr>
              <a:t>C</a:t>
            </a:r>
          </a:p>
        </p:txBody>
      </p:sp>
      <p:sp>
        <p:nvSpPr>
          <p:cNvPr id="158" name="TextBox 157"/>
          <p:cNvSpPr txBox="1"/>
          <p:nvPr/>
        </p:nvSpPr>
        <p:spPr>
          <a:xfrm>
            <a:off x="5789092" y="5310345"/>
            <a:ext cx="375285" cy="416560"/>
          </a:xfrm>
          <a:prstGeom prst="rect">
            <a:avLst/>
          </a:prstGeom>
          <a:noFill/>
        </p:spPr>
        <p:txBody>
          <a:bodyPr wrap="none" lIns="91428" tIns="45713" rIns="91428" bIns="45713" rtlCol="0">
            <a:spAutoFit/>
          </a:bodyPr>
          <a:lstStyle/>
          <a:p>
            <a:r>
              <a:rPr lang="en-US" altLang="zh-CN" sz="2000">
                <a:solidFill>
                  <a:schemeClr val="tx1">
                    <a:lumMod val="85000"/>
                    <a:lumOff val="15000"/>
                  </a:schemeClr>
                </a:solidFill>
                <a:latin typeface="黑体" panose="02010600030101010101" charset="-122"/>
                <a:ea typeface="黑体" panose="02010600030101010101" charset="-122"/>
              </a:rPr>
              <a:t>D</a:t>
            </a:r>
          </a:p>
        </p:txBody>
      </p:sp>
      <p:sp>
        <p:nvSpPr>
          <p:cNvPr id="159" name="TextBox 158"/>
          <p:cNvSpPr txBox="1"/>
          <p:nvPr/>
        </p:nvSpPr>
        <p:spPr>
          <a:xfrm>
            <a:off x="5789092" y="5862279"/>
            <a:ext cx="321310" cy="416560"/>
          </a:xfrm>
          <a:prstGeom prst="rect">
            <a:avLst/>
          </a:prstGeom>
          <a:noFill/>
        </p:spPr>
        <p:txBody>
          <a:bodyPr wrap="none" lIns="91428" tIns="45713" rIns="91428" bIns="45713" rtlCol="0">
            <a:spAutoFit/>
          </a:bodyPr>
          <a:lstStyle/>
          <a:p>
            <a:r>
              <a:rPr lang="en-US" altLang="zh-CN" sz="2000">
                <a:solidFill>
                  <a:schemeClr val="tx1">
                    <a:lumMod val="85000"/>
                    <a:lumOff val="15000"/>
                  </a:schemeClr>
                </a:solidFill>
                <a:latin typeface="黑体" panose="02010600030101010101" charset="-122"/>
                <a:ea typeface="黑体" panose="02010600030101010101" charset="-122"/>
              </a:rPr>
              <a:t>E</a:t>
            </a:r>
          </a:p>
        </p:txBody>
      </p:sp>
      <p:grpSp>
        <p:nvGrpSpPr>
          <p:cNvPr id="162" name="组合 161"/>
          <p:cNvGrpSpPr/>
          <p:nvPr/>
        </p:nvGrpSpPr>
        <p:grpSpPr>
          <a:xfrm>
            <a:off x="2582946" y="1229448"/>
            <a:ext cx="1597109" cy="589446"/>
            <a:chOff x="3295234" y="2676992"/>
            <a:chExt cx="2596057" cy="347450"/>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rgbClr val="163A5A"/>
                </a:solidFill>
                <a:latin typeface="黑体" panose="02010600030101010101" charset="-122"/>
                <a:ea typeface="黑体" panose="02010600030101010101" charset="-122"/>
              </a:endParaRPr>
            </a:p>
          </p:txBody>
        </p:sp>
        <p:sp>
          <p:nvSpPr>
            <p:cNvPr id="164" name="TextBox 163"/>
            <p:cNvSpPr txBox="1"/>
            <p:nvPr/>
          </p:nvSpPr>
          <p:spPr>
            <a:xfrm>
              <a:off x="3354760" y="2677383"/>
              <a:ext cx="2301299" cy="344697"/>
            </a:xfrm>
            <a:prstGeom prst="rect">
              <a:avLst/>
            </a:prstGeom>
            <a:noFill/>
          </p:spPr>
          <p:txBody>
            <a:bodyPr wrap="none" rtlCol="0">
              <a:spAutoFit/>
            </a:bodyPr>
            <a:lstStyle/>
            <a:p>
              <a:r>
                <a:rPr lang="en-US" altLang="zh-CN" sz="3200" dirty="0" smtClean="0">
                  <a:solidFill>
                    <a:schemeClr val="tx1"/>
                  </a:solidFill>
                  <a:latin typeface="黑体" panose="02010600030101010101" charset="-122"/>
                  <a:ea typeface="黑体" panose="02010600030101010101" charset="-122"/>
                </a:rPr>
                <a:t>2019</a:t>
              </a:r>
              <a:r>
                <a:rPr lang="zh-CN" altLang="en-US" sz="3200" dirty="0" smtClean="0">
                  <a:solidFill>
                    <a:schemeClr val="tx1"/>
                  </a:solidFill>
                  <a:latin typeface="黑体" panose="02010600030101010101" charset="-122"/>
                  <a:ea typeface="黑体" panose="02010600030101010101" charset="-122"/>
                </a:rPr>
                <a:t>年</a:t>
              </a:r>
              <a:endParaRPr lang="zh-CN" altLang="en-US" sz="3200" dirty="0" smtClean="0">
                <a:solidFill>
                  <a:schemeClr val="tx1"/>
                </a:solidFill>
                <a:latin typeface="黑体" panose="02010600030101010101" charset="-122"/>
                <a:ea typeface="黑体" panose="02010600030101010101" charset="-122"/>
              </a:endParaRPr>
            </a:p>
          </p:txBody>
        </p:sp>
      </p:grpSp>
      <p:sp>
        <p:nvSpPr>
          <p:cNvPr id="168" name="TextBox 167"/>
          <p:cNvSpPr txBox="1"/>
          <p:nvPr/>
        </p:nvSpPr>
        <p:spPr>
          <a:xfrm>
            <a:off x="1209332" y="1847193"/>
            <a:ext cx="4485032" cy="822960"/>
          </a:xfrm>
          <a:prstGeom prst="rect">
            <a:avLst/>
          </a:prstGeom>
          <a:noFill/>
        </p:spPr>
        <p:txBody>
          <a:bodyPr wrap="square" rtlCol="0">
            <a:spAutoFit/>
          </a:bodyPr>
          <a:lstStyle/>
          <a:p>
            <a:r>
              <a:rPr lang="zh-CN" altLang="en-US" sz="1600" dirty="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a:t>
            </a:r>
            <a:r>
              <a:rPr lang="zh-CN" altLang="en-US" sz="1600" dirty="0" smtClean="0">
                <a:latin typeface="黑体" panose="02010600030101010101" charset="-122"/>
                <a:ea typeface="黑体" panose="02010600030101010101" charset="-122"/>
                <a:cs typeface="方正兰亭细黑_GBK_M" panose="02010600010101010101" pitchFamily="2" charset="2"/>
              </a:rPr>
              <a:t>，</a:t>
            </a:r>
            <a:endParaRPr lang="zh-CN" altLang="en-US" sz="1600" dirty="0">
              <a:latin typeface="黑体" panose="02010600030101010101" charset="-122"/>
              <a:ea typeface="黑体" panose="02010600030101010101" charset="-122"/>
              <a:cs typeface="方正兰亭细黑_GBK_M" panose="02010600010101010101" pitchFamily="2" charset="2"/>
            </a:endParaRPr>
          </a:p>
        </p:txBody>
      </p:sp>
      <p:grpSp>
        <p:nvGrpSpPr>
          <p:cNvPr id="169" name="组合 168"/>
          <p:cNvGrpSpPr/>
          <p:nvPr/>
        </p:nvGrpSpPr>
        <p:grpSpPr>
          <a:xfrm>
            <a:off x="7350144" y="1238340"/>
            <a:ext cx="1597109" cy="589447"/>
            <a:chOff x="3295234" y="2676992"/>
            <a:chExt cx="2596057" cy="34745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171" name="TextBox 170"/>
            <p:cNvSpPr txBox="1"/>
            <p:nvPr/>
          </p:nvSpPr>
          <p:spPr>
            <a:xfrm>
              <a:off x="3354761" y="2677383"/>
              <a:ext cx="2279043" cy="341363"/>
            </a:xfrm>
            <a:prstGeom prst="rect">
              <a:avLst/>
            </a:prstGeom>
            <a:noFill/>
          </p:spPr>
          <p:txBody>
            <a:bodyPr wrap="none" rtlCol="0">
              <a:spAutoFit/>
            </a:bodyPr>
            <a:lstStyle/>
            <a:p>
              <a:r>
                <a:rPr lang="en-US" altLang="zh-CN" sz="3200" dirty="0" smtClean="0">
                  <a:latin typeface="黑体" panose="02010600030101010101" charset="-122"/>
                  <a:ea typeface="黑体" panose="02010600030101010101" charset="-122"/>
                </a:rPr>
                <a:t>20XX</a:t>
              </a:r>
              <a:r>
                <a:rPr lang="zh-CN" altLang="en-US" sz="3200" dirty="0" smtClean="0">
                  <a:latin typeface="黑体" panose="02010600030101010101" charset="-122"/>
                  <a:ea typeface="黑体" panose="02010600030101010101" charset="-122"/>
                </a:rPr>
                <a:t>年</a:t>
              </a:r>
              <a:endParaRPr lang="zh-CN" altLang="en-US" sz="3200" dirty="0">
                <a:latin typeface="黑体" panose="02010600030101010101" charset="-122"/>
                <a:ea typeface="黑体" panose="02010600030101010101" charset="-122"/>
              </a:endParaRPr>
            </a:p>
          </p:txBody>
        </p:sp>
      </p:grpSp>
      <p:sp>
        <p:nvSpPr>
          <p:cNvPr id="172" name="TextBox 171"/>
          <p:cNvSpPr txBox="1"/>
          <p:nvPr/>
        </p:nvSpPr>
        <p:spPr>
          <a:xfrm>
            <a:off x="5976531" y="1856083"/>
            <a:ext cx="4485032" cy="822960"/>
          </a:xfrm>
          <a:prstGeom prst="rect">
            <a:avLst/>
          </a:prstGeom>
          <a:noFill/>
        </p:spPr>
        <p:txBody>
          <a:bodyPr wrap="square" rtlCol="0">
            <a:spAutoFit/>
          </a:bodyPr>
          <a:lstStyle/>
          <a:p>
            <a:r>
              <a:rPr lang="zh-CN" altLang="en-US" sz="1600" dirty="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a:t>
            </a:r>
            <a:r>
              <a:rPr lang="zh-CN" altLang="en-US" sz="1600" dirty="0" smtClean="0">
                <a:latin typeface="黑体" panose="02010600030101010101" charset="-122"/>
                <a:ea typeface="黑体" panose="02010600030101010101" charset="-122"/>
                <a:cs typeface="方正兰亭细黑_GBK_M" panose="02010600010101010101" pitchFamily="2" charset="2"/>
              </a:rPr>
              <a:t>，</a:t>
            </a:r>
            <a:endParaRPr lang="zh-CN" altLang="en-US" sz="1600" dirty="0">
              <a:latin typeface="黑体" panose="02010600030101010101" charset="-122"/>
              <a:ea typeface="黑体" panose="02010600030101010101" charset="-122"/>
              <a:cs typeface="方正兰亭细黑_GBK_M" panose="02010600010101010101" pitchFamily="2" charset="2"/>
            </a:endParaRPr>
          </a:p>
        </p:txBody>
      </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3"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wipe(left)">
                                      <p:cBhvr>
                                        <p:cTn id="7" dur="500"/>
                                        <p:tgtEl>
                                          <p:spTgt spid="162"/>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168"/>
                                        </p:tgtEl>
                                        <p:attrNameLst>
                                          <p:attrName>style.visibility</p:attrName>
                                        </p:attrNameLst>
                                      </p:cBhvr>
                                      <p:to>
                                        <p:strVal val="visible"/>
                                      </p:to>
                                    </p:set>
                                    <p:animEffect transition="in" filter="strips(upRight)">
                                      <p:cBhvr>
                                        <p:cTn id="11" dur="500"/>
                                        <p:tgtEl>
                                          <p:spTgt spid="1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69"/>
                                        </p:tgtEl>
                                        <p:attrNameLst>
                                          <p:attrName>style.visibility</p:attrName>
                                        </p:attrNameLst>
                                      </p:cBhvr>
                                      <p:to>
                                        <p:strVal val="visible"/>
                                      </p:to>
                                    </p:set>
                                    <p:animEffect transition="in" filter="wipe(left)">
                                      <p:cBhvr>
                                        <p:cTn id="15" dur="500"/>
                                        <p:tgtEl>
                                          <p:spTgt spid="169"/>
                                        </p:tgtEl>
                                      </p:cBhvr>
                                    </p:animEffect>
                                  </p:childTnLst>
                                </p:cTn>
                              </p:par>
                            </p:childTnLst>
                          </p:cTn>
                        </p:par>
                        <p:par>
                          <p:cTn id="16" fill="hold">
                            <p:stCondLst>
                              <p:cond delay="1500"/>
                            </p:stCondLst>
                            <p:childTnLst>
                              <p:par>
                                <p:cTn id="17" presetID="18" presetClass="entr" presetSubtype="3" fill="hold" grpId="0" nodeType="afterEffect">
                                  <p:stCondLst>
                                    <p:cond delay="0"/>
                                  </p:stCondLst>
                                  <p:childTnLst>
                                    <p:set>
                                      <p:cBhvr>
                                        <p:cTn id="18" dur="1" fill="hold">
                                          <p:stCondLst>
                                            <p:cond delay="0"/>
                                          </p:stCondLst>
                                        </p:cTn>
                                        <p:tgtEl>
                                          <p:spTgt spid="172"/>
                                        </p:tgtEl>
                                        <p:attrNameLst>
                                          <p:attrName>style.visibility</p:attrName>
                                        </p:attrNameLst>
                                      </p:cBhvr>
                                      <p:to>
                                        <p:strVal val="visible"/>
                                      </p:to>
                                    </p:set>
                                    <p:animEffect transition="in" filter="strips(upRight)">
                                      <p:cBhvr>
                                        <p:cTn id="19" dur="500"/>
                                        <p:tgtEl>
                                          <p:spTgt spid="172"/>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1000"/>
                                        <p:tgtEl>
                                          <p:spTgt spid="83"/>
                                        </p:tgtEl>
                                      </p:cBhvr>
                                    </p:animEffect>
                                    <p:anim calcmode="lin" valueType="num">
                                      <p:cBhvr>
                                        <p:cTn id="24" dur="1000" fill="hold"/>
                                        <p:tgtEl>
                                          <p:spTgt spid="83"/>
                                        </p:tgtEl>
                                        <p:attrNameLst>
                                          <p:attrName>ppt_x</p:attrName>
                                        </p:attrNameLst>
                                      </p:cBhvr>
                                      <p:tavLst>
                                        <p:tav tm="0">
                                          <p:val>
                                            <p:strVal val="#ppt_x"/>
                                          </p:val>
                                        </p:tav>
                                        <p:tav tm="100000">
                                          <p:val>
                                            <p:strVal val="#ppt_x"/>
                                          </p:val>
                                        </p:tav>
                                      </p:tavLst>
                                    </p:anim>
                                    <p:anim calcmode="lin" valueType="num">
                                      <p:cBhvr>
                                        <p:cTn id="25" dur="1000" fill="hold"/>
                                        <p:tgtEl>
                                          <p:spTgt spid="8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5"/>
                                        </p:tgtEl>
                                        <p:attrNameLst>
                                          <p:attrName>style.visibility</p:attrName>
                                        </p:attrNameLst>
                                      </p:cBhvr>
                                      <p:to>
                                        <p:strVal val="visible"/>
                                      </p:to>
                                    </p:set>
                                    <p:animEffect transition="in" filter="fade">
                                      <p:cBhvr>
                                        <p:cTn id="28" dur="1000"/>
                                        <p:tgtEl>
                                          <p:spTgt spid="95"/>
                                        </p:tgtEl>
                                      </p:cBhvr>
                                    </p:animEffect>
                                    <p:anim calcmode="lin" valueType="num">
                                      <p:cBhvr>
                                        <p:cTn id="29" dur="1000" fill="hold"/>
                                        <p:tgtEl>
                                          <p:spTgt spid="95"/>
                                        </p:tgtEl>
                                        <p:attrNameLst>
                                          <p:attrName>ppt_x</p:attrName>
                                        </p:attrNameLst>
                                      </p:cBhvr>
                                      <p:tavLst>
                                        <p:tav tm="0">
                                          <p:val>
                                            <p:strVal val="#ppt_x"/>
                                          </p:val>
                                        </p:tav>
                                        <p:tav tm="100000">
                                          <p:val>
                                            <p:strVal val="#ppt_x"/>
                                          </p:val>
                                        </p:tav>
                                      </p:tavLst>
                                    </p:anim>
                                    <p:anim calcmode="lin" valueType="num">
                                      <p:cBhvr>
                                        <p:cTn id="30" dur="1000" fill="hold"/>
                                        <p:tgtEl>
                                          <p:spTgt spid="95"/>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fade">
                                      <p:cBhvr>
                                        <p:cTn id="34" dur="1000"/>
                                        <p:tgtEl>
                                          <p:spTgt spid="107"/>
                                        </p:tgtEl>
                                      </p:cBhvr>
                                    </p:animEffect>
                                    <p:anim calcmode="lin" valueType="num">
                                      <p:cBhvr>
                                        <p:cTn id="35" dur="1000" fill="hold"/>
                                        <p:tgtEl>
                                          <p:spTgt spid="107"/>
                                        </p:tgtEl>
                                        <p:attrNameLst>
                                          <p:attrName>ppt_x</p:attrName>
                                        </p:attrNameLst>
                                      </p:cBhvr>
                                      <p:tavLst>
                                        <p:tav tm="0">
                                          <p:val>
                                            <p:strVal val="#ppt_x"/>
                                          </p:val>
                                        </p:tav>
                                        <p:tav tm="100000">
                                          <p:val>
                                            <p:strVal val="#ppt_x"/>
                                          </p:val>
                                        </p:tav>
                                      </p:tavLst>
                                    </p:anim>
                                    <p:anim calcmode="lin" valueType="num">
                                      <p:cBhvr>
                                        <p:cTn id="36" dur="1000" fill="hold"/>
                                        <p:tgtEl>
                                          <p:spTgt spid="107"/>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0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1000"/>
                                        <p:tgtEl>
                                          <p:spTgt spid="108"/>
                                        </p:tgtEl>
                                      </p:cBhvr>
                                    </p:animEffect>
                                    <p:anim calcmode="lin" valueType="num">
                                      <p:cBhvr>
                                        <p:cTn id="40" dur="1000" fill="hold"/>
                                        <p:tgtEl>
                                          <p:spTgt spid="108"/>
                                        </p:tgtEl>
                                        <p:attrNameLst>
                                          <p:attrName>ppt_x</p:attrName>
                                        </p:attrNameLst>
                                      </p:cBhvr>
                                      <p:tavLst>
                                        <p:tav tm="0">
                                          <p:val>
                                            <p:strVal val="#ppt_x"/>
                                          </p:val>
                                        </p:tav>
                                        <p:tav tm="100000">
                                          <p:val>
                                            <p:strVal val="#ppt_x"/>
                                          </p:val>
                                        </p:tav>
                                      </p:tavLst>
                                    </p:anim>
                                    <p:anim calcmode="lin" valueType="num">
                                      <p:cBhvr>
                                        <p:cTn id="41" dur="1000" fill="hold"/>
                                        <p:tgtEl>
                                          <p:spTgt spid="108"/>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200"/>
                                  </p:stCondLst>
                                  <p:childTnLst>
                                    <p:set>
                                      <p:cBhvr>
                                        <p:cTn id="43" dur="1" fill="hold">
                                          <p:stCondLst>
                                            <p:cond delay="0"/>
                                          </p:stCondLst>
                                        </p:cTn>
                                        <p:tgtEl>
                                          <p:spTgt spid="109"/>
                                        </p:tgtEl>
                                        <p:attrNameLst>
                                          <p:attrName>style.visibility</p:attrName>
                                        </p:attrNameLst>
                                      </p:cBhvr>
                                      <p:to>
                                        <p:strVal val="visible"/>
                                      </p:to>
                                    </p:set>
                                    <p:animEffect transition="in" filter="fade">
                                      <p:cBhvr>
                                        <p:cTn id="44" dur="1000"/>
                                        <p:tgtEl>
                                          <p:spTgt spid="109"/>
                                        </p:tgtEl>
                                      </p:cBhvr>
                                    </p:animEffect>
                                    <p:anim calcmode="lin" valueType="num">
                                      <p:cBhvr>
                                        <p:cTn id="45" dur="1000" fill="hold"/>
                                        <p:tgtEl>
                                          <p:spTgt spid="109"/>
                                        </p:tgtEl>
                                        <p:attrNameLst>
                                          <p:attrName>ppt_x</p:attrName>
                                        </p:attrNameLst>
                                      </p:cBhvr>
                                      <p:tavLst>
                                        <p:tav tm="0">
                                          <p:val>
                                            <p:strVal val="#ppt_x"/>
                                          </p:val>
                                        </p:tav>
                                        <p:tav tm="100000">
                                          <p:val>
                                            <p:strVal val="#ppt_x"/>
                                          </p:val>
                                        </p:tav>
                                      </p:tavLst>
                                    </p:anim>
                                    <p:anim calcmode="lin" valueType="num">
                                      <p:cBhvr>
                                        <p:cTn id="46" dur="1000" fill="hold"/>
                                        <p:tgtEl>
                                          <p:spTgt spid="109"/>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300"/>
                                  </p:stCondLst>
                                  <p:childTnLst>
                                    <p:set>
                                      <p:cBhvr>
                                        <p:cTn id="48" dur="1" fill="hold">
                                          <p:stCondLst>
                                            <p:cond delay="0"/>
                                          </p:stCondLst>
                                        </p:cTn>
                                        <p:tgtEl>
                                          <p:spTgt spid="110"/>
                                        </p:tgtEl>
                                        <p:attrNameLst>
                                          <p:attrName>style.visibility</p:attrName>
                                        </p:attrNameLst>
                                      </p:cBhvr>
                                      <p:to>
                                        <p:strVal val="visible"/>
                                      </p:to>
                                    </p:set>
                                    <p:animEffect transition="in" filter="fade">
                                      <p:cBhvr>
                                        <p:cTn id="49" dur="1000"/>
                                        <p:tgtEl>
                                          <p:spTgt spid="110"/>
                                        </p:tgtEl>
                                      </p:cBhvr>
                                    </p:animEffect>
                                    <p:anim calcmode="lin" valueType="num">
                                      <p:cBhvr>
                                        <p:cTn id="50" dur="1000" fill="hold"/>
                                        <p:tgtEl>
                                          <p:spTgt spid="110"/>
                                        </p:tgtEl>
                                        <p:attrNameLst>
                                          <p:attrName>ppt_x</p:attrName>
                                        </p:attrNameLst>
                                      </p:cBhvr>
                                      <p:tavLst>
                                        <p:tav tm="0">
                                          <p:val>
                                            <p:strVal val="#ppt_x"/>
                                          </p:val>
                                        </p:tav>
                                        <p:tav tm="100000">
                                          <p:val>
                                            <p:strVal val="#ppt_x"/>
                                          </p:val>
                                        </p:tav>
                                      </p:tavLst>
                                    </p:anim>
                                    <p:anim calcmode="lin" valueType="num">
                                      <p:cBhvr>
                                        <p:cTn id="51" dur="1000" fill="hold"/>
                                        <p:tgtEl>
                                          <p:spTgt spid="110"/>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400"/>
                                  </p:stCondLst>
                                  <p:childTnLst>
                                    <p:set>
                                      <p:cBhvr>
                                        <p:cTn id="53" dur="1" fill="hold">
                                          <p:stCondLst>
                                            <p:cond delay="0"/>
                                          </p:stCondLst>
                                        </p:cTn>
                                        <p:tgtEl>
                                          <p:spTgt spid="111"/>
                                        </p:tgtEl>
                                        <p:attrNameLst>
                                          <p:attrName>style.visibility</p:attrName>
                                        </p:attrNameLst>
                                      </p:cBhvr>
                                      <p:to>
                                        <p:strVal val="visible"/>
                                      </p:to>
                                    </p:set>
                                    <p:animEffect transition="in" filter="fade">
                                      <p:cBhvr>
                                        <p:cTn id="54" dur="1000"/>
                                        <p:tgtEl>
                                          <p:spTgt spid="111"/>
                                        </p:tgtEl>
                                      </p:cBhvr>
                                    </p:animEffect>
                                    <p:anim calcmode="lin" valueType="num">
                                      <p:cBhvr>
                                        <p:cTn id="55" dur="1000" fill="hold"/>
                                        <p:tgtEl>
                                          <p:spTgt spid="111"/>
                                        </p:tgtEl>
                                        <p:attrNameLst>
                                          <p:attrName>ppt_x</p:attrName>
                                        </p:attrNameLst>
                                      </p:cBhvr>
                                      <p:tavLst>
                                        <p:tav tm="0">
                                          <p:val>
                                            <p:strVal val="#ppt_x"/>
                                          </p:val>
                                        </p:tav>
                                        <p:tav tm="100000">
                                          <p:val>
                                            <p:strVal val="#ppt_x"/>
                                          </p:val>
                                        </p:tav>
                                      </p:tavLst>
                                    </p:anim>
                                    <p:anim calcmode="lin" valueType="num">
                                      <p:cBhvr>
                                        <p:cTn id="56" dur="1000" fill="hold"/>
                                        <p:tgtEl>
                                          <p:spTgt spid="11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500"/>
                                  </p:stCondLst>
                                  <p:childTnLst>
                                    <p:set>
                                      <p:cBhvr>
                                        <p:cTn id="58" dur="1" fill="hold">
                                          <p:stCondLst>
                                            <p:cond delay="0"/>
                                          </p:stCondLst>
                                        </p:cTn>
                                        <p:tgtEl>
                                          <p:spTgt spid="112"/>
                                        </p:tgtEl>
                                        <p:attrNameLst>
                                          <p:attrName>style.visibility</p:attrName>
                                        </p:attrNameLst>
                                      </p:cBhvr>
                                      <p:to>
                                        <p:strVal val="visible"/>
                                      </p:to>
                                    </p:set>
                                    <p:animEffect transition="in" filter="fade">
                                      <p:cBhvr>
                                        <p:cTn id="59" dur="1000"/>
                                        <p:tgtEl>
                                          <p:spTgt spid="112"/>
                                        </p:tgtEl>
                                      </p:cBhvr>
                                    </p:animEffect>
                                    <p:anim calcmode="lin" valueType="num">
                                      <p:cBhvr>
                                        <p:cTn id="60" dur="1000" fill="hold"/>
                                        <p:tgtEl>
                                          <p:spTgt spid="112"/>
                                        </p:tgtEl>
                                        <p:attrNameLst>
                                          <p:attrName>ppt_x</p:attrName>
                                        </p:attrNameLst>
                                      </p:cBhvr>
                                      <p:tavLst>
                                        <p:tav tm="0">
                                          <p:val>
                                            <p:strVal val="#ppt_x"/>
                                          </p:val>
                                        </p:tav>
                                        <p:tav tm="100000">
                                          <p:val>
                                            <p:strVal val="#ppt_x"/>
                                          </p:val>
                                        </p:tav>
                                      </p:tavLst>
                                    </p:anim>
                                    <p:anim calcmode="lin" valueType="num">
                                      <p:cBhvr>
                                        <p:cTn id="61" dur="1000" fill="hold"/>
                                        <p:tgtEl>
                                          <p:spTgt spid="112"/>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6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1000"/>
                                        <p:tgtEl>
                                          <p:spTgt spid="113"/>
                                        </p:tgtEl>
                                      </p:cBhvr>
                                    </p:animEffect>
                                    <p:anim calcmode="lin" valueType="num">
                                      <p:cBhvr>
                                        <p:cTn id="65" dur="1000" fill="hold"/>
                                        <p:tgtEl>
                                          <p:spTgt spid="113"/>
                                        </p:tgtEl>
                                        <p:attrNameLst>
                                          <p:attrName>ppt_x</p:attrName>
                                        </p:attrNameLst>
                                      </p:cBhvr>
                                      <p:tavLst>
                                        <p:tav tm="0">
                                          <p:val>
                                            <p:strVal val="#ppt_x"/>
                                          </p:val>
                                        </p:tav>
                                        <p:tav tm="100000">
                                          <p:val>
                                            <p:strVal val="#ppt_x"/>
                                          </p:val>
                                        </p:tav>
                                      </p:tavLst>
                                    </p:anim>
                                    <p:anim calcmode="lin" valueType="num">
                                      <p:cBhvr>
                                        <p:cTn id="66" dur="1000" fill="hold"/>
                                        <p:tgtEl>
                                          <p:spTgt spid="113"/>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70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1000"/>
                                        <p:tgtEl>
                                          <p:spTgt spid="114"/>
                                        </p:tgtEl>
                                      </p:cBhvr>
                                    </p:animEffect>
                                    <p:anim calcmode="lin" valueType="num">
                                      <p:cBhvr>
                                        <p:cTn id="70" dur="1000" fill="hold"/>
                                        <p:tgtEl>
                                          <p:spTgt spid="114"/>
                                        </p:tgtEl>
                                        <p:attrNameLst>
                                          <p:attrName>ppt_x</p:attrName>
                                        </p:attrNameLst>
                                      </p:cBhvr>
                                      <p:tavLst>
                                        <p:tav tm="0">
                                          <p:val>
                                            <p:strVal val="#ppt_x"/>
                                          </p:val>
                                        </p:tav>
                                        <p:tav tm="100000">
                                          <p:val>
                                            <p:strVal val="#ppt_x"/>
                                          </p:val>
                                        </p:tav>
                                      </p:tavLst>
                                    </p:anim>
                                    <p:anim calcmode="lin" valueType="num">
                                      <p:cBhvr>
                                        <p:cTn id="71" dur="1000" fill="hold"/>
                                        <p:tgtEl>
                                          <p:spTgt spid="114"/>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800"/>
                                  </p:stCondLst>
                                  <p:childTnLst>
                                    <p:set>
                                      <p:cBhvr>
                                        <p:cTn id="73" dur="1" fill="hold">
                                          <p:stCondLst>
                                            <p:cond delay="0"/>
                                          </p:stCondLst>
                                        </p:cTn>
                                        <p:tgtEl>
                                          <p:spTgt spid="115"/>
                                        </p:tgtEl>
                                        <p:attrNameLst>
                                          <p:attrName>style.visibility</p:attrName>
                                        </p:attrNameLst>
                                      </p:cBhvr>
                                      <p:to>
                                        <p:strVal val="visible"/>
                                      </p:to>
                                    </p:set>
                                    <p:animEffect transition="in" filter="fade">
                                      <p:cBhvr>
                                        <p:cTn id="74" dur="1000"/>
                                        <p:tgtEl>
                                          <p:spTgt spid="115"/>
                                        </p:tgtEl>
                                      </p:cBhvr>
                                    </p:animEffect>
                                    <p:anim calcmode="lin" valueType="num">
                                      <p:cBhvr>
                                        <p:cTn id="75" dur="1000" fill="hold"/>
                                        <p:tgtEl>
                                          <p:spTgt spid="115"/>
                                        </p:tgtEl>
                                        <p:attrNameLst>
                                          <p:attrName>ppt_x</p:attrName>
                                        </p:attrNameLst>
                                      </p:cBhvr>
                                      <p:tavLst>
                                        <p:tav tm="0">
                                          <p:val>
                                            <p:strVal val="#ppt_x"/>
                                          </p:val>
                                        </p:tav>
                                        <p:tav tm="100000">
                                          <p:val>
                                            <p:strVal val="#ppt_x"/>
                                          </p:val>
                                        </p:tav>
                                      </p:tavLst>
                                    </p:anim>
                                    <p:anim calcmode="lin" valueType="num">
                                      <p:cBhvr>
                                        <p:cTn id="76" dur="1000" fill="hold"/>
                                        <p:tgtEl>
                                          <p:spTgt spid="115"/>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900"/>
                                  </p:stCondLst>
                                  <p:childTnLst>
                                    <p:set>
                                      <p:cBhvr>
                                        <p:cTn id="78" dur="1" fill="hold">
                                          <p:stCondLst>
                                            <p:cond delay="0"/>
                                          </p:stCondLst>
                                        </p:cTn>
                                        <p:tgtEl>
                                          <p:spTgt spid="116"/>
                                        </p:tgtEl>
                                        <p:attrNameLst>
                                          <p:attrName>style.visibility</p:attrName>
                                        </p:attrNameLst>
                                      </p:cBhvr>
                                      <p:to>
                                        <p:strVal val="visible"/>
                                      </p:to>
                                    </p:set>
                                    <p:animEffect transition="in" filter="fade">
                                      <p:cBhvr>
                                        <p:cTn id="79" dur="1000"/>
                                        <p:tgtEl>
                                          <p:spTgt spid="116"/>
                                        </p:tgtEl>
                                      </p:cBhvr>
                                    </p:animEffect>
                                    <p:anim calcmode="lin" valueType="num">
                                      <p:cBhvr>
                                        <p:cTn id="80" dur="1000" fill="hold"/>
                                        <p:tgtEl>
                                          <p:spTgt spid="116"/>
                                        </p:tgtEl>
                                        <p:attrNameLst>
                                          <p:attrName>ppt_x</p:attrName>
                                        </p:attrNameLst>
                                      </p:cBhvr>
                                      <p:tavLst>
                                        <p:tav tm="0">
                                          <p:val>
                                            <p:strVal val="#ppt_x"/>
                                          </p:val>
                                        </p:tav>
                                        <p:tav tm="100000">
                                          <p:val>
                                            <p:strVal val="#ppt_x"/>
                                          </p:val>
                                        </p:tav>
                                      </p:tavLst>
                                    </p:anim>
                                    <p:anim calcmode="lin" valueType="num">
                                      <p:cBhvr>
                                        <p:cTn id="81" dur="1000" fill="hold"/>
                                        <p:tgtEl>
                                          <p:spTgt spid="116"/>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117"/>
                                        </p:tgtEl>
                                        <p:attrNameLst>
                                          <p:attrName>style.visibility</p:attrName>
                                        </p:attrNameLst>
                                      </p:cBhvr>
                                      <p:to>
                                        <p:strVal val="visible"/>
                                      </p:to>
                                    </p:set>
                                    <p:animEffect transition="in" filter="fade">
                                      <p:cBhvr>
                                        <p:cTn id="84" dur="1000"/>
                                        <p:tgtEl>
                                          <p:spTgt spid="117"/>
                                        </p:tgtEl>
                                      </p:cBhvr>
                                    </p:animEffect>
                                    <p:anim calcmode="lin" valueType="num">
                                      <p:cBhvr>
                                        <p:cTn id="85" dur="1000" fill="hold"/>
                                        <p:tgtEl>
                                          <p:spTgt spid="117"/>
                                        </p:tgtEl>
                                        <p:attrNameLst>
                                          <p:attrName>ppt_x</p:attrName>
                                        </p:attrNameLst>
                                      </p:cBhvr>
                                      <p:tavLst>
                                        <p:tav tm="0">
                                          <p:val>
                                            <p:strVal val="#ppt_x"/>
                                          </p:val>
                                        </p:tav>
                                        <p:tav tm="100000">
                                          <p:val>
                                            <p:strVal val="#ppt_x"/>
                                          </p:val>
                                        </p:tav>
                                      </p:tavLst>
                                    </p:anim>
                                    <p:anim calcmode="lin" valueType="num">
                                      <p:cBhvr>
                                        <p:cTn id="86" dur="1000" fill="hold"/>
                                        <p:tgtEl>
                                          <p:spTgt spid="117"/>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100"/>
                                  </p:stCondLst>
                                  <p:childTnLst>
                                    <p:set>
                                      <p:cBhvr>
                                        <p:cTn id="88" dur="1" fill="hold">
                                          <p:stCondLst>
                                            <p:cond delay="0"/>
                                          </p:stCondLst>
                                        </p:cTn>
                                        <p:tgtEl>
                                          <p:spTgt spid="118"/>
                                        </p:tgtEl>
                                        <p:attrNameLst>
                                          <p:attrName>style.visibility</p:attrName>
                                        </p:attrNameLst>
                                      </p:cBhvr>
                                      <p:to>
                                        <p:strVal val="visible"/>
                                      </p:to>
                                    </p:set>
                                    <p:animEffect transition="in" filter="fade">
                                      <p:cBhvr>
                                        <p:cTn id="89" dur="1000"/>
                                        <p:tgtEl>
                                          <p:spTgt spid="118"/>
                                        </p:tgtEl>
                                      </p:cBhvr>
                                    </p:animEffect>
                                    <p:anim calcmode="lin" valueType="num">
                                      <p:cBhvr>
                                        <p:cTn id="90" dur="1000" fill="hold"/>
                                        <p:tgtEl>
                                          <p:spTgt spid="118"/>
                                        </p:tgtEl>
                                        <p:attrNameLst>
                                          <p:attrName>ppt_x</p:attrName>
                                        </p:attrNameLst>
                                      </p:cBhvr>
                                      <p:tavLst>
                                        <p:tav tm="0">
                                          <p:val>
                                            <p:strVal val="#ppt_x"/>
                                          </p:val>
                                        </p:tav>
                                        <p:tav tm="100000">
                                          <p:val>
                                            <p:strVal val="#ppt_x"/>
                                          </p:val>
                                        </p:tav>
                                      </p:tavLst>
                                    </p:anim>
                                    <p:anim calcmode="lin" valueType="num">
                                      <p:cBhvr>
                                        <p:cTn id="91" dur="1000" fill="hold"/>
                                        <p:tgtEl>
                                          <p:spTgt spid="118"/>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200"/>
                                  </p:stCondLst>
                                  <p:childTnLst>
                                    <p:set>
                                      <p:cBhvr>
                                        <p:cTn id="93" dur="1" fill="hold">
                                          <p:stCondLst>
                                            <p:cond delay="0"/>
                                          </p:stCondLst>
                                        </p:cTn>
                                        <p:tgtEl>
                                          <p:spTgt spid="119"/>
                                        </p:tgtEl>
                                        <p:attrNameLst>
                                          <p:attrName>style.visibility</p:attrName>
                                        </p:attrNameLst>
                                      </p:cBhvr>
                                      <p:to>
                                        <p:strVal val="visible"/>
                                      </p:to>
                                    </p:set>
                                    <p:animEffect transition="in" filter="fade">
                                      <p:cBhvr>
                                        <p:cTn id="94" dur="1000"/>
                                        <p:tgtEl>
                                          <p:spTgt spid="119"/>
                                        </p:tgtEl>
                                      </p:cBhvr>
                                    </p:animEffect>
                                    <p:anim calcmode="lin" valueType="num">
                                      <p:cBhvr>
                                        <p:cTn id="95" dur="1000" fill="hold"/>
                                        <p:tgtEl>
                                          <p:spTgt spid="119"/>
                                        </p:tgtEl>
                                        <p:attrNameLst>
                                          <p:attrName>ppt_x</p:attrName>
                                        </p:attrNameLst>
                                      </p:cBhvr>
                                      <p:tavLst>
                                        <p:tav tm="0">
                                          <p:val>
                                            <p:strVal val="#ppt_x"/>
                                          </p:val>
                                        </p:tav>
                                        <p:tav tm="100000">
                                          <p:val>
                                            <p:strVal val="#ppt_x"/>
                                          </p:val>
                                        </p:tav>
                                      </p:tavLst>
                                    </p:anim>
                                    <p:anim calcmode="lin" valueType="num">
                                      <p:cBhvr>
                                        <p:cTn id="96" dur="1000" fill="hold"/>
                                        <p:tgtEl>
                                          <p:spTgt spid="119"/>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300"/>
                                  </p:stCondLst>
                                  <p:childTnLst>
                                    <p:set>
                                      <p:cBhvr>
                                        <p:cTn id="98" dur="1" fill="hold">
                                          <p:stCondLst>
                                            <p:cond delay="0"/>
                                          </p:stCondLst>
                                        </p:cTn>
                                        <p:tgtEl>
                                          <p:spTgt spid="120"/>
                                        </p:tgtEl>
                                        <p:attrNameLst>
                                          <p:attrName>style.visibility</p:attrName>
                                        </p:attrNameLst>
                                      </p:cBhvr>
                                      <p:to>
                                        <p:strVal val="visible"/>
                                      </p:to>
                                    </p:set>
                                    <p:animEffect transition="in" filter="fade">
                                      <p:cBhvr>
                                        <p:cTn id="99" dur="1000"/>
                                        <p:tgtEl>
                                          <p:spTgt spid="120"/>
                                        </p:tgtEl>
                                      </p:cBhvr>
                                    </p:animEffect>
                                    <p:anim calcmode="lin" valueType="num">
                                      <p:cBhvr>
                                        <p:cTn id="100" dur="1000" fill="hold"/>
                                        <p:tgtEl>
                                          <p:spTgt spid="120"/>
                                        </p:tgtEl>
                                        <p:attrNameLst>
                                          <p:attrName>ppt_x</p:attrName>
                                        </p:attrNameLst>
                                      </p:cBhvr>
                                      <p:tavLst>
                                        <p:tav tm="0">
                                          <p:val>
                                            <p:strVal val="#ppt_x"/>
                                          </p:val>
                                        </p:tav>
                                        <p:tav tm="100000">
                                          <p:val>
                                            <p:strVal val="#ppt_x"/>
                                          </p:val>
                                        </p:tav>
                                      </p:tavLst>
                                    </p:anim>
                                    <p:anim calcmode="lin" valueType="num">
                                      <p:cBhvr>
                                        <p:cTn id="101" dur="1000" fill="hold"/>
                                        <p:tgtEl>
                                          <p:spTgt spid="120"/>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400"/>
                                  </p:stCondLst>
                                  <p:childTnLst>
                                    <p:set>
                                      <p:cBhvr>
                                        <p:cTn id="103" dur="1" fill="hold">
                                          <p:stCondLst>
                                            <p:cond delay="0"/>
                                          </p:stCondLst>
                                        </p:cTn>
                                        <p:tgtEl>
                                          <p:spTgt spid="121"/>
                                        </p:tgtEl>
                                        <p:attrNameLst>
                                          <p:attrName>style.visibility</p:attrName>
                                        </p:attrNameLst>
                                      </p:cBhvr>
                                      <p:to>
                                        <p:strVal val="visible"/>
                                      </p:to>
                                    </p:set>
                                    <p:animEffect transition="in" filter="fade">
                                      <p:cBhvr>
                                        <p:cTn id="104" dur="1000"/>
                                        <p:tgtEl>
                                          <p:spTgt spid="121"/>
                                        </p:tgtEl>
                                      </p:cBhvr>
                                    </p:animEffect>
                                    <p:anim calcmode="lin" valueType="num">
                                      <p:cBhvr>
                                        <p:cTn id="105" dur="1000" fill="hold"/>
                                        <p:tgtEl>
                                          <p:spTgt spid="121"/>
                                        </p:tgtEl>
                                        <p:attrNameLst>
                                          <p:attrName>ppt_x</p:attrName>
                                        </p:attrNameLst>
                                      </p:cBhvr>
                                      <p:tavLst>
                                        <p:tav tm="0">
                                          <p:val>
                                            <p:strVal val="#ppt_x"/>
                                          </p:val>
                                        </p:tav>
                                        <p:tav tm="100000">
                                          <p:val>
                                            <p:strVal val="#ppt_x"/>
                                          </p:val>
                                        </p:tav>
                                      </p:tavLst>
                                    </p:anim>
                                    <p:anim calcmode="lin" valueType="num">
                                      <p:cBhvr>
                                        <p:cTn id="106" dur="1000" fill="hold"/>
                                        <p:tgtEl>
                                          <p:spTgt spid="121"/>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500"/>
                                  </p:stCondLst>
                                  <p:childTnLst>
                                    <p:set>
                                      <p:cBhvr>
                                        <p:cTn id="108" dur="1" fill="hold">
                                          <p:stCondLst>
                                            <p:cond delay="0"/>
                                          </p:stCondLst>
                                        </p:cTn>
                                        <p:tgtEl>
                                          <p:spTgt spid="122"/>
                                        </p:tgtEl>
                                        <p:attrNameLst>
                                          <p:attrName>style.visibility</p:attrName>
                                        </p:attrNameLst>
                                      </p:cBhvr>
                                      <p:to>
                                        <p:strVal val="visible"/>
                                      </p:to>
                                    </p:set>
                                    <p:animEffect transition="in" filter="fade">
                                      <p:cBhvr>
                                        <p:cTn id="109" dur="1000"/>
                                        <p:tgtEl>
                                          <p:spTgt spid="122"/>
                                        </p:tgtEl>
                                      </p:cBhvr>
                                    </p:animEffect>
                                    <p:anim calcmode="lin" valueType="num">
                                      <p:cBhvr>
                                        <p:cTn id="110" dur="1000" fill="hold"/>
                                        <p:tgtEl>
                                          <p:spTgt spid="122"/>
                                        </p:tgtEl>
                                        <p:attrNameLst>
                                          <p:attrName>ppt_x</p:attrName>
                                        </p:attrNameLst>
                                      </p:cBhvr>
                                      <p:tavLst>
                                        <p:tav tm="0">
                                          <p:val>
                                            <p:strVal val="#ppt_x"/>
                                          </p:val>
                                        </p:tav>
                                        <p:tav tm="100000">
                                          <p:val>
                                            <p:strVal val="#ppt_x"/>
                                          </p:val>
                                        </p:tav>
                                      </p:tavLst>
                                    </p:anim>
                                    <p:anim calcmode="lin" valueType="num">
                                      <p:cBhvr>
                                        <p:cTn id="111" dur="1000" fill="hold"/>
                                        <p:tgtEl>
                                          <p:spTgt spid="122"/>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600"/>
                                  </p:stCondLst>
                                  <p:childTnLst>
                                    <p:set>
                                      <p:cBhvr>
                                        <p:cTn id="113" dur="1" fill="hold">
                                          <p:stCondLst>
                                            <p:cond delay="0"/>
                                          </p:stCondLst>
                                        </p:cTn>
                                        <p:tgtEl>
                                          <p:spTgt spid="123"/>
                                        </p:tgtEl>
                                        <p:attrNameLst>
                                          <p:attrName>style.visibility</p:attrName>
                                        </p:attrNameLst>
                                      </p:cBhvr>
                                      <p:to>
                                        <p:strVal val="visible"/>
                                      </p:to>
                                    </p:set>
                                    <p:animEffect transition="in" filter="fade">
                                      <p:cBhvr>
                                        <p:cTn id="114" dur="1000"/>
                                        <p:tgtEl>
                                          <p:spTgt spid="123"/>
                                        </p:tgtEl>
                                      </p:cBhvr>
                                    </p:animEffect>
                                    <p:anim calcmode="lin" valueType="num">
                                      <p:cBhvr>
                                        <p:cTn id="115" dur="1000" fill="hold"/>
                                        <p:tgtEl>
                                          <p:spTgt spid="123"/>
                                        </p:tgtEl>
                                        <p:attrNameLst>
                                          <p:attrName>ppt_x</p:attrName>
                                        </p:attrNameLst>
                                      </p:cBhvr>
                                      <p:tavLst>
                                        <p:tav tm="0">
                                          <p:val>
                                            <p:strVal val="#ppt_x"/>
                                          </p:val>
                                        </p:tav>
                                        <p:tav tm="100000">
                                          <p:val>
                                            <p:strVal val="#ppt_x"/>
                                          </p:val>
                                        </p:tav>
                                      </p:tavLst>
                                    </p:anim>
                                    <p:anim calcmode="lin" valueType="num">
                                      <p:cBhvr>
                                        <p:cTn id="116" dur="1000" fill="hold"/>
                                        <p:tgtEl>
                                          <p:spTgt spid="123"/>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700"/>
                                  </p:stCondLst>
                                  <p:childTnLst>
                                    <p:set>
                                      <p:cBhvr>
                                        <p:cTn id="118" dur="1" fill="hold">
                                          <p:stCondLst>
                                            <p:cond delay="0"/>
                                          </p:stCondLst>
                                        </p:cTn>
                                        <p:tgtEl>
                                          <p:spTgt spid="124"/>
                                        </p:tgtEl>
                                        <p:attrNameLst>
                                          <p:attrName>style.visibility</p:attrName>
                                        </p:attrNameLst>
                                      </p:cBhvr>
                                      <p:to>
                                        <p:strVal val="visible"/>
                                      </p:to>
                                    </p:set>
                                    <p:animEffect transition="in" filter="fade">
                                      <p:cBhvr>
                                        <p:cTn id="119" dur="1000"/>
                                        <p:tgtEl>
                                          <p:spTgt spid="124"/>
                                        </p:tgtEl>
                                      </p:cBhvr>
                                    </p:animEffect>
                                    <p:anim calcmode="lin" valueType="num">
                                      <p:cBhvr>
                                        <p:cTn id="120" dur="1000" fill="hold"/>
                                        <p:tgtEl>
                                          <p:spTgt spid="124"/>
                                        </p:tgtEl>
                                        <p:attrNameLst>
                                          <p:attrName>ppt_x</p:attrName>
                                        </p:attrNameLst>
                                      </p:cBhvr>
                                      <p:tavLst>
                                        <p:tav tm="0">
                                          <p:val>
                                            <p:strVal val="#ppt_x"/>
                                          </p:val>
                                        </p:tav>
                                        <p:tav tm="100000">
                                          <p:val>
                                            <p:strVal val="#ppt_x"/>
                                          </p:val>
                                        </p:tav>
                                      </p:tavLst>
                                    </p:anim>
                                    <p:anim calcmode="lin" valueType="num">
                                      <p:cBhvr>
                                        <p:cTn id="121" dur="1000" fill="hold"/>
                                        <p:tgtEl>
                                          <p:spTgt spid="124"/>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800"/>
                                  </p:stCondLst>
                                  <p:childTnLst>
                                    <p:set>
                                      <p:cBhvr>
                                        <p:cTn id="123" dur="1" fill="hold">
                                          <p:stCondLst>
                                            <p:cond delay="0"/>
                                          </p:stCondLst>
                                        </p:cTn>
                                        <p:tgtEl>
                                          <p:spTgt spid="125"/>
                                        </p:tgtEl>
                                        <p:attrNameLst>
                                          <p:attrName>style.visibility</p:attrName>
                                        </p:attrNameLst>
                                      </p:cBhvr>
                                      <p:to>
                                        <p:strVal val="visible"/>
                                      </p:to>
                                    </p:set>
                                    <p:animEffect transition="in" filter="fade">
                                      <p:cBhvr>
                                        <p:cTn id="124" dur="1000"/>
                                        <p:tgtEl>
                                          <p:spTgt spid="125"/>
                                        </p:tgtEl>
                                      </p:cBhvr>
                                    </p:animEffect>
                                    <p:anim calcmode="lin" valueType="num">
                                      <p:cBhvr>
                                        <p:cTn id="125" dur="1000" fill="hold"/>
                                        <p:tgtEl>
                                          <p:spTgt spid="125"/>
                                        </p:tgtEl>
                                        <p:attrNameLst>
                                          <p:attrName>ppt_x</p:attrName>
                                        </p:attrNameLst>
                                      </p:cBhvr>
                                      <p:tavLst>
                                        <p:tav tm="0">
                                          <p:val>
                                            <p:strVal val="#ppt_x"/>
                                          </p:val>
                                        </p:tav>
                                        <p:tav tm="100000">
                                          <p:val>
                                            <p:strVal val="#ppt_x"/>
                                          </p:val>
                                        </p:tav>
                                      </p:tavLst>
                                    </p:anim>
                                    <p:anim calcmode="lin" valueType="num">
                                      <p:cBhvr>
                                        <p:cTn id="126" dur="1000" fill="hold"/>
                                        <p:tgtEl>
                                          <p:spTgt spid="125"/>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900"/>
                                  </p:stCondLst>
                                  <p:childTnLst>
                                    <p:set>
                                      <p:cBhvr>
                                        <p:cTn id="128" dur="1" fill="hold">
                                          <p:stCondLst>
                                            <p:cond delay="0"/>
                                          </p:stCondLst>
                                        </p:cTn>
                                        <p:tgtEl>
                                          <p:spTgt spid="126"/>
                                        </p:tgtEl>
                                        <p:attrNameLst>
                                          <p:attrName>style.visibility</p:attrName>
                                        </p:attrNameLst>
                                      </p:cBhvr>
                                      <p:to>
                                        <p:strVal val="visible"/>
                                      </p:to>
                                    </p:set>
                                    <p:animEffect transition="in" filter="fade">
                                      <p:cBhvr>
                                        <p:cTn id="129" dur="1000"/>
                                        <p:tgtEl>
                                          <p:spTgt spid="126"/>
                                        </p:tgtEl>
                                      </p:cBhvr>
                                    </p:animEffect>
                                    <p:anim calcmode="lin" valueType="num">
                                      <p:cBhvr>
                                        <p:cTn id="130" dur="1000" fill="hold"/>
                                        <p:tgtEl>
                                          <p:spTgt spid="126"/>
                                        </p:tgtEl>
                                        <p:attrNameLst>
                                          <p:attrName>ppt_x</p:attrName>
                                        </p:attrNameLst>
                                      </p:cBhvr>
                                      <p:tavLst>
                                        <p:tav tm="0">
                                          <p:val>
                                            <p:strVal val="#ppt_x"/>
                                          </p:val>
                                        </p:tav>
                                        <p:tav tm="100000">
                                          <p:val>
                                            <p:strVal val="#ppt_x"/>
                                          </p:val>
                                        </p:tav>
                                      </p:tavLst>
                                    </p:anim>
                                    <p:anim calcmode="lin" valueType="num">
                                      <p:cBhvr>
                                        <p:cTn id="131" dur="1000" fill="hold"/>
                                        <p:tgtEl>
                                          <p:spTgt spid="126"/>
                                        </p:tgtEl>
                                        <p:attrNameLst>
                                          <p:attrName>ppt_y</p:attrName>
                                        </p:attrNameLst>
                                      </p:cBhvr>
                                      <p:tavLst>
                                        <p:tav tm="0">
                                          <p:val>
                                            <p:strVal val="#ppt_y-.1"/>
                                          </p:val>
                                        </p:tav>
                                        <p:tav tm="100000">
                                          <p:val>
                                            <p:strVal val="#ppt_y"/>
                                          </p:val>
                                        </p:tav>
                                      </p:tavLst>
                                    </p:anim>
                                  </p:childTnLst>
                                </p:cTn>
                              </p:par>
                            </p:childTnLst>
                          </p:cTn>
                        </p:par>
                        <p:par>
                          <p:cTn id="132" fill="hold">
                            <p:stCondLst>
                              <p:cond delay="4000"/>
                            </p:stCondLst>
                            <p:childTnLst>
                              <p:par>
                                <p:cTn id="133" presetID="2" presetClass="entr" presetSubtype="4" decel="100000" fill="hold" grpId="0" nodeType="afterEffect">
                                  <p:stCondLst>
                                    <p:cond delay="0"/>
                                  </p:stCondLst>
                                  <p:childTnLst>
                                    <p:set>
                                      <p:cBhvr>
                                        <p:cTn id="134" dur="1" fill="hold">
                                          <p:stCondLst>
                                            <p:cond delay="0"/>
                                          </p:stCondLst>
                                        </p:cTn>
                                        <p:tgtEl>
                                          <p:spTgt spid="155"/>
                                        </p:tgtEl>
                                        <p:attrNameLst>
                                          <p:attrName>style.visibility</p:attrName>
                                        </p:attrNameLst>
                                      </p:cBhvr>
                                      <p:to>
                                        <p:strVal val="visible"/>
                                      </p:to>
                                    </p:set>
                                    <p:anim calcmode="lin" valueType="num">
                                      <p:cBhvr additive="base">
                                        <p:cTn id="135" dur="500" fill="hold"/>
                                        <p:tgtEl>
                                          <p:spTgt spid="155"/>
                                        </p:tgtEl>
                                        <p:attrNameLst>
                                          <p:attrName>ppt_x</p:attrName>
                                        </p:attrNameLst>
                                      </p:cBhvr>
                                      <p:tavLst>
                                        <p:tav tm="0">
                                          <p:val>
                                            <p:strVal val="#ppt_x"/>
                                          </p:val>
                                        </p:tav>
                                        <p:tav tm="100000">
                                          <p:val>
                                            <p:strVal val="#ppt_x"/>
                                          </p:val>
                                        </p:tav>
                                      </p:tavLst>
                                    </p:anim>
                                    <p:anim calcmode="lin" valueType="num">
                                      <p:cBhvr additive="base">
                                        <p:cTn id="136" dur="500" fill="hold"/>
                                        <p:tgtEl>
                                          <p:spTgt spid="155"/>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156"/>
                                        </p:tgtEl>
                                        <p:attrNameLst>
                                          <p:attrName>style.visibility</p:attrName>
                                        </p:attrNameLst>
                                      </p:cBhvr>
                                      <p:to>
                                        <p:strVal val="visible"/>
                                      </p:to>
                                    </p:set>
                                    <p:anim calcmode="lin" valueType="num">
                                      <p:cBhvr additive="base">
                                        <p:cTn id="139" dur="500" fill="hold"/>
                                        <p:tgtEl>
                                          <p:spTgt spid="156"/>
                                        </p:tgtEl>
                                        <p:attrNameLst>
                                          <p:attrName>ppt_x</p:attrName>
                                        </p:attrNameLst>
                                      </p:cBhvr>
                                      <p:tavLst>
                                        <p:tav tm="0">
                                          <p:val>
                                            <p:strVal val="#ppt_x"/>
                                          </p:val>
                                        </p:tav>
                                        <p:tav tm="100000">
                                          <p:val>
                                            <p:strVal val="#ppt_x"/>
                                          </p:val>
                                        </p:tav>
                                      </p:tavLst>
                                    </p:anim>
                                    <p:anim calcmode="lin" valueType="num">
                                      <p:cBhvr additive="base">
                                        <p:cTn id="140" dur="500" fill="hold"/>
                                        <p:tgtEl>
                                          <p:spTgt spid="156"/>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157"/>
                                        </p:tgtEl>
                                        <p:attrNameLst>
                                          <p:attrName>style.visibility</p:attrName>
                                        </p:attrNameLst>
                                      </p:cBhvr>
                                      <p:to>
                                        <p:strVal val="visible"/>
                                      </p:to>
                                    </p:set>
                                    <p:anim calcmode="lin" valueType="num">
                                      <p:cBhvr additive="base">
                                        <p:cTn id="143" dur="500" fill="hold"/>
                                        <p:tgtEl>
                                          <p:spTgt spid="157"/>
                                        </p:tgtEl>
                                        <p:attrNameLst>
                                          <p:attrName>ppt_x</p:attrName>
                                        </p:attrNameLst>
                                      </p:cBhvr>
                                      <p:tavLst>
                                        <p:tav tm="0">
                                          <p:val>
                                            <p:strVal val="#ppt_x"/>
                                          </p:val>
                                        </p:tav>
                                        <p:tav tm="100000">
                                          <p:val>
                                            <p:strVal val="#ppt_x"/>
                                          </p:val>
                                        </p:tav>
                                      </p:tavLst>
                                    </p:anim>
                                    <p:anim calcmode="lin" valueType="num">
                                      <p:cBhvr additive="base">
                                        <p:cTn id="144" dur="500" fill="hold"/>
                                        <p:tgtEl>
                                          <p:spTgt spid="157"/>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158"/>
                                        </p:tgtEl>
                                        <p:attrNameLst>
                                          <p:attrName>style.visibility</p:attrName>
                                        </p:attrNameLst>
                                      </p:cBhvr>
                                      <p:to>
                                        <p:strVal val="visible"/>
                                      </p:to>
                                    </p:set>
                                    <p:anim calcmode="lin" valueType="num">
                                      <p:cBhvr additive="base">
                                        <p:cTn id="147" dur="500" fill="hold"/>
                                        <p:tgtEl>
                                          <p:spTgt spid="158"/>
                                        </p:tgtEl>
                                        <p:attrNameLst>
                                          <p:attrName>ppt_x</p:attrName>
                                        </p:attrNameLst>
                                      </p:cBhvr>
                                      <p:tavLst>
                                        <p:tav tm="0">
                                          <p:val>
                                            <p:strVal val="#ppt_x"/>
                                          </p:val>
                                        </p:tav>
                                        <p:tav tm="100000">
                                          <p:val>
                                            <p:strVal val="#ppt_x"/>
                                          </p:val>
                                        </p:tav>
                                      </p:tavLst>
                                    </p:anim>
                                    <p:anim calcmode="lin" valueType="num">
                                      <p:cBhvr additive="base">
                                        <p:cTn id="148" dur="500" fill="hold"/>
                                        <p:tgtEl>
                                          <p:spTgt spid="158"/>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159"/>
                                        </p:tgtEl>
                                        <p:attrNameLst>
                                          <p:attrName>style.visibility</p:attrName>
                                        </p:attrNameLst>
                                      </p:cBhvr>
                                      <p:to>
                                        <p:strVal val="visible"/>
                                      </p:to>
                                    </p:set>
                                    <p:anim calcmode="lin" valueType="num">
                                      <p:cBhvr additive="base">
                                        <p:cTn id="151" dur="500" fill="hold"/>
                                        <p:tgtEl>
                                          <p:spTgt spid="159"/>
                                        </p:tgtEl>
                                        <p:attrNameLst>
                                          <p:attrName>ppt_x</p:attrName>
                                        </p:attrNameLst>
                                      </p:cBhvr>
                                      <p:tavLst>
                                        <p:tav tm="0">
                                          <p:val>
                                            <p:strVal val="#ppt_x"/>
                                          </p:val>
                                        </p:tav>
                                        <p:tav tm="100000">
                                          <p:val>
                                            <p:strVal val="#ppt_x"/>
                                          </p:val>
                                        </p:tav>
                                      </p:tavLst>
                                    </p:anim>
                                    <p:anim calcmode="lin" valueType="num">
                                      <p:cBhvr additive="base">
                                        <p:cTn id="152" dur="500" fill="hold"/>
                                        <p:tgtEl>
                                          <p:spTgt spid="159"/>
                                        </p:tgtEl>
                                        <p:attrNameLst>
                                          <p:attrName>ppt_y</p:attrName>
                                        </p:attrNameLst>
                                      </p:cBhvr>
                                      <p:tavLst>
                                        <p:tav tm="0">
                                          <p:val>
                                            <p:strVal val="1+#ppt_h/2"/>
                                          </p:val>
                                        </p:tav>
                                        <p:tav tm="100000">
                                          <p:val>
                                            <p:strVal val="#ppt_y"/>
                                          </p:val>
                                        </p:tav>
                                      </p:tavLst>
                                    </p:anim>
                                  </p:childTnLst>
                                </p:cTn>
                              </p:par>
                            </p:childTnLst>
                          </p:cTn>
                        </p:par>
                        <p:par>
                          <p:cTn id="153" fill="hold">
                            <p:stCondLst>
                              <p:cond delay="4500"/>
                            </p:stCondLst>
                            <p:childTnLst>
                              <p:par>
                                <p:cTn id="154" presetID="22" presetClass="entr" presetSubtype="8" fill="hold" grpId="0" nodeType="afterEffect">
                                  <p:stCondLst>
                                    <p:cond delay="0"/>
                                  </p:stCondLst>
                                  <p:childTnLst>
                                    <p:set>
                                      <p:cBhvr>
                                        <p:cTn id="155" dur="1" fill="hold">
                                          <p:stCondLst>
                                            <p:cond delay="0"/>
                                          </p:stCondLst>
                                        </p:cTn>
                                        <p:tgtEl>
                                          <p:spTgt spid="141"/>
                                        </p:tgtEl>
                                        <p:attrNameLst>
                                          <p:attrName>style.visibility</p:attrName>
                                        </p:attrNameLst>
                                      </p:cBhvr>
                                      <p:to>
                                        <p:strVal val="visible"/>
                                      </p:to>
                                    </p:set>
                                    <p:animEffect transition="in" filter="wipe(left)">
                                      <p:cBhvr>
                                        <p:cTn id="156" dur="500"/>
                                        <p:tgtEl>
                                          <p:spTgt spid="141"/>
                                        </p:tgtEl>
                                      </p:cBhvr>
                                    </p:animEffect>
                                  </p:childTnLst>
                                </p:cTn>
                              </p:par>
                              <p:par>
                                <p:cTn id="157" presetID="22" presetClass="entr" presetSubtype="8" fill="hold" grpId="0" nodeType="withEffect">
                                  <p:stCondLst>
                                    <p:cond delay="100"/>
                                  </p:stCondLst>
                                  <p:childTnLst>
                                    <p:set>
                                      <p:cBhvr>
                                        <p:cTn id="158" dur="1" fill="hold">
                                          <p:stCondLst>
                                            <p:cond delay="0"/>
                                          </p:stCondLst>
                                        </p:cTn>
                                        <p:tgtEl>
                                          <p:spTgt spid="142"/>
                                        </p:tgtEl>
                                        <p:attrNameLst>
                                          <p:attrName>style.visibility</p:attrName>
                                        </p:attrNameLst>
                                      </p:cBhvr>
                                      <p:to>
                                        <p:strVal val="visible"/>
                                      </p:to>
                                    </p:set>
                                    <p:animEffect transition="in" filter="wipe(left)">
                                      <p:cBhvr>
                                        <p:cTn id="159" dur="500"/>
                                        <p:tgtEl>
                                          <p:spTgt spid="142"/>
                                        </p:tgtEl>
                                      </p:cBhvr>
                                    </p:animEffect>
                                  </p:childTnLst>
                                </p:cTn>
                              </p:par>
                              <p:par>
                                <p:cTn id="160" presetID="22" presetClass="entr" presetSubtype="8" fill="hold" grpId="0" nodeType="withEffect">
                                  <p:stCondLst>
                                    <p:cond delay="200"/>
                                  </p:stCondLst>
                                  <p:childTnLst>
                                    <p:set>
                                      <p:cBhvr>
                                        <p:cTn id="161" dur="1" fill="hold">
                                          <p:stCondLst>
                                            <p:cond delay="0"/>
                                          </p:stCondLst>
                                        </p:cTn>
                                        <p:tgtEl>
                                          <p:spTgt spid="143"/>
                                        </p:tgtEl>
                                        <p:attrNameLst>
                                          <p:attrName>style.visibility</p:attrName>
                                        </p:attrNameLst>
                                      </p:cBhvr>
                                      <p:to>
                                        <p:strVal val="visible"/>
                                      </p:to>
                                    </p:set>
                                    <p:animEffect transition="in" filter="wipe(left)">
                                      <p:cBhvr>
                                        <p:cTn id="162" dur="500"/>
                                        <p:tgtEl>
                                          <p:spTgt spid="143"/>
                                        </p:tgtEl>
                                      </p:cBhvr>
                                    </p:animEffect>
                                  </p:childTnLst>
                                </p:cTn>
                              </p:par>
                              <p:par>
                                <p:cTn id="163" presetID="22" presetClass="entr" presetSubtype="8" fill="hold" grpId="0" nodeType="withEffect">
                                  <p:stCondLst>
                                    <p:cond delay="300"/>
                                  </p:stCondLst>
                                  <p:childTnLst>
                                    <p:set>
                                      <p:cBhvr>
                                        <p:cTn id="164" dur="1" fill="hold">
                                          <p:stCondLst>
                                            <p:cond delay="0"/>
                                          </p:stCondLst>
                                        </p:cTn>
                                        <p:tgtEl>
                                          <p:spTgt spid="144"/>
                                        </p:tgtEl>
                                        <p:attrNameLst>
                                          <p:attrName>style.visibility</p:attrName>
                                        </p:attrNameLst>
                                      </p:cBhvr>
                                      <p:to>
                                        <p:strVal val="visible"/>
                                      </p:to>
                                    </p:set>
                                    <p:animEffect transition="in" filter="wipe(left)">
                                      <p:cBhvr>
                                        <p:cTn id="165" dur="500"/>
                                        <p:tgtEl>
                                          <p:spTgt spid="144"/>
                                        </p:tgtEl>
                                      </p:cBhvr>
                                    </p:animEffect>
                                  </p:childTnLst>
                                </p:cTn>
                              </p:par>
                              <p:par>
                                <p:cTn id="166" presetID="22" presetClass="entr" presetSubtype="8" fill="hold" grpId="0" nodeType="withEffect">
                                  <p:stCondLst>
                                    <p:cond delay="400"/>
                                  </p:stCondLst>
                                  <p:childTnLst>
                                    <p:set>
                                      <p:cBhvr>
                                        <p:cTn id="167" dur="1" fill="hold">
                                          <p:stCondLst>
                                            <p:cond delay="0"/>
                                          </p:stCondLst>
                                        </p:cTn>
                                        <p:tgtEl>
                                          <p:spTgt spid="145"/>
                                        </p:tgtEl>
                                        <p:attrNameLst>
                                          <p:attrName>style.visibility</p:attrName>
                                        </p:attrNameLst>
                                      </p:cBhvr>
                                      <p:to>
                                        <p:strVal val="visible"/>
                                      </p:to>
                                    </p:set>
                                    <p:animEffect transition="in" filter="wipe(left)">
                                      <p:cBhvr>
                                        <p:cTn id="168" dur="500"/>
                                        <p:tgtEl>
                                          <p:spTgt spid="145"/>
                                        </p:tgtEl>
                                      </p:cBhvr>
                                    </p:animEffect>
                                  </p:childTnLst>
                                </p:cTn>
                              </p:par>
                              <p:par>
                                <p:cTn id="169" presetID="22" presetClass="entr" presetSubtype="2" fill="hold" grpId="0" nodeType="withEffect">
                                  <p:stCondLst>
                                    <p:cond delay="0"/>
                                  </p:stCondLst>
                                  <p:childTnLst>
                                    <p:set>
                                      <p:cBhvr>
                                        <p:cTn id="170" dur="1" fill="hold">
                                          <p:stCondLst>
                                            <p:cond delay="0"/>
                                          </p:stCondLst>
                                        </p:cTn>
                                        <p:tgtEl>
                                          <p:spTgt spid="127"/>
                                        </p:tgtEl>
                                        <p:attrNameLst>
                                          <p:attrName>style.visibility</p:attrName>
                                        </p:attrNameLst>
                                      </p:cBhvr>
                                      <p:to>
                                        <p:strVal val="visible"/>
                                      </p:to>
                                    </p:set>
                                    <p:animEffect transition="in" filter="wipe(right)">
                                      <p:cBhvr>
                                        <p:cTn id="171" dur="500"/>
                                        <p:tgtEl>
                                          <p:spTgt spid="127"/>
                                        </p:tgtEl>
                                      </p:cBhvr>
                                    </p:animEffect>
                                  </p:childTnLst>
                                </p:cTn>
                              </p:par>
                              <p:par>
                                <p:cTn id="172" presetID="22" presetClass="entr" presetSubtype="2" fill="hold" grpId="0" nodeType="withEffect">
                                  <p:stCondLst>
                                    <p:cond delay="100"/>
                                  </p:stCondLst>
                                  <p:childTnLst>
                                    <p:set>
                                      <p:cBhvr>
                                        <p:cTn id="173" dur="1" fill="hold">
                                          <p:stCondLst>
                                            <p:cond delay="0"/>
                                          </p:stCondLst>
                                        </p:cTn>
                                        <p:tgtEl>
                                          <p:spTgt spid="128"/>
                                        </p:tgtEl>
                                        <p:attrNameLst>
                                          <p:attrName>style.visibility</p:attrName>
                                        </p:attrNameLst>
                                      </p:cBhvr>
                                      <p:to>
                                        <p:strVal val="visible"/>
                                      </p:to>
                                    </p:set>
                                    <p:animEffect transition="in" filter="wipe(right)">
                                      <p:cBhvr>
                                        <p:cTn id="174" dur="500"/>
                                        <p:tgtEl>
                                          <p:spTgt spid="128"/>
                                        </p:tgtEl>
                                      </p:cBhvr>
                                    </p:animEffect>
                                  </p:childTnLst>
                                </p:cTn>
                              </p:par>
                              <p:par>
                                <p:cTn id="175" presetID="22" presetClass="entr" presetSubtype="2" fill="hold" grpId="0" nodeType="withEffect">
                                  <p:stCondLst>
                                    <p:cond delay="200"/>
                                  </p:stCondLst>
                                  <p:childTnLst>
                                    <p:set>
                                      <p:cBhvr>
                                        <p:cTn id="176" dur="1" fill="hold">
                                          <p:stCondLst>
                                            <p:cond delay="0"/>
                                          </p:stCondLst>
                                        </p:cTn>
                                        <p:tgtEl>
                                          <p:spTgt spid="129"/>
                                        </p:tgtEl>
                                        <p:attrNameLst>
                                          <p:attrName>style.visibility</p:attrName>
                                        </p:attrNameLst>
                                      </p:cBhvr>
                                      <p:to>
                                        <p:strVal val="visible"/>
                                      </p:to>
                                    </p:set>
                                    <p:animEffect transition="in" filter="wipe(right)">
                                      <p:cBhvr>
                                        <p:cTn id="177" dur="500"/>
                                        <p:tgtEl>
                                          <p:spTgt spid="129"/>
                                        </p:tgtEl>
                                      </p:cBhvr>
                                    </p:animEffect>
                                  </p:childTnLst>
                                </p:cTn>
                              </p:par>
                              <p:par>
                                <p:cTn id="178" presetID="22" presetClass="entr" presetSubtype="2" fill="hold" grpId="0" nodeType="withEffect">
                                  <p:stCondLst>
                                    <p:cond delay="300"/>
                                  </p:stCondLst>
                                  <p:childTnLst>
                                    <p:set>
                                      <p:cBhvr>
                                        <p:cTn id="179" dur="1" fill="hold">
                                          <p:stCondLst>
                                            <p:cond delay="0"/>
                                          </p:stCondLst>
                                        </p:cTn>
                                        <p:tgtEl>
                                          <p:spTgt spid="130"/>
                                        </p:tgtEl>
                                        <p:attrNameLst>
                                          <p:attrName>style.visibility</p:attrName>
                                        </p:attrNameLst>
                                      </p:cBhvr>
                                      <p:to>
                                        <p:strVal val="visible"/>
                                      </p:to>
                                    </p:set>
                                    <p:animEffect transition="in" filter="wipe(right)">
                                      <p:cBhvr>
                                        <p:cTn id="180" dur="500"/>
                                        <p:tgtEl>
                                          <p:spTgt spid="130"/>
                                        </p:tgtEl>
                                      </p:cBhvr>
                                    </p:animEffect>
                                  </p:childTnLst>
                                </p:cTn>
                              </p:par>
                              <p:par>
                                <p:cTn id="181" presetID="22" presetClass="entr" presetSubtype="2" fill="hold" grpId="0" nodeType="withEffect">
                                  <p:stCondLst>
                                    <p:cond delay="400"/>
                                  </p:stCondLst>
                                  <p:childTnLst>
                                    <p:set>
                                      <p:cBhvr>
                                        <p:cTn id="182" dur="1" fill="hold">
                                          <p:stCondLst>
                                            <p:cond delay="0"/>
                                          </p:stCondLst>
                                        </p:cTn>
                                        <p:tgtEl>
                                          <p:spTgt spid="131"/>
                                        </p:tgtEl>
                                        <p:attrNameLst>
                                          <p:attrName>style.visibility</p:attrName>
                                        </p:attrNameLst>
                                      </p:cBhvr>
                                      <p:to>
                                        <p:strVal val="visible"/>
                                      </p:to>
                                    </p:set>
                                    <p:animEffect transition="in" filter="wipe(right)">
                                      <p:cBhvr>
                                        <p:cTn id="183" dur="500"/>
                                        <p:tgtEl>
                                          <p:spTgt spid="131"/>
                                        </p:tgtEl>
                                      </p:cBhvr>
                                    </p:animEffect>
                                  </p:childTnLst>
                                </p:cTn>
                              </p:par>
                            </p:childTnLst>
                          </p:cTn>
                        </p:par>
                        <p:par>
                          <p:cTn id="184" fill="hold">
                            <p:stCondLst>
                              <p:cond delay="5000"/>
                            </p:stCondLst>
                            <p:childTnLst>
                              <p:par>
                                <p:cTn id="185" presetID="22" presetClass="entr" presetSubtype="8" fill="hold" grpId="0" nodeType="afterEffect">
                                  <p:stCondLst>
                                    <p:cond delay="0"/>
                                  </p:stCondLst>
                                  <p:childTnLst>
                                    <p:set>
                                      <p:cBhvr>
                                        <p:cTn id="186" dur="1" fill="hold">
                                          <p:stCondLst>
                                            <p:cond delay="0"/>
                                          </p:stCondLst>
                                        </p:cTn>
                                        <p:tgtEl>
                                          <p:spTgt spid="148"/>
                                        </p:tgtEl>
                                        <p:attrNameLst>
                                          <p:attrName>style.visibility</p:attrName>
                                        </p:attrNameLst>
                                      </p:cBhvr>
                                      <p:to>
                                        <p:strVal val="visible"/>
                                      </p:to>
                                    </p:set>
                                    <p:animEffect transition="in" filter="wipe(left)">
                                      <p:cBhvr>
                                        <p:cTn id="187" dur="500"/>
                                        <p:tgtEl>
                                          <p:spTgt spid="148"/>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49"/>
                                        </p:tgtEl>
                                        <p:attrNameLst>
                                          <p:attrName>style.visibility</p:attrName>
                                        </p:attrNameLst>
                                      </p:cBhvr>
                                      <p:to>
                                        <p:strVal val="visible"/>
                                      </p:to>
                                    </p:set>
                                    <p:animEffect transition="in" filter="wipe(left)">
                                      <p:cBhvr>
                                        <p:cTn id="190" dur="500"/>
                                        <p:tgtEl>
                                          <p:spTgt spid="149"/>
                                        </p:tgtEl>
                                      </p:cBhvr>
                                    </p:animEffect>
                                  </p:childTnLst>
                                </p:cTn>
                              </p:par>
                              <p:par>
                                <p:cTn id="191" presetID="22" presetClass="entr" presetSubtype="8" fill="hold" grpId="0" nodeType="withEffect">
                                  <p:stCondLst>
                                    <p:cond delay="0"/>
                                  </p:stCondLst>
                                  <p:childTnLst>
                                    <p:set>
                                      <p:cBhvr>
                                        <p:cTn id="192" dur="1" fill="hold">
                                          <p:stCondLst>
                                            <p:cond delay="0"/>
                                          </p:stCondLst>
                                        </p:cTn>
                                        <p:tgtEl>
                                          <p:spTgt spid="150"/>
                                        </p:tgtEl>
                                        <p:attrNameLst>
                                          <p:attrName>style.visibility</p:attrName>
                                        </p:attrNameLst>
                                      </p:cBhvr>
                                      <p:to>
                                        <p:strVal val="visible"/>
                                      </p:to>
                                    </p:set>
                                    <p:animEffect transition="in" filter="wipe(left)">
                                      <p:cBhvr>
                                        <p:cTn id="193" dur="500"/>
                                        <p:tgtEl>
                                          <p:spTgt spid="150"/>
                                        </p:tgtEl>
                                      </p:cBhvr>
                                    </p:animEffect>
                                  </p:childTnLst>
                                </p:cTn>
                              </p:par>
                              <p:par>
                                <p:cTn id="194" presetID="22" presetClass="entr" presetSubtype="8" fill="hold" grpId="0" nodeType="withEffect">
                                  <p:stCondLst>
                                    <p:cond delay="0"/>
                                  </p:stCondLst>
                                  <p:childTnLst>
                                    <p:set>
                                      <p:cBhvr>
                                        <p:cTn id="195" dur="1" fill="hold">
                                          <p:stCondLst>
                                            <p:cond delay="0"/>
                                          </p:stCondLst>
                                        </p:cTn>
                                        <p:tgtEl>
                                          <p:spTgt spid="151"/>
                                        </p:tgtEl>
                                        <p:attrNameLst>
                                          <p:attrName>style.visibility</p:attrName>
                                        </p:attrNameLst>
                                      </p:cBhvr>
                                      <p:to>
                                        <p:strVal val="visible"/>
                                      </p:to>
                                    </p:set>
                                    <p:animEffect transition="in" filter="wipe(left)">
                                      <p:cBhvr>
                                        <p:cTn id="196" dur="500"/>
                                        <p:tgtEl>
                                          <p:spTgt spid="151"/>
                                        </p:tgtEl>
                                      </p:cBhvr>
                                    </p:animEffect>
                                  </p:childTnLst>
                                </p:cTn>
                              </p:par>
                              <p:par>
                                <p:cTn id="197" presetID="22" presetClass="entr" presetSubtype="8" fill="hold" grpId="0" nodeType="withEffect">
                                  <p:stCondLst>
                                    <p:cond delay="0"/>
                                  </p:stCondLst>
                                  <p:childTnLst>
                                    <p:set>
                                      <p:cBhvr>
                                        <p:cTn id="198" dur="1" fill="hold">
                                          <p:stCondLst>
                                            <p:cond delay="0"/>
                                          </p:stCondLst>
                                        </p:cTn>
                                        <p:tgtEl>
                                          <p:spTgt spid="152"/>
                                        </p:tgtEl>
                                        <p:attrNameLst>
                                          <p:attrName>style.visibility</p:attrName>
                                        </p:attrNameLst>
                                      </p:cBhvr>
                                      <p:to>
                                        <p:strVal val="visible"/>
                                      </p:to>
                                    </p:set>
                                    <p:animEffect transition="in" filter="wipe(left)">
                                      <p:cBhvr>
                                        <p:cTn id="199" dur="500"/>
                                        <p:tgtEl>
                                          <p:spTgt spid="152"/>
                                        </p:tgtEl>
                                      </p:cBhvr>
                                    </p:animEffect>
                                  </p:childTnLst>
                                </p:cTn>
                              </p:par>
                              <p:par>
                                <p:cTn id="200" presetID="22" presetClass="entr" presetSubtype="2" fill="hold" grpId="0" nodeType="withEffect">
                                  <p:stCondLst>
                                    <p:cond delay="0"/>
                                  </p:stCondLst>
                                  <p:childTnLst>
                                    <p:set>
                                      <p:cBhvr>
                                        <p:cTn id="201" dur="1" fill="hold">
                                          <p:stCondLst>
                                            <p:cond delay="0"/>
                                          </p:stCondLst>
                                        </p:cTn>
                                        <p:tgtEl>
                                          <p:spTgt spid="134"/>
                                        </p:tgtEl>
                                        <p:attrNameLst>
                                          <p:attrName>style.visibility</p:attrName>
                                        </p:attrNameLst>
                                      </p:cBhvr>
                                      <p:to>
                                        <p:strVal val="visible"/>
                                      </p:to>
                                    </p:set>
                                    <p:animEffect transition="in" filter="wipe(right)">
                                      <p:cBhvr>
                                        <p:cTn id="202" dur="500"/>
                                        <p:tgtEl>
                                          <p:spTgt spid="134"/>
                                        </p:tgtEl>
                                      </p:cBhvr>
                                    </p:animEffect>
                                  </p:childTnLst>
                                </p:cTn>
                              </p:par>
                              <p:par>
                                <p:cTn id="203" presetID="22" presetClass="entr" presetSubtype="2" fill="hold" grpId="0" nodeType="withEffect">
                                  <p:stCondLst>
                                    <p:cond delay="0"/>
                                  </p:stCondLst>
                                  <p:childTnLst>
                                    <p:set>
                                      <p:cBhvr>
                                        <p:cTn id="204" dur="1" fill="hold">
                                          <p:stCondLst>
                                            <p:cond delay="0"/>
                                          </p:stCondLst>
                                        </p:cTn>
                                        <p:tgtEl>
                                          <p:spTgt spid="135"/>
                                        </p:tgtEl>
                                        <p:attrNameLst>
                                          <p:attrName>style.visibility</p:attrName>
                                        </p:attrNameLst>
                                      </p:cBhvr>
                                      <p:to>
                                        <p:strVal val="visible"/>
                                      </p:to>
                                    </p:set>
                                    <p:animEffect transition="in" filter="wipe(right)">
                                      <p:cBhvr>
                                        <p:cTn id="205" dur="500"/>
                                        <p:tgtEl>
                                          <p:spTgt spid="135"/>
                                        </p:tgtEl>
                                      </p:cBhvr>
                                    </p:animEffect>
                                  </p:childTnLst>
                                </p:cTn>
                              </p:par>
                              <p:par>
                                <p:cTn id="206" presetID="22" presetClass="entr" presetSubtype="2" fill="hold" grpId="0" nodeType="withEffect">
                                  <p:stCondLst>
                                    <p:cond delay="0"/>
                                  </p:stCondLst>
                                  <p:childTnLst>
                                    <p:set>
                                      <p:cBhvr>
                                        <p:cTn id="207" dur="1" fill="hold">
                                          <p:stCondLst>
                                            <p:cond delay="0"/>
                                          </p:stCondLst>
                                        </p:cTn>
                                        <p:tgtEl>
                                          <p:spTgt spid="136"/>
                                        </p:tgtEl>
                                        <p:attrNameLst>
                                          <p:attrName>style.visibility</p:attrName>
                                        </p:attrNameLst>
                                      </p:cBhvr>
                                      <p:to>
                                        <p:strVal val="visible"/>
                                      </p:to>
                                    </p:set>
                                    <p:animEffect transition="in" filter="wipe(right)">
                                      <p:cBhvr>
                                        <p:cTn id="208" dur="500"/>
                                        <p:tgtEl>
                                          <p:spTgt spid="136"/>
                                        </p:tgtEl>
                                      </p:cBhvr>
                                    </p:animEffect>
                                  </p:childTnLst>
                                </p:cTn>
                              </p:par>
                              <p:par>
                                <p:cTn id="209" presetID="22" presetClass="entr" presetSubtype="2" fill="hold" grpId="0" nodeType="withEffect">
                                  <p:stCondLst>
                                    <p:cond delay="0"/>
                                  </p:stCondLst>
                                  <p:childTnLst>
                                    <p:set>
                                      <p:cBhvr>
                                        <p:cTn id="210" dur="1" fill="hold">
                                          <p:stCondLst>
                                            <p:cond delay="0"/>
                                          </p:stCondLst>
                                        </p:cTn>
                                        <p:tgtEl>
                                          <p:spTgt spid="137"/>
                                        </p:tgtEl>
                                        <p:attrNameLst>
                                          <p:attrName>style.visibility</p:attrName>
                                        </p:attrNameLst>
                                      </p:cBhvr>
                                      <p:to>
                                        <p:strVal val="visible"/>
                                      </p:to>
                                    </p:set>
                                    <p:animEffect transition="in" filter="wipe(right)">
                                      <p:cBhvr>
                                        <p:cTn id="211" dur="500"/>
                                        <p:tgtEl>
                                          <p:spTgt spid="137"/>
                                        </p:tgtEl>
                                      </p:cBhvr>
                                    </p:animEffect>
                                  </p:childTnLst>
                                </p:cTn>
                              </p:par>
                              <p:par>
                                <p:cTn id="212" presetID="22" presetClass="entr" presetSubtype="2" fill="hold" grpId="0" nodeType="withEffect">
                                  <p:stCondLst>
                                    <p:cond delay="0"/>
                                  </p:stCondLst>
                                  <p:childTnLst>
                                    <p:set>
                                      <p:cBhvr>
                                        <p:cTn id="213" dur="1" fill="hold">
                                          <p:stCondLst>
                                            <p:cond delay="0"/>
                                          </p:stCondLst>
                                        </p:cTn>
                                        <p:tgtEl>
                                          <p:spTgt spid="138"/>
                                        </p:tgtEl>
                                        <p:attrNameLst>
                                          <p:attrName>style.visibility</p:attrName>
                                        </p:attrNameLst>
                                      </p:cBhvr>
                                      <p:to>
                                        <p:strVal val="visible"/>
                                      </p:to>
                                    </p:set>
                                    <p:animEffect transition="in" filter="wipe(right)">
                                      <p:cBhvr>
                                        <p:cTn id="214" dur="500"/>
                                        <p:tgtEl>
                                          <p:spTgt spid="138"/>
                                        </p:tgtEl>
                                      </p:cBhvr>
                                    </p:animEffect>
                                  </p:childTnLst>
                                </p:cTn>
                              </p:par>
                            </p:childTnLst>
                          </p:cTn>
                        </p:par>
                        <p:par>
                          <p:cTn id="215" fill="hold">
                            <p:stCondLst>
                              <p:cond delay="5500"/>
                            </p:stCondLst>
                            <p:childTnLst>
                              <p:par>
                                <p:cTn id="216" presetID="22" presetClass="entr" presetSubtype="8" fill="hold" nodeType="afterEffect">
                                  <p:stCondLst>
                                    <p:cond delay="0"/>
                                  </p:stCondLst>
                                  <p:childTnLst>
                                    <p:set>
                                      <p:cBhvr>
                                        <p:cTn id="217" dur="1" fill="hold">
                                          <p:stCondLst>
                                            <p:cond delay="0"/>
                                          </p:stCondLst>
                                        </p:cTn>
                                        <p:tgtEl>
                                          <p:spTgt spid="7"/>
                                        </p:tgtEl>
                                        <p:attrNameLst>
                                          <p:attrName>style.visibility</p:attrName>
                                        </p:attrNameLst>
                                      </p:cBhvr>
                                      <p:to>
                                        <p:strVal val="visible"/>
                                      </p:to>
                                    </p:set>
                                    <p:animEffect transition="in" filter="wipe(left)">
                                      <p:cBhvr>
                                        <p:cTn id="218" dur="300"/>
                                        <p:tgtEl>
                                          <p:spTgt spid="7"/>
                                        </p:tgtEl>
                                      </p:cBhvr>
                                    </p:animEffect>
                                  </p:childTnLst>
                                </p:cTn>
                              </p:par>
                            </p:childTnLst>
                          </p:cTn>
                        </p:par>
                        <p:par>
                          <p:cTn id="219" fill="hold">
                            <p:stCondLst>
                              <p:cond delay="6000"/>
                            </p:stCondLst>
                            <p:childTnLst>
                              <p:par>
                                <p:cTn id="220" presetID="22" presetClass="entr" presetSubtype="4" fill="hold" grpId="0" nodeType="afterEffect">
                                  <p:stCondLst>
                                    <p:cond delay="0"/>
                                  </p:stCondLst>
                                  <p:childTnLst>
                                    <p:set>
                                      <p:cBhvr>
                                        <p:cTn id="221" dur="1" fill="hold">
                                          <p:stCondLst>
                                            <p:cond delay="0"/>
                                          </p:stCondLst>
                                        </p:cTn>
                                        <p:tgtEl>
                                          <p:spTgt spid="2"/>
                                        </p:tgtEl>
                                        <p:attrNameLst>
                                          <p:attrName>style.visibility</p:attrName>
                                        </p:attrNameLst>
                                      </p:cBhvr>
                                      <p:to>
                                        <p:strVal val="visible"/>
                                      </p:to>
                                    </p:set>
                                    <p:animEffect transition="in" filter="wipe(down)">
                                      <p:cBhvr>
                                        <p:cTn id="222" dur="300"/>
                                        <p:tgtEl>
                                          <p:spTgt spid="2"/>
                                        </p:tgtEl>
                                      </p:cBhvr>
                                    </p:animEffect>
                                  </p:childTnLst>
                                </p:cTn>
                              </p:par>
                            </p:childTnLst>
                          </p:cTn>
                        </p:par>
                        <p:par>
                          <p:cTn id="223" fill="hold">
                            <p:stCondLst>
                              <p:cond delay="6500"/>
                            </p:stCondLst>
                            <p:childTnLst>
                              <p:par>
                                <p:cTn id="224" presetID="12" presetClass="entr" presetSubtype="8" fill="hold" grpId="0" nodeType="afterEffect">
                                  <p:stCondLst>
                                    <p:cond delay="0"/>
                                  </p:stCondLst>
                                  <p:childTnLst>
                                    <p:set>
                                      <p:cBhvr>
                                        <p:cTn id="225" dur="1" fill="hold">
                                          <p:stCondLst>
                                            <p:cond delay="0"/>
                                          </p:stCondLst>
                                        </p:cTn>
                                        <p:tgtEl>
                                          <p:spTgt spid="3"/>
                                        </p:tgtEl>
                                        <p:attrNameLst>
                                          <p:attrName>style.visibility</p:attrName>
                                        </p:attrNameLst>
                                      </p:cBhvr>
                                      <p:to>
                                        <p:strVal val="visible"/>
                                      </p:to>
                                    </p:set>
                                    <p:anim calcmode="lin" valueType="num">
                                      <p:cBhvr additive="base">
                                        <p:cTn id="226" dur="500"/>
                                        <p:tgtEl>
                                          <p:spTgt spid="3"/>
                                        </p:tgtEl>
                                        <p:attrNameLst>
                                          <p:attrName>ppt_x</p:attrName>
                                        </p:attrNameLst>
                                      </p:cBhvr>
                                      <p:tavLst>
                                        <p:tav tm="0">
                                          <p:val>
                                            <p:strVal val="#ppt_x-#ppt_w*1.125000"/>
                                          </p:val>
                                        </p:tav>
                                        <p:tav tm="100000">
                                          <p:val>
                                            <p:strVal val="#ppt_x"/>
                                          </p:val>
                                        </p:tav>
                                      </p:tavLst>
                                    </p:anim>
                                    <p:animEffect transition="in" filter="wipe(right)">
                                      <p:cBhvr>
                                        <p:cTn id="2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bldLvl="0" animBg="1"/>
      <p:bldP spid="128" grpId="0" bldLvl="0" animBg="1"/>
      <p:bldP spid="129" grpId="0" bldLvl="0" animBg="1"/>
      <p:bldP spid="130" grpId="0" bldLvl="0" animBg="1"/>
      <p:bldP spid="131" grpId="0" bldLvl="0" animBg="1"/>
      <p:bldP spid="134" grpId="0"/>
      <p:bldP spid="135" grpId="0"/>
      <p:bldP spid="136" grpId="0"/>
      <p:bldP spid="137" grpId="0"/>
      <p:bldP spid="138" grpId="0"/>
      <p:bldP spid="141" grpId="0" bldLvl="0" animBg="1"/>
      <p:bldP spid="142" grpId="0" bldLvl="0" animBg="1"/>
      <p:bldP spid="143" grpId="0" bldLvl="0" animBg="1"/>
      <p:bldP spid="144" grpId="0" bldLvl="0" animBg="1"/>
      <p:bldP spid="145" grpId="0" bldLvl="0" animBg="1"/>
      <p:bldP spid="148" grpId="0"/>
      <p:bldP spid="149" grpId="0"/>
      <p:bldP spid="150" grpId="0"/>
      <p:bldP spid="151" grpId="0"/>
      <p:bldP spid="152" grpId="0"/>
      <p:bldP spid="155" grpId="0"/>
      <p:bldP spid="156" grpId="0"/>
      <p:bldP spid="157" grpId="0"/>
      <p:bldP spid="158" grpId="0"/>
      <p:bldP spid="159" grpId="0"/>
      <p:bldP spid="168" grpId="0"/>
      <p:bldP spid="172" grpId="0"/>
      <p:bldP spid="2" grpId="0" bldLvl="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889"/>
            <a:ext cx="12193201" cy="2573963"/>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grpSp>
        <p:nvGrpSpPr>
          <p:cNvPr id="4" name="组合 3"/>
          <p:cNvGrpSpPr/>
          <p:nvPr/>
        </p:nvGrpSpPr>
        <p:grpSpPr>
          <a:xfrm>
            <a:off x="5019055" y="1044190"/>
            <a:ext cx="2438447" cy="2438447"/>
            <a:chOff x="2353153" y="1332123"/>
            <a:chExt cx="1410410" cy="1410410"/>
          </a:xfrm>
        </p:grpSpPr>
        <p:pic>
          <p:nvPicPr>
            <p:cNvPr id="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 name="圆角矩形 5"/>
            <p:cNvSpPr/>
            <p:nvPr/>
          </p:nvSpPr>
          <p:spPr>
            <a:xfrm rot="18929868">
              <a:off x="2753722" y="1749223"/>
              <a:ext cx="615140" cy="615140"/>
            </a:xfrm>
            <a:prstGeom prst="roundRect">
              <a:avLst/>
            </a:prstGeom>
            <a:solidFill>
              <a:srgbClr val="0767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sp>
          <p:nvSpPr>
            <p:cNvPr id="7" name="文本框 6"/>
            <p:cNvSpPr txBox="1"/>
            <p:nvPr/>
          </p:nvSpPr>
          <p:spPr>
            <a:xfrm>
              <a:off x="2875527" y="1760812"/>
              <a:ext cx="351861" cy="583252"/>
            </a:xfrm>
            <a:prstGeom prst="rect">
              <a:avLst/>
            </a:prstGeom>
            <a:noFill/>
          </p:spPr>
          <p:txBody>
            <a:bodyPr wrap="none" rtlCol="0">
              <a:spAutoFit/>
            </a:bodyPr>
            <a:lstStyle/>
            <a:p>
              <a:r>
                <a:rPr lang="en-US" altLang="zh-CN" sz="6020" dirty="0" smtClean="0">
                  <a:solidFill>
                    <a:schemeClr val="bg1"/>
                  </a:solidFill>
                  <a:latin typeface="+mj-ea"/>
                  <a:ea typeface="+mj-ea"/>
                </a:rPr>
                <a:t>3</a:t>
              </a:r>
              <a:endParaRPr lang="zh-CN" altLang="en-US" sz="6020" dirty="0">
                <a:solidFill>
                  <a:schemeClr val="bg1"/>
                </a:solidFill>
                <a:latin typeface="+mj-ea"/>
                <a:ea typeface="+mj-ea"/>
              </a:endParaRPr>
            </a:p>
          </p:txBody>
        </p:sp>
      </p:grpSp>
      <p:grpSp>
        <p:nvGrpSpPr>
          <p:cNvPr id="8" name="组合 7"/>
          <p:cNvGrpSpPr/>
          <p:nvPr/>
        </p:nvGrpSpPr>
        <p:grpSpPr>
          <a:xfrm>
            <a:off x="4080045" y="3725604"/>
            <a:ext cx="4369008" cy="828675"/>
            <a:chOff x="4987766" y="306351"/>
            <a:chExt cx="3483486" cy="660717"/>
          </a:xfrm>
        </p:grpSpPr>
        <p:sp>
          <p:nvSpPr>
            <p:cNvPr id="9" name="TextBox 85"/>
            <p:cNvSpPr txBox="1"/>
            <p:nvPr/>
          </p:nvSpPr>
          <p:spPr>
            <a:xfrm>
              <a:off x="5465675" y="306351"/>
              <a:ext cx="3005577" cy="660717"/>
            </a:xfrm>
            <a:prstGeom prst="rect">
              <a:avLst/>
            </a:prstGeom>
            <a:noFill/>
          </p:spPr>
          <p:txBody>
            <a:bodyPr wrap="square">
              <a:spAutoFit/>
            </a:bodyPr>
            <a:lstStyle/>
            <a:p>
              <a:pPr defTabSz="967740" fontAlgn="auto">
                <a:spcBef>
                  <a:spcPts val="0"/>
                </a:spcBef>
                <a:spcAft>
                  <a:spcPts val="0"/>
                </a:spcAft>
                <a:defRPr/>
              </a:pPr>
              <a:r>
                <a:rPr lang="zh-CN" altLang="en-US" sz="4515" dirty="0" smtClean="0">
                  <a:latin typeface="微软雅黑" panose="020B0503020204020204" charset="-122"/>
                  <a:ea typeface="微软雅黑" panose="020B0503020204020204" charset="-122"/>
                  <a:sym typeface="+mn-ea"/>
                </a:rPr>
                <a:t>此处添加标题</a:t>
              </a:r>
              <a:endParaRPr lang="zh-CN" altLang="en-US" sz="4515" dirty="0" smtClean="0">
                <a:solidFill>
                  <a:schemeClr val="tx1"/>
                </a:solidFill>
                <a:latin typeface="微软雅黑" panose="020B0503020204020204" charset="-122"/>
                <a:ea typeface="微软雅黑" panose="020B0503020204020204" charset="-122"/>
              </a:endParaRPr>
            </a:p>
          </p:txBody>
        </p:sp>
        <p:sp>
          <p:nvSpPr>
            <p:cNvPr id="10" name="Freeform 65"/>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76755"/>
            </a:solidFill>
            <a:ln>
              <a:noFill/>
            </a:ln>
          </p:spPr>
          <p:txBody>
            <a:bodyPr vert="horz" wrap="square" lIns="114684" tIns="57342" rIns="114684" bIns="57342" numCol="1" anchor="t" anchorCtr="0" compatLnSpc="1"/>
            <a:lstStyle/>
            <a:p>
              <a:endParaRPr lang="zh-CN" altLang="en-US" sz="2385"/>
            </a:p>
          </p:txBody>
        </p:sp>
      </p:grpSp>
      <p:sp>
        <p:nvSpPr>
          <p:cNvPr id="11" name="文本框 10"/>
          <p:cNvSpPr txBox="1"/>
          <p:nvPr/>
        </p:nvSpPr>
        <p:spPr>
          <a:xfrm>
            <a:off x="14044131" y="7583390"/>
            <a:ext cx="1093470" cy="455295"/>
          </a:xfrm>
          <a:prstGeom prst="rect">
            <a:avLst/>
          </a:prstGeom>
          <a:noFill/>
        </p:spPr>
        <p:txBody>
          <a:bodyPr wrap="none" rtlCol="0">
            <a:spAutoFit/>
          </a:bodyPr>
          <a:lstStyle/>
          <a:p>
            <a:r>
              <a:rPr lang="zh-CN" altLang="en-US" sz="2385" dirty="0" smtClean="0"/>
              <a:t>延迟符</a:t>
            </a:r>
            <a:endParaRPr lang="zh-CN" altLang="en-US" sz="2385"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4"/>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 name="图表 101"/>
          <p:cNvGraphicFramePr/>
          <p:nvPr/>
        </p:nvGraphicFramePr>
        <p:xfrm>
          <a:off x="1002087" y="1276137"/>
          <a:ext cx="3755207" cy="21419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4" name="图表 103"/>
          <p:cNvGraphicFramePr/>
          <p:nvPr/>
        </p:nvGraphicFramePr>
        <p:xfrm>
          <a:off x="3146694" y="1276137"/>
          <a:ext cx="3755207" cy="21419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5" name="图表 104"/>
          <p:cNvGraphicFramePr/>
          <p:nvPr/>
        </p:nvGraphicFramePr>
        <p:xfrm>
          <a:off x="5291300" y="1276137"/>
          <a:ext cx="3755207" cy="214192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6" name="图表 105"/>
          <p:cNvGraphicFramePr/>
          <p:nvPr/>
        </p:nvGraphicFramePr>
        <p:xfrm>
          <a:off x="7457498" y="1276137"/>
          <a:ext cx="3755207" cy="2141927"/>
        </p:xfrm>
        <a:graphic>
          <a:graphicData uri="http://schemas.openxmlformats.org/drawingml/2006/chart">
            <c:chart xmlns:c="http://schemas.openxmlformats.org/drawingml/2006/chart" xmlns:r="http://schemas.openxmlformats.org/officeDocument/2006/relationships" r:id="rId5"/>
          </a:graphicData>
        </a:graphic>
      </p:graphicFrame>
      <p:sp>
        <p:nvSpPr>
          <p:cNvPr id="107" name="文本框 32"/>
          <p:cNvSpPr txBox="1"/>
          <p:nvPr/>
        </p:nvSpPr>
        <p:spPr>
          <a:xfrm>
            <a:off x="2245959" y="3290221"/>
            <a:ext cx="1145220" cy="457200"/>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30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grpSp>
        <p:nvGrpSpPr>
          <p:cNvPr id="108" name="Group 8"/>
          <p:cNvGrpSpPr>
            <a:grpSpLocks noChangeAspect="1"/>
          </p:cNvGrpSpPr>
          <p:nvPr/>
        </p:nvGrpSpPr>
        <p:grpSpPr bwMode="auto">
          <a:xfrm>
            <a:off x="2598300" y="2063919"/>
            <a:ext cx="440537" cy="482708"/>
            <a:chOff x="3437" y="2282"/>
            <a:chExt cx="679" cy="744"/>
          </a:xfrm>
          <a:solidFill>
            <a:schemeClr val="tx2">
              <a:lumMod val="50000"/>
            </a:schemeClr>
          </a:solidFill>
        </p:grpSpPr>
        <p:sp>
          <p:nvSpPr>
            <p:cNvPr id="10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1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grpSp>
      <p:grpSp>
        <p:nvGrpSpPr>
          <p:cNvPr id="111" name="Group 13"/>
          <p:cNvGrpSpPr>
            <a:grpSpLocks noChangeAspect="1"/>
          </p:cNvGrpSpPr>
          <p:nvPr/>
        </p:nvGrpSpPr>
        <p:grpSpPr bwMode="auto">
          <a:xfrm>
            <a:off x="4710910" y="2065417"/>
            <a:ext cx="483079" cy="488783"/>
            <a:chOff x="2426" y="2781"/>
            <a:chExt cx="593" cy="600"/>
          </a:xfrm>
          <a:solidFill>
            <a:schemeClr val="tx1">
              <a:lumMod val="50000"/>
              <a:lumOff val="50000"/>
            </a:schemeClr>
          </a:solidFill>
        </p:grpSpPr>
        <p:sp>
          <p:nvSpPr>
            <p:cNvPr id="11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grpSp>
      <p:grpSp>
        <p:nvGrpSpPr>
          <p:cNvPr id="114" name="Group 18"/>
          <p:cNvGrpSpPr>
            <a:grpSpLocks noChangeAspect="1"/>
          </p:cNvGrpSpPr>
          <p:nvPr/>
        </p:nvGrpSpPr>
        <p:grpSpPr bwMode="auto">
          <a:xfrm>
            <a:off x="6856326" y="2061353"/>
            <a:ext cx="501819" cy="467603"/>
            <a:chOff x="3802" y="2858"/>
            <a:chExt cx="616" cy="574"/>
          </a:xfrm>
          <a:solidFill>
            <a:schemeClr val="tx2">
              <a:lumMod val="50000"/>
            </a:schemeClr>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1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grpSp>
      <p:grpSp>
        <p:nvGrpSpPr>
          <p:cNvPr id="120" name="Group 26"/>
          <p:cNvGrpSpPr>
            <a:grpSpLocks noChangeAspect="1"/>
          </p:cNvGrpSpPr>
          <p:nvPr/>
        </p:nvGrpSpPr>
        <p:grpSpPr bwMode="auto">
          <a:xfrm>
            <a:off x="8891884" y="2176409"/>
            <a:ext cx="714325" cy="354135"/>
            <a:chOff x="5676" y="2597"/>
            <a:chExt cx="1061" cy="526"/>
          </a:xfrm>
          <a:solidFill>
            <a:schemeClr val="tx1"/>
          </a:solidFill>
        </p:grpSpPr>
        <p:sp>
          <p:nvSpPr>
            <p:cNvPr id="12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3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3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solidFill>
                  <a:prstClr val="black"/>
                </a:solidFill>
                <a:latin typeface="黑体" panose="02010600030101010101" charset="-122"/>
                <a:ea typeface="黑体" panose="02010600030101010101" charset="-122"/>
              </a:endParaRPr>
            </a:p>
          </p:txBody>
        </p:sp>
      </p:grpSp>
      <p:sp>
        <p:nvSpPr>
          <p:cNvPr id="136" name="文本框 73"/>
          <p:cNvSpPr txBox="1"/>
          <p:nvPr/>
        </p:nvSpPr>
        <p:spPr>
          <a:xfrm>
            <a:off x="4386359" y="3290221"/>
            <a:ext cx="1145220" cy="460375"/>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50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sp>
        <p:nvSpPr>
          <p:cNvPr id="137" name="文本框 74"/>
          <p:cNvSpPr txBox="1"/>
          <p:nvPr/>
        </p:nvSpPr>
        <p:spPr>
          <a:xfrm>
            <a:off x="6602647" y="3290221"/>
            <a:ext cx="1145220" cy="460375"/>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80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sp>
        <p:nvSpPr>
          <p:cNvPr id="138" name="文本框 75"/>
          <p:cNvSpPr txBox="1"/>
          <p:nvPr/>
        </p:nvSpPr>
        <p:spPr>
          <a:xfrm>
            <a:off x="8762943" y="3290221"/>
            <a:ext cx="1145220" cy="460375"/>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100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grpSp>
        <p:nvGrpSpPr>
          <p:cNvPr id="139" name="组合 138"/>
          <p:cNvGrpSpPr/>
          <p:nvPr/>
        </p:nvGrpSpPr>
        <p:grpSpPr>
          <a:xfrm>
            <a:off x="2104999" y="3667725"/>
            <a:ext cx="1591335" cy="1007582"/>
            <a:chOff x="3457192" y="3881040"/>
            <a:chExt cx="1591334" cy="1007580"/>
          </a:xfrm>
        </p:grpSpPr>
        <p:sp>
          <p:nvSpPr>
            <p:cNvPr id="140" name="文本框 77"/>
            <p:cNvSpPr txBox="1"/>
            <p:nvPr/>
          </p:nvSpPr>
          <p:spPr>
            <a:xfrm>
              <a:off x="3457511" y="3881040"/>
              <a:ext cx="1591015" cy="337184"/>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rPr>
                <a:t>在此添加标题</a:t>
              </a:r>
            </a:p>
          </p:txBody>
        </p:sp>
        <p:sp>
          <p:nvSpPr>
            <p:cNvPr id="141" name="文本框 78"/>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黑体" panose="02010600030101010101" charset="-122"/>
                  <a:ea typeface="黑体" panose="02010600030101010101" charset="-122"/>
                </a:rPr>
                <a:t>替换你的文字替换你的文字</a:t>
              </a:r>
            </a:p>
            <a:p>
              <a:pPr algn="just"/>
              <a:r>
                <a:rPr lang="zh-CN" altLang="en-US" sz="1065" dirty="0" smtClean="0">
                  <a:solidFill>
                    <a:schemeClr val="tx1"/>
                  </a:solidFill>
                  <a:latin typeface="黑体" panose="02010600030101010101" charset="-122"/>
                  <a:ea typeface="黑体" panose="02010600030101010101" charset="-122"/>
                </a:rPr>
                <a:t>替换你的文字</a:t>
              </a:r>
            </a:p>
            <a:p>
              <a:pPr algn="just"/>
              <a:endParaRPr lang="zh-CN" altLang="en-US" sz="1065" dirty="0" smtClean="0">
                <a:solidFill>
                  <a:schemeClr val="tx1"/>
                </a:solidFill>
                <a:latin typeface="黑体" panose="02010600030101010101" charset="-122"/>
                <a:ea typeface="黑体" panose="02010600030101010101" charset="-122"/>
              </a:endParaRPr>
            </a:p>
          </p:txBody>
        </p:sp>
      </p:grpSp>
      <p:grpSp>
        <p:nvGrpSpPr>
          <p:cNvPr id="142" name="组合 141"/>
          <p:cNvGrpSpPr/>
          <p:nvPr/>
        </p:nvGrpSpPr>
        <p:grpSpPr>
          <a:xfrm>
            <a:off x="4285166" y="3667725"/>
            <a:ext cx="1523403" cy="1007582"/>
            <a:chOff x="3457192" y="3881040"/>
            <a:chExt cx="1523402" cy="1007580"/>
          </a:xfrm>
        </p:grpSpPr>
        <p:sp>
          <p:nvSpPr>
            <p:cNvPr id="143" name="文本框 80"/>
            <p:cNvSpPr txBox="1"/>
            <p:nvPr/>
          </p:nvSpPr>
          <p:spPr>
            <a:xfrm>
              <a:off x="3457511" y="3881040"/>
              <a:ext cx="1523083" cy="337184"/>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rPr>
                <a:t>在此添加标题</a:t>
              </a:r>
            </a:p>
          </p:txBody>
        </p:sp>
        <p:sp>
          <p:nvSpPr>
            <p:cNvPr id="144" name="文本框 81"/>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黑体" panose="02010600030101010101" charset="-122"/>
                  <a:ea typeface="黑体" panose="02010600030101010101" charset="-122"/>
                </a:rPr>
                <a:t>替换你的文字替换你的文字</a:t>
              </a:r>
            </a:p>
            <a:p>
              <a:pPr algn="just"/>
              <a:r>
                <a:rPr lang="zh-CN" altLang="en-US" sz="1065" dirty="0" smtClean="0">
                  <a:solidFill>
                    <a:schemeClr val="tx1"/>
                  </a:solidFill>
                  <a:latin typeface="黑体" panose="02010600030101010101" charset="-122"/>
                  <a:ea typeface="黑体" panose="02010600030101010101" charset="-122"/>
                </a:rPr>
                <a:t>替换你的文字</a:t>
              </a:r>
            </a:p>
            <a:p>
              <a:pPr algn="just"/>
              <a:endParaRPr lang="zh-CN" altLang="en-US" sz="1065" dirty="0" smtClean="0">
                <a:solidFill>
                  <a:schemeClr val="tx1"/>
                </a:solidFill>
                <a:latin typeface="黑体" panose="02010600030101010101" charset="-122"/>
                <a:ea typeface="黑体" panose="02010600030101010101" charset="-122"/>
              </a:endParaRPr>
            </a:p>
          </p:txBody>
        </p:sp>
      </p:grpSp>
      <p:grpSp>
        <p:nvGrpSpPr>
          <p:cNvPr id="145" name="组合 144"/>
          <p:cNvGrpSpPr/>
          <p:nvPr/>
        </p:nvGrpSpPr>
        <p:grpSpPr>
          <a:xfrm>
            <a:off x="6465335" y="3667725"/>
            <a:ext cx="1551481" cy="1007582"/>
            <a:chOff x="3457192" y="3881040"/>
            <a:chExt cx="1551480" cy="1007580"/>
          </a:xfrm>
        </p:grpSpPr>
        <p:sp>
          <p:nvSpPr>
            <p:cNvPr id="146" name="文本框 83"/>
            <p:cNvSpPr txBox="1"/>
            <p:nvPr/>
          </p:nvSpPr>
          <p:spPr>
            <a:xfrm>
              <a:off x="3457511" y="3881040"/>
              <a:ext cx="1551161" cy="337184"/>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rPr>
                <a:t>在此添加标题</a:t>
              </a:r>
            </a:p>
          </p:txBody>
        </p:sp>
        <p:sp>
          <p:nvSpPr>
            <p:cNvPr id="147" name="文本框 84"/>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黑体" panose="02010600030101010101" charset="-122"/>
                  <a:ea typeface="黑体" panose="02010600030101010101" charset="-122"/>
                </a:rPr>
                <a:t>替换你的文字替换你的文字</a:t>
              </a:r>
            </a:p>
            <a:p>
              <a:pPr algn="just"/>
              <a:r>
                <a:rPr lang="zh-CN" altLang="en-US" sz="1065" dirty="0" smtClean="0">
                  <a:solidFill>
                    <a:schemeClr val="tx1"/>
                  </a:solidFill>
                  <a:latin typeface="黑体" panose="02010600030101010101" charset="-122"/>
                  <a:ea typeface="黑体" panose="02010600030101010101" charset="-122"/>
                </a:rPr>
                <a:t>替换你的文字</a:t>
              </a:r>
            </a:p>
            <a:p>
              <a:pPr algn="just"/>
              <a:endParaRPr lang="zh-CN" altLang="en-US" sz="1065" dirty="0" smtClean="0">
                <a:solidFill>
                  <a:schemeClr val="tx1"/>
                </a:solidFill>
                <a:latin typeface="黑体" panose="02010600030101010101" charset="-122"/>
                <a:ea typeface="黑体" panose="02010600030101010101" charset="-122"/>
              </a:endParaRPr>
            </a:p>
          </p:txBody>
        </p:sp>
      </p:grpSp>
      <p:grpSp>
        <p:nvGrpSpPr>
          <p:cNvPr id="148" name="组合 147"/>
          <p:cNvGrpSpPr/>
          <p:nvPr/>
        </p:nvGrpSpPr>
        <p:grpSpPr>
          <a:xfrm>
            <a:off x="8645500" y="3667725"/>
            <a:ext cx="1672701" cy="1007582"/>
            <a:chOff x="3457192" y="3881040"/>
            <a:chExt cx="1672700" cy="1007580"/>
          </a:xfrm>
        </p:grpSpPr>
        <p:sp>
          <p:nvSpPr>
            <p:cNvPr id="149" name="文本框 86"/>
            <p:cNvSpPr txBox="1"/>
            <p:nvPr/>
          </p:nvSpPr>
          <p:spPr>
            <a:xfrm>
              <a:off x="3457511" y="3881040"/>
              <a:ext cx="1672381" cy="337184"/>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rPr>
                <a:t>在此添加标题</a:t>
              </a:r>
            </a:p>
          </p:txBody>
        </p:sp>
        <p:sp>
          <p:nvSpPr>
            <p:cNvPr id="150" name="文本框 87"/>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黑体" panose="02010600030101010101" charset="-122"/>
                  <a:ea typeface="黑体" panose="02010600030101010101" charset="-122"/>
                </a:rPr>
                <a:t>替换你的文字替换你的文字</a:t>
              </a:r>
            </a:p>
            <a:p>
              <a:pPr algn="just"/>
              <a:r>
                <a:rPr lang="zh-CN" altLang="en-US" sz="1065" dirty="0" smtClean="0">
                  <a:solidFill>
                    <a:schemeClr val="tx1"/>
                  </a:solidFill>
                  <a:latin typeface="黑体" panose="02010600030101010101" charset="-122"/>
                  <a:ea typeface="黑体" panose="02010600030101010101" charset="-122"/>
                </a:rPr>
                <a:t>替换你的文字</a:t>
              </a:r>
            </a:p>
            <a:p>
              <a:pPr algn="just"/>
              <a:endParaRPr lang="zh-CN" altLang="en-US" sz="1065" dirty="0" smtClean="0">
                <a:solidFill>
                  <a:schemeClr val="tx1"/>
                </a:solidFill>
                <a:latin typeface="黑体" panose="02010600030101010101" charset="-122"/>
                <a:ea typeface="黑体" panose="02010600030101010101" charset="-122"/>
              </a:endParaRPr>
            </a:p>
          </p:txBody>
        </p:sp>
      </p:grpSp>
      <p:grpSp>
        <p:nvGrpSpPr>
          <p:cNvPr id="151" name="组合 150"/>
          <p:cNvGrpSpPr/>
          <p:nvPr/>
        </p:nvGrpSpPr>
        <p:grpSpPr>
          <a:xfrm>
            <a:off x="1710791" y="5177773"/>
            <a:ext cx="8771621" cy="1230904"/>
            <a:chOff x="1710190" y="5445125"/>
            <a:chExt cx="8771621" cy="1230907"/>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083948"/>
            </a:xfrm>
            <a:prstGeom prst="rect">
              <a:avLst/>
            </a:prstGeom>
            <a:noFill/>
          </p:spPr>
          <p:txBody>
            <a:bodyPr wrap="square" rtlCol="0">
              <a:spAutoFit/>
            </a:bodyPr>
            <a:lstStyle/>
            <a:p>
              <a:pPr algn="just"/>
              <a:r>
                <a:rPr lang="zh-CN" altLang="en-US" sz="1600" dirty="0" smtClean="0">
                  <a:solidFill>
                    <a:schemeClr val="tx1"/>
                  </a:solidFill>
                  <a:latin typeface="黑体" panose="02010600030101010101" charset="-122"/>
                  <a:ea typeface="黑体" panose="02010600030101010101" charset="-122"/>
                </a:rPr>
                <a:t>替换你的文字替换你的文字替换你的文字替换你的文字替换你的文字替换你的文字替换你的</a:t>
              </a:r>
            </a:p>
            <a:p>
              <a:pPr algn="just"/>
              <a:r>
                <a:rPr lang="zh-CN" altLang="en-US" sz="1600" dirty="0" smtClean="0">
                  <a:solidFill>
                    <a:schemeClr val="tx1"/>
                  </a:solidFill>
                  <a:latin typeface="黑体" panose="02010600030101010101" charset="-122"/>
                  <a:ea typeface="黑体" panose="02010600030101010101" charset="-122"/>
                </a:rPr>
                <a:t>替换你的文字替换你的文字替换你的文字替换你的文字替换你的文字替换你的文字替换你的</a:t>
              </a:r>
            </a:p>
            <a:p>
              <a:pPr algn="just"/>
              <a:endParaRPr lang="zh-CN" altLang="en-US" sz="1600" dirty="0" smtClean="0">
                <a:solidFill>
                  <a:schemeClr val="tx1"/>
                </a:solidFill>
                <a:latin typeface="黑体" panose="02010600030101010101" charset="-122"/>
                <a:ea typeface="黑体" panose="02010600030101010101" charset="-122"/>
              </a:endParaRPr>
            </a:p>
            <a:p>
              <a:pPr algn="just"/>
              <a:endParaRPr lang="zh-CN" altLang="en-US" sz="1600" dirty="0" smtClean="0">
                <a:solidFill>
                  <a:prstClr val="black">
                    <a:lumMod val="50000"/>
                    <a:lumOff val="50000"/>
                  </a:prstClr>
                </a:solidFill>
                <a:latin typeface="黑体" panose="02010600030101010101" charset="-122"/>
                <a:ea typeface="黑体" panose="02010600030101010101" charset="-122"/>
              </a:endParaRPr>
            </a:p>
          </p:txBody>
        </p:sp>
      </p:grpSp>
      <p:grpSp>
        <p:nvGrpSpPr>
          <p:cNvPr id="154" name="组合 153"/>
          <p:cNvGrpSpPr/>
          <p:nvPr/>
        </p:nvGrpSpPr>
        <p:grpSpPr>
          <a:xfrm>
            <a:off x="2405538" y="4677141"/>
            <a:ext cx="8395585" cy="335280"/>
            <a:chOff x="2094548" y="5327134"/>
            <a:chExt cx="7190104" cy="335280"/>
          </a:xfrm>
        </p:grpSpPr>
        <p:grpSp>
          <p:nvGrpSpPr>
            <p:cNvPr id="155" name="组合 154"/>
            <p:cNvGrpSpPr/>
            <p:nvPr/>
          </p:nvGrpSpPr>
          <p:grpSpPr>
            <a:xfrm>
              <a:off x="7631748" y="5327134"/>
              <a:ext cx="1652904" cy="335280"/>
              <a:chOff x="2080894" y="4828841"/>
              <a:chExt cx="1652904" cy="335280"/>
            </a:xfrm>
          </p:grpSpPr>
          <p:sp>
            <p:nvSpPr>
              <p:cNvPr id="165" name="圆角矩形 164"/>
              <p:cNvSpPr/>
              <p:nvPr/>
            </p:nvSpPr>
            <p:spPr>
              <a:xfrm>
                <a:off x="2080894" y="4880791"/>
                <a:ext cx="265433" cy="265433"/>
              </a:xfrm>
              <a:prstGeom prst="roundRect">
                <a:avLst/>
              </a:prstGeom>
              <a:solidFill>
                <a:schemeClr val="tx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66" name="文本框 103"/>
              <p:cNvSpPr txBox="1"/>
              <p:nvPr/>
            </p:nvSpPr>
            <p:spPr>
              <a:xfrm>
                <a:off x="2346327" y="4828841"/>
                <a:ext cx="1387471" cy="335280"/>
              </a:xfrm>
              <a:prstGeom prst="rect">
                <a:avLst/>
              </a:prstGeom>
              <a:noFill/>
            </p:spPr>
            <p:txBody>
              <a:bodyPr wrap="square" rtlCol="0">
                <a:spAutoFit/>
              </a:bodyPr>
              <a:lstStyle/>
              <a:p>
                <a:r>
                  <a:rPr lang="en-US" altLang="zh-CN" sz="1600" dirty="0">
                    <a:solidFill>
                      <a:schemeClr val="tx1"/>
                    </a:solidFill>
                    <a:latin typeface="黑体" panose="02010600030101010101" charset="-122"/>
                    <a:ea typeface="黑体" panose="02010600030101010101" charset="-122"/>
                  </a:rPr>
                  <a:t>TEXT HERE</a:t>
                </a:r>
              </a:p>
            </p:txBody>
          </p:sp>
        </p:grpSp>
        <p:grpSp>
          <p:nvGrpSpPr>
            <p:cNvPr id="156" name="组合 155"/>
            <p:cNvGrpSpPr/>
            <p:nvPr/>
          </p:nvGrpSpPr>
          <p:grpSpPr>
            <a:xfrm>
              <a:off x="5786015" y="5327134"/>
              <a:ext cx="1652904" cy="335280"/>
              <a:chOff x="2080894" y="4828841"/>
              <a:chExt cx="1652904" cy="335280"/>
            </a:xfrm>
          </p:grpSpPr>
          <p:sp>
            <p:nvSpPr>
              <p:cNvPr id="163" name="圆角矩形 162"/>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64" name="文本框 101"/>
              <p:cNvSpPr txBox="1"/>
              <p:nvPr/>
            </p:nvSpPr>
            <p:spPr>
              <a:xfrm>
                <a:off x="2346327" y="4828841"/>
                <a:ext cx="1387471" cy="335280"/>
              </a:xfrm>
              <a:prstGeom prst="rect">
                <a:avLst/>
              </a:prstGeom>
              <a:noFill/>
            </p:spPr>
            <p:txBody>
              <a:bodyPr wrap="square" rtlCol="0">
                <a:spAutoFit/>
              </a:bodyPr>
              <a:lstStyle/>
              <a:p>
                <a:r>
                  <a:rPr lang="en-US" altLang="zh-CN" sz="1600" dirty="0">
                    <a:solidFill>
                      <a:schemeClr val="tx1"/>
                    </a:solidFill>
                    <a:latin typeface="黑体" panose="02010600030101010101" charset="-122"/>
                    <a:ea typeface="黑体" panose="02010600030101010101" charset="-122"/>
                  </a:rPr>
                  <a:t>TEXT HERE</a:t>
                </a:r>
              </a:p>
            </p:txBody>
          </p:sp>
        </p:grpSp>
        <p:grpSp>
          <p:nvGrpSpPr>
            <p:cNvPr id="157" name="组合 156"/>
            <p:cNvGrpSpPr/>
            <p:nvPr/>
          </p:nvGrpSpPr>
          <p:grpSpPr>
            <a:xfrm>
              <a:off x="3940281" y="5327134"/>
              <a:ext cx="1652904" cy="335280"/>
              <a:chOff x="2080894" y="4828841"/>
              <a:chExt cx="1652904" cy="335280"/>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62" name="文本框 99"/>
              <p:cNvSpPr txBox="1"/>
              <p:nvPr/>
            </p:nvSpPr>
            <p:spPr>
              <a:xfrm>
                <a:off x="2346327" y="4828841"/>
                <a:ext cx="1387471" cy="335280"/>
              </a:xfrm>
              <a:prstGeom prst="rect">
                <a:avLst/>
              </a:prstGeom>
              <a:noFill/>
            </p:spPr>
            <p:txBody>
              <a:bodyPr wrap="square" rtlCol="0">
                <a:spAutoFit/>
              </a:bodyPr>
              <a:lstStyle/>
              <a:p>
                <a:r>
                  <a:rPr lang="en-US" altLang="zh-CN" sz="1600" dirty="0">
                    <a:solidFill>
                      <a:schemeClr val="tx1"/>
                    </a:solidFill>
                    <a:latin typeface="黑体" panose="02010600030101010101" charset="-122"/>
                    <a:ea typeface="黑体" panose="02010600030101010101" charset="-122"/>
                  </a:rPr>
                  <a:t>TEXT HERE</a:t>
                </a:r>
              </a:p>
            </p:txBody>
          </p:sp>
        </p:grpSp>
        <p:grpSp>
          <p:nvGrpSpPr>
            <p:cNvPr id="158" name="组合 157"/>
            <p:cNvGrpSpPr/>
            <p:nvPr/>
          </p:nvGrpSpPr>
          <p:grpSpPr>
            <a:xfrm>
              <a:off x="2094548" y="5327134"/>
              <a:ext cx="1652904" cy="335280"/>
              <a:chOff x="2080894" y="4828841"/>
              <a:chExt cx="1652904" cy="335280"/>
            </a:xfrm>
          </p:grpSpPr>
          <p:sp>
            <p:nvSpPr>
              <p:cNvPr id="159" name="圆角矩形 158"/>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60" name="文本框 97"/>
              <p:cNvSpPr txBox="1"/>
              <p:nvPr/>
            </p:nvSpPr>
            <p:spPr>
              <a:xfrm>
                <a:off x="2346327" y="4828841"/>
                <a:ext cx="1387471" cy="335280"/>
              </a:xfrm>
              <a:prstGeom prst="rect">
                <a:avLst/>
              </a:prstGeom>
              <a:noFill/>
            </p:spPr>
            <p:txBody>
              <a:bodyPr wrap="square" rtlCol="0">
                <a:spAutoFit/>
              </a:bodyPr>
              <a:lstStyle/>
              <a:p>
                <a:r>
                  <a:rPr lang="en-US" altLang="zh-CN" sz="1600" dirty="0">
                    <a:solidFill>
                      <a:schemeClr val="tx1"/>
                    </a:solidFill>
                    <a:latin typeface="黑体" panose="02010600030101010101" charset="-122"/>
                    <a:ea typeface="黑体" panose="02010600030101010101" charset="-122"/>
                  </a:rPr>
                  <a:t>TEXT HERE</a:t>
                </a:r>
              </a:p>
            </p:txBody>
          </p:sp>
        </p:grpSp>
      </p:gr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heel(1)">
                                      <p:cBhvr>
                                        <p:cTn id="7" dur="1000"/>
                                        <p:tgtEl>
                                          <p:spTgt spid="108"/>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107"/>
                                        </p:tgtEl>
                                        <p:attrNameLst>
                                          <p:attrName>style.visibility</p:attrName>
                                        </p:attrNameLst>
                                      </p:cBhvr>
                                      <p:to>
                                        <p:strVal val="visible"/>
                                      </p:to>
                                    </p:set>
                                    <p:animEffect transition="in" filter="barn(inVertical)">
                                      <p:cBhvr>
                                        <p:cTn id="11" dur="500"/>
                                        <p:tgtEl>
                                          <p:spTgt spid="107"/>
                                        </p:tgtEl>
                                      </p:cBhvr>
                                    </p:animEffect>
                                  </p:childTnLst>
                                </p:cTn>
                              </p:par>
                              <p:par>
                                <p:cTn id="12" presetID="16" presetClass="entr" presetSubtype="21" fill="hold" nodeType="with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barn(inVertical)">
                                      <p:cBhvr>
                                        <p:cTn id="14" dur="500"/>
                                        <p:tgtEl>
                                          <p:spTgt spid="139"/>
                                        </p:tgtEl>
                                      </p:cBhvr>
                                    </p:animEffect>
                                  </p:childTnLst>
                                </p:cTn>
                              </p:par>
                            </p:childTnLst>
                          </p:cTn>
                        </p:par>
                        <p:par>
                          <p:cTn id="15" fill="hold">
                            <p:stCondLst>
                              <p:cond delay="1500"/>
                            </p:stCondLst>
                            <p:childTnLst>
                              <p:par>
                                <p:cTn id="16" presetID="21" presetClass="entr" presetSubtype="1" fill="hold" nodeType="afterEffect">
                                  <p:stCondLst>
                                    <p:cond delay="0"/>
                                  </p:stCondLst>
                                  <p:childTnLst>
                                    <p:set>
                                      <p:cBhvr>
                                        <p:cTn id="17" dur="1" fill="hold">
                                          <p:stCondLst>
                                            <p:cond delay="0"/>
                                          </p:stCondLst>
                                        </p:cTn>
                                        <p:tgtEl>
                                          <p:spTgt spid="111"/>
                                        </p:tgtEl>
                                        <p:attrNameLst>
                                          <p:attrName>style.visibility</p:attrName>
                                        </p:attrNameLst>
                                      </p:cBhvr>
                                      <p:to>
                                        <p:strVal val="visible"/>
                                      </p:to>
                                    </p:set>
                                    <p:animEffect transition="in" filter="wheel(1)">
                                      <p:cBhvr>
                                        <p:cTn id="18" dur="1000"/>
                                        <p:tgtEl>
                                          <p:spTgt spid="111"/>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142"/>
                                        </p:tgtEl>
                                        <p:attrNameLst>
                                          <p:attrName>style.visibility</p:attrName>
                                        </p:attrNameLst>
                                      </p:cBhvr>
                                      <p:to>
                                        <p:strVal val="visible"/>
                                      </p:to>
                                    </p:set>
                                    <p:animEffect transition="in" filter="barn(inVertical)">
                                      <p:cBhvr>
                                        <p:cTn id="23" dur="500"/>
                                        <p:tgtEl>
                                          <p:spTgt spid="14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36"/>
                                        </p:tgtEl>
                                        <p:attrNameLst>
                                          <p:attrName>style.visibility</p:attrName>
                                        </p:attrNameLst>
                                      </p:cBhvr>
                                      <p:to>
                                        <p:strVal val="visible"/>
                                      </p:to>
                                    </p:set>
                                    <p:animEffect transition="in" filter="barn(inVertical)">
                                      <p:cBhvr>
                                        <p:cTn id="26" dur="500"/>
                                        <p:tgtEl>
                                          <p:spTgt spid="136"/>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114"/>
                                        </p:tgtEl>
                                        <p:attrNameLst>
                                          <p:attrName>style.visibility</p:attrName>
                                        </p:attrNameLst>
                                      </p:cBhvr>
                                      <p:to>
                                        <p:strVal val="visible"/>
                                      </p:to>
                                    </p:set>
                                    <p:animEffect transition="in" filter="wheel(1)">
                                      <p:cBhvr>
                                        <p:cTn id="31" dur="1000"/>
                                        <p:tgtEl>
                                          <p:spTgt spid="114"/>
                                        </p:tgtEl>
                                      </p:cBhvr>
                                    </p:animEffect>
                                  </p:childTnLst>
                                </p:cTn>
                              </p:par>
                            </p:childTnLst>
                          </p:cTn>
                        </p:par>
                        <p:par>
                          <p:cTn id="32" fill="hold">
                            <p:stCondLst>
                              <p:cond delay="1000"/>
                            </p:stCondLst>
                            <p:childTnLst>
                              <p:par>
                                <p:cTn id="33" presetID="16" presetClass="entr" presetSubtype="21" fill="hold" grpId="0" nodeType="afterEffect">
                                  <p:stCondLst>
                                    <p:cond delay="0"/>
                                  </p:stCondLst>
                                  <p:childTnLst>
                                    <p:set>
                                      <p:cBhvr>
                                        <p:cTn id="34" dur="1" fill="hold">
                                          <p:stCondLst>
                                            <p:cond delay="0"/>
                                          </p:stCondLst>
                                        </p:cTn>
                                        <p:tgtEl>
                                          <p:spTgt spid="137"/>
                                        </p:tgtEl>
                                        <p:attrNameLst>
                                          <p:attrName>style.visibility</p:attrName>
                                        </p:attrNameLst>
                                      </p:cBhvr>
                                      <p:to>
                                        <p:strVal val="visible"/>
                                      </p:to>
                                    </p:set>
                                    <p:animEffect transition="in" filter="barn(inVertical)">
                                      <p:cBhvr>
                                        <p:cTn id="35" dur="500"/>
                                        <p:tgtEl>
                                          <p:spTgt spid="137"/>
                                        </p:tgtEl>
                                      </p:cBhvr>
                                    </p:animEffect>
                                  </p:childTnLst>
                                </p:cTn>
                              </p:par>
                              <p:par>
                                <p:cTn id="36" presetID="16" presetClass="entr" presetSubtype="21" fill="hold" nodeType="withEffect">
                                  <p:stCondLst>
                                    <p:cond delay="0"/>
                                  </p:stCondLst>
                                  <p:childTnLst>
                                    <p:set>
                                      <p:cBhvr>
                                        <p:cTn id="37" dur="1" fill="hold">
                                          <p:stCondLst>
                                            <p:cond delay="0"/>
                                          </p:stCondLst>
                                        </p:cTn>
                                        <p:tgtEl>
                                          <p:spTgt spid="145"/>
                                        </p:tgtEl>
                                        <p:attrNameLst>
                                          <p:attrName>style.visibility</p:attrName>
                                        </p:attrNameLst>
                                      </p:cBhvr>
                                      <p:to>
                                        <p:strVal val="visible"/>
                                      </p:to>
                                    </p:set>
                                    <p:animEffect transition="in" filter="barn(inVertical)">
                                      <p:cBhvr>
                                        <p:cTn id="38" dur="500"/>
                                        <p:tgtEl>
                                          <p:spTgt spid="145"/>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nodeType="click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wheel(1)">
                                      <p:cBhvr>
                                        <p:cTn id="43" dur="1000"/>
                                        <p:tgtEl>
                                          <p:spTgt spid="120"/>
                                        </p:tgtEl>
                                      </p:cBhvr>
                                    </p:animEffect>
                                  </p:childTnLst>
                                </p:cTn>
                              </p:par>
                            </p:childTnLst>
                          </p:cTn>
                        </p:par>
                        <p:par>
                          <p:cTn id="44" fill="hold">
                            <p:stCondLst>
                              <p:cond delay="1000"/>
                            </p:stCondLst>
                            <p:childTnLst>
                              <p:par>
                                <p:cTn id="45" presetID="16" presetClass="entr" presetSubtype="21" fill="hold" grpId="0" nodeType="afterEffect">
                                  <p:stCondLst>
                                    <p:cond delay="0"/>
                                  </p:stCondLst>
                                  <p:childTnLst>
                                    <p:set>
                                      <p:cBhvr>
                                        <p:cTn id="46" dur="1" fill="hold">
                                          <p:stCondLst>
                                            <p:cond delay="0"/>
                                          </p:stCondLst>
                                        </p:cTn>
                                        <p:tgtEl>
                                          <p:spTgt spid="138"/>
                                        </p:tgtEl>
                                        <p:attrNameLst>
                                          <p:attrName>style.visibility</p:attrName>
                                        </p:attrNameLst>
                                      </p:cBhvr>
                                      <p:to>
                                        <p:strVal val="visible"/>
                                      </p:to>
                                    </p:set>
                                    <p:animEffect transition="in" filter="barn(inVertical)">
                                      <p:cBhvr>
                                        <p:cTn id="47" dur="500"/>
                                        <p:tgtEl>
                                          <p:spTgt spid="138"/>
                                        </p:tgtEl>
                                      </p:cBhvr>
                                    </p:animEffect>
                                  </p:childTnLst>
                                </p:cTn>
                              </p:par>
                              <p:par>
                                <p:cTn id="48" presetID="16" presetClass="entr" presetSubtype="21" fill="hold" nodeType="withEffect">
                                  <p:stCondLst>
                                    <p:cond delay="0"/>
                                  </p:stCondLst>
                                  <p:childTnLst>
                                    <p:set>
                                      <p:cBhvr>
                                        <p:cTn id="49" dur="1" fill="hold">
                                          <p:stCondLst>
                                            <p:cond delay="0"/>
                                          </p:stCondLst>
                                        </p:cTn>
                                        <p:tgtEl>
                                          <p:spTgt spid="148"/>
                                        </p:tgtEl>
                                        <p:attrNameLst>
                                          <p:attrName>style.visibility</p:attrName>
                                        </p:attrNameLst>
                                      </p:cBhvr>
                                      <p:to>
                                        <p:strVal val="visible"/>
                                      </p:to>
                                    </p:set>
                                    <p:animEffect transition="in" filter="barn(inVertical)">
                                      <p:cBhvr>
                                        <p:cTn id="50" dur="500"/>
                                        <p:tgtEl>
                                          <p:spTgt spid="148"/>
                                        </p:tgtEl>
                                      </p:cBhvr>
                                    </p:animEffect>
                                  </p:childTnLst>
                                </p:cTn>
                              </p:par>
                            </p:childTnLst>
                          </p:cTn>
                        </p:par>
                        <p:par>
                          <p:cTn id="51" fill="hold">
                            <p:stCondLst>
                              <p:cond delay="1500"/>
                            </p:stCondLst>
                            <p:childTnLst>
                              <p:par>
                                <p:cTn id="52" presetID="22" presetClass="entr" presetSubtype="8"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left)">
                                      <p:cBhvr>
                                        <p:cTn id="54" dur="500"/>
                                        <p:tgtEl>
                                          <p:spTgt spid="154"/>
                                        </p:tgtEl>
                                      </p:cBhvr>
                                    </p:animEffect>
                                  </p:childTnLst>
                                </p:cTn>
                              </p:par>
                            </p:childTnLst>
                          </p:cTn>
                        </p:par>
                        <p:par>
                          <p:cTn id="55" fill="hold">
                            <p:stCondLst>
                              <p:cond delay="2000"/>
                            </p:stCondLst>
                            <p:childTnLst>
                              <p:par>
                                <p:cTn id="56" presetID="16" presetClass="entr" presetSubtype="21" fill="hold" nodeType="afterEffect">
                                  <p:stCondLst>
                                    <p:cond delay="0"/>
                                  </p:stCondLst>
                                  <p:childTnLst>
                                    <p:set>
                                      <p:cBhvr>
                                        <p:cTn id="57" dur="1" fill="hold">
                                          <p:stCondLst>
                                            <p:cond delay="0"/>
                                          </p:stCondLst>
                                        </p:cTn>
                                        <p:tgtEl>
                                          <p:spTgt spid="151"/>
                                        </p:tgtEl>
                                        <p:attrNameLst>
                                          <p:attrName>style.visibility</p:attrName>
                                        </p:attrNameLst>
                                      </p:cBhvr>
                                      <p:to>
                                        <p:strVal val="visible"/>
                                      </p:to>
                                    </p:set>
                                    <p:animEffect transition="in" filter="barn(inVertical)">
                                      <p:cBhvr>
                                        <p:cTn id="58" dur="500"/>
                                        <p:tgtEl>
                                          <p:spTgt spid="151"/>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300"/>
                                        <p:tgtEl>
                                          <p:spTgt spid="7"/>
                                        </p:tgtEl>
                                      </p:cBhvr>
                                    </p:animEffect>
                                  </p:childTnLst>
                                </p:cTn>
                              </p:par>
                            </p:childTnLst>
                          </p:cTn>
                        </p:par>
                        <p:par>
                          <p:cTn id="63" fill="hold">
                            <p:stCondLst>
                              <p:cond delay="3000"/>
                            </p:stCondLst>
                            <p:childTnLst>
                              <p:par>
                                <p:cTn id="64" presetID="22" presetClass="entr" presetSubtype="4" fill="hold" grpId="0" nodeType="afterEffect">
                                  <p:stCondLst>
                                    <p:cond delay="0"/>
                                  </p:stCondLst>
                                  <p:childTnLst>
                                    <p:set>
                                      <p:cBhvr>
                                        <p:cTn id="65" dur="1" fill="hold">
                                          <p:stCondLst>
                                            <p:cond delay="0"/>
                                          </p:stCondLst>
                                        </p:cTn>
                                        <p:tgtEl>
                                          <p:spTgt spid="103"/>
                                        </p:tgtEl>
                                        <p:attrNameLst>
                                          <p:attrName>style.visibility</p:attrName>
                                        </p:attrNameLst>
                                      </p:cBhvr>
                                      <p:to>
                                        <p:strVal val="visible"/>
                                      </p:to>
                                    </p:set>
                                    <p:animEffect transition="in" filter="wipe(down)">
                                      <p:cBhvr>
                                        <p:cTn id="66" dur="300"/>
                                        <p:tgtEl>
                                          <p:spTgt spid="103"/>
                                        </p:tgtEl>
                                      </p:cBhvr>
                                    </p:animEffect>
                                  </p:childTnLst>
                                </p:cTn>
                              </p:par>
                            </p:childTnLst>
                          </p:cTn>
                        </p:par>
                        <p:par>
                          <p:cTn id="67" fill="hold">
                            <p:stCondLst>
                              <p:cond delay="3500"/>
                            </p:stCondLst>
                            <p:childTnLst>
                              <p:par>
                                <p:cTn id="68" presetID="12" presetClass="entr" presetSubtype="8" fill="hold" grpId="0" nodeType="after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500"/>
                                        <p:tgtEl>
                                          <p:spTgt spid="94"/>
                                        </p:tgtEl>
                                        <p:attrNameLst>
                                          <p:attrName>ppt_x</p:attrName>
                                        </p:attrNameLst>
                                      </p:cBhvr>
                                      <p:tavLst>
                                        <p:tav tm="0">
                                          <p:val>
                                            <p:strVal val="#ppt_x-#ppt_w*1.125000"/>
                                          </p:val>
                                        </p:tav>
                                        <p:tav tm="100000">
                                          <p:val>
                                            <p:strVal val="#ppt_x"/>
                                          </p:val>
                                        </p:tav>
                                      </p:tavLst>
                                    </p:anim>
                                    <p:animEffect transition="in" filter="wipe(right)">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2" grpId="0">
        <p:bldAsOne/>
      </p:bldGraphic>
      <p:bldGraphic spid="104" grpId="0">
        <p:bldAsOne/>
      </p:bldGraphic>
      <p:bldGraphic spid="105" grpId="0">
        <p:bldAsOne/>
      </p:bldGraphic>
      <p:bldGraphic spid="106" grpId="0">
        <p:bldAsOne/>
      </p:bldGraphic>
      <p:bldP spid="107" grpId="0"/>
      <p:bldP spid="136" grpId="0"/>
      <p:bldP spid="137" grpId="0"/>
      <p:bldP spid="138" grpId="0"/>
      <p:bldP spid="103" grpId="0" bldLvl="0" animBg="1"/>
      <p:bldP spid="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5006780" y="3809223"/>
            <a:ext cx="4656932"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47" name="圆角矩形 46"/>
          <p:cNvSpPr/>
          <p:nvPr/>
        </p:nvSpPr>
        <p:spPr>
          <a:xfrm>
            <a:off x="1486500" y="1515504"/>
            <a:ext cx="2260600"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32" name="矩形 42"/>
          <p:cNvSpPr>
            <a:spLocks noChangeArrowheads="1"/>
          </p:cNvSpPr>
          <p:nvPr/>
        </p:nvSpPr>
        <p:spPr bwMode="auto">
          <a:xfrm>
            <a:off x="9785951" y="3838575"/>
            <a:ext cx="923925" cy="2260600"/>
          </a:xfrm>
          <a:prstGeom prst="rect">
            <a:avLst/>
          </a:prstGeom>
          <a:solidFill>
            <a:srgbClr val="076655"/>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sp>
        <p:nvSpPr>
          <p:cNvPr id="34" name="矩形 46"/>
          <p:cNvSpPr>
            <a:spLocks noChangeAspect="1" noChangeArrowheads="1"/>
          </p:cNvSpPr>
          <p:nvPr/>
        </p:nvSpPr>
        <p:spPr bwMode="auto">
          <a:xfrm>
            <a:off x="1486500" y="3838575"/>
            <a:ext cx="3389313" cy="2260600"/>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sp>
        <p:nvSpPr>
          <p:cNvPr id="36" name="矩形 47"/>
          <p:cNvSpPr>
            <a:spLocks noChangeAspect="1" noChangeArrowheads="1"/>
          </p:cNvSpPr>
          <p:nvPr/>
        </p:nvSpPr>
        <p:spPr bwMode="auto">
          <a:xfrm>
            <a:off x="3840764" y="1485900"/>
            <a:ext cx="3386137" cy="2259013"/>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sp>
        <p:nvSpPr>
          <p:cNvPr id="38" name="矩形 59"/>
          <p:cNvSpPr>
            <a:spLocks noChangeAspect="1" noChangeArrowheads="1"/>
          </p:cNvSpPr>
          <p:nvPr/>
        </p:nvSpPr>
        <p:spPr bwMode="auto">
          <a:xfrm>
            <a:off x="7321198" y="1485583"/>
            <a:ext cx="3389312" cy="22606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sp>
        <p:nvSpPr>
          <p:cNvPr id="39" name="矩形 56"/>
          <p:cNvSpPr>
            <a:spLocks noChangeArrowheads="1"/>
          </p:cNvSpPr>
          <p:nvPr/>
        </p:nvSpPr>
        <p:spPr bwMode="auto">
          <a:xfrm>
            <a:off x="1128679" y="1612901"/>
            <a:ext cx="2152651" cy="46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2265" dirty="0">
                <a:solidFill>
                  <a:srgbClr val="076655"/>
                </a:solidFill>
                <a:latin typeface="黑体" panose="02010600030101010101" charset="-122"/>
                <a:ea typeface="黑体" panose="02010600030101010101" charset="-122"/>
                <a:sym typeface="方正兰亭黑_GBK" panose="02000000000000000000" pitchFamily="2" charset="-122"/>
              </a:rPr>
              <a:t>添加主题</a:t>
            </a:r>
          </a:p>
        </p:txBody>
      </p:sp>
      <p:sp>
        <p:nvSpPr>
          <p:cNvPr id="40" name="矩形 57"/>
          <p:cNvSpPr>
            <a:spLocks noChangeArrowheads="1"/>
          </p:cNvSpPr>
          <p:nvPr/>
        </p:nvSpPr>
        <p:spPr bwMode="auto">
          <a:xfrm>
            <a:off x="1696050" y="2176503"/>
            <a:ext cx="1841500" cy="114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ts val="1595"/>
              </a:lnSpc>
              <a:spcBef>
                <a:spcPct val="0"/>
              </a:spcBef>
              <a:buNone/>
            </a:pPr>
            <a:r>
              <a:rPr lang="zh-CN" altLang="en-US"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文字描述，</a:t>
            </a:r>
            <a:r>
              <a:rPr lang="zh-CN" altLang="en-US" sz="1465" dirty="0" smtClean="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总结括</a:t>
            </a:r>
            <a:r>
              <a:rPr lang="zh-CN" altLang="en-US"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，内容大纲</a:t>
            </a:r>
            <a:r>
              <a:rPr lang="zh-CN" altLang="en-US" sz="1465" dirty="0" smtClean="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。文字述，总结</a:t>
            </a:r>
            <a:r>
              <a:rPr lang="zh-CN" altLang="en-US"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概括，内容大纲。</a:t>
            </a:r>
            <a:r>
              <a:rPr lang="en-US" altLang="zh-CN"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 </a:t>
            </a:r>
            <a:endParaRPr lang="zh-CN" altLang="en-US"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endParaRPr>
          </a:p>
          <a:p>
            <a:pPr algn="r" eaLnBrk="1" hangingPunct="1">
              <a:lnSpc>
                <a:spcPts val="1595"/>
              </a:lnSpc>
              <a:spcBef>
                <a:spcPct val="0"/>
              </a:spcBef>
              <a:buNone/>
            </a:pPr>
            <a:endParaRPr lang="zh-CN" altLang="en-US"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endParaRPr>
          </a:p>
        </p:txBody>
      </p:sp>
      <p:sp>
        <p:nvSpPr>
          <p:cNvPr id="41" name="矩形 44"/>
          <p:cNvSpPr>
            <a:spLocks noChangeArrowheads="1"/>
          </p:cNvSpPr>
          <p:nvPr/>
        </p:nvSpPr>
        <p:spPr bwMode="auto">
          <a:xfrm>
            <a:off x="6482046" y="4186968"/>
            <a:ext cx="3098800" cy="46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2265" dirty="0">
                <a:solidFill>
                  <a:srgbClr val="076655"/>
                </a:solidFill>
                <a:latin typeface="黑体" panose="02010600030101010101" charset="-122"/>
                <a:ea typeface="黑体" panose="02010600030101010101" charset="-122"/>
                <a:sym typeface="方正兰亭黑_GBK" panose="02000000000000000000" pitchFamily="2" charset="-122"/>
              </a:rPr>
              <a:t>添加主题</a:t>
            </a:r>
          </a:p>
        </p:txBody>
      </p:sp>
      <p:sp>
        <p:nvSpPr>
          <p:cNvPr id="42" name="矩形 45"/>
          <p:cNvSpPr>
            <a:spLocks noChangeArrowheads="1"/>
          </p:cNvSpPr>
          <p:nvPr/>
        </p:nvSpPr>
        <p:spPr bwMode="auto">
          <a:xfrm>
            <a:off x="5126639" y="4658399"/>
            <a:ext cx="4281487"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00000"/>
              </a:lnSpc>
              <a:spcBef>
                <a:spcPct val="0"/>
              </a:spcBef>
              <a:buFont typeface="Arial" panose="020B0604020202020204" pitchFamily="34" charset="0"/>
              <a:buNone/>
            </a:pPr>
            <a:r>
              <a:rPr lang="zh-CN" altLang="en-US" sz="1465" dirty="0">
                <a:solidFill>
                  <a:schemeClr val="tx1">
                    <a:lumMod val="75000"/>
                    <a:lumOff val="25000"/>
                  </a:schemeClr>
                </a:solidFill>
                <a:latin typeface="黑体" panose="02010600030101010101" charset="-122"/>
                <a:ea typeface="黑体" panose="02010600030101010101" charset="-122"/>
                <a:sym typeface="方正兰亭黑_GBK" panose="02000000000000000000"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p>
        </p:txBody>
      </p:sp>
      <p:grpSp>
        <p:nvGrpSpPr>
          <p:cNvPr id="3" name="组合 2"/>
          <p:cNvGrpSpPr/>
          <p:nvPr/>
        </p:nvGrpSpPr>
        <p:grpSpPr>
          <a:xfrm>
            <a:off x="3486434" y="2184084"/>
            <a:ext cx="661235" cy="661235"/>
            <a:chOff x="2614375" y="1638063"/>
            <a:chExt cx="495926"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2" name="TextBox 1"/>
            <p:cNvSpPr txBox="1"/>
            <p:nvPr/>
          </p:nvSpPr>
          <p:spPr>
            <a:xfrm>
              <a:off x="2655125" y="1685971"/>
              <a:ext cx="395288" cy="375761"/>
            </a:xfrm>
            <a:prstGeom prst="rect">
              <a:avLst/>
            </a:prstGeom>
            <a:noFill/>
          </p:spPr>
          <p:txBody>
            <a:bodyPr wrap="none" rtlCol="0">
              <a:spAutoFit/>
            </a:bodyPr>
            <a:lstStyle/>
            <a:p>
              <a:r>
                <a:rPr lang="en-US" altLang="zh-CN" sz="2665" dirty="0" smtClean="0">
                  <a:solidFill>
                    <a:srgbClr val="076655"/>
                  </a:solidFill>
                  <a:latin typeface="黑体" panose="02010600030101010101" charset="-122"/>
                  <a:ea typeface="黑体" panose="02010600030101010101" charset="-122"/>
                </a:rPr>
                <a:t>01</a:t>
              </a:r>
            </a:p>
          </p:txBody>
        </p:sp>
      </p:grpSp>
      <p:grpSp>
        <p:nvGrpSpPr>
          <p:cNvPr id="4" name="组合 3"/>
          <p:cNvGrpSpPr/>
          <p:nvPr/>
        </p:nvGrpSpPr>
        <p:grpSpPr>
          <a:xfrm>
            <a:off x="6961847" y="3478605"/>
            <a:ext cx="661235" cy="661235"/>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60" name="TextBox 59"/>
            <p:cNvSpPr txBox="1"/>
            <p:nvPr/>
          </p:nvSpPr>
          <p:spPr>
            <a:xfrm>
              <a:off x="5246722" y="2656862"/>
              <a:ext cx="395288" cy="375761"/>
            </a:xfrm>
            <a:prstGeom prst="rect">
              <a:avLst/>
            </a:prstGeom>
            <a:noFill/>
          </p:spPr>
          <p:txBody>
            <a:bodyPr wrap="none" rtlCol="0">
              <a:spAutoFit/>
            </a:bodyPr>
            <a:lstStyle/>
            <a:p>
              <a:r>
                <a:rPr lang="en-US" altLang="zh-CN" sz="2665" dirty="0" smtClean="0">
                  <a:solidFill>
                    <a:srgbClr val="076655"/>
                  </a:solidFill>
                  <a:latin typeface="黑体" panose="02010600030101010101" charset="-122"/>
                  <a:ea typeface="黑体" panose="02010600030101010101" charset="-122"/>
                </a:rPr>
                <a:t>02</a:t>
              </a:r>
            </a:p>
          </p:txBody>
        </p:sp>
      </p:grpSp>
      <p:grpSp>
        <p:nvGrpSpPr>
          <p:cNvPr id="5" name="组合 4"/>
          <p:cNvGrpSpPr/>
          <p:nvPr/>
        </p:nvGrpSpPr>
        <p:grpSpPr>
          <a:xfrm>
            <a:off x="4545196" y="4840739"/>
            <a:ext cx="661235" cy="661235"/>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64" name="TextBox 63"/>
            <p:cNvSpPr txBox="1"/>
            <p:nvPr/>
          </p:nvSpPr>
          <p:spPr>
            <a:xfrm>
              <a:off x="3434234" y="3678462"/>
              <a:ext cx="395288" cy="375761"/>
            </a:xfrm>
            <a:prstGeom prst="rect">
              <a:avLst/>
            </a:prstGeom>
            <a:noFill/>
          </p:spPr>
          <p:txBody>
            <a:bodyPr wrap="none" rtlCol="0">
              <a:spAutoFit/>
            </a:bodyPr>
            <a:lstStyle/>
            <a:p>
              <a:r>
                <a:rPr lang="en-US" altLang="zh-CN" sz="2665" dirty="0" smtClean="0">
                  <a:solidFill>
                    <a:srgbClr val="076655"/>
                  </a:solidFill>
                  <a:latin typeface="黑体" panose="02010600030101010101" charset="-122"/>
                  <a:ea typeface="黑体" panose="02010600030101010101" charset="-122"/>
                </a:rPr>
                <a:t>03</a:t>
              </a:r>
            </a:p>
          </p:txBody>
        </p:sp>
      </p:gr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0-#ppt_w/2"/>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ppt_x</p:attrName>
                                        </p:attrNameLst>
                                      </p:cBhvr>
                                      <p:tavLst>
                                        <p:tav tm="0">
                                          <p:val>
                                            <p:strVal val="0-#ppt_w/2"/>
                                          </p:val>
                                        </p:tav>
                                        <p:tav tm="100000">
                                          <p:val>
                                            <p:strVal val="#ppt_x"/>
                                          </p:val>
                                        </p:tav>
                                      </p:tavLst>
                                    </p:anim>
                                    <p:anim calcmode="lin" valueType="num">
                                      <p:cBhvr>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ppt_x</p:attrName>
                                        </p:attrNameLst>
                                      </p:cBhvr>
                                      <p:tavLst>
                                        <p:tav tm="0">
                                          <p:val>
                                            <p:strVal val="1+#ppt_w/2"/>
                                          </p:val>
                                        </p:tav>
                                        <p:tav tm="100000">
                                          <p:val>
                                            <p:strVal val="#ppt_x"/>
                                          </p:val>
                                        </p:tav>
                                      </p:tavLst>
                                    </p:anim>
                                    <p:anim calcmode="lin" valueType="num">
                                      <p:cBhvr>
                                        <p:cTn id="17" dur="500" fill="hold"/>
                                        <p:tgtEl>
                                          <p:spTgt spid="38"/>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ppt_x</p:attrName>
                                        </p:attrNameLst>
                                      </p:cBhvr>
                                      <p:tavLst>
                                        <p:tav tm="0">
                                          <p:val>
                                            <p:strVal val="1+#ppt_w/2"/>
                                          </p:val>
                                        </p:tav>
                                        <p:tav tm="100000">
                                          <p:val>
                                            <p:strVal val="#ppt_x"/>
                                          </p:val>
                                        </p:tav>
                                      </p:tavLst>
                                    </p:anim>
                                    <p:anim calcmode="lin" valueType="num">
                                      <p:cBhvr>
                                        <p:cTn id="21" dur="500" fill="hold"/>
                                        <p:tgtEl>
                                          <p:spTgt spid="32"/>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500" fill="hold"/>
                                        <p:tgtEl>
                                          <p:spTgt spid="56"/>
                                        </p:tgtEl>
                                        <p:attrNameLst>
                                          <p:attrName>ppt_x</p:attrName>
                                        </p:attrNameLst>
                                      </p:cBhvr>
                                      <p:tavLst>
                                        <p:tav tm="0">
                                          <p:val>
                                            <p:strVal val="#ppt_x"/>
                                          </p:val>
                                        </p:tav>
                                        <p:tav tm="100000">
                                          <p:val>
                                            <p:strVal val="#ppt_x"/>
                                          </p:val>
                                        </p:tav>
                                      </p:tavLst>
                                    </p:anim>
                                    <p:anim calcmode="lin" valueType="num">
                                      <p:cBhvr additive="base">
                                        <p:cTn id="26" dur="500" fill="hold"/>
                                        <p:tgtEl>
                                          <p:spTgt spid="5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ppt_x"/>
                                          </p:val>
                                        </p:tav>
                                        <p:tav tm="100000">
                                          <p:val>
                                            <p:strVal val="#ppt_x"/>
                                          </p:val>
                                        </p:tav>
                                      </p:tavLst>
                                    </p:anim>
                                    <p:anim calcmode="lin" valueType="num">
                                      <p:cBhvr additive="base">
                                        <p:cTn id="31"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0-#ppt_w/2"/>
                                          </p:val>
                                        </p:tav>
                                        <p:tav tm="100000">
                                          <p:val>
                                            <p:strVal val="#ppt_x"/>
                                          </p:val>
                                        </p:tav>
                                      </p:tavLst>
                                    </p:anim>
                                    <p:anim calcmode="lin" valueType="num">
                                      <p:cBhvr additive="base">
                                        <p:cTn id="37" dur="50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1+#ppt_h/2"/>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1+#ppt_w/2"/>
                                          </p:val>
                                        </p:tav>
                                        <p:tav tm="100000">
                                          <p:val>
                                            <p:strVal val="#ppt_x"/>
                                          </p:val>
                                        </p:tav>
                                      </p:tavLst>
                                    </p:anim>
                                    <p:anim calcmode="lin" valueType="num">
                                      <p:cBhvr additive="base">
                                        <p:cTn id="45"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up)">
                                      <p:cBhvr>
                                        <p:cTn id="56" dur="500"/>
                                        <p:tgtEl>
                                          <p:spTgt spid="42"/>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up)">
                                      <p:cBhvr>
                                        <p:cTn id="59" dur="500"/>
                                        <p:tgtEl>
                                          <p:spTgt spid="40"/>
                                        </p:tgtEl>
                                      </p:cBhvr>
                                    </p:animEffect>
                                  </p:childTnLst>
                                </p:cTn>
                              </p:par>
                            </p:childTnLst>
                          </p:cTn>
                        </p:par>
                        <p:par>
                          <p:cTn id="60" fill="hold">
                            <p:stCondLst>
                              <p:cond delay="500"/>
                            </p:stCondLst>
                            <p:childTnLst>
                              <p:par>
                                <p:cTn id="61" presetID="22" presetClass="entr" presetSubtype="8"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left)">
                                      <p:cBhvr>
                                        <p:cTn id="63" dur="300"/>
                                        <p:tgtEl>
                                          <p:spTgt spid="7"/>
                                        </p:tgtEl>
                                      </p:cBhvr>
                                    </p:animEffect>
                                  </p:childTnLst>
                                </p:cTn>
                              </p:par>
                            </p:childTnLst>
                          </p:cTn>
                        </p:par>
                        <p:par>
                          <p:cTn id="64" fill="hold">
                            <p:stCondLst>
                              <p:cond delay="1000"/>
                            </p:stCondLst>
                            <p:childTnLst>
                              <p:par>
                                <p:cTn id="65" presetID="22" presetClass="entr" presetSubtype="4" fill="hold" grpId="0" nodeType="afterEffect">
                                  <p:stCondLst>
                                    <p:cond delay="0"/>
                                  </p:stCondLst>
                                  <p:childTnLst>
                                    <p:set>
                                      <p:cBhvr>
                                        <p:cTn id="66" dur="1" fill="hold">
                                          <p:stCondLst>
                                            <p:cond delay="0"/>
                                          </p:stCondLst>
                                        </p:cTn>
                                        <p:tgtEl>
                                          <p:spTgt spid="103"/>
                                        </p:tgtEl>
                                        <p:attrNameLst>
                                          <p:attrName>style.visibility</p:attrName>
                                        </p:attrNameLst>
                                      </p:cBhvr>
                                      <p:to>
                                        <p:strVal val="visible"/>
                                      </p:to>
                                    </p:set>
                                    <p:animEffect transition="in" filter="wipe(down)">
                                      <p:cBhvr>
                                        <p:cTn id="67" dur="300"/>
                                        <p:tgtEl>
                                          <p:spTgt spid="103"/>
                                        </p:tgtEl>
                                      </p:cBhvr>
                                    </p:animEffect>
                                  </p:childTnLst>
                                </p:cTn>
                              </p:par>
                            </p:childTnLst>
                          </p:cTn>
                        </p:par>
                        <p:par>
                          <p:cTn id="68" fill="hold">
                            <p:stCondLst>
                              <p:cond delay="1500"/>
                            </p:stCondLst>
                            <p:childTnLst>
                              <p:par>
                                <p:cTn id="69" presetID="12" presetClass="entr" presetSubtype="8" fill="hold" grpId="0" nodeType="afterEffect">
                                  <p:stCondLst>
                                    <p:cond delay="0"/>
                                  </p:stCondLst>
                                  <p:childTnLst>
                                    <p:set>
                                      <p:cBhvr>
                                        <p:cTn id="70" dur="1" fill="hold">
                                          <p:stCondLst>
                                            <p:cond delay="0"/>
                                          </p:stCondLst>
                                        </p:cTn>
                                        <p:tgtEl>
                                          <p:spTgt spid="94"/>
                                        </p:tgtEl>
                                        <p:attrNameLst>
                                          <p:attrName>style.visibility</p:attrName>
                                        </p:attrNameLst>
                                      </p:cBhvr>
                                      <p:to>
                                        <p:strVal val="visible"/>
                                      </p:to>
                                    </p:set>
                                    <p:anim calcmode="lin" valueType="num">
                                      <p:cBhvr additive="base">
                                        <p:cTn id="71" dur="500"/>
                                        <p:tgtEl>
                                          <p:spTgt spid="94"/>
                                        </p:tgtEl>
                                        <p:attrNameLst>
                                          <p:attrName>ppt_x</p:attrName>
                                        </p:attrNameLst>
                                      </p:cBhvr>
                                      <p:tavLst>
                                        <p:tav tm="0">
                                          <p:val>
                                            <p:strVal val="#ppt_x-#ppt_w*1.125000"/>
                                          </p:val>
                                        </p:tav>
                                        <p:tav tm="100000">
                                          <p:val>
                                            <p:strVal val="#ppt_x"/>
                                          </p:val>
                                        </p:tav>
                                      </p:tavLst>
                                    </p:anim>
                                    <p:animEffect transition="in" filter="wipe(right)">
                                      <p:cBhvr>
                                        <p:cTn id="7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47" grpId="0" bldLvl="0" animBg="1"/>
      <p:bldP spid="32" grpId="0" bldLvl="0" animBg="1" autoUpdateAnimBg="0"/>
      <p:bldP spid="34" grpId="0" bldLvl="0" animBg="1" autoUpdateAnimBg="0"/>
      <p:bldP spid="36" grpId="0" bldLvl="0" animBg="1" autoUpdateAnimBg="0"/>
      <p:bldP spid="38" grpId="0" bldLvl="0" animBg="1" autoUpdateAnimBg="0"/>
      <p:bldP spid="39" grpId="0"/>
      <p:bldP spid="40" grpId="0"/>
      <p:bldP spid="41" grpId="0"/>
      <p:bldP spid="42" grpId="0"/>
      <p:bldP spid="103" grpId="0" bldLvl="0" animBg="1"/>
      <p:bldP spid="9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826851" y="3034995"/>
            <a:ext cx="1781261" cy="1781261"/>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076655"/>
                  </a:solidFill>
                  <a:latin typeface="黑体" panose="02010600030101010101" charset="-122"/>
                  <a:ea typeface="黑体" panose="02010600030101010101" charset="-122"/>
                </a:rPr>
                <a:t>未完成的项目</a:t>
              </a:r>
            </a:p>
          </p:txBody>
        </p:sp>
      </p:grpSp>
      <p:sp>
        <p:nvSpPr>
          <p:cNvPr id="78" name="椭圆 77"/>
          <p:cNvSpPr/>
          <p:nvPr/>
        </p:nvSpPr>
        <p:spPr>
          <a:xfrm>
            <a:off x="3609198" y="1551404"/>
            <a:ext cx="969388" cy="969388"/>
          </a:xfrm>
          <a:prstGeom prst="ellipse">
            <a:avLst/>
          </a:prstGeom>
          <a:solidFill>
            <a:srgbClr val="076655"/>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83" name="组合 82"/>
          <p:cNvGrpSpPr/>
          <p:nvPr/>
        </p:nvGrpSpPr>
        <p:grpSpPr>
          <a:xfrm>
            <a:off x="3636844" y="3329445"/>
            <a:ext cx="1081867" cy="1081867"/>
            <a:chOff x="304800" y="673100"/>
            <a:chExt cx="4000500" cy="4000500"/>
          </a:xfrm>
          <a:effectLst>
            <a:outerShdw blurRad="317500" dist="1905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2" name="左大括号 1"/>
          <p:cNvSpPr/>
          <p:nvPr/>
        </p:nvSpPr>
        <p:spPr>
          <a:xfrm>
            <a:off x="2761127" y="1950484"/>
            <a:ext cx="494276" cy="3912209"/>
          </a:xfrm>
          <a:prstGeom prst="leftBrace">
            <a:avLst/>
          </a:prstGeom>
          <a:ln w="38100">
            <a:solidFill>
              <a:schemeClr val="tx1"/>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39" name="椭圆 38"/>
          <p:cNvSpPr/>
          <p:nvPr/>
        </p:nvSpPr>
        <p:spPr>
          <a:xfrm>
            <a:off x="3697859" y="5314366"/>
            <a:ext cx="969388" cy="969388"/>
          </a:xfrm>
          <a:prstGeom prst="ellipse">
            <a:avLst/>
          </a:prstGeom>
          <a:solidFill>
            <a:srgbClr val="076655"/>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3" name="TextBox 2"/>
          <p:cNvSpPr txBox="1"/>
          <p:nvPr/>
        </p:nvSpPr>
        <p:spPr>
          <a:xfrm>
            <a:off x="3639678" y="1810196"/>
            <a:ext cx="1371600" cy="417195"/>
          </a:xfrm>
          <a:prstGeom prst="rect">
            <a:avLst/>
          </a:prstGeom>
          <a:noFill/>
        </p:spPr>
        <p:txBody>
          <a:bodyPr wrap="square" rtlCol="0">
            <a:spAutoFit/>
          </a:bodyPr>
          <a:lstStyle/>
          <a:p>
            <a:r>
              <a:rPr lang="zh-CN" altLang="en-US" sz="2135" dirty="0" smtClean="0">
                <a:solidFill>
                  <a:schemeClr val="bg1"/>
                </a:solidFill>
                <a:latin typeface="黑体" panose="02010600030101010101" charset="-122"/>
                <a:ea typeface="黑体" panose="02010600030101010101" charset="-122"/>
              </a:rPr>
              <a:t>项目一</a:t>
            </a:r>
          </a:p>
        </p:txBody>
      </p:sp>
      <p:sp>
        <p:nvSpPr>
          <p:cNvPr id="41" name="TextBox 40"/>
          <p:cNvSpPr txBox="1"/>
          <p:nvPr/>
        </p:nvSpPr>
        <p:spPr>
          <a:xfrm>
            <a:off x="3626595" y="3644676"/>
            <a:ext cx="1371600" cy="417195"/>
          </a:xfrm>
          <a:prstGeom prst="rect">
            <a:avLst/>
          </a:prstGeom>
          <a:noFill/>
        </p:spPr>
        <p:txBody>
          <a:bodyPr wrap="square" rtlCol="0">
            <a:spAutoFit/>
          </a:bodyPr>
          <a:lstStyle/>
          <a:p>
            <a:r>
              <a:rPr lang="zh-CN" altLang="en-US" sz="2135" dirty="0" smtClean="0">
                <a:solidFill>
                  <a:srgbClr val="076655"/>
                </a:solidFill>
                <a:latin typeface="黑体" panose="02010600030101010101" charset="-122"/>
                <a:ea typeface="黑体" panose="02010600030101010101" charset="-122"/>
              </a:rPr>
              <a:t>项目一</a:t>
            </a:r>
          </a:p>
        </p:txBody>
      </p:sp>
      <p:sp>
        <p:nvSpPr>
          <p:cNvPr id="45" name="TextBox 44"/>
          <p:cNvSpPr txBox="1"/>
          <p:nvPr/>
        </p:nvSpPr>
        <p:spPr>
          <a:xfrm>
            <a:off x="3697355" y="5586191"/>
            <a:ext cx="1371600" cy="417195"/>
          </a:xfrm>
          <a:prstGeom prst="rect">
            <a:avLst/>
          </a:prstGeom>
          <a:noFill/>
        </p:spPr>
        <p:txBody>
          <a:bodyPr wrap="square" rtlCol="0">
            <a:spAutoFit/>
          </a:bodyPr>
          <a:lstStyle/>
          <a:p>
            <a:r>
              <a:rPr lang="zh-CN" altLang="en-US" sz="2135" dirty="0" smtClean="0">
                <a:solidFill>
                  <a:schemeClr val="bg1"/>
                </a:solidFill>
                <a:latin typeface="黑体" panose="02010600030101010101" charset="-122"/>
                <a:ea typeface="黑体" panose="02010600030101010101" charset="-122"/>
              </a:rPr>
              <a:t>项目一</a:t>
            </a:r>
          </a:p>
        </p:txBody>
      </p:sp>
      <p:sp>
        <p:nvSpPr>
          <p:cNvPr id="4" name="TextBox 3"/>
          <p:cNvSpPr txBox="1"/>
          <p:nvPr/>
        </p:nvSpPr>
        <p:spPr>
          <a:xfrm>
            <a:off x="5011278" y="1672745"/>
            <a:ext cx="5394959" cy="1143635"/>
          </a:xfrm>
          <a:prstGeom prst="rect">
            <a:avLst/>
          </a:prstGeom>
          <a:noFill/>
        </p:spPr>
        <p:txBody>
          <a:bodyPr wrap="square" rtlCol="0">
            <a:spAutoFit/>
          </a:bodyPr>
          <a:lstStyle/>
          <a:p>
            <a:r>
              <a:rPr lang="zh-CN" altLang="en-US" sz="14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您的内容打在这里，或者通过复制您的文本后，在此框中选择粘贴，并选择只保留文字。您的内容打在这里，或者通过复制您的文本后，在此框中选择粘贴，并选择只保留文字。</a:t>
            </a:r>
          </a:p>
          <a:p>
            <a:endParaRPr lang="zh-CN" altLang="en-US" sz="1465" dirty="0">
              <a:solidFill>
                <a:schemeClr val="tx1"/>
              </a:solidFill>
              <a:latin typeface="黑体" panose="02010600030101010101" charset="-122"/>
              <a:ea typeface="黑体" panose="02010600030101010101" charset="-122"/>
            </a:endParaRPr>
          </a:p>
        </p:txBody>
      </p:sp>
      <p:sp>
        <p:nvSpPr>
          <p:cNvPr id="47" name="TextBox 46"/>
          <p:cNvSpPr txBox="1"/>
          <p:nvPr/>
        </p:nvSpPr>
        <p:spPr>
          <a:xfrm>
            <a:off x="5011278" y="3285603"/>
            <a:ext cx="5394959" cy="1143635"/>
          </a:xfrm>
          <a:prstGeom prst="rect">
            <a:avLst/>
          </a:prstGeom>
          <a:noFill/>
        </p:spPr>
        <p:txBody>
          <a:bodyPr wrap="square" rtlCol="0">
            <a:spAutoFit/>
          </a:bodyPr>
          <a:lstStyle/>
          <a:p>
            <a:r>
              <a:rPr lang="zh-CN" altLang="en-US" sz="14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您的内容打在这里，或者通过复制您的文本后，在此框中选择粘贴，并选择只保留文字。您的内容打在这里，或者通过复制您的文本后，在此框中选择粘贴，并选择只保留文字。</a:t>
            </a:r>
          </a:p>
          <a:p>
            <a:endParaRPr lang="zh-CN" altLang="en-US" sz="1465" dirty="0">
              <a:solidFill>
                <a:schemeClr val="tx1"/>
              </a:solidFill>
              <a:latin typeface="黑体" panose="02010600030101010101" charset="-122"/>
              <a:ea typeface="黑体" panose="02010600030101010101" charset="-122"/>
            </a:endParaRPr>
          </a:p>
        </p:txBody>
      </p:sp>
      <p:sp>
        <p:nvSpPr>
          <p:cNvPr id="48" name="TextBox 47"/>
          <p:cNvSpPr txBox="1"/>
          <p:nvPr/>
        </p:nvSpPr>
        <p:spPr>
          <a:xfrm>
            <a:off x="4998195" y="5227117"/>
            <a:ext cx="5394959" cy="1143635"/>
          </a:xfrm>
          <a:prstGeom prst="rect">
            <a:avLst/>
          </a:prstGeom>
          <a:noFill/>
        </p:spPr>
        <p:txBody>
          <a:bodyPr wrap="square" rtlCol="0">
            <a:spAutoFit/>
          </a:bodyPr>
          <a:lstStyle/>
          <a:p>
            <a:r>
              <a:rPr lang="zh-CN" altLang="en-US" sz="146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您的内容打在这里，或者通过复制您的文本后，在此框中选择粘贴，并选择只保留文字。您的内容打在这里，或者通过复制您的文本后，在此框中选择粘贴，并选择只保留文字。</a:t>
            </a:r>
          </a:p>
          <a:p>
            <a:endParaRPr lang="zh-CN" altLang="en-US" sz="1465" dirty="0">
              <a:solidFill>
                <a:schemeClr val="tx1"/>
              </a:solidFill>
              <a:latin typeface="黑体" panose="02010600030101010101" charset="-122"/>
              <a:ea typeface="黑体" panose="02010600030101010101" charset="-122"/>
            </a:endParaRPr>
          </a:p>
        </p:txBody>
      </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par>
                                <p:cTn id="10" presetID="22" presetClass="entr" presetSubtype="8" fill="hold" grpId="0" nodeType="withEffect">
                                  <p:stCondLst>
                                    <p:cond delay="8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fltVal val="0"/>
                                          </p:val>
                                        </p:tav>
                                        <p:tav tm="100000">
                                          <p:val>
                                            <p:strVal val="#ppt_w"/>
                                          </p:val>
                                        </p:tav>
                                      </p:tavLst>
                                    </p:anim>
                                    <p:anim calcmode="lin" valueType="num">
                                      <p:cBhvr>
                                        <p:cTn id="16" dur="500" fill="hold"/>
                                        <p:tgtEl>
                                          <p:spTgt spid="78"/>
                                        </p:tgtEl>
                                        <p:attrNameLst>
                                          <p:attrName>ppt_h</p:attrName>
                                        </p:attrNameLst>
                                      </p:cBhvr>
                                      <p:tavLst>
                                        <p:tav tm="0">
                                          <p:val>
                                            <p:fltVal val="0"/>
                                          </p:val>
                                        </p:tav>
                                        <p:tav tm="100000">
                                          <p:val>
                                            <p:strVal val="#ppt_h"/>
                                          </p:val>
                                        </p:tav>
                                      </p:tavLst>
                                    </p:anim>
                                    <p:animEffect transition="in" filter="fade">
                                      <p:cBhvr>
                                        <p:cTn id="17" dur="500"/>
                                        <p:tgtEl>
                                          <p:spTgt spid="78"/>
                                        </p:tgtEl>
                                      </p:cBhvr>
                                    </p:animEffect>
                                  </p:childTnLst>
                                </p:cTn>
                              </p:par>
                              <p:par>
                                <p:cTn id="18" presetID="53" presetClass="entr" presetSubtype="16" fill="hold" nodeType="withEffect">
                                  <p:stCondLst>
                                    <p:cond delay="1400"/>
                                  </p:stCondLst>
                                  <p:childTnLst>
                                    <p:set>
                                      <p:cBhvr>
                                        <p:cTn id="19" dur="1" fill="hold">
                                          <p:stCondLst>
                                            <p:cond delay="0"/>
                                          </p:stCondLst>
                                        </p:cTn>
                                        <p:tgtEl>
                                          <p:spTgt spid="83"/>
                                        </p:tgtEl>
                                        <p:attrNameLst>
                                          <p:attrName>style.visibility</p:attrName>
                                        </p:attrNameLst>
                                      </p:cBhvr>
                                      <p:to>
                                        <p:strVal val="visible"/>
                                      </p:to>
                                    </p:set>
                                    <p:anim calcmode="lin" valueType="num">
                                      <p:cBhvr>
                                        <p:cTn id="20" dur="500" fill="hold"/>
                                        <p:tgtEl>
                                          <p:spTgt spid="83"/>
                                        </p:tgtEl>
                                        <p:attrNameLst>
                                          <p:attrName>ppt_w</p:attrName>
                                        </p:attrNameLst>
                                      </p:cBhvr>
                                      <p:tavLst>
                                        <p:tav tm="0">
                                          <p:val>
                                            <p:fltVal val="0"/>
                                          </p:val>
                                        </p:tav>
                                        <p:tav tm="100000">
                                          <p:val>
                                            <p:strVal val="#ppt_w"/>
                                          </p:val>
                                        </p:tav>
                                      </p:tavLst>
                                    </p:anim>
                                    <p:anim calcmode="lin" valueType="num">
                                      <p:cBhvr>
                                        <p:cTn id="21" dur="500" fill="hold"/>
                                        <p:tgtEl>
                                          <p:spTgt spid="83"/>
                                        </p:tgtEl>
                                        <p:attrNameLst>
                                          <p:attrName>ppt_h</p:attrName>
                                        </p:attrNameLst>
                                      </p:cBhvr>
                                      <p:tavLst>
                                        <p:tav tm="0">
                                          <p:val>
                                            <p:fltVal val="0"/>
                                          </p:val>
                                        </p:tav>
                                        <p:tav tm="100000">
                                          <p:val>
                                            <p:strVal val="#ppt_h"/>
                                          </p:val>
                                        </p:tav>
                                      </p:tavLst>
                                    </p:anim>
                                    <p:animEffect transition="in" filter="fade">
                                      <p:cBhvr>
                                        <p:cTn id="22" dur="500"/>
                                        <p:tgtEl>
                                          <p:spTgt spid="83"/>
                                        </p:tgtEl>
                                      </p:cBhvr>
                                    </p:animEffect>
                                  </p:childTnLst>
                                </p:cTn>
                              </p:par>
                              <p:par>
                                <p:cTn id="23" presetID="10" presetClass="entr" presetSubtype="0" fill="hold" grpId="0" nodeType="withEffect">
                                  <p:stCondLst>
                                    <p:cond delay="14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grpId="0" nodeType="withEffect">
                                  <p:stCondLst>
                                    <p:cond delay="160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childTnLst>
                          </p:cTn>
                        </p:par>
                        <p:par>
                          <p:cTn id="29" fill="hold">
                            <p:stCondLst>
                              <p:cond delay="90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16" presetClass="entr" presetSubtype="21" fill="hold" grpId="0" nodeType="withEffect">
                                  <p:stCondLst>
                                    <p:cond delay="1000"/>
                                  </p:stCondLst>
                                  <p:childTnLst>
                                    <p:set>
                                      <p:cBhvr>
                                        <p:cTn id="39" dur="1" fill="hold">
                                          <p:stCondLst>
                                            <p:cond delay="0"/>
                                          </p:stCondLst>
                                        </p:cTn>
                                        <p:tgtEl>
                                          <p:spTgt spid="4"/>
                                        </p:tgtEl>
                                        <p:attrNameLst>
                                          <p:attrName>style.visibility</p:attrName>
                                        </p:attrNameLst>
                                      </p:cBhvr>
                                      <p:to>
                                        <p:strVal val="visible"/>
                                      </p:to>
                                    </p:set>
                                    <p:animEffect transition="in" filter="barn(inVertical)">
                                      <p:cBhvr>
                                        <p:cTn id="40" dur="500"/>
                                        <p:tgtEl>
                                          <p:spTgt spid="4"/>
                                        </p:tgtEl>
                                      </p:cBhvr>
                                    </p:animEffect>
                                  </p:childTnLst>
                                </p:cTn>
                              </p:par>
                              <p:par>
                                <p:cTn id="41" presetID="16" presetClass="entr" presetSubtype="21" fill="hold" grpId="0" nodeType="withEffect">
                                  <p:stCondLst>
                                    <p:cond delay="1300"/>
                                  </p:stCondLst>
                                  <p:childTnLst>
                                    <p:set>
                                      <p:cBhvr>
                                        <p:cTn id="42" dur="1" fill="hold">
                                          <p:stCondLst>
                                            <p:cond delay="0"/>
                                          </p:stCondLst>
                                        </p:cTn>
                                        <p:tgtEl>
                                          <p:spTgt spid="47"/>
                                        </p:tgtEl>
                                        <p:attrNameLst>
                                          <p:attrName>style.visibility</p:attrName>
                                        </p:attrNameLst>
                                      </p:cBhvr>
                                      <p:to>
                                        <p:strVal val="visible"/>
                                      </p:to>
                                    </p:set>
                                    <p:animEffect transition="in" filter="barn(inVertical)">
                                      <p:cBhvr>
                                        <p:cTn id="43" dur="700"/>
                                        <p:tgtEl>
                                          <p:spTgt spid="47"/>
                                        </p:tgtEl>
                                      </p:cBhvr>
                                    </p:animEffect>
                                  </p:childTnLst>
                                </p:cTn>
                              </p:par>
                              <p:par>
                                <p:cTn id="44" presetID="16" presetClass="entr" presetSubtype="21" fill="hold" grpId="0" nodeType="withEffect">
                                  <p:stCondLst>
                                    <p:cond delay="1700"/>
                                  </p:stCondLst>
                                  <p:childTnLst>
                                    <p:set>
                                      <p:cBhvr>
                                        <p:cTn id="45" dur="1" fill="hold">
                                          <p:stCondLst>
                                            <p:cond delay="0"/>
                                          </p:stCondLst>
                                        </p:cTn>
                                        <p:tgtEl>
                                          <p:spTgt spid="48"/>
                                        </p:tgtEl>
                                        <p:attrNameLst>
                                          <p:attrName>style.visibility</p:attrName>
                                        </p:attrNameLst>
                                      </p:cBhvr>
                                      <p:to>
                                        <p:strVal val="visible"/>
                                      </p:to>
                                    </p:set>
                                    <p:animEffect transition="in" filter="barn(inVertical)">
                                      <p:cBhvr>
                                        <p:cTn id="46" dur="500"/>
                                        <p:tgtEl>
                                          <p:spTgt spid="48"/>
                                        </p:tgtEl>
                                      </p:cBhvr>
                                    </p:animEffect>
                                  </p:childTnLst>
                                </p:cTn>
                              </p:par>
                            </p:childTnLst>
                          </p:cTn>
                        </p:par>
                        <p:par>
                          <p:cTn id="47" fill="hold">
                            <p:stCondLst>
                              <p:cond delay="1400"/>
                            </p:stCondLst>
                            <p:childTnLst>
                              <p:par>
                                <p:cTn id="48" presetID="22" presetClass="entr" presetSubtype="8"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300"/>
                                        <p:tgtEl>
                                          <p:spTgt spid="7"/>
                                        </p:tgtEl>
                                      </p:cBhvr>
                                    </p:animEffect>
                                  </p:childTnLst>
                                </p:cTn>
                              </p:par>
                            </p:childTnLst>
                          </p:cTn>
                        </p:par>
                        <p:par>
                          <p:cTn id="51" fill="hold">
                            <p:stCondLst>
                              <p:cond delay="1900"/>
                            </p:stCondLst>
                            <p:childTnLst>
                              <p:par>
                                <p:cTn id="52" presetID="22" presetClass="entr" presetSubtype="4" fill="hold" grpId="0" nodeType="afterEffect">
                                  <p:stCondLst>
                                    <p:cond delay="0"/>
                                  </p:stCondLst>
                                  <p:childTnLst>
                                    <p:set>
                                      <p:cBhvr>
                                        <p:cTn id="53" dur="1" fill="hold">
                                          <p:stCondLst>
                                            <p:cond delay="0"/>
                                          </p:stCondLst>
                                        </p:cTn>
                                        <p:tgtEl>
                                          <p:spTgt spid="103"/>
                                        </p:tgtEl>
                                        <p:attrNameLst>
                                          <p:attrName>style.visibility</p:attrName>
                                        </p:attrNameLst>
                                      </p:cBhvr>
                                      <p:to>
                                        <p:strVal val="visible"/>
                                      </p:to>
                                    </p:set>
                                    <p:animEffect transition="in" filter="wipe(down)">
                                      <p:cBhvr>
                                        <p:cTn id="54" dur="300"/>
                                        <p:tgtEl>
                                          <p:spTgt spid="103"/>
                                        </p:tgtEl>
                                      </p:cBhvr>
                                    </p:animEffect>
                                  </p:childTnLst>
                                </p:cTn>
                              </p:par>
                            </p:childTnLst>
                          </p:cTn>
                        </p:par>
                        <p:par>
                          <p:cTn id="55" fill="hold">
                            <p:stCondLst>
                              <p:cond delay="2400"/>
                            </p:stCondLst>
                            <p:childTnLst>
                              <p:par>
                                <p:cTn id="56" presetID="12" presetClass="entr" presetSubtype="8" fill="hold" grpId="0" nodeType="afterEffect">
                                  <p:stCondLst>
                                    <p:cond delay="0"/>
                                  </p:stCondLst>
                                  <p:childTnLst>
                                    <p:set>
                                      <p:cBhvr>
                                        <p:cTn id="57" dur="1" fill="hold">
                                          <p:stCondLst>
                                            <p:cond delay="0"/>
                                          </p:stCondLst>
                                        </p:cTn>
                                        <p:tgtEl>
                                          <p:spTgt spid="94"/>
                                        </p:tgtEl>
                                        <p:attrNameLst>
                                          <p:attrName>style.visibility</p:attrName>
                                        </p:attrNameLst>
                                      </p:cBhvr>
                                      <p:to>
                                        <p:strVal val="visible"/>
                                      </p:to>
                                    </p:set>
                                    <p:anim calcmode="lin" valueType="num">
                                      <p:cBhvr additive="base">
                                        <p:cTn id="58" dur="500"/>
                                        <p:tgtEl>
                                          <p:spTgt spid="94"/>
                                        </p:tgtEl>
                                        <p:attrNameLst>
                                          <p:attrName>ppt_x</p:attrName>
                                        </p:attrNameLst>
                                      </p:cBhvr>
                                      <p:tavLst>
                                        <p:tav tm="0">
                                          <p:val>
                                            <p:strVal val="#ppt_x-#ppt_w*1.125000"/>
                                          </p:val>
                                        </p:tav>
                                        <p:tav tm="100000">
                                          <p:val>
                                            <p:strVal val="#ppt_x"/>
                                          </p:val>
                                        </p:tav>
                                      </p:tavLst>
                                    </p:anim>
                                    <p:animEffect transition="in" filter="wipe(right)">
                                      <p:cBhvr>
                                        <p:cTn id="5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ldLvl="0" animBg="1"/>
      <p:bldP spid="2" grpId="0" bldLvl="0" animBg="1"/>
      <p:bldP spid="39" grpId="0" bldLvl="0" animBg="1"/>
      <p:bldP spid="3" grpId="0"/>
      <p:bldP spid="41" grpId="0"/>
      <p:bldP spid="45" grpId="0"/>
      <p:bldP spid="4" grpId="0"/>
      <p:bldP spid="47" grpId="0"/>
      <p:bldP spid="48" grpId="0"/>
      <p:bldP spid="103" grpId="0" bldLvl="0" animBg="1"/>
      <p:bldP spid="9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889"/>
            <a:ext cx="12193201" cy="2573963"/>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grpSp>
        <p:nvGrpSpPr>
          <p:cNvPr id="4" name="组合 3"/>
          <p:cNvGrpSpPr/>
          <p:nvPr/>
        </p:nvGrpSpPr>
        <p:grpSpPr>
          <a:xfrm>
            <a:off x="5019055" y="1044190"/>
            <a:ext cx="2438447" cy="2438447"/>
            <a:chOff x="2353153" y="1332123"/>
            <a:chExt cx="1410410" cy="1410410"/>
          </a:xfrm>
        </p:grpSpPr>
        <p:pic>
          <p:nvPicPr>
            <p:cNvPr id="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 name="圆角矩形 5"/>
            <p:cNvSpPr/>
            <p:nvPr/>
          </p:nvSpPr>
          <p:spPr>
            <a:xfrm rot="18929868">
              <a:off x="2753722" y="1749223"/>
              <a:ext cx="615140" cy="615140"/>
            </a:xfrm>
            <a:prstGeom prst="roundRect">
              <a:avLst/>
            </a:prstGeom>
            <a:solidFill>
              <a:srgbClr val="0767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sp>
          <p:nvSpPr>
            <p:cNvPr id="7" name="文本框 6"/>
            <p:cNvSpPr txBox="1"/>
            <p:nvPr/>
          </p:nvSpPr>
          <p:spPr>
            <a:xfrm>
              <a:off x="2875527" y="1760812"/>
              <a:ext cx="351861" cy="583252"/>
            </a:xfrm>
            <a:prstGeom prst="rect">
              <a:avLst/>
            </a:prstGeom>
            <a:noFill/>
          </p:spPr>
          <p:txBody>
            <a:bodyPr wrap="none" rtlCol="0">
              <a:spAutoFit/>
            </a:bodyPr>
            <a:lstStyle/>
            <a:p>
              <a:r>
                <a:rPr lang="en-US" sz="6020" dirty="0" smtClean="0">
                  <a:solidFill>
                    <a:schemeClr val="bg1"/>
                  </a:solidFill>
                  <a:latin typeface="+mj-ea"/>
                  <a:ea typeface="+mj-ea"/>
                </a:rPr>
                <a:t>4</a:t>
              </a:r>
              <a:endParaRPr lang="en-US" sz="6020" dirty="0">
                <a:solidFill>
                  <a:schemeClr val="bg1"/>
                </a:solidFill>
                <a:latin typeface="+mj-ea"/>
                <a:ea typeface="+mj-ea"/>
              </a:endParaRPr>
            </a:p>
          </p:txBody>
        </p:sp>
      </p:grpSp>
      <p:grpSp>
        <p:nvGrpSpPr>
          <p:cNvPr id="8" name="组合 7"/>
          <p:cNvGrpSpPr/>
          <p:nvPr/>
        </p:nvGrpSpPr>
        <p:grpSpPr>
          <a:xfrm>
            <a:off x="4080045" y="3725604"/>
            <a:ext cx="4369008" cy="828675"/>
            <a:chOff x="4987766" y="306351"/>
            <a:chExt cx="3483486" cy="660717"/>
          </a:xfrm>
        </p:grpSpPr>
        <p:sp>
          <p:nvSpPr>
            <p:cNvPr id="9" name="TextBox 85"/>
            <p:cNvSpPr txBox="1"/>
            <p:nvPr/>
          </p:nvSpPr>
          <p:spPr>
            <a:xfrm>
              <a:off x="5465675" y="306351"/>
              <a:ext cx="3005577" cy="660717"/>
            </a:xfrm>
            <a:prstGeom prst="rect">
              <a:avLst/>
            </a:prstGeom>
            <a:noFill/>
          </p:spPr>
          <p:txBody>
            <a:bodyPr wrap="square">
              <a:spAutoFit/>
            </a:bodyPr>
            <a:lstStyle/>
            <a:p>
              <a:pPr defTabSz="967740" fontAlgn="auto">
                <a:spcBef>
                  <a:spcPts val="0"/>
                </a:spcBef>
                <a:spcAft>
                  <a:spcPts val="0"/>
                </a:spcAft>
                <a:defRPr/>
              </a:pPr>
              <a:r>
                <a:rPr lang="zh-CN" altLang="en-US" sz="4515" dirty="0" smtClean="0">
                  <a:latin typeface="微软雅黑" panose="020B0503020204020204" charset="-122"/>
                  <a:ea typeface="微软雅黑" panose="020B0503020204020204" charset="-122"/>
                  <a:sym typeface="+mn-ea"/>
                </a:rPr>
                <a:t>此处添加标题</a:t>
              </a:r>
              <a:endParaRPr lang="zh-CN" altLang="en-US" sz="4515" dirty="0" smtClean="0">
                <a:solidFill>
                  <a:schemeClr val="tx1"/>
                </a:solidFill>
                <a:latin typeface="微软雅黑" panose="020B0503020204020204" charset="-122"/>
                <a:ea typeface="微软雅黑" panose="020B0503020204020204" charset="-122"/>
              </a:endParaRPr>
            </a:p>
          </p:txBody>
        </p:sp>
        <p:sp>
          <p:nvSpPr>
            <p:cNvPr id="10" name="Freeform 65"/>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76755"/>
            </a:solidFill>
            <a:ln>
              <a:noFill/>
            </a:ln>
          </p:spPr>
          <p:txBody>
            <a:bodyPr vert="horz" wrap="square" lIns="114684" tIns="57342" rIns="114684" bIns="57342" numCol="1" anchor="t" anchorCtr="0" compatLnSpc="1"/>
            <a:lstStyle/>
            <a:p>
              <a:endParaRPr lang="zh-CN" altLang="en-US" sz="2385"/>
            </a:p>
          </p:txBody>
        </p:sp>
      </p:grpSp>
      <p:sp>
        <p:nvSpPr>
          <p:cNvPr id="11" name="文本框 10"/>
          <p:cNvSpPr txBox="1"/>
          <p:nvPr/>
        </p:nvSpPr>
        <p:spPr>
          <a:xfrm>
            <a:off x="14044131" y="7583390"/>
            <a:ext cx="1093470" cy="455295"/>
          </a:xfrm>
          <a:prstGeom prst="rect">
            <a:avLst/>
          </a:prstGeom>
          <a:noFill/>
        </p:spPr>
        <p:txBody>
          <a:bodyPr wrap="none" rtlCol="0">
            <a:spAutoFit/>
          </a:bodyPr>
          <a:lstStyle/>
          <a:p>
            <a:r>
              <a:rPr lang="zh-CN" altLang="en-US" sz="2385" dirty="0" smtClean="0"/>
              <a:t>延迟符</a:t>
            </a:r>
            <a:endParaRPr lang="zh-CN" altLang="en-US" sz="2385"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4"/>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10513" y="4381500"/>
            <a:ext cx="12203113" cy="627809"/>
          </a:xfrm>
          <a:prstGeom prst="roundRect">
            <a:avLst>
              <a:gd name="adj" fmla="val 12535"/>
            </a:avLst>
          </a:prstGeom>
          <a:solidFill>
            <a:srgbClr val="076655"/>
          </a:soli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4" name="灯片编号占位符 4"/>
          <p:cNvSpPr>
            <a:spLocks noGrp="1"/>
          </p:cNvSpPr>
          <p:nvPr>
            <p:ph type="sldNum" sz="quarter" idx="12"/>
          </p:nvPr>
        </p:nvSpPr>
        <p:spPr>
          <a:xfrm>
            <a:off x="8611200" y="6356351"/>
            <a:ext cx="2743200" cy="365125"/>
          </a:xfrm>
        </p:spPr>
        <p:txBody>
          <a:bodyPr/>
          <a:lstStyle/>
          <a:p>
            <a:pPr>
              <a:defRPr/>
            </a:pPr>
            <a:fld id="{92482ACF-13B7-4141-A064-0E383F59048D}" type="slidenum">
              <a:rPr lang="zh-CN" altLang="en-US" sz="1600">
                <a:latin typeface="黑体" panose="02010600030101010101" charset="-122"/>
                <a:ea typeface="黑体" panose="02010600030101010101" charset="-122"/>
              </a:rPr>
              <a:t>19</a:t>
            </a:fld>
            <a:endParaRPr lang="zh-CN" altLang="en-US" sz="1600" dirty="0">
              <a:solidFill>
                <a:schemeClr val="tx1"/>
              </a:solidFill>
              <a:latin typeface="黑体" panose="02010600030101010101" charset="-122"/>
              <a:ea typeface="黑体" panose="02010600030101010101" charset="-122"/>
            </a:endParaRPr>
          </a:p>
        </p:txBody>
      </p:sp>
      <p:grpSp>
        <p:nvGrpSpPr>
          <p:cNvPr id="6" name="组合 3"/>
          <p:cNvGrpSpPr/>
          <p:nvPr/>
        </p:nvGrpSpPr>
        <p:grpSpPr bwMode="auto">
          <a:xfrm>
            <a:off x="4328126" y="2146300"/>
            <a:ext cx="3536951" cy="2133600"/>
            <a:chOff x="0" y="0"/>
            <a:chExt cx="3536515" cy="2133600"/>
          </a:xfrm>
        </p:grpSpPr>
        <p:pic>
          <p:nvPicPr>
            <p:cNvPr id="7"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3200" dirty="0">
                <a:solidFill>
                  <a:srgbClr val="FFFFFF"/>
                </a:solidFill>
                <a:latin typeface="黑体" panose="02010600030101010101" charset="-122"/>
                <a:ea typeface="黑体" panose="02010600030101010101" charset="-122"/>
              </a:endParaRPr>
            </a:p>
          </p:txBody>
        </p:sp>
      </p:grpSp>
      <p:grpSp>
        <p:nvGrpSpPr>
          <p:cNvPr id="9" name="组合 2"/>
          <p:cNvGrpSpPr/>
          <p:nvPr/>
        </p:nvGrpSpPr>
        <p:grpSpPr bwMode="auto">
          <a:xfrm>
            <a:off x="873726" y="2146300"/>
            <a:ext cx="3536951" cy="2133600"/>
            <a:chOff x="0" y="0"/>
            <a:chExt cx="3536515" cy="2133600"/>
          </a:xfrm>
        </p:grpSpPr>
        <p:pic>
          <p:nvPicPr>
            <p:cNvPr id="1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3200" dirty="0">
                <a:solidFill>
                  <a:srgbClr val="FFFFFF"/>
                </a:solidFill>
                <a:latin typeface="黑体" panose="02010600030101010101" charset="-122"/>
                <a:ea typeface="黑体" panose="02010600030101010101" charset="-122"/>
              </a:endParaRPr>
            </a:p>
          </p:txBody>
        </p:sp>
      </p:grpSp>
      <p:grpSp>
        <p:nvGrpSpPr>
          <p:cNvPr id="12" name="组合 4"/>
          <p:cNvGrpSpPr/>
          <p:nvPr/>
        </p:nvGrpSpPr>
        <p:grpSpPr bwMode="auto">
          <a:xfrm>
            <a:off x="7782526" y="2146300"/>
            <a:ext cx="3535363" cy="2133600"/>
            <a:chOff x="0" y="0"/>
            <a:chExt cx="3536515" cy="2133600"/>
          </a:xfrm>
        </p:grpSpPr>
        <p:pic>
          <p:nvPicPr>
            <p:cNvPr id="13"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43029" y="255890"/>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3200" dirty="0">
                <a:solidFill>
                  <a:srgbClr val="FFFFFF"/>
                </a:solidFill>
                <a:latin typeface="黑体" panose="02010600030101010101" charset="-122"/>
                <a:ea typeface="黑体" panose="02010600030101010101" charset="-122"/>
              </a:endParaRPr>
            </a:p>
          </p:txBody>
        </p:sp>
      </p:grpSp>
      <p:sp>
        <p:nvSpPr>
          <p:cNvPr id="15" name="矩形 37"/>
          <p:cNvSpPr>
            <a:spLocks noChangeArrowheads="1"/>
          </p:cNvSpPr>
          <p:nvPr/>
        </p:nvSpPr>
        <p:spPr bwMode="auto">
          <a:xfrm>
            <a:off x="1316638" y="1457325"/>
            <a:ext cx="9593263" cy="671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30000"/>
              </a:lnSpc>
              <a:spcBef>
                <a:spcPct val="0"/>
              </a:spcBef>
              <a:buFont typeface="Arial" panose="020B0604020202020204" pitchFamily="34" charset="0"/>
              <a:buNone/>
            </a:pPr>
            <a:r>
              <a:rPr lang="zh-CN" altLang="en-US" sz="1465" dirty="0">
                <a:latin typeface="黑体" panose="02010600030101010101" charset="-122"/>
                <a:ea typeface="黑体" panose="02010600030101010101" charset="-122"/>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16" name="矩形 38"/>
          <p:cNvSpPr>
            <a:spLocks noChangeArrowheads="1"/>
          </p:cNvSpPr>
          <p:nvPr/>
        </p:nvSpPr>
        <p:spPr bwMode="auto">
          <a:xfrm>
            <a:off x="1687319" y="4491039"/>
            <a:ext cx="191135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dirty="0" smtClean="0">
                <a:solidFill>
                  <a:schemeClr val="bg1"/>
                </a:solidFill>
                <a:latin typeface="黑体" panose="02010600030101010101" charset="-122"/>
                <a:ea typeface="黑体" panose="02010600030101010101" charset="-122"/>
                <a:sym typeface="方正兰亭黑_GBK" panose="02000000000000000000" pitchFamily="2" charset="-122"/>
              </a:rPr>
              <a:t>添加项目名称</a:t>
            </a:r>
          </a:p>
        </p:txBody>
      </p:sp>
      <p:sp>
        <p:nvSpPr>
          <p:cNvPr id="17" name="矩形 47"/>
          <p:cNvSpPr>
            <a:spLocks noChangeArrowheads="1"/>
          </p:cNvSpPr>
          <p:nvPr/>
        </p:nvSpPr>
        <p:spPr bwMode="auto">
          <a:xfrm>
            <a:off x="1478563" y="512921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30000"/>
              </a:lnSpc>
              <a:spcBef>
                <a:spcPct val="0"/>
              </a:spcBef>
              <a:buFont typeface="Arial" panose="020B0604020202020204" pitchFamily="34" charset="0"/>
              <a:buNone/>
            </a:pPr>
            <a:r>
              <a:rPr lang="zh-CN" altLang="en-US" sz="1465" dirty="0">
                <a:solidFill>
                  <a:schemeClr val="tx1">
                    <a:lumMod val="85000"/>
                    <a:lumOff val="15000"/>
                  </a:schemeClr>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18" name="矩形 51"/>
          <p:cNvSpPr>
            <a:spLocks noChangeArrowheads="1"/>
          </p:cNvSpPr>
          <p:nvPr/>
        </p:nvSpPr>
        <p:spPr bwMode="auto">
          <a:xfrm>
            <a:off x="5141719" y="4491039"/>
            <a:ext cx="191135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dirty="0" smtClean="0">
                <a:solidFill>
                  <a:schemeClr val="bg1"/>
                </a:solidFill>
                <a:latin typeface="黑体" panose="02010600030101010101" charset="-122"/>
                <a:ea typeface="黑体" panose="02010600030101010101" charset="-122"/>
                <a:sym typeface="方正兰亭黑_GBK" panose="02000000000000000000" pitchFamily="2" charset="-122"/>
              </a:rPr>
              <a:t>添加</a:t>
            </a:r>
            <a:r>
              <a:rPr lang="zh-CN" altLang="en-US" sz="2265" dirty="0">
                <a:solidFill>
                  <a:schemeClr val="bg1"/>
                </a:solidFill>
                <a:latin typeface="黑体" panose="02010600030101010101" charset="-122"/>
                <a:ea typeface="黑体" panose="02010600030101010101" charset="-122"/>
                <a:sym typeface="方正兰亭黑_GBK" panose="02000000000000000000" pitchFamily="2" charset="-122"/>
              </a:rPr>
              <a:t>项目</a:t>
            </a:r>
            <a:r>
              <a:rPr lang="zh-CN" altLang="en-US" sz="2265" dirty="0" smtClean="0">
                <a:solidFill>
                  <a:schemeClr val="bg1"/>
                </a:solidFill>
                <a:latin typeface="黑体" panose="02010600030101010101" charset="-122"/>
                <a:ea typeface="黑体" panose="02010600030101010101" charset="-122"/>
                <a:sym typeface="方正兰亭黑_GBK" panose="02000000000000000000" pitchFamily="2" charset="-122"/>
              </a:rPr>
              <a:t>名称</a:t>
            </a:r>
          </a:p>
        </p:txBody>
      </p:sp>
      <p:sp>
        <p:nvSpPr>
          <p:cNvPr id="19" name="矩形 47"/>
          <p:cNvSpPr>
            <a:spLocks noChangeArrowheads="1"/>
          </p:cNvSpPr>
          <p:nvPr/>
        </p:nvSpPr>
        <p:spPr bwMode="auto">
          <a:xfrm>
            <a:off x="4931376" y="512921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30000"/>
              </a:lnSpc>
              <a:spcBef>
                <a:spcPct val="0"/>
              </a:spcBef>
              <a:buFont typeface="Arial" panose="020B0604020202020204" pitchFamily="34" charset="0"/>
              <a:buNone/>
            </a:pPr>
            <a:r>
              <a:rPr lang="zh-CN" altLang="en-US" sz="1465" dirty="0">
                <a:solidFill>
                  <a:schemeClr val="tx1">
                    <a:lumMod val="85000"/>
                    <a:lumOff val="15000"/>
                  </a:schemeClr>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20" name="矩形 53"/>
          <p:cNvSpPr>
            <a:spLocks noChangeArrowheads="1"/>
          </p:cNvSpPr>
          <p:nvPr/>
        </p:nvSpPr>
        <p:spPr bwMode="auto">
          <a:xfrm>
            <a:off x="8594531" y="4491039"/>
            <a:ext cx="191135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dirty="0" smtClean="0">
                <a:solidFill>
                  <a:schemeClr val="bg1"/>
                </a:solidFill>
                <a:latin typeface="黑体" panose="02010600030101010101" charset="-122"/>
                <a:ea typeface="黑体" panose="02010600030101010101" charset="-122"/>
                <a:sym typeface="方正兰亭黑_GBK" panose="02000000000000000000" pitchFamily="2" charset="-122"/>
              </a:rPr>
              <a:t>添加项目名称</a:t>
            </a:r>
          </a:p>
        </p:txBody>
      </p:sp>
      <p:sp>
        <p:nvSpPr>
          <p:cNvPr id="21" name="矩形 47"/>
          <p:cNvSpPr>
            <a:spLocks noChangeArrowheads="1"/>
          </p:cNvSpPr>
          <p:nvPr/>
        </p:nvSpPr>
        <p:spPr bwMode="auto">
          <a:xfrm>
            <a:off x="8385776" y="5129213"/>
            <a:ext cx="2328863" cy="1253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30000"/>
              </a:lnSpc>
              <a:spcBef>
                <a:spcPct val="0"/>
              </a:spcBef>
              <a:buFont typeface="Arial" panose="020B0604020202020204" pitchFamily="34" charset="0"/>
              <a:buNone/>
            </a:pPr>
            <a:r>
              <a:rPr lang="zh-CN" altLang="en-US" sz="1465" dirty="0">
                <a:solidFill>
                  <a:schemeClr val="tx1">
                    <a:lumMod val="85000"/>
                    <a:lumOff val="15000"/>
                  </a:schemeClr>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cxnSp>
        <p:nvCxnSpPr>
          <p:cNvPr id="2" name="直接连接符 1"/>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500"/>
                            </p:stCondLst>
                            <p:childTnLst>
                              <p:par>
                                <p:cTn id="14" presetID="1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p:tgtEl>
                                          <p:spTgt spid="6"/>
                                        </p:tgtEl>
                                        <p:attrNameLst>
                                          <p:attrName>ppt_y</p:attrName>
                                        </p:attrNameLst>
                                      </p:cBhvr>
                                      <p:tavLst>
                                        <p:tav tm="0">
                                          <p:val>
                                            <p:strVal val="#ppt_y-#ppt_h*1.125000"/>
                                          </p:val>
                                        </p:tav>
                                        <p:tav tm="100000">
                                          <p:val>
                                            <p:strVal val="#ppt_y"/>
                                          </p:val>
                                        </p:tav>
                                      </p:tavLst>
                                    </p:anim>
                                    <p:animEffect>
                                      <p:cBhvr>
                                        <p:cTn id="17" dur="500"/>
                                        <p:tgtEl>
                                          <p:spTgt spid="6"/>
                                        </p:tgtEl>
                                      </p:cBhvr>
                                    </p:animEffect>
                                  </p:childTnLst>
                                </p:cTn>
                              </p:par>
                            </p:childTnLst>
                          </p:cTn>
                        </p:par>
                        <p:par>
                          <p:cTn id="18" fill="hold">
                            <p:stCondLst>
                              <p:cond delay="1000"/>
                            </p:stCondLst>
                            <p:childTnLst>
                              <p:par>
                                <p:cTn id="19" presetID="12" presetClass="entr" presetSubtype="2"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p:tgtEl>
                                          <p:spTgt spid="9"/>
                                        </p:tgtEl>
                                        <p:attrNameLst>
                                          <p:attrName>ppt_x</p:attrName>
                                        </p:attrNameLst>
                                      </p:cBhvr>
                                      <p:tavLst>
                                        <p:tav tm="0">
                                          <p:val>
                                            <p:strVal val="#ppt_x+#ppt_w*1.125000"/>
                                          </p:val>
                                        </p:tav>
                                        <p:tav tm="100000">
                                          <p:val>
                                            <p:strVal val="#ppt_x"/>
                                          </p:val>
                                        </p:tav>
                                      </p:tavLst>
                                    </p:anim>
                                    <p:animEffect>
                                      <p:cBhvr>
                                        <p:cTn id="22" dur="500"/>
                                        <p:tgtEl>
                                          <p:spTgt spid="9"/>
                                        </p:tgtEl>
                                      </p:cBhvr>
                                    </p:animEffect>
                                  </p:childTnLst>
                                </p:cTn>
                              </p:par>
                              <p:par>
                                <p:cTn id="23" presetID="12" presetClass="entr" presetSubtype="8"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p:tgtEl>
                                          <p:spTgt spid="12"/>
                                        </p:tgtEl>
                                        <p:attrNameLst>
                                          <p:attrName>ppt_x</p:attrName>
                                        </p:attrNameLst>
                                      </p:cBhvr>
                                      <p:tavLst>
                                        <p:tav tm="0">
                                          <p:val>
                                            <p:strVal val="#ppt_x-#ppt_w*1.125000"/>
                                          </p:val>
                                        </p:tav>
                                        <p:tav tm="100000">
                                          <p:val>
                                            <p:strVal val="#ppt_x"/>
                                          </p:val>
                                        </p:tav>
                                      </p:tavLst>
                                    </p:anim>
                                    <p:animEffect>
                                      <p:cBhvr>
                                        <p:cTn id="26" dur="500"/>
                                        <p:tgtEl>
                                          <p:spTgt spid="12"/>
                                        </p:tgtEl>
                                      </p:cBhvr>
                                    </p:animEffect>
                                  </p:childTnLst>
                                </p:cTn>
                              </p:par>
                            </p:childTnLst>
                          </p:cTn>
                        </p:par>
                        <p:par>
                          <p:cTn id="27" fill="hold">
                            <p:stCondLst>
                              <p:cond delay="1500"/>
                            </p:stCondLst>
                            <p:childTnLst>
                              <p:par>
                                <p:cTn id="28" presetID="23" presetClass="entr" presetSubtype="16"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childTnLst>
                                </p:cTn>
                              </p:par>
                            </p:childTnLst>
                          </p:cTn>
                        </p:par>
                        <p:par>
                          <p:cTn id="40" fill="hold">
                            <p:stCondLst>
                              <p:cond delay="2000"/>
                            </p:stCondLst>
                            <p:childTnLst>
                              <p:par>
                                <p:cTn id="41" presetID="2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p:cBhvr>
                                        <p:cTn id="43" dur="750"/>
                                        <p:tgtEl>
                                          <p:spTgt spid="19"/>
                                        </p:tgtEl>
                                      </p:cBhvr>
                                    </p:animEffect>
                                  </p:childTnLst>
                                </p:cTn>
                              </p:par>
                              <p:par>
                                <p:cTn id="44" presetID="2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p:cBhvr>
                                        <p:cTn id="46" dur="750"/>
                                        <p:tgtEl>
                                          <p:spTgt spid="17"/>
                                        </p:tgtEl>
                                      </p:cBhvr>
                                    </p:animEffect>
                                  </p:childTnLst>
                                </p:cTn>
                              </p:par>
                              <p:par>
                                <p:cTn id="47" presetID="20"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p:cBhvr>
                                        <p:cTn id="49" dur="750"/>
                                        <p:tgtEl>
                                          <p:spTgt spid="21"/>
                                        </p:tgtEl>
                                      </p:cBhvr>
                                    </p:animEffect>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300"/>
                                        <p:tgtEl>
                                          <p:spTgt spid="2"/>
                                        </p:tgtEl>
                                      </p:cBhvr>
                                    </p:animEffect>
                                  </p:childTnLst>
                                </p:cTn>
                              </p:par>
                            </p:childTnLst>
                          </p:cTn>
                        </p:par>
                        <p:par>
                          <p:cTn id="54" fill="hold">
                            <p:stCondLst>
                              <p:cond delay="3500"/>
                            </p:stCondLst>
                            <p:childTnLst>
                              <p:par>
                                <p:cTn id="55" presetID="22" presetClass="entr" presetSubtype="4" fill="hold" grpId="0" nodeType="afterEffect">
                                  <p:stCondLst>
                                    <p:cond delay="0"/>
                                  </p:stCondLst>
                                  <p:childTnLst>
                                    <p:set>
                                      <p:cBhvr>
                                        <p:cTn id="56" dur="1" fill="hold">
                                          <p:stCondLst>
                                            <p:cond delay="0"/>
                                          </p:stCondLst>
                                        </p:cTn>
                                        <p:tgtEl>
                                          <p:spTgt spid="103"/>
                                        </p:tgtEl>
                                        <p:attrNameLst>
                                          <p:attrName>style.visibility</p:attrName>
                                        </p:attrNameLst>
                                      </p:cBhvr>
                                      <p:to>
                                        <p:strVal val="visible"/>
                                      </p:to>
                                    </p:set>
                                    <p:animEffect transition="in" filter="wipe(down)">
                                      <p:cBhvr>
                                        <p:cTn id="57" dur="300"/>
                                        <p:tgtEl>
                                          <p:spTgt spid="103"/>
                                        </p:tgtEl>
                                      </p:cBhvr>
                                    </p:animEffect>
                                  </p:childTnLst>
                                </p:cTn>
                              </p:par>
                            </p:childTnLst>
                          </p:cTn>
                        </p:par>
                        <p:par>
                          <p:cTn id="58" fill="hold">
                            <p:stCondLst>
                              <p:cond delay="4000"/>
                            </p:stCondLst>
                            <p:childTnLst>
                              <p:par>
                                <p:cTn id="59" presetID="12" presetClass="entr" presetSubtype="8" fill="hold" grpId="0" nodeType="afterEffect">
                                  <p:stCondLst>
                                    <p:cond delay="0"/>
                                  </p:stCondLst>
                                  <p:childTnLst>
                                    <p:set>
                                      <p:cBhvr>
                                        <p:cTn id="60" dur="1" fill="hold">
                                          <p:stCondLst>
                                            <p:cond delay="0"/>
                                          </p:stCondLst>
                                        </p:cTn>
                                        <p:tgtEl>
                                          <p:spTgt spid="94"/>
                                        </p:tgtEl>
                                        <p:attrNameLst>
                                          <p:attrName>style.visibility</p:attrName>
                                        </p:attrNameLst>
                                      </p:cBhvr>
                                      <p:to>
                                        <p:strVal val="visible"/>
                                      </p:to>
                                    </p:set>
                                    <p:anim calcmode="lin" valueType="num">
                                      <p:cBhvr additive="base">
                                        <p:cTn id="61" dur="500"/>
                                        <p:tgtEl>
                                          <p:spTgt spid="94"/>
                                        </p:tgtEl>
                                        <p:attrNameLst>
                                          <p:attrName>ppt_x</p:attrName>
                                        </p:attrNameLst>
                                      </p:cBhvr>
                                      <p:tavLst>
                                        <p:tav tm="0">
                                          <p:val>
                                            <p:strVal val="#ppt_x-#ppt_w*1.125000"/>
                                          </p:val>
                                        </p:tav>
                                        <p:tav tm="100000">
                                          <p:val>
                                            <p:strVal val="#ppt_x"/>
                                          </p:val>
                                        </p:tav>
                                      </p:tavLst>
                                    </p:anim>
                                    <p:animEffect transition="in" filter="wipe(right)">
                                      <p:cBhvr>
                                        <p:cTn id="6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15" grpId="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103" grpId="0" bldLvl="0" animBg="1"/>
      <p:bldP spid="9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6100667" y="4996853"/>
            <a:ext cx="667877" cy="667877"/>
          </a:xfrm>
          <a:prstGeom prst="ellipse">
            <a:avLst/>
          </a:prstGeom>
          <a:solidFill>
            <a:srgbClr val="076655"/>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2" name="椭圆 31"/>
          <p:cNvSpPr/>
          <p:nvPr/>
        </p:nvSpPr>
        <p:spPr>
          <a:xfrm>
            <a:off x="7623774" y="5295935"/>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3" name="椭圆 32"/>
          <p:cNvSpPr/>
          <p:nvPr/>
        </p:nvSpPr>
        <p:spPr>
          <a:xfrm>
            <a:off x="3403618" y="529641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4" name="椭圆 33"/>
          <p:cNvSpPr/>
          <p:nvPr/>
        </p:nvSpPr>
        <p:spPr>
          <a:xfrm>
            <a:off x="3008506" y="5454199"/>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5" name="椭圆 34"/>
          <p:cNvSpPr/>
          <p:nvPr/>
        </p:nvSpPr>
        <p:spPr>
          <a:xfrm>
            <a:off x="8234624" y="5302627"/>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2" name="椭圆 1"/>
          <p:cNvSpPr/>
          <p:nvPr/>
        </p:nvSpPr>
        <p:spPr>
          <a:xfrm>
            <a:off x="4083592" y="5292620"/>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7" name="椭圆 36"/>
          <p:cNvSpPr/>
          <p:nvPr/>
        </p:nvSpPr>
        <p:spPr>
          <a:xfrm>
            <a:off x="8738304" y="5467829"/>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8" name="椭圆 37"/>
          <p:cNvSpPr/>
          <p:nvPr/>
        </p:nvSpPr>
        <p:spPr>
          <a:xfrm>
            <a:off x="5134378" y="5338768"/>
            <a:ext cx="333939" cy="333939"/>
          </a:xfrm>
          <a:prstGeom prst="ellipse">
            <a:avLst/>
          </a:prstGeom>
          <a:solidFill>
            <a:srgbClr val="076655"/>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9" name="椭圆 38"/>
          <p:cNvSpPr/>
          <p:nvPr/>
        </p:nvSpPr>
        <p:spPr>
          <a:xfrm>
            <a:off x="8969908" y="5294225"/>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0" name="椭圆 39"/>
          <p:cNvSpPr/>
          <p:nvPr/>
        </p:nvSpPr>
        <p:spPr>
          <a:xfrm>
            <a:off x="5536008" y="5304965"/>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1" name="椭圆 40"/>
          <p:cNvSpPr/>
          <p:nvPr/>
        </p:nvSpPr>
        <p:spPr>
          <a:xfrm>
            <a:off x="9813590" y="5370480"/>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3" name="椭圆 2"/>
          <p:cNvSpPr/>
          <p:nvPr/>
        </p:nvSpPr>
        <p:spPr>
          <a:xfrm>
            <a:off x="7868255" y="5050888"/>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3" name="椭圆 42"/>
          <p:cNvSpPr/>
          <p:nvPr/>
        </p:nvSpPr>
        <p:spPr>
          <a:xfrm>
            <a:off x="2761079" y="5468208"/>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4" name="椭圆 43"/>
          <p:cNvSpPr/>
          <p:nvPr/>
        </p:nvSpPr>
        <p:spPr>
          <a:xfrm>
            <a:off x="6009074" y="5099017"/>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 name="椭圆 3"/>
          <p:cNvSpPr/>
          <p:nvPr/>
        </p:nvSpPr>
        <p:spPr>
          <a:xfrm>
            <a:off x="4275308" y="5221480"/>
            <a:ext cx="429535" cy="429535"/>
          </a:xfrm>
          <a:prstGeom prst="ellipse">
            <a:avLst/>
          </a:prstGeom>
          <a:solidFill>
            <a:srgbClr val="076655"/>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6" name="椭圆 45"/>
          <p:cNvSpPr/>
          <p:nvPr/>
        </p:nvSpPr>
        <p:spPr>
          <a:xfrm>
            <a:off x="6768544" y="5291796"/>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7" name="椭圆 46"/>
          <p:cNvSpPr/>
          <p:nvPr/>
        </p:nvSpPr>
        <p:spPr>
          <a:xfrm>
            <a:off x="1609756" y="5296240"/>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5" name="椭圆 4"/>
          <p:cNvSpPr/>
          <p:nvPr/>
        </p:nvSpPr>
        <p:spPr>
          <a:xfrm>
            <a:off x="1229476" y="5471216"/>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49" name="椭圆 48"/>
          <p:cNvSpPr/>
          <p:nvPr/>
        </p:nvSpPr>
        <p:spPr>
          <a:xfrm>
            <a:off x="3697066" y="5051879"/>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50" name="椭圆 49"/>
          <p:cNvSpPr/>
          <p:nvPr/>
        </p:nvSpPr>
        <p:spPr>
          <a:xfrm>
            <a:off x="2254792" y="5366991"/>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6" name="椭圆 5"/>
          <p:cNvSpPr/>
          <p:nvPr/>
        </p:nvSpPr>
        <p:spPr>
          <a:xfrm>
            <a:off x="8258587" y="5108611"/>
            <a:ext cx="183185" cy="183185"/>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52" name="椭圆 51"/>
          <p:cNvSpPr/>
          <p:nvPr/>
        </p:nvSpPr>
        <p:spPr>
          <a:xfrm>
            <a:off x="10307880" y="5283848"/>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nvGrpSpPr>
          <p:cNvPr id="60" name="组合 59"/>
          <p:cNvGrpSpPr/>
          <p:nvPr/>
        </p:nvGrpSpPr>
        <p:grpSpPr>
          <a:xfrm>
            <a:off x="1686504" y="1536700"/>
            <a:ext cx="9129713" cy="3727451"/>
            <a:chOff x="1264428" y="1152525"/>
            <a:chExt cx="6847285" cy="2795588"/>
          </a:xfrm>
        </p:grpSpPr>
        <p:sp>
          <p:nvSpPr>
            <p:cNvPr id="8" name="圆角矩形 7"/>
            <p:cNvSpPr/>
            <p:nvPr/>
          </p:nvSpPr>
          <p:spPr bwMode="auto">
            <a:xfrm>
              <a:off x="1264428" y="1152525"/>
              <a:ext cx="6847285" cy="2795588"/>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en-US" sz="2400"/>
            </a:p>
          </p:txBody>
        </p:sp>
        <p:sp>
          <p:nvSpPr>
            <p:cNvPr id="9" name="圆角矩形 8"/>
            <p:cNvSpPr/>
            <p:nvPr/>
          </p:nvSpPr>
          <p:spPr bwMode="auto">
            <a:xfrm>
              <a:off x="1473978" y="1362076"/>
              <a:ext cx="6428185" cy="2306241"/>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en-US" sz="2400"/>
            </a:p>
          </p:txBody>
        </p:sp>
      </p:grpSp>
      <p:sp>
        <p:nvSpPr>
          <p:cNvPr id="10" name="TextBox 28"/>
          <p:cNvSpPr txBox="1"/>
          <p:nvPr/>
        </p:nvSpPr>
        <p:spPr bwMode="auto">
          <a:xfrm>
            <a:off x="2076119" y="3034396"/>
            <a:ext cx="2236788" cy="867410"/>
          </a:xfrm>
          <a:prstGeom prst="rect">
            <a:avLst/>
          </a:prstGeom>
          <a:noFill/>
        </p:spPr>
        <p:txBody>
          <a:bodyPr wrap="squar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80000"/>
              </a:lnSpc>
              <a:spcBef>
                <a:spcPts val="0"/>
              </a:spcBef>
              <a:spcAft>
                <a:spcPts val="0"/>
              </a:spcAft>
              <a:defRPr/>
            </a:pPr>
            <a:r>
              <a:rPr lang="zh-CN" altLang="en-US" sz="5335" b="1" kern="0" dirty="0" smtClean="0">
                <a:ln w="18415" cmpd="sng">
                  <a:noFill/>
                  <a:prstDash val="solid"/>
                </a:ln>
                <a:solidFill>
                  <a:srgbClr val="076655"/>
                </a:solidFill>
                <a:latin typeface="方正大黑简体" panose="02010601030101010101" pitchFamily="2" charset="-122"/>
                <a:ea typeface="方正大黑简体" panose="02010601030101010101" pitchFamily="2" charset="-122"/>
              </a:rPr>
              <a:t>前言</a:t>
            </a:r>
          </a:p>
        </p:txBody>
      </p:sp>
      <p:cxnSp>
        <p:nvCxnSpPr>
          <p:cNvPr id="12" name="直接连接符 11"/>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863107" y="32292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14" name="TextBox 13"/>
          <p:cNvSpPr txBox="1"/>
          <p:nvPr/>
        </p:nvSpPr>
        <p:spPr>
          <a:xfrm>
            <a:off x="1212543" y="275107"/>
            <a:ext cx="937260" cy="497840"/>
          </a:xfrm>
          <a:prstGeom prst="rect">
            <a:avLst/>
          </a:prstGeom>
          <a:noFill/>
        </p:spPr>
        <p:txBody>
          <a:bodyPr wrap="none" rtlCol="0">
            <a:spAutoFit/>
          </a:bodyPr>
          <a:lstStyle/>
          <a:p>
            <a:r>
              <a:rPr lang="zh-CN" altLang="en-US" sz="2665" spc="300" dirty="0" smtClean="0">
                <a:latin typeface="黑体" panose="02010600030101010101" charset="-122"/>
                <a:ea typeface="黑体" panose="02010600030101010101" charset="-122"/>
              </a:rPr>
              <a:t>前言</a:t>
            </a:r>
            <a:endParaRPr lang="zh-CN" altLang="en-US" sz="2665" spc="300" dirty="0">
              <a:latin typeface="黑体" panose="02010600030101010101" charset="-122"/>
              <a:ea typeface="黑体" panose="02010600030101010101" charset="-122"/>
            </a:endParaRPr>
          </a:p>
        </p:txBody>
      </p:sp>
      <p:sp>
        <p:nvSpPr>
          <p:cNvPr id="17" name="TextBox 16"/>
          <p:cNvSpPr txBox="1"/>
          <p:nvPr/>
        </p:nvSpPr>
        <p:spPr>
          <a:xfrm>
            <a:off x="4312907" y="2407888"/>
            <a:ext cx="5394959" cy="1798320"/>
          </a:xfrm>
          <a:prstGeom prst="rect">
            <a:avLst/>
          </a:prstGeom>
          <a:noFill/>
        </p:spPr>
        <p:txBody>
          <a:bodyPr wrap="square" rtlCol="0">
            <a:spAutoFit/>
          </a:bodyPr>
          <a:lstStyle/>
          <a:p>
            <a:r>
              <a:rPr lang="en-US" altLang="zh-CN" sz="1865" dirty="0">
                <a:solidFill>
                  <a:schemeClr val="tx1"/>
                </a:solidFill>
                <a:latin typeface="微软雅黑" panose="020B0503020204020204" pitchFamily="34" charset="-122"/>
                <a:ea typeface="微软雅黑" panose="020B0503020204020204" pitchFamily="34" charset="-122"/>
              </a:rPr>
              <a:t>    </a:t>
            </a:r>
            <a:r>
              <a:rPr lang="zh-CN" altLang="en-US" sz="1865" dirty="0">
                <a:solidFill>
                  <a:schemeClr val="tx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865" dirty="0" smtClean="0">
                <a:solidFill>
                  <a:schemeClr val="tx1"/>
                </a:solidFill>
                <a:latin typeface="微软雅黑" panose="020B0503020204020204" pitchFamily="34" charset="-122"/>
                <a:ea typeface="微软雅黑" panose="020B0503020204020204" pitchFamily="34" charset="-122"/>
              </a:rPr>
              <a:t>。您</a:t>
            </a:r>
            <a:r>
              <a:rPr lang="zh-CN" altLang="en-US" sz="1865" dirty="0">
                <a:solidFill>
                  <a:schemeClr val="tx1"/>
                </a:solidFill>
                <a:latin typeface="微软雅黑" panose="020B0503020204020204" pitchFamily="34" charset="-122"/>
                <a:ea typeface="微软雅黑" panose="020B0503020204020204" pitchFamily="34" charset="-122"/>
              </a:rPr>
              <a:t>的内容打在这里，或者通过复制您的文本后，在此框中选择粘贴，并选择只保留文字</a:t>
            </a:r>
            <a:r>
              <a:rPr lang="zh-CN" altLang="en-US" sz="1865" dirty="0" smtClean="0">
                <a:solidFill>
                  <a:schemeClr val="tx1"/>
                </a:solidFill>
                <a:latin typeface="微软雅黑" panose="020B0503020204020204" pitchFamily="34" charset="-122"/>
                <a:ea typeface="微软雅黑" panose="020B0503020204020204" pitchFamily="34" charset="-122"/>
              </a:rPr>
              <a:t>。</a:t>
            </a:r>
          </a:p>
        </p:txBody>
      </p:sp>
      <p:sp>
        <p:nvSpPr>
          <p:cNvPr id="7" name="矩形 1"/>
          <p:cNvSpPr/>
          <p:nvPr/>
        </p:nvSpPr>
        <p:spPr>
          <a:xfrm>
            <a:off x="1767540" y="1308100"/>
            <a:ext cx="2087309" cy="279400"/>
          </a:xfrm>
          <a:custGeom>
            <a:avLst/>
            <a:gdLst>
              <a:gd name="connsiteX0" fmla="*/ 0 w 1565482"/>
              <a:gd name="connsiteY0" fmla="*/ 0 h 247650"/>
              <a:gd name="connsiteX1" fmla="*/ 15654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 name="connsiteX0-1" fmla="*/ 0 w 1565482"/>
              <a:gd name="connsiteY0-2" fmla="*/ 0 h 247650"/>
              <a:gd name="connsiteX1-3" fmla="*/ 1298782 w 1565482"/>
              <a:gd name="connsiteY1-4" fmla="*/ 0 h 247650"/>
              <a:gd name="connsiteX2-5" fmla="*/ 1565482 w 1565482"/>
              <a:gd name="connsiteY2-6" fmla="*/ 247650 h 247650"/>
              <a:gd name="connsiteX3-7" fmla="*/ 0 w 1565482"/>
              <a:gd name="connsiteY3-8" fmla="*/ 247650 h 247650"/>
              <a:gd name="connsiteX4-9" fmla="*/ 0 w 1565482"/>
              <a:gd name="connsiteY4-10" fmla="*/ 0 h 2476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65482" h="247650">
                <a:moveTo>
                  <a:pt x="0" y="0"/>
                </a:moveTo>
                <a:lnTo>
                  <a:pt x="1298782" y="0"/>
                </a:lnTo>
                <a:lnTo>
                  <a:pt x="1565482" y="247650"/>
                </a:lnTo>
                <a:lnTo>
                  <a:pt x="0" y="24765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11" name="矩形 2"/>
          <p:cNvSpPr/>
          <p:nvPr/>
        </p:nvSpPr>
        <p:spPr>
          <a:xfrm>
            <a:off x="1665423" y="1320800"/>
            <a:ext cx="1827677" cy="1371600"/>
          </a:xfrm>
          <a:custGeom>
            <a:avLst/>
            <a:gdLst>
              <a:gd name="connsiteX0" fmla="*/ 0 w 1323133"/>
              <a:gd name="connsiteY0" fmla="*/ 0 h 1198669"/>
              <a:gd name="connsiteX1" fmla="*/ 1323133 w 1323133"/>
              <a:gd name="connsiteY1" fmla="*/ 0 h 1198669"/>
              <a:gd name="connsiteX2" fmla="*/ 1323133 w 1323133"/>
              <a:gd name="connsiteY2" fmla="*/ 1198669 h 1198669"/>
              <a:gd name="connsiteX3" fmla="*/ 0 w 1323133"/>
              <a:gd name="connsiteY3" fmla="*/ 1198669 h 1198669"/>
              <a:gd name="connsiteX4" fmla="*/ 0 w 1323133"/>
              <a:gd name="connsiteY4" fmla="*/ 0 h 1198669"/>
              <a:gd name="connsiteX0-1" fmla="*/ 0 w 1323133"/>
              <a:gd name="connsiteY0-2" fmla="*/ 0 h 1198669"/>
              <a:gd name="connsiteX1-3" fmla="*/ 1323133 w 1323133"/>
              <a:gd name="connsiteY1-4" fmla="*/ 0 h 1198669"/>
              <a:gd name="connsiteX2-5" fmla="*/ 1085008 w 1323133"/>
              <a:gd name="connsiteY2-6" fmla="*/ 817669 h 1198669"/>
              <a:gd name="connsiteX3-7" fmla="*/ 0 w 1323133"/>
              <a:gd name="connsiteY3-8" fmla="*/ 1198669 h 1198669"/>
              <a:gd name="connsiteX4-9" fmla="*/ 0 w 1323133"/>
              <a:gd name="connsiteY4-10" fmla="*/ 0 h 1198669"/>
              <a:gd name="connsiteX0-11" fmla="*/ 47625 w 1370758"/>
              <a:gd name="connsiteY0-12" fmla="*/ 0 h 827194"/>
              <a:gd name="connsiteX1-13" fmla="*/ 1370758 w 1370758"/>
              <a:gd name="connsiteY1-14" fmla="*/ 0 h 827194"/>
              <a:gd name="connsiteX2-15" fmla="*/ 1132633 w 1370758"/>
              <a:gd name="connsiteY2-16" fmla="*/ 817669 h 827194"/>
              <a:gd name="connsiteX3-17" fmla="*/ 0 w 1370758"/>
              <a:gd name="connsiteY3-18" fmla="*/ 827194 h 827194"/>
              <a:gd name="connsiteX4-19" fmla="*/ 47625 w 1370758"/>
              <a:gd name="connsiteY4-20" fmla="*/ 0 h 827194"/>
              <a:gd name="connsiteX0-21" fmla="*/ 47625 w 1370758"/>
              <a:gd name="connsiteY0-22" fmla="*/ 0 h 836719"/>
              <a:gd name="connsiteX1-23" fmla="*/ 1370758 w 1370758"/>
              <a:gd name="connsiteY1-24" fmla="*/ 0 h 836719"/>
              <a:gd name="connsiteX2-25" fmla="*/ 875458 w 1370758"/>
              <a:gd name="connsiteY2-26" fmla="*/ 836719 h 836719"/>
              <a:gd name="connsiteX3-27" fmla="*/ 0 w 1370758"/>
              <a:gd name="connsiteY3-28" fmla="*/ 827194 h 836719"/>
              <a:gd name="connsiteX4-29" fmla="*/ 47625 w 1370758"/>
              <a:gd name="connsiteY4-30" fmla="*/ 0 h 83671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70758" h="836719">
                <a:moveTo>
                  <a:pt x="47625" y="0"/>
                </a:moveTo>
                <a:lnTo>
                  <a:pt x="1370758" y="0"/>
                </a:lnTo>
                <a:lnTo>
                  <a:pt x="875458" y="836719"/>
                </a:lnTo>
                <a:lnTo>
                  <a:pt x="0" y="827194"/>
                </a:lnTo>
                <a:lnTo>
                  <a:pt x="47625" y="0"/>
                </a:lnTo>
                <a:close/>
              </a:path>
            </a:pathLst>
          </a:custGeom>
          <a:solidFill>
            <a:srgbClr val="076655"/>
          </a:solidFill>
          <a:ln>
            <a:noFill/>
          </a:ln>
          <a:effectLst>
            <a:outerShdw blurRad="63500" dist="63500" sx="102000" sy="102000" algn="ctr" rotWithShape="0">
              <a:prstClr val="black">
                <a:alpha val="6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300"/>
                                        <p:tgtEl>
                                          <p:spTgt spid="13"/>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ppt_x</p:attrName>
                                        </p:attrNameLst>
                                      </p:cBhvr>
                                      <p:tavLst>
                                        <p:tav tm="0">
                                          <p:val>
                                            <p:strVal val="#ppt_x-#ppt_w*1.125000"/>
                                          </p:val>
                                        </p:tav>
                                        <p:tav tm="100000">
                                          <p:val>
                                            <p:strVal val="#ppt_x"/>
                                          </p:val>
                                        </p:tav>
                                      </p:tavLst>
                                    </p:anim>
                                    <p:animEffect transition="in" filter="wipe(right)">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barn(outVertical)">
                                      <p:cBhvr>
                                        <p:cTn id="21" dur="500"/>
                                        <p:tgtEl>
                                          <p:spTgt spid="6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16" presetClass="entr" presetSubtype="21"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arn(inVertical)">
                                      <p:cBhvr>
                                        <p:cTn id="42" dur="500"/>
                                        <p:tgtEl>
                                          <p:spTgt spid="17"/>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par>
                                <p:cTn id="49" presetID="53" presetClass="entr" presetSubtype="16" fill="hold" grpId="0" nodeType="withEffect">
                                  <p:stCondLst>
                                    <p:cond delay="40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ppt_w</p:attrName>
                                        </p:attrNameLst>
                                      </p:cBhvr>
                                      <p:tavLst>
                                        <p:tav tm="0">
                                          <p:val>
                                            <p:fltVal val="0"/>
                                          </p:val>
                                        </p:tav>
                                        <p:tav tm="100000">
                                          <p:val>
                                            <p:strVal val="#ppt_w"/>
                                          </p:val>
                                        </p:tav>
                                      </p:tavLst>
                                    </p:anim>
                                    <p:anim calcmode="lin" valueType="num">
                                      <p:cBhvr>
                                        <p:cTn id="57" dur="500" fill="hold"/>
                                        <p:tgtEl>
                                          <p:spTgt spid="33"/>
                                        </p:tgtEl>
                                        <p:attrNameLst>
                                          <p:attrName>ppt_h</p:attrName>
                                        </p:attrNameLst>
                                      </p:cBhvr>
                                      <p:tavLst>
                                        <p:tav tm="0">
                                          <p:val>
                                            <p:fltVal val="0"/>
                                          </p:val>
                                        </p:tav>
                                        <p:tav tm="100000">
                                          <p:val>
                                            <p:strVal val="#ppt_h"/>
                                          </p:val>
                                        </p:tav>
                                      </p:tavLst>
                                    </p:anim>
                                    <p:animEffect transition="in" filter="fade">
                                      <p:cBhvr>
                                        <p:cTn id="58" dur="500"/>
                                        <p:tgtEl>
                                          <p:spTgt spid="3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35"/>
                                        </p:tgtEl>
                                        <p:attrNameLst>
                                          <p:attrName>style.visibility</p:attrName>
                                        </p:attrNameLst>
                                      </p:cBhvr>
                                      <p:to>
                                        <p:strVal val="visible"/>
                                      </p:to>
                                    </p:set>
                                    <p:anim calcmode="lin" valueType="num">
                                      <p:cBhvr>
                                        <p:cTn id="66" dur="500" fill="hold"/>
                                        <p:tgtEl>
                                          <p:spTgt spid="35"/>
                                        </p:tgtEl>
                                        <p:attrNameLst>
                                          <p:attrName>ppt_w</p:attrName>
                                        </p:attrNameLst>
                                      </p:cBhvr>
                                      <p:tavLst>
                                        <p:tav tm="0">
                                          <p:val>
                                            <p:fltVal val="0"/>
                                          </p:val>
                                        </p:tav>
                                        <p:tav tm="100000">
                                          <p:val>
                                            <p:strVal val="#ppt_w"/>
                                          </p:val>
                                        </p:tav>
                                      </p:tavLst>
                                    </p:anim>
                                    <p:anim calcmode="lin" valueType="num">
                                      <p:cBhvr>
                                        <p:cTn id="67" dur="500" fill="hold"/>
                                        <p:tgtEl>
                                          <p:spTgt spid="35"/>
                                        </p:tgtEl>
                                        <p:attrNameLst>
                                          <p:attrName>ppt_h</p:attrName>
                                        </p:attrNameLst>
                                      </p:cBhvr>
                                      <p:tavLst>
                                        <p:tav tm="0">
                                          <p:val>
                                            <p:fltVal val="0"/>
                                          </p:val>
                                        </p:tav>
                                        <p:tav tm="100000">
                                          <p:val>
                                            <p:strVal val="#ppt_h"/>
                                          </p:val>
                                        </p:tav>
                                      </p:tavLst>
                                    </p:anim>
                                    <p:animEffect transition="in" filter="fade">
                                      <p:cBhvr>
                                        <p:cTn id="68" dur="500"/>
                                        <p:tgtEl>
                                          <p:spTgt spid="35"/>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
                                        </p:tgtEl>
                                        <p:attrNameLst>
                                          <p:attrName>style.visibility</p:attrName>
                                        </p:attrNameLst>
                                      </p:cBhvr>
                                      <p:to>
                                        <p:strVal val="visible"/>
                                      </p:to>
                                    </p:set>
                                    <p:anim calcmode="lin" valueType="num">
                                      <p:cBhvr>
                                        <p:cTn id="71" dur="500" fill="hold"/>
                                        <p:tgtEl>
                                          <p:spTgt spid="2"/>
                                        </p:tgtEl>
                                        <p:attrNameLst>
                                          <p:attrName>ppt_w</p:attrName>
                                        </p:attrNameLst>
                                      </p:cBhvr>
                                      <p:tavLst>
                                        <p:tav tm="0">
                                          <p:val>
                                            <p:fltVal val="0"/>
                                          </p:val>
                                        </p:tav>
                                        <p:tav tm="100000">
                                          <p:val>
                                            <p:strVal val="#ppt_w"/>
                                          </p:val>
                                        </p:tav>
                                      </p:tavLst>
                                    </p:anim>
                                    <p:anim calcmode="lin" valueType="num">
                                      <p:cBhvr>
                                        <p:cTn id="72" dur="500" fill="hold"/>
                                        <p:tgtEl>
                                          <p:spTgt spid="2"/>
                                        </p:tgtEl>
                                        <p:attrNameLst>
                                          <p:attrName>ppt_h</p:attrName>
                                        </p:attrNameLst>
                                      </p:cBhvr>
                                      <p:tavLst>
                                        <p:tav tm="0">
                                          <p:val>
                                            <p:fltVal val="0"/>
                                          </p:val>
                                        </p:tav>
                                        <p:tav tm="100000">
                                          <p:val>
                                            <p:strVal val="#ppt_h"/>
                                          </p:val>
                                        </p:tav>
                                      </p:tavLst>
                                    </p:anim>
                                    <p:animEffect transition="in" filter="fade">
                                      <p:cBhvr>
                                        <p:cTn id="73" dur="500"/>
                                        <p:tgtEl>
                                          <p:spTgt spid="2"/>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37"/>
                                        </p:tgtEl>
                                        <p:attrNameLst>
                                          <p:attrName>style.visibility</p:attrName>
                                        </p:attrNameLst>
                                      </p:cBhvr>
                                      <p:to>
                                        <p:strVal val="visible"/>
                                      </p:to>
                                    </p:set>
                                    <p:anim calcmode="lin" valueType="num">
                                      <p:cBhvr>
                                        <p:cTn id="76" dur="500" fill="hold"/>
                                        <p:tgtEl>
                                          <p:spTgt spid="37"/>
                                        </p:tgtEl>
                                        <p:attrNameLst>
                                          <p:attrName>ppt_w</p:attrName>
                                        </p:attrNameLst>
                                      </p:cBhvr>
                                      <p:tavLst>
                                        <p:tav tm="0">
                                          <p:val>
                                            <p:fltVal val="0"/>
                                          </p:val>
                                        </p:tav>
                                        <p:tav tm="100000">
                                          <p:val>
                                            <p:strVal val="#ppt_w"/>
                                          </p:val>
                                        </p:tav>
                                      </p:tavLst>
                                    </p:anim>
                                    <p:anim calcmode="lin" valueType="num">
                                      <p:cBhvr>
                                        <p:cTn id="77" dur="500" fill="hold"/>
                                        <p:tgtEl>
                                          <p:spTgt spid="37"/>
                                        </p:tgtEl>
                                        <p:attrNameLst>
                                          <p:attrName>ppt_h</p:attrName>
                                        </p:attrNameLst>
                                      </p:cBhvr>
                                      <p:tavLst>
                                        <p:tav tm="0">
                                          <p:val>
                                            <p:fltVal val="0"/>
                                          </p:val>
                                        </p:tav>
                                        <p:tav tm="100000">
                                          <p:val>
                                            <p:strVal val="#ppt_h"/>
                                          </p:val>
                                        </p:tav>
                                      </p:tavLst>
                                    </p:anim>
                                    <p:animEffect transition="in" filter="fade">
                                      <p:cBhvr>
                                        <p:cTn id="78" dur="500"/>
                                        <p:tgtEl>
                                          <p:spTgt spid="37"/>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p:cTn id="81" dur="500" fill="hold"/>
                                        <p:tgtEl>
                                          <p:spTgt spid="38"/>
                                        </p:tgtEl>
                                        <p:attrNameLst>
                                          <p:attrName>ppt_w</p:attrName>
                                        </p:attrNameLst>
                                      </p:cBhvr>
                                      <p:tavLst>
                                        <p:tav tm="0">
                                          <p:val>
                                            <p:fltVal val="0"/>
                                          </p:val>
                                        </p:tav>
                                        <p:tav tm="100000">
                                          <p:val>
                                            <p:strVal val="#ppt_w"/>
                                          </p:val>
                                        </p:tav>
                                      </p:tavLst>
                                    </p:anim>
                                    <p:anim calcmode="lin" valueType="num">
                                      <p:cBhvr>
                                        <p:cTn id="82" dur="500" fill="hold"/>
                                        <p:tgtEl>
                                          <p:spTgt spid="38"/>
                                        </p:tgtEl>
                                        <p:attrNameLst>
                                          <p:attrName>ppt_h</p:attrName>
                                        </p:attrNameLst>
                                      </p:cBhvr>
                                      <p:tavLst>
                                        <p:tav tm="0">
                                          <p:val>
                                            <p:fltVal val="0"/>
                                          </p:val>
                                        </p:tav>
                                        <p:tav tm="100000">
                                          <p:val>
                                            <p:strVal val="#ppt_h"/>
                                          </p:val>
                                        </p:tav>
                                      </p:tavLst>
                                    </p:anim>
                                    <p:animEffect transition="in" filter="fade">
                                      <p:cBhvr>
                                        <p:cTn id="83" dur="500"/>
                                        <p:tgtEl>
                                          <p:spTgt spid="38"/>
                                        </p:tgtEl>
                                      </p:cBhvr>
                                    </p:animEffect>
                                  </p:childTnLst>
                                </p:cTn>
                              </p:par>
                              <p:par>
                                <p:cTn id="84" presetID="53" presetClass="entr" presetSubtype="16" fill="hold" grpId="0" nodeType="withEffect">
                                  <p:stCondLst>
                                    <p:cond delay="4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Effect transition="in" filter="fade">
                                      <p:cBhvr>
                                        <p:cTn id="93" dur="500"/>
                                        <p:tgtEl>
                                          <p:spTgt spid="40"/>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grpId="0" nodeType="withEffect">
                                  <p:stCondLst>
                                    <p:cond delay="400"/>
                                  </p:stCondLst>
                                  <p:childTnLst>
                                    <p:set>
                                      <p:cBhvr>
                                        <p:cTn id="100" dur="1" fill="hold">
                                          <p:stCondLst>
                                            <p:cond delay="0"/>
                                          </p:stCondLst>
                                        </p:cTn>
                                        <p:tgtEl>
                                          <p:spTgt spid="3"/>
                                        </p:tgtEl>
                                        <p:attrNameLst>
                                          <p:attrName>style.visibility</p:attrName>
                                        </p:attrNameLst>
                                      </p:cBhvr>
                                      <p:to>
                                        <p:strVal val="visible"/>
                                      </p:to>
                                    </p:set>
                                    <p:anim calcmode="lin" valueType="num">
                                      <p:cBhvr>
                                        <p:cTn id="101" dur="500" fill="hold"/>
                                        <p:tgtEl>
                                          <p:spTgt spid="3"/>
                                        </p:tgtEl>
                                        <p:attrNameLst>
                                          <p:attrName>ppt_w</p:attrName>
                                        </p:attrNameLst>
                                      </p:cBhvr>
                                      <p:tavLst>
                                        <p:tav tm="0">
                                          <p:val>
                                            <p:fltVal val="0"/>
                                          </p:val>
                                        </p:tav>
                                        <p:tav tm="100000">
                                          <p:val>
                                            <p:strVal val="#ppt_w"/>
                                          </p:val>
                                        </p:tav>
                                      </p:tavLst>
                                    </p:anim>
                                    <p:anim calcmode="lin" valueType="num">
                                      <p:cBhvr>
                                        <p:cTn id="102" dur="500" fill="hold"/>
                                        <p:tgtEl>
                                          <p:spTgt spid="3"/>
                                        </p:tgtEl>
                                        <p:attrNameLst>
                                          <p:attrName>ppt_h</p:attrName>
                                        </p:attrNameLst>
                                      </p:cBhvr>
                                      <p:tavLst>
                                        <p:tav tm="0">
                                          <p:val>
                                            <p:fltVal val="0"/>
                                          </p:val>
                                        </p:tav>
                                        <p:tav tm="100000">
                                          <p:val>
                                            <p:strVal val="#ppt_h"/>
                                          </p:val>
                                        </p:tav>
                                      </p:tavLst>
                                    </p:anim>
                                    <p:animEffect transition="in" filter="fade">
                                      <p:cBhvr>
                                        <p:cTn id="103" dur="500"/>
                                        <p:tgtEl>
                                          <p:spTgt spid="3"/>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3"/>
                                        </p:tgtEl>
                                        <p:attrNameLst>
                                          <p:attrName>style.visibility</p:attrName>
                                        </p:attrNameLst>
                                      </p:cBhvr>
                                      <p:to>
                                        <p:strVal val="visible"/>
                                      </p:to>
                                    </p:set>
                                    <p:anim calcmode="lin" valueType="num">
                                      <p:cBhvr>
                                        <p:cTn id="106" dur="500" fill="hold"/>
                                        <p:tgtEl>
                                          <p:spTgt spid="43"/>
                                        </p:tgtEl>
                                        <p:attrNameLst>
                                          <p:attrName>ppt_w</p:attrName>
                                        </p:attrNameLst>
                                      </p:cBhvr>
                                      <p:tavLst>
                                        <p:tav tm="0">
                                          <p:val>
                                            <p:fltVal val="0"/>
                                          </p:val>
                                        </p:tav>
                                        <p:tav tm="100000">
                                          <p:val>
                                            <p:strVal val="#ppt_w"/>
                                          </p:val>
                                        </p:tav>
                                      </p:tavLst>
                                    </p:anim>
                                    <p:anim calcmode="lin" valueType="num">
                                      <p:cBhvr>
                                        <p:cTn id="107" dur="500" fill="hold"/>
                                        <p:tgtEl>
                                          <p:spTgt spid="43"/>
                                        </p:tgtEl>
                                        <p:attrNameLst>
                                          <p:attrName>ppt_h</p:attrName>
                                        </p:attrNameLst>
                                      </p:cBhvr>
                                      <p:tavLst>
                                        <p:tav tm="0">
                                          <p:val>
                                            <p:fltVal val="0"/>
                                          </p:val>
                                        </p:tav>
                                        <p:tav tm="100000">
                                          <p:val>
                                            <p:strVal val="#ppt_h"/>
                                          </p:val>
                                        </p:tav>
                                      </p:tavLst>
                                    </p:anim>
                                    <p:animEffect transition="in" filter="fade">
                                      <p:cBhvr>
                                        <p:cTn id="108" dur="500"/>
                                        <p:tgtEl>
                                          <p:spTgt spid="43"/>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4"/>
                                        </p:tgtEl>
                                        <p:attrNameLst>
                                          <p:attrName>style.visibility</p:attrName>
                                        </p:attrNameLst>
                                      </p:cBhvr>
                                      <p:to>
                                        <p:strVal val="visible"/>
                                      </p:to>
                                    </p:set>
                                    <p:anim calcmode="lin" valueType="num">
                                      <p:cBhvr>
                                        <p:cTn id="111" dur="500" fill="hold"/>
                                        <p:tgtEl>
                                          <p:spTgt spid="44"/>
                                        </p:tgtEl>
                                        <p:attrNameLst>
                                          <p:attrName>ppt_w</p:attrName>
                                        </p:attrNameLst>
                                      </p:cBhvr>
                                      <p:tavLst>
                                        <p:tav tm="0">
                                          <p:val>
                                            <p:fltVal val="0"/>
                                          </p:val>
                                        </p:tav>
                                        <p:tav tm="100000">
                                          <p:val>
                                            <p:strVal val="#ppt_w"/>
                                          </p:val>
                                        </p:tav>
                                      </p:tavLst>
                                    </p:anim>
                                    <p:anim calcmode="lin" valueType="num">
                                      <p:cBhvr>
                                        <p:cTn id="112" dur="500" fill="hold"/>
                                        <p:tgtEl>
                                          <p:spTgt spid="44"/>
                                        </p:tgtEl>
                                        <p:attrNameLst>
                                          <p:attrName>ppt_h</p:attrName>
                                        </p:attrNameLst>
                                      </p:cBhvr>
                                      <p:tavLst>
                                        <p:tav tm="0">
                                          <p:val>
                                            <p:fltVal val="0"/>
                                          </p:val>
                                        </p:tav>
                                        <p:tav tm="100000">
                                          <p:val>
                                            <p:strVal val="#ppt_h"/>
                                          </p:val>
                                        </p:tav>
                                      </p:tavLst>
                                    </p:anim>
                                    <p:animEffect transition="in" filter="fade">
                                      <p:cBhvr>
                                        <p:cTn id="113" dur="500"/>
                                        <p:tgtEl>
                                          <p:spTgt spid="44"/>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4"/>
                                        </p:tgtEl>
                                        <p:attrNameLst>
                                          <p:attrName>style.visibility</p:attrName>
                                        </p:attrNameLst>
                                      </p:cBhvr>
                                      <p:to>
                                        <p:strVal val="visible"/>
                                      </p:to>
                                    </p:set>
                                    <p:anim calcmode="lin" valueType="num">
                                      <p:cBhvr>
                                        <p:cTn id="116" dur="500" fill="hold"/>
                                        <p:tgtEl>
                                          <p:spTgt spid="4"/>
                                        </p:tgtEl>
                                        <p:attrNameLst>
                                          <p:attrName>ppt_w</p:attrName>
                                        </p:attrNameLst>
                                      </p:cBhvr>
                                      <p:tavLst>
                                        <p:tav tm="0">
                                          <p:val>
                                            <p:fltVal val="0"/>
                                          </p:val>
                                        </p:tav>
                                        <p:tav tm="100000">
                                          <p:val>
                                            <p:strVal val="#ppt_w"/>
                                          </p:val>
                                        </p:tav>
                                      </p:tavLst>
                                    </p:anim>
                                    <p:anim calcmode="lin" valueType="num">
                                      <p:cBhvr>
                                        <p:cTn id="117" dur="500" fill="hold"/>
                                        <p:tgtEl>
                                          <p:spTgt spid="4"/>
                                        </p:tgtEl>
                                        <p:attrNameLst>
                                          <p:attrName>ppt_h</p:attrName>
                                        </p:attrNameLst>
                                      </p:cBhvr>
                                      <p:tavLst>
                                        <p:tav tm="0">
                                          <p:val>
                                            <p:fltVal val="0"/>
                                          </p:val>
                                        </p:tav>
                                        <p:tav tm="100000">
                                          <p:val>
                                            <p:strVal val="#ppt_h"/>
                                          </p:val>
                                        </p:tav>
                                      </p:tavLst>
                                    </p:anim>
                                    <p:animEffect transition="in" filter="fade">
                                      <p:cBhvr>
                                        <p:cTn id="118" dur="500"/>
                                        <p:tgtEl>
                                          <p:spTgt spid="4"/>
                                        </p:tgtEl>
                                      </p:cBhvr>
                                    </p:animEffect>
                                  </p:childTnLst>
                                </p:cTn>
                              </p:par>
                              <p:par>
                                <p:cTn id="119" presetID="53" presetClass="entr" presetSubtype="16" fill="hold" grpId="0" nodeType="withEffect">
                                  <p:stCondLst>
                                    <p:cond delay="400"/>
                                  </p:stCondLst>
                                  <p:childTnLst>
                                    <p:set>
                                      <p:cBhvr>
                                        <p:cTn id="120" dur="1" fill="hold">
                                          <p:stCondLst>
                                            <p:cond delay="0"/>
                                          </p:stCondLst>
                                        </p:cTn>
                                        <p:tgtEl>
                                          <p:spTgt spid="46"/>
                                        </p:tgtEl>
                                        <p:attrNameLst>
                                          <p:attrName>style.visibility</p:attrName>
                                        </p:attrNameLst>
                                      </p:cBhvr>
                                      <p:to>
                                        <p:strVal val="visible"/>
                                      </p:to>
                                    </p:set>
                                    <p:anim calcmode="lin" valueType="num">
                                      <p:cBhvr>
                                        <p:cTn id="121" dur="500" fill="hold"/>
                                        <p:tgtEl>
                                          <p:spTgt spid="46"/>
                                        </p:tgtEl>
                                        <p:attrNameLst>
                                          <p:attrName>ppt_w</p:attrName>
                                        </p:attrNameLst>
                                      </p:cBhvr>
                                      <p:tavLst>
                                        <p:tav tm="0">
                                          <p:val>
                                            <p:fltVal val="0"/>
                                          </p:val>
                                        </p:tav>
                                        <p:tav tm="100000">
                                          <p:val>
                                            <p:strVal val="#ppt_w"/>
                                          </p:val>
                                        </p:tav>
                                      </p:tavLst>
                                    </p:anim>
                                    <p:anim calcmode="lin" valueType="num">
                                      <p:cBhvr>
                                        <p:cTn id="122" dur="500" fill="hold"/>
                                        <p:tgtEl>
                                          <p:spTgt spid="46"/>
                                        </p:tgtEl>
                                        <p:attrNameLst>
                                          <p:attrName>ppt_h</p:attrName>
                                        </p:attrNameLst>
                                      </p:cBhvr>
                                      <p:tavLst>
                                        <p:tav tm="0">
                                          <p:val>
                                            <p:fltVal val="0"/>
                                          </p:val>
                                        </p:tav>
                                        <p:tav tm="100000">
                                          <p:val>
                                            <p:strVal val="#ppt_h"/>
                                          </p:val>
                                        </p:tav>
                                      </p:tavLst>
                                    </p:anim>
                                    <p:animEffect transition="in" filter="fade">
                                      <p:cBhvr>
                                        <p:cTn id="123" dur="500"/>
                                        <p:tgtEl>
                                          <p:spTgt spid="46"/>
                                        </p:tgtEl>
                                      </p:cBhvr>
                                    </p:animEffect>
                                  </p:childTnLst>
                                </p:cTn>
                              </p:par>
                              <p:par>
                                <p:cTn id="124" presetID="53" presetClass="entr" presetSubtype="16" fill="hold" grpId="0" nodeType="withEffect">
                                  <p:stCondLst>
                                    <p:cond delay="200"/>
                                  </p:stCondLst>
                                  <p:childTnLst>
                                    <p:set>
                                      <p:cBhvr>
                                        <p:cTn id="125" dur="1" fill="hold">
                                          <p:stCondLst>
                                            <p:cond delay="0"/>
                                          </p:stCondLst>
                                        </p:cTn>
                                        <p:tgtEl>
                                          <p:spTgt spid="47"/>
                                        </p:tgtEl>
                                        <p:attrNameLst>
                                          <p:attrName>style.visibility</p:attrName>
                                        </p:attrNameLst>
                                      </p:cBhvr>
                                      <p:to>
                                        <p:strVal val="visible"/>
                                      </p:to>
                                    </p:set>
                                    <p:anim calcmode="lin" valueType="num">
                                      <p:cBhvr>
                                        <p:cTn id="126" dur="500" fill="hold"/>
                                        <p:tgtEl>
                                          <p:spTgt spid="47"/>
                                        </p:tgtEl>
                                        <p:attrNameLst>
                                          <p:attrName>ppt_w</p:attrName>
                                        </p:attrNameLst>
                                      </p:cBhvr>
                                      <p:tavLst>
                                        <p:tav tm="0">
                                          <p:val>
                                            <p:fltVal val="0"/>
                                          </p:val>
                                        </p:tav>
                                        <p:tav tm="100000">
                                          <p:val>
                                            <p:strVal val="#ppt_w"/>
                                          </p:val>
                                        </p:tav>
                                      </p:tavLst>
                                    </p:anim>
                                    <p:anim calcmode="lin" valueType="num">
                                      <p:cBhvr>
                                        <p:cTn id="127" dur="500" fill="hold"/>
                                        <p:tgtEl>
                                          <p:spTgt spid="47"/>
                                        </p:tgtEl>
                                        <p:attrNameLst>
                                          <p:attrName>ppt_h</p:attrName>
                                        </p:attrNameLst>
                                      </p:cBhvr>
                                      <p:tavLst>
                                        <p:tav tm="0">
                                          <p:val>
                                            <p:fltVal val="0"/>
                                          </p:val>
                                        </p:tav>
                                        <p:tav tm="100000">
                                          <p:val>
                                            <p:strVal val="#ppt_h"/>
                                          </p:val>
                                        </p:tav>
                                      </p:tavLst>
                                    </p:anim>
                                    <p:animEffect transition="in" filter="fade">
                                      <p:cBhvr>
                                        <p:cTn id="128" dur="500"/>
                                        <p:tgtEl>
                                          <p:spTgt spid="47"/>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5"/>
                                        </p:tgtEl>
                                        <p:attrNameLst>
                                          <p:attrName>style.visibility</p:attrName>
                                        </p:attrNameLst>
                                      </p:cBhvr>
                                      <p:to>
                                        <p:strVal val="visible"/>
                                      </p:to>
                                    </p:set>
                                    <p:anim calcmode="lin" valueType="num">
                                      <p:cBhvr>
                                        <p:cTn id="131" dur="500" fill="hold"/>
                                        <p:tgtEl>
                                          <p:spTgt spid="5"/>
                                        </p:tgtEl>
                                        <p:attrNameLst>
                                          <p:attrName>ppt_w</p:attrName>
                                        </p:attrNameLst>
                                      </p:cBhvr>
                                      <p:tavLst>
                                        <p:tav tm="0">
                                          <p:val>
                                            <p:fltVal val="0"/>
                                          </p:val>
                                        </p:tav>
                                        <p:tav tm="100000">
                                          <p:val>
                                            <p:strVal val="#ppt_w"/>
                                          </p:val>
                                        </p:tav>
                                      </p:tavLst>
                                    </p:anim>
                                    <p:anim calcmode="lin" valueType="num">
                                      <p:cBhvr>
                                        <p:cTn id="132" dur="500" fill="hold"/>
                                        <p:tgtEl>
                                          <p:spTgt spid="5"/>
                                        </p:tgtEl>
                                        <p:attrNameLst>
                                          <p:attrName>ppt_h</p:attrName>
                                        </p:attrNameLst>
                                      </p:cBhvr>
                                      <p:tavLst>
                                        <p:tav tm="0">
                                          <p:val>
                                            <p:fltVal val="0"/>
                                          </p:val>
                                        </p:tav>
                                        <p:tav tm="100000">
                                          <p:val>
                                            <p:strVal val="#ppt_h"/>
                                          </p:val>
                                        </p:tav>
                                      </p:tavLst>
                                    </p:anim>
                                    <p:animEffect transition="in" filter="fade">
                                      <p:cBhvr>
                                        <p:cTn id="133" dur="500"/>
                                        <p:tgtEl>
                                          <p:spTgt spid="5"/>
                                        </p:tgtEl>
                                      </p:cBhvr>
                                    </p:animEffect>
                                  </p:childTnLst>
                                </p:cTn>
                              </p:par>
                              <p:par>
                                <p:cTn id="134" presetID="53" presetClass="entr" presetSubtype="16" fill="hold" grpId="0" nodeType="withEffect">
                                  <p:stCondLst>
                                    <p:cond delay="400"/>
                                  </p:stCondLst>
                                  <p:childTnLst>
                                    <p:set>
                                      <p:cBhvr>
                                        <p:cTn id="135" dur="1" fill="hold">
                                          <p:stCondLst>
                                            <p:cond delay="0"/>
                                          </p:stCondLst>
                                        </p:cTn>
                                        <p:tgtEl>
                                          <p:spTgt spid="49"/>
                                        </p:tgtEl>
                                        <p:attrNameLst>
                                          <p:attrName>style.visibility</p:attrName>
                                        </p:attrNameLst>
                                      </p:cBhvr>
                                      <p:to>
                                        <p:strVal val="visible"/>
                                      </p:to>
                                    </p:set>
                                    <p:anim calcmode="lin" valueType="num">
                                      <p:cBhvr>
                                        <p:cTn id="136" dur="500" fill="hold"/>
                                        <p:tgtEl>
                                          <p:spTgt spid="49"/>
                                        </p:tgtEl>
                                        <p:attrNameLst>
                                          <p:attrName>ppt_w</p:attrName>
                                        </p:attrNameLst>
                                      </p:cBhvr>
                                      <p:tavLst>
                                        <p:tav tm="0">
                                          <p:val>
                                            <p:fltVal val="0"/>
                                          </p:val>
                                        </p:tav>
                                        <p:tav tm="100000">
                                          <p:val>
                                            <p:strVal val="#ppt_w"/>
                                          </p:val>
                                        </p:tav>
                                      </p:tavLst>
                                    </p:anim>
                                    <p:anim calcmode="lin" valueType="num">
                                      <p:cBhvr>
                                        <p:cTn id="137" dur="500" fill="hold"/>
                                        <p:tgtEl>
                                          <p:spTgt spid="49"/>
                                        </p:tgtEl>
                                        <p:attrNameLst>
                                          <p:attrName>ppt_h</p:attrName>
                                        </p:attrNameLst>
                                      </p:cBhvr>
                                      <p:tavLst>
                                        <p:tav tm="0">
                                          <p:val>
                                            <p:fltVal val="0"/>
                                          </p:val>
                                        </p:tav>
                                        <p:tav tm="100000">
                                          <p:val>
                                            <p:strVal val="#ppt_h"/>
                                          </p:val>
                                        </p:tav>
                                      </p:tavLst>
                                    </p:anim>
                                    <p:animEffect transition="in" filter="fade">
                                      <p:cBhvr>
                                        <p:cTn id="138" dur="500"/>
                                        <p:tgtEl>
                                          <p:spTgt spid="49"/>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50"/>
                                        </p:tgtEl>
                                        <p:attrNameLst>
                                          <p:attrName>style.visibility</p:attrName>
                                        </p:attrNameLst>
                                      </p:cBhvr>
                                      <p:to>
                                        <p:strVal val="visible"/>
                                      </p:to>
                                    </p:set>
                                    <p:anim calcmode="lin" valueType="num">
                                      <p:cBhvr>
                                        <p:cTn id="141" dur="500" fill="hold"/>
                                        <p:tgtEl>
                                          <p:spTgt spid="50"/>
                                        </p:tgtEl>
                                        <p:attrNameLst>
                                          <p:attrName>ppt_w</p:attrName>
                                        </p:attrNameLst>
                                      </p:cBhvr>
                                      <p:tavLst>
                                        <p:tav tm="0">
                                          <p:val>
                                            <p:fltVal val="0"/>
                                          </p:val>
                                        </p:tav>
                                        <p:tav tm="100000">
                                          <p:val>
                                            <p:strVal val="#ppt_w"/>
                                          </p:val>
                                        </p:tav>
                                      </p:tavLst>
                                    </p:anim>
                                    <p:anim calcmode="lin" valueType="num">
                                      <p:cBhvr>
                                        <p:cTn id="142" dur="500" fill="hold"/>
                                        <p:tgtEl>
                                          <p:spTgt spid="50"/>
                                        </p:tgtEl>
                                        <p:attrNameLst>
                                          <p:attrName>ppt_h</p:attrName>
                                        </p:attrNameLst>
                                      </p:cBhvr>
                                      <p:tavLst>
                                        <p:tav tm="0">
                                          <p:val>
                                            <p:fltVal val="0"/>
                                          </p:val>
                                        </p:tav>
                                        <p:tav tm="100000">
                                          <p:val>
                                            <p:strVal val="#ppt_h"/>
                                          </p:val>
                                        </p:tav>
                                      </p:tavLst>
                                    </p:anim>
                                    <p:animEffect transition="in" filter="fade">
                                      <p:cBhvr>
                                        <p:cTn id="143" dur="500"/>
                                        <p:tgtEl>
                                          <p:spTgt spid="50"/>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6"/>
                                        </p:tgtEl>
                                        <p:attrNameLst>
                                          <p:attrName>style.visibility</p:attrName>
                                        </p:attrNameLst>
                                      </p:cBhvr>
                                      <p:to>
                                        <p:strVal val="visible"/>
                                      </p:to>
                                    </p:set>
                                    <p:anim calcmode="lin" valueType="num">
                                      <p:cBhvr>
                                        <p:cTn id="146" dur="500" fill="hold"/>
                                        <p:tgtEl>
                                          <p:spTgt spid="6"/>
                                        </p:tgtEl>
                                        <p:attrNameLst>
                                          <p:attrName>ppt_w</p:attrName>
                                        </p:attrNameLst>
                                      </p:cBhvr>
                                      <p:tavLst>
                                        <p:tav tm="0">
                                          <p:val>
                                            <p:fltVal val="0"/>
                                          </p:val>
                                        </p:tav>
                                        <p:tav tm="100000">
                                          <p:val>
                                            <p:strVal val="#ppt_w"/>
                                          </p:val>
                                        </p:tav>
                                      </p:tavLst>
                                    </p:anim>
                                    <p:anim calcmode="lin" valueType="num">
                                      <p:cBhvr>
                                        <p:cTn id="147" dur="500" fill="hold"/>
                                        <p:tgtEl>
                                          <p:spTgt spid="6"/>
                                        </p:tgtEl>
                                        <p:attrNameLst>
                                          <p:attrName>ppt_h</p:attrName>
                                        </p:attrNameLst>
                                      </p:cBhvr>
                                      <p:tavLst>
                                        <p:tav tm="0">
                                          <p:val>
                                            <p:fltVal val="0"/>
                                          </p:val>
                                        </p:tav>
                                        <p:tav tm="100000">
                                          <p:val>
                                            <p:strVal val="#ppt_h"/>
                                          </p:val>
                                        </p:tav>
                                      </p:tavLst>
                                    </p:anim>
                                    <p:animEffect transition="in" filter="fade">
                                      <p:cBhvr>
                                        <p:cTn id="148" dur="500"/>
                                        <p:tgtEl>
                                          <p:spTgt spid="6"/>
                                        </p:tgtEl>
                                      </p:cBhvr>
                                    </p:animEffect>
                                  </p:childTnLst>
                                </p:cTn>
                              </p:par>
                              <p:par>
                                <p:cTn id="149" presetID="53" presetClass="entr" presetSubtype="16" fill="hold" grpId="0" nodeType="withEffect">
                                  <p:stCondLst>
                                    <p:cond delay="200"/>
                                  </p:stCondLst>
                                  <p:childTnLst>
                                    <p:set>
                                      <p:cBhvr>
                                        <p:cTn id="150" dur="1" fill="hold">
                                          <p:stCondLst>
                                            <p:cond delay="0"/>
                                          </p:stCondLst>
                                        </p:cTn>
                                        <p:tgtEl>
                                          <p:spTgt spid="52"/>
                                        </p:tgtEl>
                                        <p:attrNameLst>
                                          <p:attrName>style.visibility</p:attrName>
                                        </p:attrNameLst>
                                      </p:cBhvr>
                                      <p:to>
                                        <p:strVal val="visible"/>
                                      </p:to>
                                    </p:set>
                                    <p:anim calcmode="lin" valueType="num">
                                      <p:cBhvr>
                                        <p:cTn id="151" dur="500" fill="hold"/>
                                        <p:tgtEl>
                                          <p:spTgt spid="52"/>
                                        </p:tgtEl>
                                        <p:attrNameLst>
                                          <p:attrName>ppt_w</p:attrName>
                                        </p:attrNameLst>
                                      </p:cBhvr>
                                      <p:tavLst>
                                        <p:tav tm="0">
                                          <p:val>
                                            <p:fltVal val="0"/>
                                          </p:val>
                                        </p:tav>
                                        <p:tav tm="100000">
                                          <p:val>
                                            <p:strVal val="#ppt_w"/>
                                          </p:val>
                                        </p:tav>
                                      </p:tavLst>
                                    </p:anim>
                                    <p:anim calcmode="lin" valueType="num">
                                      <p:cBhvr>
                                        <p:cTn id="152" dur="500" fill="hold"/>
                                        <p:tgtEl>
                                          <p:spTgt spid="52"/>
                                        </p:tgtEl>
                                        <p:attrNameLst>
                                          <p:attrName>ppt_h</p:attrName>
                                        </p:attrNameLst>
                                      </p:cBhvr>
                                      <p:tavLst>
                                        <p:tav tm="0">
                                          <p:val>
                                            <p:fltVal val="0"/>
                                          </p:val>
                                        </p:tav>
                                        <p:tav tm="100000">
                                          <p:val>
                                            <p:strVal val="#ppt_h"/>
                                          </p:val>
                                        </p:tav>
                                      </p:tavLst>
                                    </p:anim>
                                    <p:animEffect transition="in" filter="fade">
                                      <p:cBhvr>
                                        <p:cTn id="15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4" grpId="0" bldLvl="0" animBg="1"/>
      <p:bldP spid="35" grpId="0" bldLvl="0" animBg="1"/>
      <p:bldP spid="2" grpId="0" bldLvl="0" animBg="1"/>
      <p:bldP spid="37" grpId="0" bldLvl="0" animBg="1"/>
      <p:bldP spid="38" grpId="0" bldLvl="0" animBg="1"/>
      <p:bldP spid="39" grpId="0" bldLvl="0" animBg="1"/>
      <p:bldP spid="40" grpId="0" bldLvl="0" animBg="1"/>
      <p:bldP spid="41" grpId="0" bldLvl="0" animBg="1"/>
      <p:bldP spid="3" grpId="0" bldLvl="0" animBg="1"/>
      <p:bldP spid="43" grpId="0" bldLvl="0" animBg="1"/>
      <p:bldP spid="44" grpId="0" bldLvl="0" animBg="1"/>
      <p:bldP spid="4" grpId="0" bldLvl="0" animBg="1"/>
      <p:bldP spid="46" grpId="0" bldLvl="0" animBg="1"/>
      <p:bldP spid="47" grpId="0" bldLvl="0" animBg="1"/>
      <p:bldP spid="5" grpId="0" bldLvl="0" animBg="1"/>
      <p:bldP spid="49" grpId="0" bldLvl="0" animBg="1"/>
      <p:bldP spid="50" grpId="0" bldLvl="0" animBg="1"/>
      <p:bldP spid="6" grpId="0" bldLvl="0" animBg="1"/>
      <p:bldP spid="52" grpId="0" bldLvl="0" animBg="1"/>
      <p:bldP spid="10" grpId="0"/>
      <p:bldP spid="13" grpId="0" bldLvl="0" animBg="1"/>
      <p:bldP spid="14" grpId="0"/>
      <p:bldP spid="17" grpId="0"/>
      <p:bldP spid="7" grpId="0" bldLvl="0" animBg="1"/>
      <p:bldP spid="11"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8860104" y="3697087"/>
            <a:ext cx="816669" cy="816669"/>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grpSp>
        <p:nvGrpSpPr>
          <p:cNvPr id="58" name="组合 57"/>
          <p:cNvGrpSpPr/>
          <p:nvPr/>
        </p:nvGrpSpPr>
        <p:grpSpPr>
          <a:xfrm>
            <a:off x="6617990" y="3733284"/>
            <a:ext cx="816669" cy="816669"/>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grpSp>
        <p:nvGrpSpPr>
          <p:cNvPr id="55" name="组合 54"/>
          <p:cNvGrpSpPr/>
          <p:nvPr/>
        </p:nvGrpSpPr>
        <p:grpSpPr>
          <a:xfrm>
            <a:off x="4474607" y="3733284"/>
            <a:ext cx="816669" cy="816669"/>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grpSp>
        <p:nvGrpSpPr>
          <p:cNvPr id="52" name="组合 51"/>
          <p:cNvGrpSpPr/>
          <p:nvPr/>
        </p:nvGrpSpPr>
        <p:grpSpPr>
          <a:xfrm>
            <a:off x="2298656" y="3700513"/>
            <a:ext cx="816669" cy="816669"/>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sp>
        <p:nvSpPr>
          <p:cNvPr id="4" name="Freeform 6"/>
          <p:cNvSpPr/>
          <p:nvPr/>
        </p:nvSpPr>
        <p:spPr bwMode="auto">
          <a:xfrm>
            <a:off x="1955624"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5" name="Freeform 7"/>
          <p:cNvSpPr/>
          <p:nvPr/>
        </p:nvSpPr>
        <p:spPr bwMode="auto">
          <a:xfrm>
            <a:off x="1955624" y="2795096"/>
            <a:ext cx="313184" cy="59192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6" name="Freeform 8"/>
          <p:cNvSpPr/>
          <p:nvPr/>
        </p:nvSpPr>
        <p:spPr bwMode="auto">
          <a:xfrm>
            <a:off x="2358047"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7" name="Freeform 9"/>
          <p:cNvSpPr/>
          <p:nvPr/>
        </p:nvSpPr>
        <p:spPr bwMode="auto">
          <a:xfrm>
            <a:off x="2758787"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8" name="Freeform 10"/>
          <p:cNvSpPr/>
          <p:nvPr/>
        </p:nvSpPr>
        <p:spPr bwMode="auto">
          <a:xfrm>
            <a:off x="3156159" y="1457785"/>
            <a:ext cx="314865" cy="1929235"/>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9" name="Freeform 11"/>
          <p:cNvSpPr/>
          <p:nvPr/>
        </p:nvSpPr>
        <p:spPr bwMode="auto">
          <a:xfrm>
            <a:off x="2358047" y="2392048"/>
            <a:ext cx="313184" cy="99497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0" name="Freeform 12"/>
          <p:cNvSpPr/>
          <p:nvPr/>
        </p:nvSpPr>
        <p:spPr bwMode="auto">
          <a:xfrm>
            <a:off x="2758787" y="1975507"/>
            <a:ext cx="314865" cy="1411512"/>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1" name="Freeform 13"/>
          <p:cNvSpPr/>
          <p:nvPr/>
        </p:nvSpPr>
        <p:spPr bwMode="auto">
          <a:xfrm>
            <a:off x="3156159" y="1702312"/>
            <a:ext cx="314865" cy="168470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2" name="Freeform 14"/>
          <p:cNvSpPr/>
          <p:nvPr/>
        </p:nvSpPr>
        <p:spPr bwMode="auto">
          <a:xfrm>
            <a:off x="4114228"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3" name="Freeform 15"/>
          <p:cNvSpPr/>
          <p:nvPr/>
        </p:nvSpPr>
        <p:spPr bwMode="auto">
          <a:xfrm>
            <a:off x="4514968"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4" name="Freeform 16"/>
          <p:cNvSpPr/>
          <p:nvPr/>
        </p:nvSpPr>
        <p:spPr bwMode="auto">
          <a:xfrm>
            <a:off x="4917392"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5" name="Freeform 17"/>
          <p:cNvSpPr/>
          <p:nvPr/>
        </p:nvSpPr>
        <p:spPr bwMode="auto">
          <a:xfrm>
            <a:off x="5319816"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6" name="Freeform 18"/>
          <p:cNvSpPr/>
          <p:nvPr/>
        </p:nvSpPr>
        <p:spPr bwMode="auto">
          <a:xfrm>
            <a:off x="4114228" y="3100333"/>
            <a:ext cx="313184" cy="286687"/>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7" name="Freeform 19"/>
          <p:cNvSpPr/>
          <p:nvPr/>
        </p:nvSpPr>
        <p:spPr bwMode="auto">
          <a:xfrm>
            <a:off x="4514968" y="2400476"/>
            <a:ext cx="314865" cy="98654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8" name="Freeform 20"/>
          <p:cNvSpPr/>
          <p:nvPr/>
        </p:nvSpPr>
        <p:spPr bwMode="auto">
          <a:xfrm>
            <a:off x="4917392" y="1702312"/>
            <a:ext cx="314865" cy="168470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19" name="Freeform 21"/>
          <p:cNvSpPr/>
          <p:nvPr/>
        </p:nvSpPr>
        <p:spPr bwMode="auto">
          <a:xfrm>
            <a:off x="5319816" y="2646693"/>
            <a:ext cx="314865" cy="740327"/>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0" name="Freeform 22"/>
          <p:cNvSpPr/>
          <p:nvPr/>
        </p:nvSpPr>
        <p:spPr bwMode="auto">
          <a:xfrm>
            <a:off x="6262731"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1" name="Freeform 23"/>
          <p:cNvSpPr/>
          <p:nvPr/>
        </p:nvSpPr>
        <p:spPr bwMode="auto">
          <a:xfrm>
            <a:off x="6665155"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2" name="Freeform 24"/>
          <p:cNvSpPr/>
          <p:nvPr/>
        </p:nvSpPr>
        <p:spPr bwMode="auto">
          <a:xfrm>
            <a:off x="7067575"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3" name="Freeform 25"/>
          <p:cNvSpPr/>
          <p:nvPr/>
        </p:nvSpPr>
        <p:spPr bwMode="auto">
          <a:xfrm>
            <a:off x="7468318"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4" name="Freeform 26"/>
          <p:cNvSpPr/>
          <p:nvPr/>
        </p:nvSpPr>
        <p:spPr bwMode="auto">
          <a:xfrm>
            <a:off x="7468318" y="1693877"/>
            <a:ext cx="314865" cy="1693140"/>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5" name="Freeform 27"/>
          <p:cNvSpPr/>
          <p:nvPr/>
        </p:nvSpPr>
        <p:spPr bwMode="auto">
          <a:xfrm>
            <a:off x="7067575" y="2007551"/>
            <a:ext cx="313184" cy="137947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6" name="Freeform 28"/>
          <p:cNvSpPr/>
          <p:nvPr/>
        </p:nvSpPr>
        <p:spPr bwMode="auto">
          <a:xfrm>
            <a:off x="6665155" y="2400476"/>
            <a:ext cx="313184" cy="98654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7" name="Freeform 29"/>
          <p:cNvSpPr/>
          <p:nvPr/>
        </p:nvSpPr>
        <p:spPr bwMode="auto">
          <a:xfrm>
            <a:off x="6262731" y="2808588"/>
            <a:ext cx="314865" cy="57843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76655"/>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8" name="Freeform 30"/>
          <p:cNvSpPr/>
          <p:nvPr/>
        </p:nvSpPr>
        <p:spPr bwMode="auto">
          <a:xfrm>
            <a:off x="8527415" y="1457785"/>
            <a:ext cx="314865" cy="1929235"/>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29" name="Freeform 31"/>
          <p:cNvSpPr/>
          <p:nvPr/>
        </p:nvSpPr>
        <p:spPr bwMode="auto">
          <a:xfrm>
            <a:off x="8924788" y="1457785"/>
            <a:ext cx="314865"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0" name="Freeform 32"/>
          <p:cNvSpPr/>
          <p:nvPr/>
        </p:nvSpPr>
        <p:spPr bwMode="auto">
          <a:xfrm>
            <a:off x="9327210"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1" name="Freeform 33"/>
          <p:cNvSpPr/>
          <p:nvPr/>
        </p:nvSpPr>
        <p:spPr bwMode="auto">
          <a:xfrm>
            <a:off x="9729634" y="1457785"/>
            <a:ext cx="313184" cy="1929235"/>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2" name="Freeform 34"/>
          <p:cNvSpPr/>
          <p:nvPr/>
        </p:nvSpPr>
        <p:spPr bwMode="auto">
          <a:xfrm>
            <a:off x="9729634" y="1712429"/>
            <a:ext cx="313184" cy="1674591"/>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3" name="Freeform 35"/>
          <p:cNvSpPr/>
          <p:nvPr/>
        </p:nvSpPr>
        <p:spPr bwMode="auto">
          <a:xfrm>
            <a:off x="9327210" y="1859145"/>
            <a:ext cx="313184" cy="1527872"/>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4" name="Freeform 36"/>
          <p:cNvSpPr/>
          <p:nvPr/>
        </p:nvSpPr>
        <p:spPr bwMode="auto">
          <a:xfrm>
            <a:off x="8924788" y="2975539"/>
            <a:ext cx="314865" cy="41148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5" name="Freeform 37"/>
          <p:cNvSpPr/>
          <p:nvPr/>
        </p:nvSpPr>
        <p:spPr bwMode="auto">
          <a:xfrm>
            <a:off x="8527415" y="2211600"/>
            <a:ext cx="314865" cy="1175417"/>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37" name="Freeform 39"/>
          <p:cNvSpPr>
            <a:spLocks noEditPoints="1"/>
          </p:cNvSpPr>
          <p:nvPr/>
        </p:nvSpPr>
        <p:spPr bwMode="auto">
          <a:xfrm>
            <a:off x="2450718" y="3849272"/>
            <a:ext cx="510060" cy="51736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tx2">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41" name="Freeform 43"/>
          <p:cNvSpPr>
            <a:spLocks noEditPoints="1"/>
          </p:cNvSpPr>
          <p:nvPr/>
        </p:nvSpPr>
        <p:spPr bwMode="auto">
          <a:xfrm>
            <a:off x="6806544" y="3930780"/>
            <a:ext cx="439561" cy="35434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tx2">
              <a:lumMod val="50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42" name="Freeform 44"/>
          <p:cNvSpPr>
            <a:spLocks noEditPoints="1"/>
          </p:cNvSpPr>
          <p:nvPr/>
        </p:nvSpPr>
        <p:spPr bwMode="auto">
          <a:xfrm>
            <a:off x="4620831" y="3889903"/>
            <a:ext cx="502087" cy="437788"/>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lumMod val="95000"/>
              <a:lumOff val="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43" name="Freeform 45"/>
          <p:cNvSpPr>
            <a:spLocks noEditPoints="1"/>
          </p:cNvSpPr>
          <p:nvPr/>
        </p:nvSpPr>
        <p:spPr bwMode="auto">
          <a:xfrm>
            <a:off x="9042711" y="3877655"/>
            <a:ext cx="450285" cy="45553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1">
              <a:lumMod val="95000"/>
              <a:lumOff val="5000"/>
            </a:schemeClr>
          </a:solidFill>
          <a:ln>
            <a:noFill/>
          </a:ln>
        </p:spPr>
        <p:txBody>
          <a:bodyPr vert="horz" wrap="square" lIns="97008" tIns="48504" rIns="97008" bIns="48504" numCol="1" anchor="t" anchorCtr="0" compatLnSpc="1"/>
          <a:lstStyle/>
          <a:p>
            <a:endParaRPr lang="zh-CN" altLang="en-US" sz="2400" dirty="0">
              <a:ea typeface="微软雅黑" panose="020B0503020204020204" charset="-122"/>
            </a:endParaRPr>
          </a:p>
        </p:txBody>
      </p:sp>
      <p:sp>
        <p:nvSpPr>
          <p:cNvPr id="44" name="TextBox 43"/>
          <p:cNvSpPr txBox="1"/>
          <p:nvPr/>
        </p:nvSpPr>
        <p:spPr>
          <a:xfrm>
            <a:off x="1674738" y="5027843"/>
            <a:ext cx="1877055" cy="1229995"/>
          </a:xfrm>
          <a:prstGeom prst="rect">
            <a:avLst/>
          </a:prstGeom>
          <a:noFill/>
        </p:spPr>
        <p:txBody>
          <a:bodyPr wrap="square" lIns="97008" tIns="48504" rIns="97008" bIns="48504" rtlCol="0">
            <a:spAutoFit/>
          </a:bodyPr>
          <a:lstStyle/>
          <a:p>
            <a:pPr algn="just"/>
            <a:r>
              <a:rPr lang="zh-CN" altLang="en-US" sz="1465" dirty="0">
                <a:solidFill>
                  <a:schemeClr val="tx1"/>
                </a:solidFill>
                <a:latin typeface="微软雅黑" panose="020B0503020204020204" charset="-122"/>
                <a:ea typeface="微软雅黑" panose="020B0503020204020204" charset="-122"/>
              </a:rPr>
              <a:t>您的内容打在这里，或者通过复制您的文本后。您的内容打在这里，或者通过复制您的文本后。</a:t>
            </a:r>
          </a:p>
        </p:txBody>
      </p:sp>
      <p:sp>
        <p:nvSpPr>
          <p:cNvPr id="45" name="TextBox 44"/>
          <p:cNvSpPr txBox="1"/>
          <p:nvPr/>
        </p:nvSpPr>
        <p:spPr>
          <a:xfrm>
            <a:off x="1639471" y="4740910"/>
            <a:ext cx="1881883" cy="296545"/>
          </a:xfrm>
          <a:prstGeom prst="rect">
            <a:avLst/>
          </a:prstGeom>
          <a:noFill/>
        </p:spPr>
        <p:txBody>
          <a:bodyPr wrap="square" lIns="97008" tIns="0" rIns="97008" bIns="0" rtlCol="0" anchor="t">
            <a:spAutoFit/>
          </a:bodyPr>
          <a:lstStyle/>
          <a:p>
            <a:pPr algn="ctr"/>
            <a:r>
              <a:rPr lang="zh-CN" altLang="en-US" sz="2800" baseline="-3000" dirty="0">
                <a:solidFill>
                  <a:schemeClr val="tx1"/>
                </a:solidFill>
                <a:latin typeface="微软雅黑" panose="020B0503020204020204" charset="-122"/>
                <a:ea typeface="微软雅黑" panose="020B0503020204020204" charset="-122"/>
              </a:rPr>
              <a:t>添加标题</a:t>
            </a:r>
          </a:p>
        </p:txBody>
      </p:sp>
      <p:sp>
        <p:nvSpPr>
          <p:cNvPr id="46" name="TextBox 45"/>
          <p:cNvSpPr txBox="1"/>
          <p:nvPr/>
        </p:nvSpPr>
        <p:spPr>
          <a:xfrm>
            <a:off x="4105746" y="5021392"/>
            <a:ext cx="1877055" cy="1229995"/>
          </a:xfrm>
          <a:prstGeom prst="rect">
            <a:avLst/>
          </a:prstGeom>
          <a:noFill/>
        </p:spPr>
        <p:txBody>
          <a:bodyPr wrap="square" lIns="97008" tIns="48504" rIns="97008" bIns="48504" rtlCol="0">
            <a:spAutoFit/>
          </a:bodyPr>
          <a:lstStyle/>
          <a:p>
            <a:pPr algn="just"/>
            <a:r>
              <a:rPr lang="zh-CN" altLang="en-US" sz="1465" dirty="0">
                <a:solidFill>
                  <a:schemeClr val="tx1"/>
                </a:solidFill>
                <a:latin typeface="微软雅黑" panose="020B0503020204020204" charset="-122"/>
                <a:ea typeface="微软雅黑" panose="020B0503020204020204" charset="-122"/>
              </a:rPr>
              <a:t>您的内容打在这里，或者通过复制您的文本后。您的内容打在这里，或者通过复制您的文本后。</a:t>
            </a:r>
          </a:p>
        </p:txBody>
      </p:sp>
      <p:sp>
        <p:nvSpPr>
          <p:cNvPr id="47" name="TextBox 46"/>
          <p:cNvSpPr txBox="1"/>
          <p:nvPr/>
        </p:nvSpPr>
        <p:spPr>
          <a:xfrm>
            <a:off x="4428788" y="4740910"/>
            <a:ext cx="1881883" cy="296545"/>
          </a:xfrm>
          <a:prstGeom prst="rect">
            <a:avLst/>
          </a:prstGeom>
          <a:noFill/>
        </p:spPr>
        <p:txBody>
          <a:bodyPr wrap="square" lIns="97008" tIns="0" rIns="97008" bIns="0" rtlCol="0" anchor="t">
            <a:spAutoFit/>
          </a:bodyPr>
          <a:lstStyle/>
          <a:p>
            <a:r>
              <a:rPr lang="zh-CN" altLang="en-US" sz="2800" baseline="-3000" dirty="0">
                <a:solidFill>
                  <a:schemeClr val="tx1"/>
                </a:solidFill>
                <a:latin typeface="微软雅黑" panose="020B0503020204020204" charset="-122"/>
                <a:ea typeface="微软雅黑" panose="020B0503020204020204" charset="-122"/>
              </a:rPr>
              <a:t>添加标题</a:t>
            </a:r>
          </a:p>
        </p:txBody>
      </p:sp>
      <p:sp>
        <p:nvSpPr>
          <p:cNvPr id="48" name="TextBox 47"/>
          <p:cNvSpPr txBox="1"/>
          <p:nvPr/>
        </p:nvSpPr>
        <p:spPr>
          <a:xfrm>
            <a:off x="6217326" y="5021392"/>
            <a:ext cx="1877055" cy="1229995"/>
          </a:xfrm>
          <a:prstGeom prst="rect">
            <a:avLst/>
          </a:prstGeom>
          <a:noFill/>
        </p:spPr>
        <p:txBody>
          <a:bodyPr wrap="square" lIns="97008" tIns="48504" rIns="97008" bIns="48504" rtlCol="0">
            <a:spAutoFit/>
          </a:bodyPr>
          <a:lstStyle/>
          <a:p>
            <a:pPr algn="just"/>
            <a:r>
              <a:rPr lang="zh-CN" altLang="en-US" sz="1465" dirty="0">
                <a:solidFill>
                  <a:schemeClr val="tx1"/>
                </a:solidFill>
                <a:latin typeface="微软雅黑" panose="020B0503020204020204" charset="-122"/>
                <a:ea typeface="微软雅黑" panose="020B0503020204020204" charset="-122"/>
              </a:rPr>
              <a:t>您的内容打在这里，或者通过复制您的文本后。您的内容打在这里，或者通过复制您的文本后。</a:t>
            </a:r>
          </a:p>
        </p:txBody>
      </p:sp>
      <p:sp>
        <p:nvSpPr>
          <p:cNvPr id="49" name="TextBox 48"/>
          <p:cNvSpPr txBox="1"/>
          <p:nvPr/>
        </p:nvSpPr>
        <p:spPr>
          <a:xfrm>
            <a:off x="5684168" y="4740910"/>
            <a:ext cx="1881883" cy="296545"/>
          </a:xfrm>
          <a:prstGeom prst="rect">
            <a:avLst/>
          </a:prstGeom>
          <a:noFill/>
        </p:spPr>
        <p:txBody>
          <a:bodyPr wrap="square" lIns="97008" tIns="0" rIns="97008" bIns="0" rtlCol="0" anchor="t">
            <a:spAutoFit/>
          </a:bodyPr>
          <a:lstStyle/>
          <a:p>
            <a:pPr algn="r"/>
            <a:r>
              <a:rPr lang="zh-CN" altLang="en-US" sz="2800" baseline="-3000" dirty="0">
                <a:solidFill>
                  <a:schemeClr val="tx1"/>
                </a:solidFill>
                <a:latin typeface="微软雅黑" panose="020B0503020204020204" charset="-122"/>
                <a:ea typeface="微软雅黑" panose="020B0503020204020204" charset="-122"/>
              </a:rPr>
              <a:t>添加标题</a:t>
            </a:r>
          </a:p>
        </p:txBody>
      </p:sp>
      <p:sp>
        <p:nvSpPr>
          <p:cNvPr id="50" name="TextBox 49"/>
          <p:cNvSpPr txBox="1"/>
          <p:nvPr/>
        </p:nvSpPr>
        <p:spPr>
          <a:xfrm>
            <a:off x="8528748" y="5045309"/>
            <a:ext cx="1877055" cy="1229995"/>
          </a:xfrm>
          <a:prstGeom prst="rect">
            <a:avLst/>
          </a:prstGeom>
          <a:noFill/>
        </p:spPr>
        <p:txBody>
          <a:bodyPr wrap="square" lIns="97008" tIns="48504" rIns="97008" bIns="48504" rtlCol="0">
            <a:spAutoFit/>
          </a:bodyPr>
          <a:lstStyle/>
          <a:p>
            <a:pPr algn="just"/>
            <a:r>
              <a:rPr lang="zh-CN" altLang="en-US" sz="1465" dirty="0">
                <a:solidFill>
                  <a:schemeClr val="tx1"/>
                </a:solidFill>
                <a:latin typeface="微软雅黑" panose="020B0503020204020204" charset="-122"/>
                <a:ea typeface="微软雅黑" panose="020B0503020204020204" charset="-122"/>
              </a:rPr>
              <a:t>您的内容打在这里，或者通过复制您的文本后。您的内容打在这里，或者通过复制您的文本后。</a:t>
            </a:r>
          </a:p>
        </p:txBody>
      </p:sp>
      <p:sp>
        <p:nvSpPr>
          <p:cNvPr id="51" name="TextBox 50"/>
          <p:cNvSpPr txBox="1"/>
          <p:nvPr/>
        </p:nvSpPr>
        <p:spPr>
          <a:xfrm>
            <a:off x="8914130" y="4740910"/>
            <a:ext cx="1882140" cy="296545"/>
          </a:xfrm>
          <a:prstGeom prst="rect">
            <a:avLst/>
          </a:prstGeom>
          <a:noFill/>
        </p:spPr>
        <p:txBody>
          <a:bodyPr wrap="square" lIns="97008" tIns="0" rIns="97008" bIns="0" rtlCol="0" anchor="t">
            <a:spAutoFit/>
          </a:bodyPr>
          <a:lstStyle/>
          <a:p>
            <a:r>
              <a:rPr lang="zh-CN" altLang="en-US" sz="2800" baseline="-3000" dirty="0">
                <a:solidFill>
                  <a:schemeClr val="tx1"/>
                </a:solidFill>
                <a:latin typeface="微软雅黑" panose="020B0503020204020204" charset="-122"/>
                <a:ea typeface="微软雅黑" panose="020B0503020204020204" charset="-122"/>
              </a:rPr>
              <a:t>添加标题</a:t>
            </a:r>
          </a:p>
        </p:txBody>
      </p:sp>
      <p:cxnSp>
        <p:nvCxnSpPr>
          <p:cNvPr id="66" name="直接连接符 65"/>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nodeType="withEffect">
                                  <p:stCondLst>
                                    <p:cond delay="30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nodeType="withEffect">
                                  <p:stCondLst>
                                    <p:cond delay="60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500"/>
                                        <p:tgtEl>
                                          <p:spTgt spid="58"/>
                                        </p:tgtEl>
                                      </p:cBhvr>
                                    </p:animEffect>
                                  </p:childTnLst>
                                </p:cTn>
                              </p:par>
                              <p:par>
                                <p:cTn id="14" presetID="10" presetClass="entr" presetSubtype="0" fill="hold" nodeType="withEffect">
                                  <p:stCondLst>
                                    <p:cond delay="9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childTnLst>
                                </p:cTn>
                              </p:par>
                            </p:childTnLst>
                          </p:cTn>
                        </p:par>
                        <p:par>
                          <p:cTn id="17" fill="hold">
                            <p:stCondLst>
                              <p:cond delay="500"/>
                            </p:stCondLst>
                            <p:childTnLst>
                              <p:par>
                                <p:cTn id="18" presetID="45"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par>
                                <p:cTn id="59" presetID="45" presetClass="entr"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anim calcmode="lin" valueType="num">
                                      <p:cBhvr>
                                        <p:cTn id="62" dur="500" fill="hold"/>
                                        <p:tgtEl>
                                          <p:spTgt spid="42"/>
                                        </p:tgtEl>
                                        <p:attrNameLst>
                                          <p:attrName>ppt_w</p:attrName>
                                        </p:attrNameLst>
                                      </p:cBhvr>
                                      <p:tavLst>
                                        <p:tav tm="0" fmla="#ppt_w*sin(2.5*pi*$)">
                                          <p:val>
                                            <p:fltVal val="0"/>
                                          </p:val>
                                        </p:tav>
                                        <p:tav tm="100000">
                                          <p:val>
                                            <p:fltVal val="1"/>
                                          </p:val>
                                        </p:tav>
                                      </p:tavLst>
                                    </p:anim>
                                    <p:anim calcmode="lin" valueType="num">
                                      <p:cBhvr>
                                        <p:cTn id="63" dur="500" fill="hold"/>
                                        <p:tgtEl>
                                          <p:spTgt spid="42"/>
                                        </p:tgtEl>
                                        <p:attrNameLst>
                                          <p:attrName>ppt_h</p:attrName>
                                        </p:attrNameLst>
                                      </p:cBhvr>
                                      <p:tavLst>
                                        <p:tav tm="0">
                                          <p:val>
                                            <p:strVal val="#ppt_h"/>
                                          </p:val>
                                        </p:tav>
                                        <p:tav tm="100000">
                                          <p:val>
                                            <p:strVal val="#ppt_h"/>
                                          </p:val>
                                        </p:tav>
                                      </p:tavLst>
                                    </p:anim>
                                  </p:childTnLst>
                                </p:cTn>
                              </p:par>
                            </p:childTnLst>
                          </p:cTn>
                        </p:par>
                        <p:par>
                          <p:cTn id="64" fill="hold">
                            <p:stCondLst>
                              <p:cond delay="2500"/>
                            </p:stCondLst>
                            <p:childTnLst>
                              <p:par>
                                <p:cTn id="65" presetID="47"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1000"/>
                                        <p:tgtEl>
                                          <p:spTgt spid="47"/>
                                        </p:tgtEl>
                                      </p:cBhvr>
                                    </p:animEffect>
                                    <p:anim calcmode="lin" valueType="num">
                                      <p:cBhvr>
                                        <p:cTn id="68" dur="1000" fill="hold"/>
                                        <p:tgtEl>
                                          <p:spTgt spid="47"/>
                                        </p:tgtEl>
                                        <p:attrNameLst>
                                          <p:attrName>ppt_x</p:attrName>
                                        </p:attrNameLst>
                                      </p:cBhvr>
                                      <p:tavLst>
                                        <p:tav tm="0">
                                          <p:val>
                                            <p:strVal val="#ppt_x"/>
                                          </p:val>
                                        </p:tav>
                                        <p:tav tm="100000">
                                          <p:val>
                                            <p:strVal val="#ppt_x"/>
                                          </p:val>
                                        </p:tav>
                                      </p:tavLst>
                                    </p:anim>
                                    <p:anim calcmode="lin" valueType="num">
                                      <p:cBhvr>
                                        <p:cTn id="69" dur="1000" fill="hold"/>
                                        <p:tgtEl>
                                          <p:spTgt spid="47"/>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1000"/>
                                        <p:tgtEl>
                                          <p:spTgt spid="46"/>
                                        </p:tgtEl>
                                      </p:cBhvr>
                                    </p:animEffect>
                                    <p:anim calcmode="lin" valueType="num">
                                      <p:cBhvr>
                                        <p:cTn id="73" dur="1000" fill="hold"/>
                                        <p:tgtEl>
                                          <p:spTgt spid="46"/>
                                        </p:tgtEl>
                                        <p:attrNameLst>
                                          <p:attrName>ppt_x</p:attrName>
                                        </p:attrNameLst>
                                      </p:cBhvr>
                                      <p:tavLst>
                                        <p:tav tm="0">
                                          <p:val>
                                            <p:strVal val="#ppt_x"/>
                                          </p:val>
                                        </p:tav>
                                        <p:tav tm="100000">
                                          <p:val>
                                            <p:strVal val="#ppt_x"/>
                                          </p:val>
                                        </p:tav>
                                      </p:tavLst>
                                    </p:anim>
                                    <p:anim calcmode="lin" valueType="num">
                                      <p:cBhvr>
                                        <p:cTn id="74" dur="1000" fill="hold"/>
                                        <p:tgtEl>
                                          <p:spTgt spid="46"/>
                                        </p:tgtEl>
                                        <p:attrNameLst>
                                          <p:attrName>ppt_y</p:attrName>
                                        </p:attrNameLst>
                                      </p:cBhvr>
                                      <p:tavLst>
                                        <p:tav tm="0">
                                          <p:val>
                                            <p:strVal val="#ppt_y-.1"/>
                                          </p:val>
                                        </p:tav>
                                        <p:tav tm="100000">
                                          <p:val>
                                            <p:strVal val="#ppt_y"/>
                                          </p:val>
                                        </p:tav>
                                      </p:tavLst>
                                    </p:anim>
                                  </p:childTnLst>
                                </p:cTn>
                              </p:par>
                              <p:par>
                                <p:cTn id="75" presetID="22"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down)">
                                      <p:cBhvr>
                                        <p:cTn id="77" dur="500"/>
                                        <p:tgtEl>
                                          <p:spTgt spid="12"/>
                                        </p:tgtEl>
                                      </p:cBhvr>
                                    </p:animEffect>
                                  </p:childTnLst>
                                </p:cTn>
                              </p:par>
                              <p:par>
                                <p:cTn id="78" presetID="22" presetClass="entr" presetSubtype="4" fill="hold" grpId="0" nodeType="withEffect">
                                  <p:stCondLst>
                                    <p:cond delay="200"/>
                                  </p:stCondLst>
                                  <p:childTnLst>
                                    <p:set>
                                      <p:cBhvr>
                                        <p:cTn id="79" dur="1" fill="hold">
                                          <p:stCondLst>
                                            <p:cond delay="0"/>
                                          </p:stCondLst>
                                        </p:cTn>
                                        <p:tgtEl>
                                          <p:spTgt spid="13"/>
                                        </p:tgtEl>
                                        <p:attrNameLst>
                                          <p:attrName>style.visibility</p:attrName>
                                        </p:attrNameLst>
                                      </p:cBhvr>
                                      <p:to>
                                        <p:strVal val="visible"/>
                                      </p:to>
                                    </p:set>
                                    <p:animEffect transition="in" filter="wipe(down)">
                                      <p:cBhvr>
                                        <p:cTn id="80" dur="500"/>
                                        <p:tgtEl>
                                          <p:spTgt spid="13"/>
                                        </p:tgtEl>
                                      </p:cBhvr>
                                    </p:animEffect>
                                  </p:childTnLst>
                                </p:cTn>
                              </p:par>
                              <p:par>
                                <p:cTn id="81" presetID="22" presetClass="entr" presetSubtype="4" fill="hold" grpId="0" nodeType="withEffect">
                                  <p:stCondLst>
                                    <p:cond delay="400"/>
                                  </p:stCondLst>
                                  <p:childTnLst>
                                    <p:set>
                                      <p:cBhvr>
                                        <p:cTn id="82" dur="1" fill="hold">
                                          <p:stCondLst>
                                            <p:cond delay="0"/>
                                          </p:stCondLst>
                                        </p:cTn>
                                        <p:tgtEl>
                                          <p:spTgt spid="14"/>
                                        </p:tgtEl>
                                        <p:attrNameLst>
                                          <p:attrName>style.visibility</p:attrName>
                                        </p:attrNameLst>
                                      </p:cBhvr>
                                      <p:to>
                                        <p:strVal val="visible"/>
                                      </p:to>
                                    </p:set>
                                    <p:animEffect transition="in" filter="wipe(down)">
                                      <p:cBhvr>
                                        <p:cTn id="83" dur="500"/>
                                        <p:tgtEl>
                                          <p:spTgt spid="14"/>
                                        </p:tgtEl>
                                      </p:cBhvr>
                                    </p:animEffect>
                                  </p:childTnLst>
                                </p:cTn>
                              </p:par>
                              <p:par>
                                <p:cTn id="84" presetID="22" presetClass="entr" presetSubtype="4" fill="hold" grpId="0" nodeType="withEffect">
                                  <p:stCondLst>
                                    <p:cond delay="600"/>
                                  </p:stCondLst>
                                  <p:childTnLst>
                                    <p:set>
                                      <p:cBhvr>
                                        <p:cTn id="85" dur="1" fill="hold">
                                          <p:stCondLst>
                                            <p:cond delay="0"/>
                                          </p:stCondLst>
                                        </p:cTn>
                                        <p:tgtEl>
                                          <p:spTgt spid="15"/>
                                        </p:tgtEl>
                                        <p:attrNameLst>
                                          <p:attrName>style.visibility</p:attrName>
                                        </p:attrNameLst>
                                      </p:cBhvr>
                                      <p:to>
                                        <p:strVal val="visible"/>
                                      </p:to>
                                    </p:set>
                                    <p:animEffect transition="in" filter="wipe(down)">
                                      <p:cBhvr>
                                        <p:cTn id="86" dur="500"/>
                                        <p:tgtEl>
                                          <p:spTgt spid="15"/>
                                        </p:tgtEl>
                                      </p:cBhvr>
                                    </p:animEffect>
                                  </p:childTnLst>
                                </p:cTn>
                              </p:par>
                            </p:childTnLst>
                          </p:cTn>
                        </p:par>
                        <p:par>
                          <p:cTn id="87" fill="hold">
                            <p:stCondLst>
                              <p:cond delay="3500"/>
                            </p:stCondLst>
                            <p:childTnLst>
                              <p:par>
                                <p:cTn id="88" presetID="22" presetClass="entr" presetSubtype="4" fill="hold" grpId="0" nodeType="after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wipe(down)">
                                      <p:cBhvr>
                                        <p:cTn id="90" dur="500"/>
                                        <p:tgtEl>
                                          <p:spTgt spid="16"/>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down)">
                                      <p:cBhvr>
                                        <p:cTn id="93" dur="500"/>
                                        <p:tgtEl>
                                          <p:spTgt spid="17"/>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down)">
                                      <p:cBhvr>
                                        <p:cTn id="96" dur="500"/>
                                        <p:tgtEl>
                                          <p:spTgt spid="18"/>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wipe(down)">
                                      <p:cBhvr>
                                        <p:cTn id="99" dur="500"/>
                                        <p:tgtEl>
                                          <p:spTgt spid="19"/>
                                        </p:tgtEl>
                                      </p:cBhvr>
                                    </p:animEffect>
                                  </p:childTnLst>
                                </p:cTn>
                              </p:par>
                              <p:par>
                                <p:cTn id="100" presetID="45" presetClass="entr" presetSubtype="0"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anim calcmode="lin" valueType="num">
                                      <p:cBhvr>
                                        <p:cTn id="103" dur="500" fill="hold"/>
                                        <p:tgtEl>
                                          <p:spTgt spid="41"/>
                                        </p:tgtEl>
                                        <p:attrNameLst>
                                          <p:attrName>ppt_w</p:attrName>
                                        </p:attrNameLst>
                                      </p:cBhvr>
                                      <p:tavLst>
                                        <p:tav tm="0" fmla="#ppt_w*sin(2.5*pi*$)">
                                          <p:val>
                                            <p:fltVal val="0"/>
                                          </p:val>
                                        </p:tav>
                                        <p:tav tm="100000">
                                          <p:val>
                                            <p:fltVal val="1"/>
                                          </p:val>
                                        </p:tav>
                                      </p:tavLst>
                                    </p:anim>
                                    <p:anim calcmode="lin" valueType="num">
                                      <p:cBhvr>
                                        <p:cTn id="104" dur="500" fill="hold"/>
                                        <p:tgtEl>
                                          <p:spTgt spid="41"/>
                                        </p:tgtEl>
                                        <p:attrNameLst>
                                          <p:attrName>ppt_h</p:attrName>
                                        </p:attrNameLst>
                                      </p:cBhvr>
                                      <p:tavLst>
                                        <p:tav tm="0">
                                          <p:val>
                                            <p:strVal val="#ppt_h"/>
                                          </p:val>
                                        </p:tav>
                                        <p:tav tm="100000">
                                          <p:val>
                                            <p:strVal val="#ppt_h"/>
                                          </p:val>
                                        </p:tav>
                                      </p:tavLst>
                                    </p:anim>
                                  </p:childTnLst>
                                </p:cTn>
                              </p:par>
                            </p:childTnLst>
                          </p:cTn>
                        </p:par>
                        <p:par>
                          <p:cTn id="105" fill="hold">
                            <p:stCondLst>
                              <p:cond delay="4000"/>
                            </p:stCondLst>
                            <p:childTnLst>
                              <p:par>
                                <p:cTn id="106" presetID="47" presetClass="entr" presetSubtype="0" fill="hold" grpId="0" nodeType="after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1000"/>
                                        <p:tgtEl>
                                          <p:spTgt spid="49"/>
                                        </p:tgtEl>
                                      </p:cBhvr>
                                    </p:animEffect>
                                    <p:anim calcmode="lin" valueType="num">
                                      <p:cBhvr>
                                        <p:cTn id="109" dur="1000" fill="hold"/>
                                        <p:tgtEl>
                                          <p:spTgt spid="49"/>
                                        </p:tgtEl>
                                        <p:attrNameLst>
                                          <p:attrName>ppt_x</p:attrName>
                                        </p:attrNameLst>
                                      </p:cBhvr>
                                      <p:tavLst>
                                        <p:tav tm="0">
                                          <p:val>
                                            <p:strVal val="#ppt_x"/>
                                          </p:val>
                                        </p:tav>
                                        <p:tav tm="100000">
                                          <p:val>
                                            <p:strVal val="#ppt_x"/>
                                          </p:val>
                                        </p:tav>
                                      </p:tavLst>
                                    </p:anim>
                                    <p:anim calcmode="lin" valueType="num">
                                      <p:cBhvr>
                                        <p:cTn id="110" dur="1000" fill="hold"/>
                                        <p:tgtEl>
                                          <p:spTgt spid="49"/>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48"/>
                                        </p:tgtEl>
                                        <p:attrNameLst>
                                          <p:attrName>style.visibility</p:attrName>
                                        </p:attrNameLst>
                                      </p:cBhvr>
                                      <p:to>
                                        <p:strVal val="visible"/>
                                      </p:to>
                                    </p:set>
                                    <p:animEffect transition="in" filter="fade">
                                      <p:cBhvr>
                                        <p:cTn id="113" dur="1000"/>
                                        <p:tgtEl>
                                          <p:spTgt spid="48"/>
                                        </p:tgtEl>
                                      </p:cBhvr>
                                    </p:animEffect>
                                    <p:anim calcmode="lin" valueType="num">
                                      <p:cBhvr>
                                        <p:cTn id="114" dur="1000" fill="hold"/>
                                        <p:tgtEl>
                                          <p:spTgt spid="48"/>
                                        </p:tgtEl>
                                        <p:attrNameLst>
                                          <p:attrName>ppt_x</p:attrName>
                                        </p:attrNameLst>
                                      </p:cBhvr>
                                      <p:tavLst>
                                        <p:tav tm="0">
                                          <p:val>
                                            <p:strVal val="#ppt_x"/>
                                          </p:val>
                                        </p:tav>
                                        <p:tav tm="100000">
                                          <p:val>
                                            <p:strVal val="#ppt_x"/>
                                          </p:val>
                                        </p:tav>
                                      </p:tavLst>
                                    </p:anim>
                                    <p:anim calcmode="lin" valueType="num">
                                      <p:cBhvr>
                                        <p:cTn id="115" dur="1000" fill="hold"/>
                                        <p:tgtEl>
                                          <p:spTgt spid="48"/>
                                        </p:tgtEl>
                                        <p:attrNameLst>
                                          <p:attrName>ppt_y</p:attrName>
                                        </p:attrNameLst>
                                      </p:cBhvr>
                                      <p:tavLst>
                                        <p:tav tm="0">
                                          <p:val>
                                            <p:strVal val="#ppt_y-.1"/>
                                          </p:val>
                                        </p:tav>
                                        <p:tav tm="100000">
                                          <p:val>
                                            <p:strVal val="#ppt_y"/>
                                          </p:val>
                                        </p:tav>
                                      </p:tavLst>
                                    </p:anim>
                                  </p:childTnLst>
                                </p:cTn>
                              </p:par>
                              <p:par>
                                <p:cTn id="116" presetID="22" presetClass="entr" presetSubtype="4" fill="hold" grpId="0" nodeType="withEffect">
                                  <p:stCondLst>
                                    <p:cond delay="0"/>
                                  </p:stCondLst>
                                  <p:childTnLst>
                                    <p:set>
                                      <p:cBhvr>
                                        <p:cTn id="117" dur="1" fill="hold">
                                          <p:stCondLst>
                                            <p:cond delay="0"/>
                                          </p:stCondLst>
                                        </p:cTn>
                                        <p:tgtEl>
                                          <p:spTgt spid="20"/>
                                        </p:tgtEl>
                                        <p:attrNameLst>
                                          <p:attrName>style.visibility</p:attrName>
                                        </p:attrNameLst>
                                      </p:cBhvr>
                                      <p:to>
                                        <p:strVal val="visible"/>
                                      </p:to>
                                    </p:set>
                                    <p:animEffect transition="in" filter="wipe(down)">
                                      <p:cBhvr>
                                        <p:cTn id="118" dur="500"/>
                                        <p:tgtEl>
                                          <p:spTgt spid="20"/>
                                        </p:tgtEl>
                                      </p:cBhvr>
                                    </p:animEffect>
                                  </p:childTnLst>
                                </p:cTn>
                              </p:par>
                              <p:par>
                                <p:cTn id="119" presetID="22" presetClass="entr" presetSubtype="4" fill="hold" grpId="0" nodeType="withEffect">
                                  <p:stCondLst>
                                    <p:cond delay="200"/>
                                  </p:stCondLst>
                                  <p:childTnLst>
                                    <p:set>
                                      <p:cBhvr>
                                        <p:cTn id="120" dur="1" fill="hold">
                                          <p:stCondLst>
                                            <p:cond delay="0"/>
                                          </p:stCondLst>
                                        </p:cTn>
                                        <p:tgtEl>
                                          <p:spTgt spid="21"/>
                                        </p:tgtEl>
                                        <p:attrNameLst>
                                          <p:attrName>style.visibility</p:attrName>
                                        </p:attrNameLst>
                                      </p:cBhvr>
                                      <p:to>
                                        <p:strVal val="visible"/>
                                      </p:to>
                                    </p:set>
                                    <p:animEffect transition="in" filter="wipe(down)">
                                      <p:cBhvr>
                                        <p:cTn id="121" dur="500"/>
                                        <p:tgtEl>
                                          <p:spTgt spid="21"/>
                                        </p:tgtEl>
                                      </p:cBhvr>
                                    </p:animEffect>
                                  </p:childTnLst>
                                </p:cTn>
                              </p:par>
                              <p:par>
                                <p:cTn id="122" presetID="22" presetClass="entr" presetSubtype="4" fill="hold" grpId="0" nodeType="withEffect">
                                  <p:stCondLst>
                                    <p:cond delay="400"/>
                                  </p:stCondLst>
                                  <p:childTnLst>
                                    <p:set>
                                      <p:cBhvr>
                                        <p:cTn id="123" dur="1" fill="hold">
                                          <p:stCondLst>
                                            <p:cond delay="0"/>
                                          </p:stCondLst>
                                        </p:cTn>
                                        <p:tgtEl>
                                          <p:spTgt spid="22"/>
                                        </p:tgtEl>
                                        <p:attrNameLst>
                                          <p:attrName>style.visibility</p:attrName>
                                        </p:attrNameLst>
                                      </p:cBhvr>
                                      <p:to>
                                        <p:strVal val="visible"/>
                                      </p:to>
                                    </p:set>
                                    <p:animEffect transition="in" filter="wipe(down)">
                                      <p:cBhvr>
                                        <p:cTn id="124" dur="500"/>
                                        <p:tgtEl>
                                          <p:spTgt spid="22"/>
                                        </p:tgtEl>
                                      </p:cBhvr>
                                    </p:animEffect>
                                  </p:childTnLst>
                                </p:cTn>
                              </p:par>
                              <p:par>
                                <p:cTn id="125" presetID="22" presetClass="entr" presetSubtype="4" fill="hold" grpId="0" nodeType="withEffect">
                                  <p:stCondLst>
                                    <p:cond delay="600"/>
                                  </p:stCondLst>
                                  <p:childTnLst>
                                    <p:set>
                                      <p:cBhvr>
                                        <p:cTn id="126" dur="1" fill="hold">
                                          <p:stCondLst>
                                            <p:cond delay="0"/>
                                          </p:stCondLst>
                                        </p:cTn>
                                        <p:tgtEl>
                                          <p:spTgt spid="23"/>
                                        </p:tgtEl>
                                        <p:attrNameLst>
                                          <p:attrName>style.visibility</p:attrName>
                                        </p:attrNameLst>
                                      </p:cBhvr>
                                      <p:to>
                                        <p:strVal val="visible"/>
                                      </p:to>
                                    </p:set>
                                    <p:animEffect transition="in" filter="wipe(down)">
                                      <p:cBhvr>
                                        <p:cTn id="127" dur="500"/>
                                        <p:tgtEl>
                                          <p:spTgt spid="23"/>
                                        </p:tgtEl>
                                      </p:cBhvr>
                                    </p:animEffect>
                                  </p:childTnLst>
                                </p:cTn>
                              </p:par>
                            </p:childTnLst>
                          </p:cTn>
                        </p:par>
                        <p:par>
                          <p:cTn id="128" fill="hold">
                            <p:stCondLst>
                              <p:cond delay="5000"/>
                            </p:stCondLst>
                            <p:childTnLst>
                              <p:par>
                                <p:cTn id="129" presetID="22" presetClass="entr" presetSubtype="4" fill="hold" grpId="0" nodeType="afterEffect">
                                  <p:stCondLst>
                                    <p:cond delay="0"/>
                                  </p:stCondLst>
                                  <p:childTnLst>
                                    <p:set>
                                      <p:cBhvr>
                                        <p:cTn id="130" dur="1" fill="hold">
                                          <p:stCondLst>
                                            <p:cond delay="0"/>
                                          </p:stCondLst>
                                        </p:cTn>
                                        <p:tgtEl>
                                          <p:spTgt spid="27"/>
                                        </p:tgtEl>
                                        <p:attrNameLst>
                                          <p:attrName>style.visibility</p:attrName>
                                        </p:attrNameLst>
                                      </p:cBhvr>
                                      <p:to>
                                        <p:strVal val="visible"/>
                                      </p:to>
                                    </p:set>
                                    <p:animEffect transition="in" filter="wipe(down)">
                                      <p:cBhvr>
                                        <p:cTn id="131" dur="500"/>
                                        <p:tgtEl>
                                          <p:spTgt spid="27"/>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wipe(down)">
                                      <p:cBhvr>
                                        <p:cTn id="134" dur="500"/>
                                        <p:tgtEl>
                                          <p:spTgt spid="26"/>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25"/>
                                        </p:tgtEl>
                                        <p:attrNameLst>
                                          <p:attrName>style.visibility</p:attrName>
                                        </p:attrNameLst>
                                      </p:cBhvr>
                                      <p:to>
                                        <p:strVal val="visible"/>
                                      </p:to>
                                    </p:set>
                                    <p:animEffect transition="in" filter="wipe(down)">
                                      <p:cBhvr>
                                        <p:cTn id="137" dur="500"/>
                                        <p:tgtEl>
                                          <p:spTgt spid="25"/>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24"/>
                                        </p:tgtEl>
                                        <p:attrNameLst>
                                          <p:attrName>style.visibility</p:attrName>
                                        </p:attrNameLst>
                                      </p:cBhvr>
                                      <p:to>
                                        <p:strVal val="visible"/>
                                      </p:to>
                                    </p:set>
                                    <p:animEffect transition="in" filter="wipe(down)">
                                      <p:cBhvr>
                                        <p:cTn id="140" dur="500"/>
                                        <p:tgtEl>
                                          <p:spTgt spid="24"/>
                                        </p:tgtEl>
                                      </p:cBhvr>
                                    </p:animEffect>
                                  </p:childTnLst>
                                </p:cTn>
                              </p:par>
                              <p:par>
                                <p:cTn id="141" presetID="45" presetClass="entr" presetSubtype="0"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fade">
                                      <p:cBhvr>
                                        <p:cTn id="143" dur="500"/>
                                        <p:tgtEl>
                                          <p:spTgt spid="43"/>
                                        </p:tgtEl>
                                      </p:cBhvr>
                                    </p:animEffect>
                                    <p:anim calcmode="lin" valueType="num">
                                      <p:cBhvr>
                                        <p:cTn id="144" dur="500" fill="hold"/>
                                        <p:tgtEl>
                                          <p:spTgt spid="43"/>
                                        </p:tgtEl>
                                        <p:attrNameLst>
                                          <p:attrName>ppt_w</p:attrName>
                                        </p:attrNameLst>
                                      </p:cBhvr>
                                      <p:tavLst>
                                        <p:tav tm="0" fmla="#ppt_w*sin(2.5*pi*$)">
                                          <p:val>
                                            <p:fltVal val="0"/>
                                          </p:val>
                                        </p:tav>
                                        <p:tav tm="100000">
                                          <p:val>
                                            <p:fltVal val="1"/>
                                          </p:val>
                                        </p:tav>
                                      </p:tavLst>
                                    </p:anim>
                                    <p:anim calcmode="lin" valueType="num">
                                      <p:cBhvr>
                                        <p:cTn id="145" dur="500" fill="hold"/>
                                        <p:tgtEl>
                                          <p:spTgt spid="43"/>
                                        </p:tgtEl>
                                        <p:attrNameLst>
                                          <p:attrName>ppt_h</p:attrName>
                                        </p:attrNameLst>
                                      </p:cBhvr>
                                      <p:tavLst>
                                        <p:tav tm="0">
                                          <p:val>
                                            <p:strVal val="#ppt_h"/>
                                          </p:val>
                                        </p:tav>
                                        <p:tav tm="100000">
                                          <p:val>
                                            <p:strVal val="#ppt_h"/>
                                          </p:val>
                                        </p:tav>
                                      </p:tavLst>
                                    </p:anim>
                                  </p:childTnLst>
                                </p:cTn>
                              </p:par>
                            </p:childTnLst>
                          </p:cTn>
                        </p:par>
                        <p:par>
                          <p:cTn id="146" fill="hold">
                            <p:stCondLst>
                              <p:cond delay="5500"/>
                            </p:stCondLst>
                            <p:childTnLst>
                              <p:par>
                                <p:cTn id="147" presetID="47" presetClass="entr" presetSubtype="0" fill="hold" grpId="0" nodeType="afterEffect">
                                  <p:stCondLst>
                                    <p:cond delay="0"/>
                                  </p:stCondLst>
                                  <p:childTnLst>
                                    <p:set>
                                      <p:cBhvr>
                                        <p:cTn id="148" dur="1" fill="hold">
                                          <p:stCondLst>
                                            <p:cond delay="0"/>
                                          </p:stCondLst>
                                        </p:cTn>
                                        <p:tgtEl>
                                          <p:spTgt spid="51"/>
                                        </p:tgtEl>
                                        <p:attrNameLst>
                                          <p:attrName>style.visibility</p:attrName>
                                        </p:attrNameLst>
                                      </p:cBhvr>
                                      <p:to>
                                        <p:strVal val="visible"/>
                                      </p:to>
                                    </p:set>
                                    <p:animEffect transition="in" filter="fade">
                                      <p:cBhvr>
                                        <p:cTn id="149" dur="1000"/>
                                        <p:tgtEl>
                                          <p:spTgt spid="51"/>
                                        </p:tgtEl>
                                      </p:cBhvr>
                                    </p:animEffect>
                                    <p:anim calcmode="lin" valueType="num">
                                      <p:cBhvr>
                                        <p:cTn id="150" dur="1000" fill="hold"/>
                                        <p:tgtEl>
                                          <p:spTgt spid="51"/>
                                        </p:tgtEl>
                                        <p:attrNameLst>
                                          <p:attrName>ppt_x</p:attrName>
                                        </p:attrNameLst>
                                      </p:cBhvr>
                                      <p:tavLst>
                                        <p:tav tm="0">
                                          <p:val>
                                            <p:strVal val="#ppt_x"/>
                                          </p:val>
                                        </p:tav>
                                        <p:tav tm="100000">
                                          <p:val>
                                            <p:strVal val="#ppt_x"/>
                                          </p:val>
                                        </p:tav>
                                      </p:tavLst>
                                    </p:anim>
                                    <p:anim calcmode="lin" valueType="num">
                                      <p:cBhvr>
                                        <p:cTn id="151" dur="1000" fill="hold"/>
                                        <p:tgtEl>
                                          <p:spTgt spid="51"/>
                                        </p:tgtEl>
                                        <p:attrNameLst>
                                          <p:attrName>ppt_y</p:attrName>
                                        </p:attrNameLst>
                                      </p:cBhvr>
                                      <p:tavLst>
                                        <p:tav tm="0">
                                          <p:val>
                                            <p:strVal val="#ppt_y-.1"/>
                                          </p:val>
                                        </p:tav>
                                        <p:tav tm="100000">
                                          <p:val>
                                            <p:strVal val="#ppt_y"/>
                                          </p:val>
                                        </p:tav>
                                      </p:tavLst>
                                    </p:anim>
                                  </p:childTnLst>
                                </p:cTn>
                              </p:par>
                              <p:par>
                                <p:cTn id="152" presetID="47" presetClass="entr" presetSubtype="0" fill="hold" grpId="0" nodeType="withEffect">
                                  <p:stCondLst>
                                    <p:cond delay="0"/>
                                  </p:stCondLst>
                                  <p:childTnLst>
                                    <p:set>
                                      <p:cBhvr>
                                        <p:cTn id="153" dur="1" fill="hold">
                                          <p:stCondLst>
                                            <p:cond delay="0"/>
                                          </p:stCondLst>
                                        </p:cTn>
                                        <p:tgtEl>
                                          <p:spTgt spid="50"/>
                                        </p:tgtEl>
                                        <p:attrNameLst>
                                          <p:attrName>style.visibility</p:attrName>
                                        </p:attrNameLst>
                                      </p:cBhvr>
                                      <p:to>
                                        <p:strVal val="visible"/>
                                      </p:to>
                                    </p:set>
                                    <p:animEffect transition="in" filter="fade">
                                      <p:cBhvr>
                                        <p:cTn id="154" dur="1000"/>
                                        <p:tgtEl>
                                          <p:spTgt spid="50"/>
                                        </p:tgtEl>
                                      </p:cBhvr>
                                    </p:animEffect>
                                    <p:anim calcmode="lin" valueType="num">
                                      <p:cBhvr>
                                        <p:cTn id="155" dur="1000" fill="hold"/>
                                        <p:tgtEl>
                                          <p:spTgt spid="50"/>
                                        </p:tgtEl>
                                        <p:attrNameLst>
                                          <p:attrName>ppt_x</p:attrName>
                                        </p:attrNameLst>
                                      </p:cBhvr>
                                      <p:tavLst>
                                        <p:tav tm="0">
                                          <p:val>
                                            <p:strVal val="#ppt_x"/>
                                          </p:val>
                                        </p:tav>
                                        <p:tav tm="100000">
                                          <p:val>
                                            <p:strVal val="#ppt_x"/>
                                          </p:val>
                                        </p:tav>
                                      </p:tavLst>
                                    </p:anim>
                                    <p:anim calcmode="lin" valueType="num">
                                      <p:cBhvr>
                                        <p:cTn id="156" dur="1000" fill="hold"/>
                                        <p:tgtEl>
                                          <p:spTgt spid="50"/>
                                        </p:tgtEl>
                                        <p:attrNameLst>
                                          <p:attrName>ppt_y</p:attrName>
                                        </p:attrNameLst>
                                      </p:cBhvr>
                                      <p:tavLst>
                                        <p:tav tm="0">
                                          <p:val>
                                            <p:strVal val="#ppt_y-.1"/>
                                          </p:val>
                                        </p:tav>
                                        <p:tav tm="100000">
                                          <p:val>
                                            <p:strVal val="#ppt_y"/>
                                          </p:val>
                                        </p:tav>
                                      </p:tavLst>
                                    </p:anim>
                                  </p:childTnLst>
                                </p:cTn>
                              </p:par>
                              <p:par>
                                <p:cTn id="157" presetID="22" presetClass="entr" presetSubtype="4" fill="hold" grpId="0" nodeType="withEffect">
                                  <p:stCondLst>
                                    <p:cond delay="0"/>
                                  </p:stCondLst>
                                  <p:childTnLst>
                                    <p:set>
                                      <p:cBhvr>
                                        <p:cTn id="158" dur="1" fill="hold">
                                          <p:stCondLst>
                                            <p:cond delay="0"/>
                                          </p:stCondLst>
                                        </p:cTn>
                                        <p:tgtEl>
                                          <p:spTgt spid="28"/>
                                        </p:tgtEl>
                                        <p:attrNameLst>
                                          <p:attrName>style.visibility</p:attrName>
                                        </p:attrNameLst>
                                      </p:cBhvr>
                                      <p:to>
                                        <p:strVal val="visible"/>
                                      </p:to>
                                    </p:set>
                                    <p:animEffect transition="in" filter="wipe(down)">
                                      <p:cBhvr>
                                        <p:cTn id="159" dur="500"/>
                                        <p:tgtEl>
                                          <p:spTgt spid="28"/>
                                        </p:tgtEl>
                                      </p:cBhvr>
                                    </p:animEffect>
                                  </p:childTnLst>
                                </p:cTn>
                              </p:par>
                              <p:par>
                                <p:cTn id="160" presetID="22" presetClass="entr" presetSubtype="4" fill="hold" grpId="0" nodeType="withEffect">
                                  <p:stCondLst>
                                    <p:cond delay="200"/>
                                  </p:stCondLst>
                                  <p:childTnLst>
                                    <p:set>
                                      <p:cBhvr>
                                        <p:cTn id="161" dur="1" fill="hold">
                                          <p:stCondLst>
                                            <p:cond delay="0"/>
                                          </p:stCondLst>
                                        </p:cTn>
                                        <p:tgtEl>
                                          <p:spTgt spid="29"/>
                                        </p:tgtEl>
                                        <p:attrNameLst>
                                          <p:attrName>style.visibility</p:attrName>
                                        </p:attrNameLst>
                                      </p:cBhvr>
                                      <p:to>
                                        <p:strVal val="visible"/>
                                      </p:to>
                                    </p:set>
                                    <p:animEffect transition="in" filter="wipe(down)">
                                      <p:cBhvr>
                                        <p:cTn id="162" dur="500"/>
                                        <p:tgtEl>
                                          <p:spTgt spid="29"/>
                                        </p:tgtEl>
                                      </p:cBhvr>
                                    </p:animEffect>
                                  </p:childTnLst>
                                </p:cTn>
                              </p:par>
                              <p:par>
                                <p:cTn id="163" presetID="22" presetClass="entr" presetSubtype="4" fill="hold" grpId="0" nodeType="withEffect">
                                  <p:stCondLst>
                                    <p:cond delay="400"/>
                                  </p:stCondLst>
                                  <p:childTnLst>
                                    <p:set>
                                      <p:cBhvr>
                                        <p:cTn id="164" dur="1" fill="hold">
                                          <p:stCondLst>
                                            <p:cond delay="0"/>
                                          </p:stCondLst>
                                        </p:cTn>
                                        <p:tgtEl>
                                          <p:spTgt spid="30"/>
                                        </p:tgtEl>
                                        <p:attrNameLst>
                                          <p:attrName>style.visibility</p:attrName>
                                        </p:attrNameLst>
                                      </p:cBhvr>
                                      <p:to>
                                        <p:strVal val="visible"/>
                                      </p:to>
                                    </p:set>
                                    <p:animEffect transition="in" filter="wipe(down)">
                                      <p:cBhvr>
                                        <p:cTn id="165" dur="500"/>
                                        <p:tgtEl>
                                          <p:spTgt spid="30"/>
                                        </p:tgtEl>
                                      </p:cBhvr>
                                    </p:animEffect>
                                  </p:childTnLst>
                                </p:cTn>
                              </p:par>
                              <p:par>
                                <p:cTn id="166" presetID="22" presetClass="entr" presetSubtype="4" fill="hold" grpId="0" nodeType="withEffect">
                                  <p:stCondLst>
                                    <p:cond delay="600"/>
                                  </p:stCondLst>
                                  <p:childTnLst>
                                    <p:set>
                                      <p:cBhvr>
                                        <p:cTn id="167" dur="1" fill="hold">
                                          <p:stCondLst>
                                            <p:cond delay="0"/>
                                          </p:stCondLst>
                                        </p:cTn>
                                        <p:tgtEl>
                                          <p:spTgt spid="31"/>
                                        </p:tgtEl>
                                        <p:attrNameLst>
                                          <p:attrName>style.visibility</p:attrName>
                                        </p:attrNameLst>
                                      </p:cBhvr>
                                      <p:to>
                                        <p:strVal val="visible"/>
                                      </p:to>
                                    </p:set>
                                    <p:animEffect transition="in" filter="wipe(down)">
                                      <p:cBhvr>
                                        <p:cTn id="168" dur="500"/>
                                        <p:tgtEl>
                                          <p:spTgt spid="31"/>
                                        </p:tgtEl>
                                      </p:cBhvr>
                                    </p:animEffect>
                                  </p:childTnLst>
                                </p:cTn>
                              </p:par>
                            </p:childTnLst>
                          </p:cTn>
                        </p:par>
                        <p:par>
                          <p:cTn id="169" fill="hold">
                            <p:stCondLst>
                              <p:cond delay="6500"/>
                            </p:stCondLst>
                            <p:childTnLst>
                              <p:par>
                                <p:cTn id="170" presetID="22" presetClass="entr" presetSubtype="4" fill="hold" grpId="0" nodeType="afterEffect">
                                  <p:stCondLst>
                                    <p:cond delay="0"/>
                                  </p:stCondLst>
                                  <p:childTnLst>
                                    <p:set>
                                      <p:cBhvr>
                                        <p:cTn id="171" dur="1" fill="hold">
                                          <p:stCondLst>
                                            <p:cond delay="0"/>
                                          </p:stCondLst>
                                        </p:cTn>
                                        <p:tgtEl>
                                          <p:spTgt spid="35"/>
                                        </p:tgtEl>
                                        <p:attrNameLst>
                                          <p:attrName>style.visibility</p:attrName>
                                        </p:attrNameLst>
                                      </p:cBhvr>
                                      <p:to>
                                        <p:strVal val="visible"/>
                                      </p:to>
                                    </p:set>
                                    <p:animEffect transition="in" filter="wipe(down)">
                                      <p:cBhvr>
                                        <p:cTn id="172" dur="500"/>
                                        <p:tgtEl>
                                          <p:spTgt spid="35"/>
                                        </p:tgtEl>
                                      </p:cBhvr>
                                    </p:animEffect>
                                  </p:childTnLst>
                                </p:cTn>
                              </p:par>
                              <p:par>
                                <p:cTn id="173" presetID="22" presetClass="entr" presetSubtype="4" fill="hold" grpId="0" nodeType="withEffect">
                                  <p:stCondLst>
                                    <p:cond delay="0"/>
                                  </p:stCondLst>
                                  <p:childTnLst>
                                    <p:set>
                                      <p:cBhvr>
                                        <p:cTn id="174" dur="1" fill="hold">
                                          <p:stCondLst>
                                            <p:cond delay="0"/>
                                          </p:stCondLst>
                                        </p:cTn>
                                        <p:tgtEl>
                                          <p:spTgt spid="34"/>
                                        </p:tgtEl>
                                        <p:attrNameLst>
                                          <p:attrName>style.visibility</p:attrName>
                                        </p:attrNameLst>
                                      </p:cBhvr>
                                      <p:to>
                                        <p:strVal val="visible"/>
                                      </p:to>
                                    </p:set>
                                    <p:animEffect transition="in" filter="wipe(down)">
                                      <p:cBhvr>
                                        <p:cTn id="175" dur="500"/>
                                        <p:tgtEl>
                                          <p:spTgt spid="34"/>
                                        </p:tgtEl>
                                      </p:cBhvr>
                                    </p:animEffect>
                                  </p:childTnLst>
                                </p:cTn>
                              </p:par>
                              <p:par>
                                <p:cTn id="176" presetID="22" presetClass="entr" presetSubtype="4" fill="hold" grpId="0" nodeType="withEffect">
                                  <p:stCondLst>
                                    <p:cond delay="0"/>
                                  </p:stCondLst>
                                  <p:childTnLst>
                                    <p:set>
                                      <p:cBhvr>
                                        <p:cTn id="177" dur="1" fill="hold">
                                          <p:stCondLst>
                                            <p:cond delay="0"/>
                                          </p:stCondLst>
                                        </p:cTn>
                                        <p:tgtEl>
                                          <p:spTgt spid="33"/>
                                        </p:tgtEl>
                                        <p:attrNameLst>
                                          <p:attrName>style.visibility</p:attrName>
                                        </p:attrNameLst>
                                      </p:cBhvr>
                                      <p:to>
                                        <p:strVal val="visible"/>
                                      </p:to>
                                    </p:set>
                                    <p:animEffect transition="in" filter="wipe(down)">
                                      <p:cBhvr>
                                        <p:cTn id="178" dur="500"/>
                                        <p:tgtEl>
                                          <p:spTgt spid="33"/>
                                        </p:tgtEl>
                                      </p:cBhvr>
                                    </p:animEffect>
                                  </p:childTnLst>
                                </p:cTn>
                              </p:par>
                              <p:par>
                                <p:cTn id="179" presetID="22" presetClass="entr" presetSubtype="4" fill="hold" grpId="0" nodeType="withEffect">
                                  <p:stCondLst>
                                    <p:cond delay="0"/>
                                  </p:stCondLst>
                                  <p:childTnLst>
                                    <p:set>
                                      <p:cBhvr>
                                        <p:cTn id="180" dur="1" fill="hold">
                                          <p:stCondLst>
                                            <p:cond delay="0"/>
                                          </p:stCondLst>
                                        </p:cTn>
                                        <p:tgtEl>
                                          <p:spTgt spid="32"/>
                                        </p:tgtEl>
                                        <p:attrNameLst>
                                          <p:attrName>style.visibility</p:attrName>
                                        </p:attrNameLst>
                                      </p:cBhvr>
                                      <p:to>
                                        <p:strVal val="visible"/>
                                      </p:to>
                                    </p:set>
                                    <p:animEffect transition="in" filter="wipe(down)">
                                      <p:cBhvr>
                                        <p:cTn id="181" dur="500"/>
                                        <p:tgtEl>
                                          <p:spTgt spid="32"/>
                                        </p:tgtEl>
                                      </p:cBhvr>
                                    </p:animEffect>
                                  </p:childTnLst>
                                </p:cTn>
                              </p:par>
                            </p:childTnLst>
                          </p:cTn>
                        </p:par>
                        <p:par>
                          <p:cTn id="182" fill="hold">
                            <p:stCondLst>
                              <p:cond delay="7000"/>
                            </p:stCondLst>
                            <p:childTnLst>
                              <p:par>
                                <p:cTn id="183" presetID="22" presetClass="entr" presetSubtype="8" fill="hold" nodeType="afterEffect">
                                  <p:stCondLst>
                                    <p:cond delay="0"/>
                                  </p:stCondLst>
                                  <p:childTnLst>
                                    <p:set>
                                      <p:cBhvr>
                                        <p:cTn id="184" dur="1" fill="hold">
                                          <p:stCondLst>
                                            <p:cond delay="0"/>
                                          </p:stCondLst>
                                        </p:cTn>
                                        <p:tgtEl>
                                          <p:spTgt spid="66"/>
                                        </p:tgtEl>
                                        <p:attrNameLst>
                                          <p:attrName>style.visibility</p:attrName>
                                        </p:attrNameLst>
                                      </p:cBhvr>
                                      <p:to>
                                        <p:strVal val="visible"/>
                                      </p:to>
                                    </p:set>
                                    <p:animEffect transition="in" filter="wipe(left)">
                                      <p:cBhvr>
                                        <p:cTn id="185" dur="300"/>
                                        <p:tgtEl>
                                          <p:spTgt spid="66"/>
                                        </p:tgtEl>
                                      </p:cBhvr>
                                    </p:animEffect>
                                  </p:childTnLst>
                                </p:cTn>
                              </p:par>
                            </p:childTnLst>
                          </p:cTn>
                        </p:par>
                        <p:par>
                          <p:cTn id="186" fill="hold">
                            <p:stCondLst>
                              <p:cond delay="7500"/>
                            </p:stCondLst>
                            <p:childTnLst>
                              <p:par>
                                <p:cTn id="187" presetID="22" presetClass="entr" presetSubtype="4" fill="hold" grpId="0" nodeType="afterEffect">
                                  <p:stCondLst>
                                    <p:cond delay="0"/>
                                  </p:stCondLst>
                                  <p:childTnLst>
                                    <p:set>
                                      <p:cBhvr>
                                        <p:cTn id="188" dur="1" fill="hold">
                                          <p:stCondLst>
                                            <p:cond delay="0"/>
                                          </p:stCondLst>
                                        </p:cTn>
                                        <p:tgtEl>
                                          <p:spTgt spid="103"/>
                                        </p:tgtEl>
                                        <p:attrNameLst>
                                          <p:attrName>style.visibility</p:attrName>
                                        </p:attrNameLst>
                                      </p:cBhvr>
                                      <p:to>
                                        <p:strVal val="visible"/>
                                      </p:to>
                                    </p:set>
                                    <p:animEffect transition="in" filter="wipe(down)">
                                      <p:cBhvr>
                                        <p:cTn id="189" dur="300"/>
                                        <p:tgtEl>
                                          <p:spTgt spid="103"/>
                                        </p:tgtEl>
                                      </p:cBhvr>
                                    </p:animEffect>
                                  </p:childTnLst>
                                </p:cTn>
                              </p:par>
                            </p:childTnLst>
                          </p:cTn>
                        </p:par>
                        <p:par>
                          <p:cTn id="190" fill="hold">
                            <p:stCondLst>
                              <p:cond delay="8000"/>
                            </p:stCondLst>
                            <p:childTnLst>
                              <p:par>
                                <p:cTn id="191" presetID="12" presetClass="entr" presetSubtype="8" fill="hold" grpId="0" nodeType="afterEffect">
                                  <p:stCondLst>
                                    <p:cond delay="0"/>
                                  </p:stCondLst>
                                  <p:childTnLst>
                                    <p:set>
                                      <p:cBhvr>
                                        <p:cTn id="192" dur="1" fill="hold">
                                          <p:stCondLst>
                                            <p:cond delay="0"/>
                                          </p:stCondLst>
                                        </p:cTn>
                                        <p:tgtEl>
                                          <p:spTgt spid="94"/>
                                        </p:tgtEl>
                                        <p:attrNameLst>
                                          <p:attrName>style.visibility</p:attrName>
                                        </p:attrNameLst>
                                      </p:cBhvr>
                                      <p:to>
                                        <p:strVal val="visible"/>
                                      </p:to>
                                    </p:set>
                                    <p:anim calcmode="lin" valueType="num">
                                      <p:cBhvr additive="base">
                                        <p:cTn id="193" dur="500"/>
                                        <p:tgtEl>
                                          <p:spTgt spid="94"/>
                                        </p:tgtEl>
                                        <p:attrNameLst>
                                          <p:attrName>ppt_x</p:attrName>
                                        </p:attrNameLst>
                                      </p:cBhvr>
                                      <p:tavLst>
                                        <p:tav tm="0">
                                          <p:val>
                                            <p:strVal val="#ppt_x-#ppt_w*1.125000"/>
                                          </p:val>
                                        </p:tav>
                                        <p:tav tm="100000">
                                          <p:val>
                                            <p:strVal val="#ppt_x"/>
                                          </p:val>
                                        </p:tav>
                                      </p:tavLst>
                                    </p:anim>
                                    <p:animEffect transition="in" filter="wipe(right)">
                                      <p:cBhvr>
                                        <p:cTn id="19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7" grpId="0" bldLvl="0" animBg="1"/>
      <p:bldP spid="41" grpId="0" bldLvl="0" animBg="1"/>
      <p:bldP spid="42" grpId="0" bldLvl="0" animBg="1"/>
      <p:bldP spid="43" grpId="0" bldLvl="0" animBg="1"/>
      <p:bldP spid="44" grpId="0"/>
      <p:bldP spid="45" grpId="0"/>
      <p:bldP spid="46" grpId="0"/>
      <p:bldP spid="47" grpId="0"/>
      <p:bldP spid="48" grpId="0"/>
      <p:bldP spid="49" grpId="0"/>
      <p:bldP spid="50" grpId="0"/>
      <p:bldP spid="51" grpId="0"/>
      <p:bldP spid="103" grpId="0" bldLvl="0" animBg="1"/>
      <p:bldP spid="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34"/>
          <p:cNvSpPr/>
          <p:nvPr/>
        </p:nvSpPr>
        <p:spPr>
          <a:xfrm rot="10190714">
            <a:off x="4800442" y="2477900"/>
            <a:ext cx="946165" cy="1216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7" name="组合 6"/>
          <p:cNvGrpSpPr/>
          <p:nvPr/>
        </p:nvGrpSpPr>
        <p:grpSpPr>
          <a:xfrm rot="13303882">
            <a:off x="8865006" y="4702357"/>
            <a:ext cx="1012733" cy="1315777"/>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13" name="组合 12"/>
          <p:cNvGrpSpPr/>
          <p:nvPr/>
        </p:nvGrpSpPr>
        <p:grpSpPr>
          <a:xfrm rot="11594412">
            <a:off x="6778955" y="2597904"/>
            <a:ext cx="1012733" cy="1315777"/>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6" name="椭圆 34"/>
          <p:cNvSpPr/>
          <p:nvPr/>
        </p:nvSpPr>
        <p:spPr>
          <a:xfrm rot="13009338">
            <a:off x="8233283" y="3455049"/>
            <a:ext cx="946165" cy="1216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17" name="组合 16"/>
          <p:cNvGrpSpPr/>
          <p:nvPr/>
        </p:nvGrpSpPr>
        <p:grpSpPr>
          <a:xfrm rot="9469324">
            <a:off x="3226367" y="3146643"/>
            <a:ext cx="1012733" cy="1315777"/>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24" name="椭圆 34"/>
          <p:cNvSpPr/>
          <p:nvPr/>
        </p:nvSpPr>
        <p:spPr>
          <a:xfrm rot="8068240">
            <a:off x="2228315" y="4703083"/>
            <a:ext cx="946165" cy="1216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25" name="组合 24"/>
          <p:cNvGrpSpPr/>
          <p:nvPr/>
        </p:nvGrpSpPr>
        <p:grpSpPr>
          <a:xfrm>
            <a:off x="4877327" y="4310625"/>
            <a:ext cx="2173234" cy="2150247"/>
            <a:chOff x="3851771" y="1163107"/>
            <a:chExt cx="1417354" cy="1402358"/>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27" name="TextBox 26"/>
            <p:cNvSpPr txBox="1"/>
            <p:nvPr/>
          </p:nvSpPr>
          <p:spPr>
            <a:xfrm>
              <a:off x="4082305" y="1342107"/>
              <a:ext cx="1186820" cy="1013808"/>
            </a:xfrm>
            <a:prstGeom prst="rect">
              <a:avLst/>
            </a:prstGeom>
            <a:noFill/>
          </p:spPr>
          <p:txBody>
            <a:bodyPr wrap="square" rtlCol="0">
              <a:spAutoFit/>
            </a:bodyPr>
            <a:lstStyle/>
            <a:p>
              <a:r>
                <a:rPr lang="zh-CN" altLang="en-US" sz="4800" spc="300" dirty="0">
                  <a:solidFill>
                    <a:srgbClr val="076655"/>
                  </a:solidFill>
                  <a:latin typeface="黑体" panose="02010600030101010101" charset="-122"/>
                  <a:ea typeface="黑体" panose="02010600030101010101" charset="-122"/>
                </a:rPr>
                <a:t>经验总结</a:t>
              </a:r>
            </a:p>
          </p:txBody>
        </p:sp>
      </p:grpSp>
      <p:sp>
        <p:nvSpPr>
          <p:cNvPr id="34" name="TextBox 33"/>
          <p:cNvSpPr txBox="1"/>
          <p:nvPr/>
        </p:nvSpPr>
        <p:spPr>
          <a:xfrm>
            <a:off x="2477114" y="5156200"/>
            <a:ext cx="60959" cy="460375"/>
          </a:xfrm>
          <a:prstGeom prst="rect">
            <a:avLst/>
          </a:prstGeom>
          <a:noFill/>
        </p:spPr>
        <p:txBody>
          <a:bodyPr wrap="square" rtlCol="0">
            <a:spAutoFit/>
          </a:bodyPr>
          <a:lstStyle/>
          <a:p>
            <a:endParaRPr lang="zh-CN" altLang="en-US" sz="2400" dirty="0">
              <a:latin typeface="黑体" panose="02010600030101010101" charset="-122"/>
              <a:ea typeface="黑体" panose="02010600030101010101" charset="-122"/>
            </a:endParaRPr>
          </a:p>
        </p:txBody>
      </p:sp>
      <p:sp>
        <p:nvSpPr>
          <p:cNvPr id="35" name="TextBox 34"/>
          <p:cNvSpPr txBox="1"/>
          <p:nvPr/>
        </p:nvSpPr>
        <p:spPr>
          <a:xfrm>
            <a:off x="3437122" y="3275667"/>
            <a:ext cx="534670" cy="741680"/>
          </a:xfrm>
          <a:prstGeom prst="rect">
            <a:avLst/>
          </a:prstGeom>
          <a:noFill/>
        </p:spPr>
        <p:txBody>
          <a:bodyPr wrap="none" rtlCol="0">
            <a:spAutoFit/>
          </a:bodyPr>
          <a:lstStyle/>
          <a:p>
            <a:r>
              <a:rPr lang="en-US" altLang="zh-CN" sz="4265" dirty="0" smtClean="0">
                <a:solidFill>
                  <a:srgbClr val="163A5A"/>
                </a:solidFill>
                <a:latin typeface="黑体" panose="02010600030101010101" charset="-122"/>
                <a:ea typeface="黑体" panose="02010600030101010101" charset="-122"/>
              </a:rPr>
              <a:t>2</a:t>
            </a:r>
          </a:p>
        </p:txBody>
      </p:sp>
      <p:sp>
        <p:nvSpPr>
          <p:cNvPr id="36" name="TextBox 35"/>
          <p:cNvSpPr txBox="1"/>
          <p:nvPr/>
        </p:nvSpPr>
        <p:spPr>
          <a:xfrm>
            <a:off x="6976768" y="2734561"/>
            <a:ext cx="542925" cy="741680"/>
          </a:xfrm>
          <a:prstGeom prst="rect">
            <a:avLst/>
          </a:prstGeom>
          <a:noFill/>
        </p:spPr>
        <p:txBody>
          <a:bodyPr wrap="none" rtlCol="0">
            <a:spAutoFit/>
          </a:bodyPr>
          <a:lstStyle/>
          <a:p>
            <a:r>
              <a:rPr lang="en-US" altLang="zh-CN" sz="4265" dirty="0" smtClean="0">
                <a:solidFill>
                  <a:srgbClr val="163A5A"/>
                </a:solidFill>
                <a:latin typeface="黑体" panose="02010600030101010101" charset="-122"/>
                <a:ea typeface="黑体" panose="02010600030101010101" charset="-122"/>
              </a:rPr>
              <a:t>4</a:t>
            </a:r>
          </a:p>
        </p:txBody>
      </p:sp>
      <p:sp>
        <p:nvSpPr>
          <p:cNvPr id="37" name="TextBox 36"/>
          <p:cNvSpPr txBox="1"/>
          <p:nvPr/>
        </p:nvSpPr>
        <p:spPr>
          <a:xfrm>
            <a:off x="9159888" y="4834029"/>
            <a:ext cx="541020" cy="741680"/>
          </a:xfrm>
          <a:prstGeom prst="rect">
            <a:avLst/>
          </a:prstGeom>
          <a:noFill/>
        </p:spPr>
        <p:txBody>
          <a:bodyPr wrap="none" rtlCol="0">
            <a:spAutoFit/>
          </a:bodyPr>
          <a:lstStyle/>
          <a:p>
            <a:r>
              <a:rPr lang="en-US" altLang="zh-CN" sz="4265" dirty="0" smtClean="0">
                <a:solidFill>
                  <a:srgbClr val="163A5A"/>
                </a:solidFill>
                <a:latin typeface="黑体" panose="02010600030101010101" charset="-122"/>
                <a:ea typeface="黑体" panose="02010600030101010101" charset="-122"/>
              </a:rPr>
              <a:t>6</a:t>
            </a:r>
          </a:p>
        </p:txBody>
      </p:sp>
      <p:sp>
        <p:nvSpPr>
          <p:cNvPr id="38" name="TextBox 37"/>
          <p:cNvSpPr txBox="1"/>
          <p:nvPr/>
        </p:nvSpPr>
        <p:spPr>
          <a:xfrm>
            <a:off x="8528015" y="3533744"/>
            <a:ext cx="541020"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5</a:t>
            </a:r>
          </a:p>
        </p:txBody>
      </p:sp>
      <p:sp>
        <p:nvSpPr>
          <p:cNvPr id="39" name="TextBox 38"/>
          <p:cNvSpPr txBox="1"/>
          <p:nvPr/>
        </p:nvSpPr>
        <p:spPr>
          <a:xfrm>
            <a:off x="4969808" y="2529139"/>
            <a:ext cx="536575"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3</a:t>
            </a:r>
          </a:p>
        </p:txBody>
      </p:sp>
      <p:sp>
        <p:nvSpPr>
          <p:cNvPr id="40" name="TextBox 39"/>
          <p:cNvSpPr txBox="1"/>
          <p:nvPr/>
        </p:nvSpPr>
        <p:spPr>
          <a:xfrm>
            <a:off x="2234356" y="4832724"/>
            <a:ext cx="513080" cy="741680"/>
          </a:xfrm>
          <a:prstGeom prst="rect">
            <a:avLst/>
          </a:prstGeom>
          <a:noFill/>
        </p:spPr>
        <p:txBody>
          <a:bodyPr wrap="none" rtlCol="0">
            <a:spAutoFit/>
          </a:bodyPr>
          <a:lstStyle/>
          <a:p>
            <a:r>
              <a:rPr lang="en-US" altLang="zh-CN" sz="4265" dirty="0" smtClean="0">
                <a:solidFill>
                  <a:schemeClr val="bg1"/>
                </a:solidFill>
                <a:latin typeface="黑体" panose="02010600030101010101" charset="-122"/>
                <a:ea typeface="黑体" panose="02010600030101010101" charset="-122"/>
              </a:rPr>
              <a:t>1</a:t>
            </a:r>
          </a:p>
        </p:txBody>
      </p:sp>
      <p:sp>
        <p:nvSpPr>
          <p:cNvPr id="41" name="TextBox 40"/>
          <p:cNvSpPr txBox="1"/>
          <p:nvPr/>
        </p:nvSpPr>
        <p:spPr>
          <a:xfrm>
            <a:off x="370913" y="4105732"/>
            <a:ext cx="2084611" cy="6400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a:t>
            </a:r>
            <a:r>
              <a:rPr lang="zh-CN" altLang="en-US" sz="1200" dirty="0" smtClean="0">
                <a:solidFill>
                  <a:schemeClr val="tx1"/>
                </a:solidFill>
                <a:latin typeface="黑体" panose="02010600030101010101" charset="-122"/>
                <a:ea typeface="黑体" panose="02010600030101010101" charset="-122"/>
              </a:rPr>
              <a:t>，</a:t>
            </a:r>
          </a:p>
        </p:txBody>
      </p:sp>
      <p:sp>
        <p:nvSpPr>
          <p:cNvPr id="42" name="TextBox 41"/>
          <p:cNvSpPr txBox="1"/>
          <p:nvPr/>
        </p:nvSpPr>
        <p:spPr>
          <a:xfrm>
            <a:off x="1073137" y="2672371"/>
            <a:ext cx="2084611" cy="6400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a:t>
            </a:r>
            <a:r>
              <a:rPr lang="zh-CN" altLang="en-US" sz="1200" dirty="0" smtClean="0">
                <a:solidFill>
                  <a:schemeClr val="tx1"/>
                </a:solidFill>
                <a:latin typeface="黑体" panose="02010600030101010101" charset="-122"/>
                <a:ea typeface="黑体" panose="02010600030101010101" charset="-122"/>
              </a:rPr>
              <a:t>，</a:t>
            </a:r>
          </a:p>
        </p:txBody>
      </p:sp>
      <p:sp>
        <p:nvSpPr>
          <p:cNvPr id="43" name="TextBox 42"/>
          <p:cNvSpPr txBox="1"/>
          <p:nvPr/>
        </p:nvSpPr>
        <p:spPr>
          <a:xfrm>
            <a:off x="4137700" y="1656371"/>
            <a:ext cx="2084611" cy="6400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a:t>
            </a:r>
            <a:r>
              <a:rPr lang="zh-CN" altLang="en-US" sz="1200" dirty="0" smtClean="0">
                <a:solidFill>
                  <a:schemeClr val="tx1"/>
                </a:solidFill>
                <a:latin typeface="黑体" panose="02010600030101010101" charset="-122"/>
                <a:ea typeface="黑体" panose="02010600030101010101" charset="-122"/>
              </a:rPr>
              <a:t>，</a:t>
            </a:r>
          </a:p>
        </p:txBody>
      </p:sp>
      <p:sp>
        <p:nvSpPr>
          <p:cNvPr id="44" name="TextBox 43"/>
          <p:cNvSpPr txBox="1"/>
          <p:nvPr/>
        </p:nvSpPr>
        <p:spPr>
          <a:xfrm>
            <a:off x="7343510" y="1862948"/>
            <a:ext cx="2084611" cy="6400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a:t>
            </a:r>
            <a:r>
              <a:rPr lang="zh-CN" altLang="en-US" sz="1200" dirty="0" smtClean="0">
                <a:solidFill>
                  <a:schemeClr val="tx1"/>
                </a:solidFill>
                <a:latin typeface="黑体" panose="02010600030101010101" charset="-122"/>
                <a:ea typeface="黑体" panose="02010600030101010101" charset="-122"/>
              </a:rPr>
              <a:t>，</a:t>
            </a:r>
          </a:p>
        </p:txBody>
      </p:sp>
      <p:sp>
        <p:nvSpPr>
          <p:cNvPr id="47" name="TextBox 46"/>
          <p:cNvSpPr txBox="1"/>
          <p:nvPr/>
        </p:nvSpPr>
        <p:spPr>
          <a:xfrm>
            <a:off x="9159690" y="3004432"/>
            <a:ext cx="2084611" cy="6400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a:t>
            </a:r>
            <a:r>
              <a:rPr lang="zh-CN" altLang="en-US" sz="1200" dirty="0" smtClean="0">
                <a:solidFill>
                  <a:schemeClr val="tx1"/>
                </a:solidFill>
                <a:latin typeface="黑体" panose="02010600030101010101" charset="-122"/>
                <a:ea typeface="黑体" panose="02010600030101010101" charset="-122"/>
              </a:rPr>
              <a:t>，</a:t>
            </a:r>
          </a:p>
        </p:txBody>
      </p:sp>
      <p:sp>
        <p:nvSpPr>
          <p:cNvPr id="48" name="TextBox 47"/>
          <p:cNvSpPr txBox="1"/>
          <p:nvPr/>
        </p:nvSpPr>
        <p:spPr>
          <a:xfrm>
            <a:off x="9908555" y="4313444"/>
            <a:ext cx="2084611" cy="6400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您的内容打在这里，或者通过复制您的文本后，在此框中选择粘贴</a:t>
            </a:r>
            <a:r>
              <a:rPr lang="zh-CN" altLang="en-US" sz="1200" dirty="0" smtClean="0">
                <a:solidFill>
                  <a:schemeClr val="tx1"/>
                </a:solidFill>
                <a:latin typeface="黑体" panose="02010600030101010101" charset="-122"/>
                <a:ea typeface="黑体" panose="02010600030101010101" charset="-122"/>
              </a:rPr>
              <a:t>，</a:t>
            </a:r>
          </a:p>
        </p:txBody>
      </p:sp>
      <p:sp>
        <p:nvSpPr>
          <p:cNvPr id="45" name="矩形 44"/>
          <p:cNvSpPr/>
          <p:nvPr/>
        </p:nvSpPr>
        <p:spPr>
          <a:xfrm>
            <a:off x="600" y="6685280"/>
            <a:ext cx="12192000" cy="162560"/>
          </a:xfrm>
          <a:prstGeom prst="rect">
            <a:avLst/>
          </a:prstGeom>
          <a:solidFill>
            <a:srgbClr val="076655"/>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cxnSp>
        <p:nvCxnSpPr>
          <p:cNvPr id="2" name="直接连接符 1"/>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bldLvl="0" animBg="1"/>
      <p:bldP spid="9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889"/>
            <a:ext cx="12193201" cy="2573963"/>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grpSp>
        <p:nvGrpSpPr>
          <p:cNvPr id="4" name="组合 3"/>
          <p:cNvGrpSpPr/>
          <p:nvPr/>
        </p:nvGrpSpPr>
        <p:grpSpPr>
          <a:xfrm>
            <a:off x="5019055" y="1044190"/>
            <a:ext cx="2438447" cy="2438447"/>
            <a:chOff x="2353153" y="1332123"/>
            <a:chExt cx="1410410" cy="1410410"/>
          </a:xfrm>
        </p:grpSpPr>
        <p:pic>
          <p:nvPicPr>
            <p:cNvPr id="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 name="圆角矩形 5"/>
            <p:cNvSpPr/>
            <p:nvPr/>
          </p:nvSpPr>
          <p:spPr>
            <a:xfrm rot="18929868">
              <a:off x="2753722" y="1749223"/>
              <a:ext cx="615140" cy="615140"/>
            </a:xfrm>
            <a:prstGeom prst="roundRect">
              <a:avLst/>
            </a:prstGeom>
            <a:solidFill>
              <a:srgbClr val="0767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sp>
          <p:nvSpPr>
            <p:cNvPr id="7" name="文本框 6"/>
            <p:cNvSpPr txBox="1"/>
            <p:nvPr/>
          </p:nvSpPr>
          <p:spPr>
            <a:xfrm>
              <a:off x="2875527" y="1760812"/>
              <a:ext cx="351861" cy="583252"/>
            </a:xfrm>
            <a:prstGeom prst="rect">
              <a:avLst/>
            </a:prstGeom>
            <a:noFill/>
          </p:spPr>
          <p:txBody>
            <a:bodyPr wrap="none" rtlCol="0">
              <a:spAutoFit/>
            </a:bodyPr>
            <a:lstStyle/>
            <a:p>
              <a:r>
                <a:rPr lang="en-US" sz="6020" dirty="0" smtClean="0">
                  <a:solidFill>
                    <a:schemeClr val="bg1"/>
                  </a:solidFill>
                  <a:latin typeface="+mj-ea"/>
                  <a:ea typeface="+mj-ea"/>
                </a:rPr>
                <a:t>5</a:t>
              </a:r>
              <a:endParaRPr lang="en-US" sz="6020" dirty="0">
                <a:solidFill>
                  <a:schemeClr val="bg1"/>
                </a:solidFill>
                <a:latin typeface="+mj-ea"/>
                <a:ea typeface="+mj-ea"/>
              </a:endParaRPr>
            </a:p>
          </p:txBody>
        </p:sp>
      </p:grpSp>
      <p:grpSp>
        <p:nvGrpSpPr>
          <p:cNvPr id="8" name="组合 7"/>
          <p:cNvGrpSpPr/>
          <p:nvPr/>
        </p:nvGrpSpPr>
        <p:grpSpPr>
          <a:xfrm>
            <a:off x="4080045" y="3725604"/>
            <a:ext cx="4369008" cy="828675"/>
            <a:chOff x="4987766" y="306351"/>
            <a:chExt cx="3483486" cy="660717"/>
          </a:xfrm>
        </p:grpSpPr>
        <p:sp>
          <p:nvSpPr>
            <p:cNvPr id="9" name="TextBox 85"/>
            <p:cNvSpPr txBox="1"/>
            <p:nvPr/>
          </p:nvSpPr>
          <p:spPr>
            <a:xfrm>
              <a:off x="5465675" y="306351"/>
              <a:ext cx="3005577" cy="660717"/>
            </a:xfrm>
            <a:prstGeom prst="rect">
              <a:avLst/>
            </a:prstGeom>
            <a:noFill/>
          </p:spPr>
          <p:txBody>
            <a:bodyPr wrap="square">
              <a:spAutoFit/>
            </a:bodyPr>
            <a:lstStyle/>
            <a:p>
              <a:pPr defTabSz="967740" fontAlgn="auto">
                <a:spcBef>
                  <a:spcPts val="0"/>
                </a:spcBef>
                <a:spcAft>
                  <a:spcPts val="0"/>
                </a:spcAft>
                <a:defRPr/>
              </a:pPr>
              <a:r>
                <a:rPr lang="zh-CN" altLang="en-US" sz="4515" dirty="0" smtClean="0">
                  <a:solidFill>
                    <a:schemeClr val="tx1"/>
                  </a:solidFill>
                  <a:latin typeface="微软雅黑" panose="020B0503020204020204" charset="-122"/>
                  <a:ea typeface="微软雅黑" panose="020B0503020204020204" charset="-122"/>
                </a:rPr>
                <a:t>此处添加标题</a:t>
              </a:r>
            </a:p>
          </p:txBody>
        </p:sp>
        <p:sp>
          <p:nvSpPr>
            <p:cNvPr id="10" name="Freeform 65"/>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76755"/>
            </a:solidFill>
            <a:ln>
              <a:noFill/>
            </a:ln>
          </p:spPr>
          <p:txBody>
            <a:bodyPr vert="horz" wrap="square" lIns="114684" tIns="57342" rIns="114684" bIns="57342" numCol="1" anchor="t" anchorCtr="0" compatLnSpc="1"/>
            <a:lstStyle/>
            <a:p>
              <a:endParaRPr lang="zh-CN" altLang="en-US" sz="2385"/>
            </a:p>
          </p:txBody>
        </p:sp>
      </p:grpSp>
      <p:sp>
        <p:nvSpPr>
          <p:cNvPr id="11" name="文本框 10"/>
          <p:cNvSpPr txBox="1"/>
          <p:nvPr/>
        </p:nvSpPr>
        <p:spPr>
          <a:xfrm>
            <a:off x="14044131" y="7583390"/>
            <a:ext cx="1093470" cy="455295"/>
          </a:xfrm>
          <a:prstGeom prst="rect">
            <a:avLst/>
          </a:prstGeom>
          <a:noFill/>
        </p:spPr>
        <p:txBody>
          <a:bodyPr wrap="none" rtlCol="0">
            <a:spAutoFit/>
          </a:bodyPr>
          <a:lstStyle/>
          <a:p>
            <a:r>
              <a:rPr lang="zh-CN" altLang="en-US" sz="2385" dirty="0" smtClean="0"/>
              <a:t>延迟符</a:t>
            </a:r>
            <a:endParaRPr lang="zh-CN" altLang="en-US" sz="2385"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4"/>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600" y="4078289"/>
            <a:ext cx="4595813" cy="369887"/>
          </a:xfrm>
          <a:prstGeom prst="rect">
            <a:avLst/>
          </a:prstGeom>
          <a:solidFill>
            <a:schemeClr val="tx1">
              <a:lumMod val="65000"/>
              <a:lumOff val="35000"/>
              <a:alpha val="39999"/>
            </a:schemeClr>
          </a:solidFill>
          <a:ln>
            <a:noFill/>
          </a:ln>
        </p:spPr>
        <p:txBody>
          <a:bodyPr lIns="91430" tIns="45716" rIns="91430" bIns="4571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grpSp>
        <p:nvGrpSpPr>
          <p:cNvPr id="14" name="组合 8"/>
          <p:cNvGrpSpPr/>
          <p:nvPr/>
        </p:nvGrpSpPr>
        <p:grpSpPr bwMode="auto">
          <a:xfrm flipV="1">
            <a:off x="3455002" y="4078289"/>
            <a:ext cx="2314575" cy="2312987"/>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76655"/>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grpSp>
      <p:sp>
        <p:nvSpPr>
          <p:cNvPr id="17" name="矩形 11"/>
          <p:cNvSpPr>
            <a:spLocks noChangeArrowheads="1"/>
          </p:cNvSpPr>
          <p:nvPr/>
        </p:nvSpPr>
        <p:spPr bwMode="auto">
          <a:xfrm flipV="1">
            <a:off x="6991950" y="4078289"/>
            <a:ext cx="5200651" cy="369887"/>
          </a:xfrm>
          <a:prstGeom prst="rect">
            <a:avLst/>
          </a:prstGeom>
          <a:solidFill>
            <a:schemeClr val="tx1">
              <a:lumMod val="65000"/>
              <a:lumOff val="35000"/>
              <a:alpha val="39999"/>
            </a:schemeClr>
          </a:solidFill>
          <a:ln>
            <a:noFill/>
          </a:ln>
        </p:spPr>
        <p:txBody>
          <a:bodyPr lIns="91430" tIns="45716" rIns="91430" bIns="4571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grpSp>
        <p:nvGrpSpPr>
          <p:cNvPr id="19" name="组合 13"/>
          <p:cNvGrpSpPr/>
          <p:nvPr/>
        </p:nvGrpSpPr>
        <p:grpSpPr bwMode="auto">
          <a:xfrm flipV="1">
            <a:off x="5899751" y="4078289"/>
            <a:ext cx="2312988" cy="2312987"/>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76655"/>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grpSp>
      <p:sp>
        <p:nvSpPr>
          <p:cNvPr id="7" name="矩形 6"/>
          <p:cNvSpPr>
            <a:spLocks noChangeArrowheads="1"/>
          </p:cNvSpPr>
          <p:nvPr/>
        </p:nvSpPr>
        <p:spPr bwMode="auto">
          <a:xfrm>
            <a:off x="600" y="3375025"/>
            <a:ext cx="6738939" cy="368300"/>
          </a:xfrm>
          <a:prstGeom prst="rect">
            <a:avLst/>
          </a:prstGeom>
          <a:solidFill>
            <a:schemeClr val="tx1">
              <a:lumMod val="65000"/>
              <a:lumOff val="35000"/>
              <a:alpha val="39999"/>
            </a:schemeClr>
          </a:solidFill>
          <a:ln>
            <a:noFill/>
          </a:ln>
        </p:spPr>
        <p:txBody>
          <a:bodyPr lIns="91430" tIns="45716" rIns="91430" bIns="45716"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黑体" panose="02010600030101010101" charset="-122"/>
              <a:ea typeface="黑体" panose="02010600030101010101" charset="-122"/>
              <a:sym typeface="方正兰亭黑_GBK" panose="02000000000000000000" pitchFamily="2" charset="-122"/>
            </a:endParaRPr>
          </a:p>
        </p:txBody>
      </p:sp>
      <p:grpSp>
        <p:nvGrpSpPr>
          <p:cNvPr id="9" name="组合 3"/>
          <p:cNvGrpSpPr/>
          <p:nvPr/>
        </p:nvGrpSpPr>
        <p:grpSpPr bwMode="auto">
          <a:xfrm>
            <a:off x="5620351" y="1428751"/>
            <a:ext cx="2312988" cy="2314575"/>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76655"/>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grpSp>
      <p:sp>
        <p:nvSpPr>
          <p:cNvPr id="5" name="任意多边形 4"/>
          <p:cNvSpPr>
            <a:spLocks noChangeArrowheads="1"/>
          </p:cNvSpPr>
          <p:nvPr/>
        </p:nvSpPr>
        <p:spPr bwMode="auto">
          <a:xfrm>
            <a:off x="11659200" y="6162675"/>
            <a:ext cx="635000" cy="400051"/>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91440" tIns="45720" rIns="91440" bIns="45720" anchor="ctr"/>
          <a:lstStyle/>
          <a:p>
            <a:endParaRPr lang="zh-CN" altLang="en-US" sz="2400" dirty="0">
              <a:latin typeface="黑体" panose="02010600030101010101" charset="-122"/>
              <a:ea typeface="黑体" panose="02010600030101010101" charset="-122"/>
            </a:endParaRPr>
          </a:p>
        </p:txBody>
      </p:sp>
      <p:sp>
        <p:nvSpPr>
          <p:cNvPr id="6" name="TextBox 15"/>
          <p:cNvSpPr>
            <a:spLocks noChangeArrowheads="1"/>
          </p:cNvSpPr>
          <p:nvPr/>
        </p:nvSpPr>
        <p:spPr bwMode="auto">
          <a:xfrm>
            <a:off x="11738576" y="6208713"/>
            <a:ext cx="454025" cy="308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58" tIns="34278" rIns="68558" bIns="34278">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zh-CN" sz="1465">
                <a:solidFill>
                  <a:schemeClr val="bg1"/>
                </a:solidFill>
                <a:latin typeface="黑体" panose="02010600030101010101" charset="-122"/>
                <a:ea typeface="黑体" panose="02010600030101010101" charset="-122"/>
                <a:cs typeface="Arial Unicode MS" panose="020B0604020202020204" pitchFamily="34" charset="-122"/>
                <a:sym typeface="Arial Unicode MS" panose="020B0604020202020204" pitchFamily="34" charset="-122"/>
              </a:rPr>
              <a:t>* </a:t>
            </a:r>
            <a:endParaRPr lang="zh-CN" altLang="zh-CN" sz="1465" b="1">
              <a:solidFill>
                <a:schemeClr val="bg1"/>
              </a:solidFill>
              <a:latin typeface="黑体" panose="02010600030101010101" charset="-122"/>
              <a:ea typeface="黑体" panose="02010600030101010101" charset="-122"/>
              <a:cs typeface="Arial Unicode MS" panose="020B0604020202020204" pitchFamily="34" charset="-122"/>
              <a:sym typeface="Arial Unicode MS" panose="020B0604020202020204" pitchFamily="34" charset="-122"/>
            </a:endParaRPr>
          </a:p>
        </p:txBody>
      </p:sp>
      <p:grpSp>
        <p:nvGrpSpPr>
          <p:cNvPr id="48" name="组合 47"/>
          <p:cNvGrpSpPr/>
          <p:nvPr/>
        </p:nvGrpSpPr>
        <p:grpSpPr>
          <a:xfrm>
            <a:off x="5975286" y="1760791"/>
            <a:ext cx="1658680" cy="1658684"/>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163A5A"/>
                  </a:solidFill>
                  <a:latin typeface="黑体" panose="02010600030101010101" charset="-122"/>
                  <a:ea typeface="黑体" panose="02010600030101010101" charset="-122"/>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163A5A"/>
                  </a:solidFill>
                  <a:latin typeface="黑体" panose="02010600030101010101" charset="-122"/>
                  <a:ea typeface="黑体" panose="02010600030101010101" charset="-122"/>
                </a:endParaRPr>
              </a:p>
            </p:txBody>
          </p:sp>
        </p:grpSp>
        <p:sp>
          <p:nvSpPr>
            <p:cNvPr id="8" name="文本框 3"/>
            <p:cNvSpPr>
              <a:spLocks noChangeArrowheads="1"/>
            </p:cNvSpPr>
            <p:nvPr/>
          </p:nvSpPr>
          <p:spPr bwMode="auto">
            <a:xfrm>
              <a:off x="4724876" y="1497806"/>
              <a:ext cx="756285" cy="914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spcBef>
                  <a:spcPct val="0"/>
                </a:spcBef>
                <a:buFont typeface="Arial" panose="020B0604020202020204" pitchFamily="34" charset="0"/>
                <a:buNone/>
              </a:pPr>
              <a:r>
                <a:rPr lang="en-US" altLang="zh-CN" sz="2665" dirty="0">
                  <a:solidFill>
                    <a:schemeClr val="tx1"/>
                  </a:solidFill>
                  <a:latin typeface="黑体" panose="02010600030101010101" charset="-122"/>
                  <a:ea typeface="黑体" panose="02010600030101010101" charset="-122"/>
                  <a:sym typeface="方正兰亭黑_GBK" panose="02000000000000000000" pitchFamily="2" charset="-122"/>
                </a:rPr>
                <a:t>Step</a:t>
              </a:r>
            </a:p>
            <a:p>
              <a:pPr algn="ctr" eaLnBrk="1" hangingPunct="1">
                <a:spcBef>
                  <a:spcPct val="0"/>
                </a:spcBef>
                <a:buFont typeface="Arial" panose="020B0604020202020204" pitchFamily="34" charset="0"/>
                <a:buNone/>
              </a:pPr>
              <a:r>
                <a:rPr lang="en-US" altLang="zh-CN" sz="5335" dirty="0">
                  <a:solidFill>
                    <a:schemeClr val="tx1"/>
                  </a:solidFill>
                  <a:latin typeface="黑体" panose="02010600030101010101" charset="-122"/>
                  <a:ea typeface="黑体" panose="02010600030101010101" charset="-122"/>
                  <a:sym typeface="方正兰亭黑_GBK" panose="02000000000000000000" pitchFamily="2" charset="-122"/>
                </a:rPr>
                <a:t>01</a:t>
              </a:r>
            </a:p>
          </p:txBody>
        </p:sp>
      </p:grpSp>
      <p:grpSp>
        <p:nvGrpSpPr>
          <p:cNvPr id="49" name="组合 48"/>
          <p:cNvGrpSpPr/>
          <p:nvPr/>
        </p:nvGrpSpPr>
        <p:grpSpPr>
          <a:xfrm>
            <a:off x="3767074" y="4393220"/>
            <a:ext cx="1658680" cy="1658684"/>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163A5A"/>
                  </a:solidFill>
                  <a:latin typeface="黑体" panose="02010600030101010101" charset="-122"/>
                  <a:ea typeface="黑体" panose="02010600030101010101" charset="-122"/>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163A5A"/>
                  </a:solidFill>
                  <a:latin typeface="黑体" panose="02010600030101010101" charset="-122"/>
                  <a:ea typeface="黑体" panose="02010600030101010101" charset="-122"/>
                </a:endParaRPr>
              </a:p>
            </p:txBody>
          </p:sp>
        </p:grpSp>
        <p:sp>
          <p:nvSpPr>
            <p:cNvPr id="13" name="文本框 16"/>
            <p:cNvSpPr>
              <a:spLocks noChangeArrowheads="1"/>
            </p:cNvSpPr>
            <p:nvPr/>
          </p:nvSpPr>
          <p:spPr bwMode="auto">
            <a:xfrm>
              <a:off x="3081099" y="3471863"/>
              <a:ext cx="748189" cy="914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spcBef>
                  <a:spcPct val="0"/>
                </a:spcBef>
                <a:buFont typeface="Arial" panose="020B0604020202020204" pitchFamily="34" charset="0"/>
                <a:buNone/>
              </a:pPr>
              <a:r>
                <a:rPr lang="en-US" altLang="zh-CN" sz="2665" dirty="0">
                  <a:solidFill>
                    <a:schemeClr val="tx1"/>
                  </a:solidFill>
                  <a:latin typeface="黑体" panose="02010600030101010101" charset="-122"/>
                  <a:ea typeface="黑体" panose="02010600030101010101" charset="-122"/>
                  <a:sym typeface="方正兰亭黑_GBK" panose="02000000000000000000" pitchFamily="2" charset="-122"/>
                </a:rPr>
                <a:t>Step</a:t>
              </a:r>
            </a:p>
            <a:p>
              <a:pPr algn="ctr" eaLnBrk="1" hangingPunct="1">
                <a:spcBef>
                  <a:spcPct val="0"/>
                </a:spcBef>
                <a:buFont typeface="Arial" panose="020B0604020202020204" pitchFamily="34" charset="0"/>
                <a:buNone/>
              </a:pPr>
              <a:r>
                <a:rPr lang="en-US" altLang="zh-CN" sz="5335" dirty="0">
                  <a:solidFill>
                    <a:schemeClr val="tx1"/>
                  </a:solidFill>
                  <a:latin typeface="黑体" panose="02010600030101010101" charset="-122"/>
                  <a:ea typeface="黑体" panose="02010600030101010101" charset="-122"/>
                  <a:sym typeface="方正兰亭黑_GBK" panose="02000000000000000000" pitchFamily="2" charset="-122"/>
                </a:rPr>
                <a:t>02</a:t>
              </a:r>
            </a:p>
          </p:txBody>
        </p:sp>
      </p:grpSp>
      <p:grpSp>
        <p:nvGrpSpPr>
          <p:cNvPr id="50" name="组合 49"/>
          <p:cNvGrpSpPr/>
          <p:nvPr/>
        </p:nvGrpSpPr>
        <p:grpSpPr>
          <a:xfrm>
            <a:off x="6267544" y="4392867"/>
            <a:ext cx="1658680" cy="1658684"/>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8" name="文本框 24"/>
            <p:cNvSpPr>
              <a:spLocks noChangeArrowheads="1"/>
            </p:cNvSpPr>
            <p:nvPr/>
          </p:nvSpPr>
          <p:spPr bwMode="auto">
            <a:xfrm>
              <a:off x="4917995" y="3483769"/>
              <a:ext cx="812959" cy="96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spcBef>
                  <a:spcPct val="0"/>
                </a:spcBef>
                <a:buFont typeface="Arial" panose="020B0604020202020204" pitchFamily="34" charset="0"/>
                <a:buNone/>
              </a:pPr>
              <a:r>
                <a:rPr lang="en-US" altLang="zh-CN" sz="2665" dirty="0">
                  <a:solidFill>
                    <a:schemeClr val="tx1"/>
                  </a:solidFill>
                  <a:latin typeface="黑体" panose="02010600030101010101" charset="-122"/>
                  <a:ea typeface="黑体" panose="02010600030101010101" charset="-122"/>
                  <a:sym typeface="方正兰亭黑_GBK" panose="02000000000000000000" pitchFamily="2" charset="-122"/>
                </a:rPr>
                <a:t>Step</a:t>
              </a:r>
            </a:p>
            <a:p>
              <a:pPr algn="ctr" eaLnBrk="1" hangingPunct="1">
                <a:spcBef>
                  <a:spcPct val="0"/>
                </a:spcBef>
                <a:buFont typeface="Arial" panose="020B0604020202020204" pitchFamily="34" charset="0"/>
                <a:buNone/>
              </a:pPr>
              <a:r>
                <a:rPr lang="en-US" altLang="zh-CN" sz="5865" dirty="0">
                  <a:solidFill>
                    <a:schemeClr val="tx1"/>
                  </a:solidFill>
                  <a:latin typeface="黑体" panose="02010600030101010101" charset="-122"/>
                  <a:ea typeface="黑体" panose="02010600030101010101" charset="-122"/>
                  <a:sym typeface="方正兰亭黑_GBK" panose="02000000000000000000" pitchFamily="2" charset="-122"/>
                </a:rPr>
                <a:t>03</a:t>
              </a:r>
            </a:p>
          </p:txBody>
        </p:sp>
      </p:grpSp>
      <p:sp>
        <p:nvSpPr>
          <p:cNvPr id="22" name="TextBox 59"/>
          <p:cNvSpPr>
            <a:spLocks noChangeArrowheads="1"/>
          </p:cNvSpPr>
          <p:nvPr/>
        </p:nvSpPr>
        <p:spPr bwMode="auto">
          <a:xfrm flipH="1">
            <a:off x="2640614" y="1874837"/>
            <a:ext cx="2589212"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a:lnSpc>
                <a:spcPct val="100000"/>
              </a:lnSpc>
              <a:spcBef>
                <a:spcPct val="0"/>
              </a:spcBef>
              <a:buFont typeface="Arial" panose="020B0604020202020204" pitchFamily="34" charset="0"/>
              <a:buNone/>
            </a:pPr>
            <a:r>
              <a:rPr lang="zh-CN" altLang="en-US" sz="2000" dirty="0">
                <a:solidFill>
                  <a:schemeClr val="tx1"/>
                </a:solidFill>
                <a:latin typeface="黑体" panose="02010600030101010101" charset="-122"/>
                <a:ea typeface="黑体" panose="02010600030101010101" charset="-122"/>
                <a:sym typeface="方正兰亭黑_GBK" panose="02000000000000000000" pitchFamily="2" charset="-122"/>
              </a:rPr>
              <a:t>点击此处输入内容</a:t>
            </a:r>
          </a:p>
        </p:txBody>
      </p:sp>
      <p:sp>
        <p:nvSpPr>
          <p:cNvPr id="23" name="矩形 17"/>
          <p:cNvSpPr>
            <a:spLocks noChangeArrowheads="1"/>
          </p:cNvSpPr>
          <p:nvPr/>
        </p:nvSpPr>
        <p:spPr bwMode="auto">
          <a:xfrm>
            <a:off x="1353150" y="2247901"/>
            <a:ext cx="3968751"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4000"/>
              </a:lnSpc>
              <a:spcBef>
                <a:spcPct val="0"/>
              </a:spcBef>
              <a:buFont typeface="Arial" panose="020B0604020202020204" pitchFamily="34" charset="0"/>
              <a:buNone/>
            </a:pPr>
            <a:r>
              <a:rPr lang="zh-CN" altLang="en-US" sz="1465" dirty="0">
                <a:solidFill>
                  <a:schemeClr val="tx1">
                    <a:lumMod val="85000"/>
                    <a:lumOff val="15000"/>
                  </a:schemeClr>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p>
        </p:txBody>
      </p:sp>
      <p:sp>
        <p:nvSpPr>
          <p:cNvPr id="24" name="TextBox 59"/>
          <p:cNvSpPr>
            <a:spLocks noChangeArrowheads="1"/>
          </p:cNvSpPr>
          <p:nvPr/>
        </p:nvSpPr>
        <p:spPr bwMode="auto">
          <a:xfrm flipH="1">
            <a:off x="8239726" y="4602163"/>
            <a:ext cx="2587625"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a:lnSpc>
                <a:spcPct val="100000"/>
              </a:lnSpc>
              <a:spcBef>
                <a:spcPct val="0"/>
              </a:spcBef>
              <a:buFont typeface="Arial" panose="020B0604020202020204" pitchFamily="34" charset="0"/>
              <a:buNone/>
            </a:pPr>
            <a:r>
              <a:rPr lang="zh-CN" altLang="en-US" sz="2000" dirty="0">
                <a:latin typeface="黑体" panose="02010600030101010101" charset="-122"/>
                <a:ea typeface="黑体" panose="02010600030101010101" charset="-122"/>
                <a:sym typeface="方正兰亭黑_GBK" panose="02000000000000000000" pitchFamily="2" charset="-122"/>
              </a:rPr>
              <a:t>点击此处输入内容</a:t>
            </a:r>
          </a:p>
        </p:txBody>
      </p:sp>
      <p:sp>
        <p:nvSpPr>
          <p:cNvPr id="25" name="矩形 17"/>
          <p:cNvSpPr>
            <a:spLocks noChangeArrowheads="1"/>
          </p:cNvSpPr>
          <p:nvPr/>
        </p:nvSpPr>
        <p:spPr bwMode="auto">
          <a:xfrm>
            <a:off x="8439751" y="4987924"/>
            <a:ext cx="25876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4000"/>
              </a:lnSpc>
              <a:spcBef>
                <a:spcPct val="0"/>
              </a:spcBef>
              <a:buFont typeface="Arial" panose="020B0604020202020204" pitchFamily="34" charset="0"/>
              <a:buNone/>
            </a:pPr>
            <a:r>
              <a:rPr lang="zh-CN" altLang="en-US" sz="1465" dirty="0">
                <a:solidFill>
                  <a:schemeClr val="tx1">
                    <a:lumMod val="85000"/>
                    <a:lumOff val="15000"/>
                  </a:schemeClr>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a:t>
            </a:r>
          </a:p>
        </p:txBody>
      </p:sp>
      <p:sp>
        <p:nvSpPr>
          <p:cNvPr id="26" name="TextBox 59"/>
          <p:cNvSpPr>
            <a:spLocks noChangeArrowheads="1"/>
          </p:cNvSpPr>
          <p:nvPr/>
        </p:nvSpPr>
        <p:spPr bwMode="auto">
          <a:xfrm flipH="1">
            <a:off x="991200" y="4572000"/>
            <a:ext cx="2589213"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a:lnSpc>
                <a:spcPct val="100000"/>
              </a:lnSpc>
              <a:spcBef>
                <a:spcPct val="0"/>
              </a:spcBef>
              <a:buFont typeface="Arial" panose="020B0604020202020204" pitchFamily="34" charset="0"/>
              <a:buNone/>
            </a:pPr>
            <a:r>
              <a:rPr lang="zh-CN" altLang="en-US" sz="2000" dirty="0">
                <a:solidFill>
                  <a:schemeClr val="tx1"/>
                </a:solidFill>
                <a:latin typeface="黑体" panose="02010600030101010101" charset="-122"/>
                <a:ea typeface="黑体" panose="02010600030101010101" charset="-122"/>
                <a:sym typeface="方正兰亭黑_GBK" panose="02000000000000000000" pitchFamily="2" charset="-122"/>
              </a:rPr>
              <a:t>点击输入内容</a:t>
            </a:r>
          </a:p>
        </p:txBody>
      </p:sp>
      <p:sp>
        <p:nvSpPr>
          <p:cNvPr id="27" name="矩形 17"/>
          <p:cNvSpPr>
            <a:spLocks noChangeArrowheads="1"/>
          </p:cNvSpPr>
          <p:nvPr/>
        </p:nvSpPr>
        <p:spPr bwMode="auto">
          <a:xfrm>
            <a:off x="1353150" y="4957764"/>
            <a:ext cx="1860551"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4000"/>
              </a:lnSpc>
              <a:spcBef>
                <a:spcPct val="0"/>
              </a:spcBef>
              <a:buFont typeface="Arial" panose="020B0604020202020204" pitchFamily="34" charset="0"/>
              <a:buNone/>
            </a:pPr>
            <a:r>
              <a:rPr lang="zh-CN" altLang="en-US" sz="1465" dirty="0">
                <a:solidFill>
                  <a:schemeClr val="tx1">
                    <a:lumMod val="85000"/>
                    <a:lumOff val="15000"/>
                  </a:schemeClr>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a:t>
            </a:r>
          </a:p>
        </p:txBody>
      </p:sp>
      <p:cxnSp>
        <p:nvCxnSpPr>
          <p:cNvPr id="2" name="直接连接符 1"/>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par>
                                <p:cTn id="10" presetID="53" presetClass="entr" presetSubtype="16" fill="hold" nodeType="withEffect">
                                  <p:stCondLst>
                                    <p:cond delay="3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53" presetClass="entr" presetSubtype="16" fill="hold" nodeType="withEffect">
                                  <p:stCondLst>
                                    <p:cond delay="60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800"/>
                                        <p:tgtEl>
                                          <p:spTgt spid="9"/>
                                        </p:tgtEl>
                                      </p:cBhvr>
                                    </p:animEffect>
                                  </p:childTnLst>
                                </p:cTn>
                              </p:par>
                              <p:par>
                                <p:cTn id="25" presetID="21" presetClass="entr" presetSubtype="1"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heel(1)">
                                      <p:cBhvr>
                                        <p:cTn id="27" dur="800"/>
                                        <p:tgtEl>
                                          <p:spTgt spid="19"/>
                                        </p:tgtEl>
                                      </p:cBhvr>
                                    </p:animEffect>
                                  </p:childTnLst>
                                </p:cTn>
                              </p:par>
                              <p:par>
                                <p:cTn id="28" presetID="21" presetClass="entr" presetSubtype="1"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heel(1)">
                                      <p:cBhvr>
                                        <p:cTn id="30" dur="8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right)">
                                      <p:cBhvr>
                                        <p:cTn id="35" dur="500"/>
                                        <p:tgtEl>
                                          <p:spTgt spid="7"/>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500"/>
                                        <p:tgtEl>
                                          <p:spTgt spid="1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right)">
                                      <p:cBhvr>
                                        <p:cTn id="46" dur="500"/>
                                        <p:tgtEl>
                                          <p:spTgt spid="22"/>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right)">
                                      <p:cBhvr>
                                        <p:cTn id="49" dur="500"/>
                                        <p:tgtEl>
                                          <p:spTgt spid="23"/>
                                        </p:tgtEl>
                                      </p:cBhvr>
                                    </p:animEffect>
                                  </p:childTnLst>
                                </p:cTn>
                              </p:par>
                              <p:par>
                                <p:cTn id="50" presetID="22" presetClass="entr" presetSubtype="2" fill="hold" grpId="0" nodeType="withEffect">
                                  <p:stCondLst>
                                    <p:cond delay="400"/>
                                  </p:stCondLst>
                                  <p:childTnLst>
                                    <p:set>
                                      <p:cBhvr>
                                        <p:cTn id="51" dur="1" fill="hold">
                                          <p:stCondLst>
                                            <p:cond delay="0"/>
                                          </p:stCondLst>
                                        </p:cTn>
                                        <p:tgtEl>
                                          <p:spTgt spid="26"/>
                                        </p:tgtEl>
                                        <p:attrNameLst>
                                          <p:attrName>style.visibility</p:attrName>
                                        </p:attrNameLst>
                                      </p:cBhvr>
                                      <p:to>
                                        <p:strVal val="visible"/>
                                      </p:to>
                                    </p:set>
                                    <p:animEffect transition="in" filter="wipe(right)">
                                      <p:cBhvr>
                                        <p:cTn id="52" dur="500"/>
                                        <p:tgtEl>
                                          <p:spTgt spid="26"/>
                                        </p:tgtEl>
                                      </p:cBhvr>
                                    </p:animEffect>
                                  </p:childTnLst>
                                </p:cTn>
                              </p:par>
                              <p:par>
                                <p:cTn id="53" presetID="22" presetClass="entr" presetSubtype="2" fill="hold" grpId="0" nodeType="withEffect">
                                  <p:stCondLst>
                                    <p:cond delay="400"/>
                                  </p:stCondLst>
                                  <p:childTnLst>
                                    <p:set>
                                      <p:cBhvr>
                                        <p:cTn id="54" dur="1" fill="hold">
                                          <p:stCondLst>
                                            <p:cond delay="0"/>
                                          </p:stCondLst>
                                        </p:cTn>
                                        <p:tgtEl>
                                          <p:spTgt spid="27"/>
                                        </p:tgtEl>
                                        <p:attrNameLst>
                                          <p:attrName>style.visibility</p:attrName>
                                        </p:attrNameLst>
                                      </p:cBhvr>
                                      <p:to>
                                        <p:strVal val="visible"/>
                                      </p:to>
                                    </p:set>
                                    <p:animEffect transition="in" filter="wipe(right)">
                                      <p:cBhvr>
                                        <p:cTn id="55" dur="500"/>
                                        <p:tgtEl>
                                          <p:spTgt spid="27"/>
                                        </p:tgtEl>
                                      </p:cBhvr>
                                    </p:animEffect>
                                  </p:childTnLst>
                                </p:cTn>
                              </p:par>
                              <p:par>
                                <p:cTn id="56" presetID="22" presetClass="entr" presetSubtype="8" fill="hold" grpId="0" nodeType="withEffect">
                                  <p:stCondLst>
                                    <p:cond delay="80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par>
                                <p:cTn id="59" presetID="22" presetClass="entr" presetSubtype="8" fill="hold" grpId="0" nodeType="withEffect">
                                  <p:stCondLst>
                                    <p:cond delay="80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childTnLst>
                          </p:cTn>
                        </p:par>
                        <p:par>
                          <p:cTn id="62" fill="hold">
                            <p:stCondLst>
                              <p:cond delay="500"/>
                            </p:stCondLst>
                            <p:childTnLst>
                              <p:par>
                                <p:cTn id="63" presetID="22" presetClass="entr" presetSubtype="8"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left)">
                                      <p:cBhvr>
                                        <p:cTn id="65" dur="300"/>
                                        <p:tgtEl>
                                          <p:spTgt spid="2"/>
                                        </p:tgtEl>
                                      </p:cBhvr>
                                    </p:animEffect>
                                  </p:childTnLst>
                                </p:cTn>
                              </p:par>
                            </p:childTnLst>
                          </p:cTn>
                        </p:par>
                        <p:par>
                          <p:cTn id="66" fill="hold">
                            <p:stCondLst>
                              <p:cond delay="1000"/>
                            </p:stCondLst>
                            <p:childTnLst>
                              <p:par>
                                <p:cTn id="67" presetID="22" presetClass="entr" presetSubtype="4" fill="hold" grpId="0" nodeType="afterEffect">
                                  <p:stCondLst>
                                    <p:cond delay="0"/>
                                  </p:stCondLst>
                                  <p:childTnLst>
                                    <p:set>
                                      <p:cBhvr>
                                        <p:cTn id="68" dur="1" fill="hold">
                                          <p:stCondLst>
                                            <p:cond delay="0"/>
                                          </p:stCondLst>
                                        </p:cTn>
                                        <p:tgtEl>
                                          <p:spTgt spid="103"/>
                                        </p:tgtEl>
                                        <p:attrNameLst>
                                          <p:attrName>style.visibility</p:attrName>
                                        </p:attrNameLst>
                                      </p:cBhvr>
                                      <p:to>
                                        <p:strVal val="visible"/>
                                      </p:to>
                                    </p:set>
                                    <p:animEffect transition="in" filter="wipe(down)">
                                      <p:cBhvr>
                                        <p:cTn id="69" dur="300"/>
                                        <p:tgtEl>
                                          <p:spTgt spid="103"/>
                                        </p:tgtEl>
                                      </p:cBhvr>
                                    </p:animEffect>
                                  </p:childTnLst>
                                </p:cTn>
                              </p:par>
                            </p:childTnLst>
                          </p:cTn>
                        </p:par>
                        <p:par>
                          <p:cTn id="70" fill="hold">
                            <p:stCondLst>
                              <p:cond delay="1500"/>
                            </p:stCondLst>
                            <p:childTnLst>
                              <p:par>
                                <p:cTn id="71" presetID="12" presetClass="entr" presetSubtype="8" fill="hold" grpId="0" nodeType="after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additive="base">
                                        <p:cTn id="73" dur="500"/>
                                        <p:tgtEl>
                                          <p:spTgt spid="94"/>
                                        </p:tgtEl>
                                        <p:attrNameLst>
                                          <p:attrName>ppt_x</p:attrName>
                                        </p:attrNameLst>
                                      </p:cBhvr>
                                      <p:tavLst>
                                        <p:tav tm="0">
                                          <p:val>
                                            <p:strVal val="#ppt_x-#ppt_w*1.125000"/>
                                          </p:val>
                                        </p:tav>
                                        <p:tav tm="100000">
                                          <p:val>
                                            <p:strVal val="#ppt_x"/>
                                          </p:val>
                                        </p:tav>
                                      </p:tavLst>
                                    </p:anim>
                                    <p:animEffect transition="in" filter="wipe(right)">
                                      <p:cBhvr>
                                        <p:cTn id="7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7" grpId="0" bldLvl="0" animBg="1"/>
      <p:bldP spid="7" grpId="0" bldLvl="0" animBg="1"/>
      <p:bldP spid="22" grpId="0"/>
      <p:bldP spid="23" grpId="0"/>
      <p:bldP spid="24" grpId="0"/>
      <p:bldP spid="25" grpId="0"/>
      <p:bldP spid="26" grpId="0"/>
      <p:bldP spid="27" grpId="0"/>
      <p:bldP spid="103" grpId="0" bldLvl="0" animBg="1"/>
      <p:bldP spid="9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5"/>
          <p:cNvSpPr>
            <a:spLocks noChangeArrowheads="1"/>
          </p:cNvSpPr>
          <p:nvPr/>
        </p:nvSpPr>
        <p:spPr bwMode="auto">
          <a:xfrm>
            <a:off x="11738576" y="6208713"/>
            <a:ext cx="454025" cy="29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58" tIns="34278" rIns="68558" bIns="34278">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zh-CN" sz="1465">
                <a:solidFill>
                  <a:schemeClr val="bg1"/>
                </a:solidFill>
                <a:latin typeface="黑体" panose="02010600030101010101" charset="-122"/>
                <a:ea typeface="黑体" panose="02010600030101010101" charset="-122"/>
                <a:cs typeface="Arial Unicode MS" panose="020B0604020202020204" pitchFamily="34" charset="-122"/>
                <a:sym typeface="Arial Unicode MS" panose="020B0604020202020204" pitchFamily="34" charset="-122"/>
              </a:rPr>
              <a:t>* </a:t>
            </a:r>
            <a:endParaRPr lang="zh-CN" altLang="zh-CN" sz="1465" b="1">
              <a:solidFill>
                <a:schemeClr val="bg1"/>
              </a:solidFill>
              <a:latin typeface="黑体" panose="02010600030101010101" charset="-122"/>
              <a:ea typeface="黑体" panose="02010600030101010101" charset="-122"/>
              <a:cs typeface="Arial Unicode MS" panose="020B0604020202020204" pitchFamily="34" charset="-122"/>
              <a:sym typeface="Arial Unicode MS" panose="020B0604020202020204" pitchFamily="34" charset="-122"/>
            </a:endParaRPr>
          </a:p>
        </p:txBody>
      </p:sp>
      <p:cxnSp>
        <p:nvCxnSpPr>
          <p:cNvPr id="27" name="直接连接符 13"/>
          <p:cNvCxnSpPr>
            <a:cxnSpLocks noChangeShapeType="1"/>
            <a:stCxn id="10" idx="7"/>
          </p:cNvCxnSpPr>
          <p:nvPr/>
        </p:nvCxnSpPr>
        <p:spPr bwMode="auto">
          <a:xfrm flipV="1">
            <a:off x="3040663" y="3594735"/>
            <a:ext cx="481012" cy="390525"/>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4893275" y="3373437"/>
            <a:ext cx="908051" cy="654051"/>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txBody>
          <a:bodyPr lIns="91440" tIns="45720" rIns="91440" bIns="45720"/>
          <a:lstStyle/>
          <a:p>
            <a:endParaRPr lang="zh-CN" altLang="en-US" sz="2400" dirty="0">
              <a:ea typeface="微软雅黑" panose="020B0503020204020204" charset="-122"/>
            </a:endParaRPr>
          </a:p>
        </p:txBody>
      </p:sp>
      <p:cxnSp>
        <p:nvCxnSpPr>
          <p:cNvPr id="29" name="直接连接符 20"/>
          <p:cNvCxnSpPr>
            <a:cxnSpLocks noChangeShapeType="1"/>
          </p:cNvCxnSpPr>
          <p:nvPr/>
        </p:nvCxnSpPr>
        <p:spPr bwMode="auto">
          <a:xfrm flipV="1">
            <a:off x="6903050" y="3297239"/>
            <a:ext cx="831851" cy="731837"/>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744311" y="3701098"/>
            <a:ext cx="398463" cy="284163"/>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5399688" y="5130801"/>
            <a:ext cx="401637" cy="371475"/>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9687526" y="2489200"/>
            <a:ext cx="557213" cy="374651"/>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629376" y="5081588"/>
            <a:ext cx="1820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07526" tIns="53764" rIns="107526" bIns="53764">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ts val="1405"/>
              </a:lnSpc>
              <a:spcBef>
                <a:spcPct val="0"/>
              </a:spcBef>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点击添加描述总结</a:t>
            </a:r>
            <a:r>
              <a:rPr lang="en-US" altLang="zh-CN" sz="1335" dirty="0">
                <a:solidFill>
                  <a:schemeClr val="tx1"/>
                </a:solidFill>
                <a:latin typeface="黑体" panose="02010600030101010101" charset="-122"/>
                <a:ea typeface="黑体" panose="02010600030101010101" charset="-122"/>
                <a:sym typeface="方正兰亭黑_GBK" panose="02000000000000000000" pitchFamily="2" charset="-122"/>
              </a:rPr>
              <a:t> </a:t>
            </a:r>
          </a:p>
        </p:txBody>
      </p:sp>
      <p:sp>
        <p:nvSpPr>
          <p:cNvPr id="34" name="矩形 80"/>
          <p:cNvSpPr>
            <a:spLocks noChangeArrowheads="1"/>
          </p:cNvSpPr>
          <p:nvPr/>
        </p:nvSpPr>
        <p:spPr bwMode="auto">
          <a:xfrm>
            <a:off x="3210526" y="3884613"/>
            <a:ext cx="1820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07526" tIns="53764" rIns="107526" bIns="53764">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ts val="1405"/>
              </a:lnSpc>
              <a:spcBef>
                <a:spcPct val="0"/>
              </a:spcBef>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点击添加描述总结</a:t>
            </a:r>
            <a:r>
              <a:rPr lang="en-US" altLang="zh-CN" sz="1335" dirty="0">
                <a:solidFill>
                  <a:schemeClr val="tx1"/>
                </a:solidFill>
                <a:latin typeface="黑体" panose="02010600030101010101" charset="-122"/>
                <a:ea typeface="黑体" panose="02010600030101010101" charset="-122"/>
                <a:sym typeface="方正兰亭黑_GBK" panose="02000000000000000000" pitchFamily="2" charset="-122"/>
              </a:rPr>
              <a:t> </a:t>
            </a:r>
          </a:p>
        </p:txBody>
      </p:sp>
      <p:sp>
        <p:nvSpPr>
          <p:cNvPr id="35" name="矩形 81"/>
          <p:cNvSpPr>
            <a:spLocks noChangeArrowheads="1"/>
          </p:cNvSpPr>
          <p:nvPr/>
        </p:nvSpPr>
        <p:spPr bwMode="auto">
          <a:xfrm>
            <a:off x="5466363" y="5407025"/>
            <a:ext cx="18208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07526" tIns="53764" rIns="107526" bIns="53764">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ts val="1405"/>
              </a:lnSpc>
              <a:spcBef>
                <a:spcPct val="0"/>
              </a:spcBef>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点击添加描述总结</a:t>
            </a:r>
            <a:r>
              <a:rPr lang="en-US" altLang="zh-CN" sz="1335" dirty="0">
                <a:solidFill>
                  <a:schemeClr val="tx1"/>
                </a:solidFill>
                <a:latin typeface="黑体" panose="02010600030101010101" charset="-122"/>
                <a:ea typeface="黑体" panose="02010600030101010101" charset="-122"/>
                <a:sym typeface="方正兰亭黑_GBK" panose="02000000000000000000" pitchFamily="2" charset="-122"/>
              </a:rPr>
              <a:t> </a:t>
            </a:r>
          </a:p>
        </p:txBody>
      </p:sp>
      <p:sp>
        <p:nvSpPr>
          <p:cNvPr id="36" name="矩形 82"/>
          <p:cNvSpPr>
            <a:spLocks noChangeArrowheads="1"/>
          </p:cNvSpPr>
          <p:nvPr/>
        </p:nvSpPr>
        <p:spPr bwMode="auto">
          <a:xfrm>
            <a:off x="7734900" y="3710633"/>
            <a:ext cx="1822451"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07526" tIns="53764" rIns="107526" bIns="53764">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ts val="1405"/>
              </a:lnSpc>
              <a:spcBef>
                <a:spcPct val="0"/>
              </a:spcBef>
              <a:buNone/>
            </a:pPr>
            <a:r>
              <a:rPr lang="zh-CN" altLang="en-US" sz="1335" dirty="0">
                <a:solidFill>
                  <a:schemeClr val="tx1"/>
                </a:solidFill>
                <a:latin typeface="黑体" panose="02010600030101010101" charset="-122"/>
                <a:ea typeface="黑体" panose="02010600030101010101" charset="-122"/>
                <a:sym typeface="方正兰亭黑_GBK" panose="02000000000000000000" pitchFamily="2" charset="-122"/>
              </a:rPr>
              <a:t>点击添加描述总结</a:t>
            </a:r>
          </a:p>
        </p:txBody>
      </p:sp>
      <p:sp>
        <p:nvSpPr>
          <p:cNvPr id="37" name="矩形 85"/>
          <p:cNvSpPr>
            <a:spLocks noChangeArrowheads="1"/>
          </p:cNvSpPr>
          <p:nvPr/>
        </p:nvSpPr>
        <p:spPr bwMode="auto">
          <a:xfrm>
            <a:off x="7919051" y="4441825"/>
            <a:ext cx="3098800" cy="45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15208" tIns="57602" rIns="115208" bIns="57602">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r" eaLnBrk="1" hangingPunct="1">
              <a:lnSpc>
                <a:spcPct val="100000"/>
              </a:lnSpc>
              <a:spcBef>
                <a:spcPct val="0"/>
              </a:spcBef>
              <a:buFont typeface="Arial" panose="020B0604020202020204" pitchFamily="34" charset="0"/>
              <a:buNone/>
            </a:pPr>
            <a:r>
              <a:rPr lang="zh-CN" altLang="en-US" sz="2265" dirty="0">
                <a:solidFill>
                  <a:schemeClr val="tx1"/>
                </a:solidFill>
                <a:latin typeface="黑体" panose="02010600030101010101" charset="-122"/>
                <a:ea typeface="黑体" panose="02010600030101010101" charset="-122"/>
                <a:sym typeface="方正兰亭黑_GBK" panose="02000000000000000000" pitchFamily="2" charset="-122"/>
              </a:rPr>
              <a:t>单击此处添加标题</a:t>
            </a:r>
          </a:p>
        </p:txBody>
      </p:sp>
      <p:sp>
        <p:nvSpPr>
          <p:cNvPr id="38" name="文本框 13"/>
          <p:cNvSpPr>
            <a:spLocks noChangeArrowheads="1"/>
          </p:cNvSpPr>
          <p:nvPr/>
        </p:nvSpPr>
        <p:spPr bwMode="auto">
          <a:xfrm>
            <a:off x="7411051" y="4916489"/>
            <a:ext cx="3654425"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4" tIns="45716" rIns="91434"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48" name="组合 47"/>
          <p:cNvGrpSpPr/>
          <p:nvPr/>
        </p:nvGrpSpPr>
        <p:grpSpPr>
          <a:xfrm>
            <a:off x="3267675" y="2108200"/>
            <a:ext cx="1741488" cy="1741488"/>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135">
                <a:solidFill>
                  <a:srgbClr val="076655"/>
                </a:solidFill>
                <a:latin typeface="黑体" panose="02010600030101010101" charset="-122"/>
                <a:ea typeface="黑体" panose="02010600030101010101" charset="-122"/>
                <a:sym typeface="方正兰亭黑_GBK" panose="02000000000000000000" pitchFamily="2" charset="-122"/>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14" name="文本框 26"/>
            <p:cNvSpPr>
              <a:spLocks noChangeArrowheads="1"/>
            </p:cNvSpPr>
            <p:nvPr/>
          </p:nvSpPr>
          <p:spPr bwMode="auto">
            <a:xfrm>
              <a:off x="2717009" y="1806951"/>
              <a:ext cx="746760" cy="800100"/>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3200" dirty="0">
                  <a:solidFill>
                    <a:srgbClr val="076655"/>
                  </a:solidFill>
                  <a:latin typeface="黑体" panose="02010600030101010101" charset="-122"/>
                  <a:ea typeface="黑体" panose="02010600030101010101" charset="-122"/>
                  <a:sym typeface="方正兰亭黑_GBK" panose="02000000000000000000" pitchFamily="2" charset="-122"/>
                </a:rPr>
                <a:t>添加</a:t>
              </a:r>
            </a:p>
            <a:p>
              <a:pPr algn="ctr" eaLnBrk="1" hangingPunct="1">
                <a:lnSpc>
                  <a:spcPct val="100000"/>
                </a:lnSpc>
                <a:spcBef>
                  <a:spcPct val="0"/>
                </a:spcBef>
                <a:buFont typeface="Arial" panose="020B0604020202020204" pitchFamily="34" charset="0"/>
                <a:buNone/>
              </a:pPr>
              <a:r>
                <a:rPr lang="zh-CN" altLang="en-US" sz="3200" dirty="0">
                  <a:solidFill>
                    <a:srgbClr val="076655"/>
                  </a:solidFill>
                  <a:latin typeface="黑体" panose="02010600030101010101" charset="-122"/>
                  <a:ea typeface="黑体" panose="02010600030101010101" charset="-122"/>
                  <a:sym typeface="方正兰亭黑_GBK" panose="02000000000000000000" pitchFamily="2" charset="-122"/>
                </a:rPr>
                <a:t>标题</a:t>
              </a:r>
            </a:p>
          </p:txBody>
        </p:sp>
      </p:grpSp>
      <p:grpSp>
        <p:nvGrpSpPr>
          <p:cNvPr id="70" name="组合 69"/>
          <p:cNvGrpSpPr/>
          <p:nvPr/>
        </p:nvGrpSpPr>
        <p:grpSpPr>
          <a:xfrm>
            <a:off x="1956400" y="3798888"/>
            <a:ext cx="1270000" cy="1271587"/>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135">
                <a:solidFill>
                  <a:srgbClr val="076655"/>
                </a:solidFill>
                <a:latin typeface="黑体" panose="02010600030101010101" charset="-122"/>
                <a:ea typeface="黑体" panose="02010600030101010101" charset="-122"/>
                <a:sym typeface="方正兰亭黑_GBK" panose="02000000000000000000" pitchFamily="2" charset="-122"/>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9" name="文本框 10"/>
            <p:cNvSpPr>
              <a:spLocks noChangeArrowheads="1"/>
            </p:cNvSpPr>
            <p:nvPr/>
          </p:nvSpPr>
          <p:spPr bwMode="auto">
            <a:xfrm>
              <a:off x="1670105" y="3041619"/>
              <a:ext cx="54483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135" dirty="0">
                  <a:solidFill>
                    <a:srgbClr val="076655"/>
                  </a:solidFill>
                  <a:latin typeface="黑体" panose="02010600030101010101" charset="-122"/>
                  <a:ea typeface="黑体" panose="02010600030101010101" charset="-122"/>
                  <a:sym typeface="方正兰亭黑_GBK" panose="02000000000000000000" pitchFamily="2" charset="-122"/>
                </a:rPr>
                <a:t>添加</a:t>
              </a:r>
            </a:p>
            <a:p>
              <a:pPr algn="ctr" eaLnBrk="1" hangingPunct="1">
                <a:lnSpc>
                  <a:spcPct val="100000"/>
                </a:lnSpc>
                <a:spcBef>
                  <a:spcPct val="0"/>
                </a:spcBef>
                <a:buFont typeface="Arial" panose="020B0604020202020204" pitchFamily="34" charset="0"/>
                <a:buNone/>
              </a:pPr>
              <a:r>
                <a:rPr lang="zh-CN" altLang="en-US" sz="2135" dirty="0">
                  <a:solidFill>
                    <a:srgbClr val="076655"/>
                  </a:solidFill>
                  <a:latin typeface="黑体" panose="02010600030101010101" charset="-122"/>
                  <a:ea typeface="黑体" panose="02010600030101010101" charset="-122"/>
                  <a:sym typeface="方正兰亭黑_GBK" panose="02000000000000000000" pitchFamily="2" charset="-122"/>
                </a:rPr>
                <a:t>标题</a:t>
              </a:r>
            </a:p>
          </p:txBody>
        </p:sp>
      </p:grpSp>
      <p:grpSp>
        <p:nvGrpSpPr>
          <p:cNvPr id="49" name="组合 48"/>
          <p:cNvGrpSpPr/>
          <p:nvPr/>
        </p:nvGrpSpPr>
        <p:grpSpPr>
          <a:xfrm>
            <a:off x="5466363" y="3703308"/>
            <a:ext cx="1632279" cy="163227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135">
                <a:solidFill>
                  <a:srgbClr val="076655"/>
                </a:solidFill>
                <a:latin typeface="黑体" panose="02010600030101010101" charset="-122"/>
                <a:ea typeface="黑体" panose="02010600030101010101" charset="-122"/>
                <a:sym typeface="方正兰亭黑_GBK" panose="02000000000000000000" pitchFamily="2" charset="-122"/>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52" name="文本框 26"/>
            <p:cNvSpPr>
              <a:spLocks noChangeArrowheads="1"/>
            </p:cNvSpPr>
            <p:nvPr/>
          </p:nvSpPr>
          <p:spPr bwMode="auto">
            <a:xfrm>
              <a:off x="2718252" y="1821734"/>
              <a:ext cx="796723" cy="853631"/>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3200" dirty="0">
                  <a:solidFill>
                    <a:srgbClr val="076655"/>
                  </a:solidFill>
                  <a:latin typeface="黑体" panose="02010600030101010101" charset="-122"/>
                  <a:ea typeface="黑体" panose="02010600030101010101" charset="-122"/>
                  <a:sym typeface="方正兰亭黑_GBK" panose="02000000000000000000" pitchFamily="2" charset="-122"/>
                </a:rPr>
                <a:t>添加</a:t>
              </a:r>
            </a:p>
            <a:p>
              <a:pPr algn="ctr" eaLnBrk="1" hangingPunct="1">
                <a:lnSpc>
                  <a:spcPct val="100000"/>
                </a:lnSpc>
                <a:spcBef>
                  <a:spcPct val="0"/>
                </a:spcBef>
                <a:buFont typeface="Arial" panose="020B0604020202020204" pitchFamily="34" charset="0"/>
                <a:buNone/>
              </a:pPr>
              <a:r>
                <a:rPr lang="zh-CN" altLang="en-US" sz="3200" dirty="0">
                  <a:solidFill>
                    <a:srgbClr val="076655"/>
                  </a:solidFill>
                  <a:latin typeface="黑体" panose="02010600030101010101" charset="-122"/>
                  <a:ea typeface="黑体" panose="02010600030101010101" charset="-122"/>
                  <a:sym typeface="方正兰亭黑_GBK" panose="02000000000000000000" pitchFamily="2" charset="-122"/>
                </a:rPr>
                <a:t>标题</a:t>
              </a:r>
            </a:p>
          </p:txBody>
        </p:sp>
      </p:grpSp>
      <p:grpSp>
        <p:nvGrpSpPr>
          <p:cNvPr id="55" name="组合 54"/>
          <p:cNvGrpSpPr/>
          <p:nvPr/>
        </p:nvGrpSpPr>
        <p:grpSpPr>
          <a:xfrm>
            <a:off x="7389143" y="1334045"/>
            <a:ext cx="2364740" cy="2364740"/>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2135">
                <a:solidFill>
                  <a:srgbClr val="076655"/>
                </a:solidFill>
                <a:latin typeface="黑体" panose="02010600030101010101" charset="-122"/>
                <a:ea typeface="黑体" panose="02010600030101010101" charset="-122"/>
                <a:sym typeface="方正兰亭黑_GBK" panose="02000000000000000000" pitchFamily="2" charset="-122"/>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grpSp>
        <p:sp>
          <p:nvSpPr>
            <p:cNvPr id="58" name="文本框 26"/>
            <p:cNvSpPr>
              <a:spLocks noChangeArrowheads="1"/>
            </p:cNvSpPr>
            <p:nvPr/>
          </p:nvSpPr>
          <p:spPr bwMode="auto">
            <a:xfrm>
              <a:off x="2753356" y="1849736"/>
              <a:ext cx="700056" cy="768799"/>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4265" dirty="0">
                  <a:solidFill>
                    <a:srgbClr val="076655"/>
                  </a:solidFill>
                  <a:latin typeface="黑体" panose="02010600030101010101" charset="-122"/>
                  <a:ea typeface="黑体" panose="02010600030101010101" charset="-122"/>
                  <a:sym typeface="方正兰亭黑_GBK" panose="02000000000000000000" pitchFamily="2" charset="-122"/>
                </a:rPr>
                <a:t>添加</a:t>
              </a:r>
            </a:p>
            <a:p>
              <a:pPr algn="ctr" eaLnBrk="1" hangingPunct="1">
                <a:lnSpc>
                  <a:spcPct val="100000"/>
                </a:lnSpc>
                <a:spcBef>
                  <a:spcPct val="0"/>
                </a:spcBef>
                <a:buFont typeface="Arial" panose="020B0604020202020204" pitchFamily="34" charset="0"/>
                <a:buNone/>
              </a:pPr>
              <a:r>
                <a:rPr lang="zh-CN" altLang="en-US" sz="4265" dirty="0">
                  <a:solidFill>
                    <a:srgbClr val="076655"/>
                  </a:solidFill>
                  <a:latin typeface="黑体" panose="02010600030101010101" charset="-122"/>
                  <a:ea typeface="黑体" panose="02010600030101010101" charset="-122"/>
                  <a:sym typeface="方正兰亭黑_GBK" panose="02000000000000000000" pitchFamily="2" charset="-122"/>
                </a:rPr>
                <a:t>标题</a:t>
              </a:r>
            </a:p>
          </p:txBody>
        </p:sp>
      </p:grpSp>
      <p:sp>
        <p:nvSpPr>
          <p:cNvPr id="61" name="椭圆 60"/>
          <p:cNvSpPr/>
          <p:nvPr/>
        </p:nvSpPr>
        <p:spPr>
          <a:xfrm>
            <a:off x="1365347" y="3348775"/>
            <a:ext cx="493769" cy="493769"/>
          </a:xfrm>
          <a:prstGeom prst="ellipse">
            <a:avLst/>
          </a:prstGeom>
          <a:solidFill>
            <a:srgbClr val="076655"/>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62" name="椭圆 61"/>
          <p:cNvSpPr/>
          <p:nvPr/>
        </p:nvSpPr>
        <p:spPr>
          <a:xfrm>
            <a:off x="4933956" y="5350752"/>
            <a:ext cx="543147" cy="543147"/>
          </a:xfrm>
          <a:prstGeom prst="ellipse">
            <a:avLst/>
          </a:prstGeom>
          <a:solidFill>
            <a:srgbClr val="076655"/>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63" name="椭圆 62"/>
          <p:cNvSpPr/>
          <p:nvPr/>
        </p:nvSpPr>
        <p:spPr>
          <a:xfrm>
            <a:off x="10115555" y="2738207"/>
            <a:ext cx="644484" cy="644484"/>
          </a:xfrm>
          <a:prstGeom prst="ellipse">
            <a:avLst/>
          </a:prstGeom>
          <a:solidFill>
            <a:srgbClr val="076655"/>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500"/>
                                        <p:tgtEl>
                                          <p:spTgt spid="7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down)">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up)">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down)">
                                      <p:cBhvr>
                                        <p:cTn id="67" dur="500"/>
                                        <p:tgtEl>
                                          <p:spTgt spid="2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left)">
                                      <p:cBhvr>
                                        <p:cTn id="77" dur="500"/>
                                        <p:tgtEl>
                                          <p:spTgt spid="3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3"/>
                                        </p:tgtEl>
                                        <p:attrNameLst>
                                          <p:attrName>style.visibility</p:attrName>
                                        </p:attrNameLst>
                                      </p:cBhvr>
                                      <p:to>
                                        <p:strVal val="visible"/>
                                      </p:to>
                                    </p:set>
                                    <p:animEffect transition="in" filter="fade">
                                      <p:cBhvr>
                                        <p:cTn id="82" dur="500"/>
                                        <p:tgtEl>
                                          <p:spTgt spid="6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wipe(left)">
                                      <p:cBhvr>
                                        <p:cTn id="87" dur="500"/>
                                        <p:tgtEl>
                                          <p:spTgt spid="36"/>
                                        </p:tgtEl>
                                      </p:cBhvr>
                                    </p:animEffect>
                                  </p:childTnLst>
                                </p:cTn>
                              </p:par>
                            </p:childTnLst>
                          </p:cTn>
                        </p:par>
                        <p:par>
                          <p:cTn id="88" fill="hold">
                            <p:stCondLst>
                              <p:cond delay="500"/>
                            </p:stCondLst>
                            <p:childTnLst>
                              <p:par>
                                <p:cTn id="89" presetID="2" presetClass="entr" presetSubtype="2" fill="hold" grpId="0" nodeType="afterEffect">
                                  <p:stCondLst>
                                    <p:cond delay="0"/>
                                  </p:stCondLst>
                                  <p:iterate type="lt">
                                    <p:tmPct val="15000"/>
                                  </p:iterate>
                                  <p:childTnLst>
                                    <p:set>
                                      <p:cBhvr>
                                        <p:cTn id="90" dur="1" fill="hold">
                                          <p:stCondLst>
                                            <p:cond delay="0"/>
                                          </p:stCondLst>
                                        </p:cTn>
                                        <p:tgtEl>
                                          <p:spTgt spid="37"/>
                                        </p:tgtEl>
                                        <p:attrNameLst>
                                          <p:attrName>style.visibility</p:attrName>
                                        </p:attrNameLst>
                                      </p:cBhvr>
                                      <p:to>
                                        <p:strVal val="visible"/>
                                      </p:to>
                                    </p:set>
                                    <p:anim calcmode="lin" valueType="num">
                                      <p:cBhvr additive="base">
                                        <p:cTn id="91" dur="500" fill="hold"/>
                                        <p:tgtEl>
                                          <p:spTgt spid="37"/>
                                        </p:tgtEl>
                                        <p:attrNameLst>
                                          <p:attrName>ppt_x</p:attrName>
                                        </p:attrNameLst>
                                      </p:cBhvr>
                                      <p:tavLst>
                                        <p:tav tm="0">
                                          <p:val>
                                            <p:strVal val="1+#ppt_w/2"/>
                                          </p:val>
                                        </p:tav>
                                        <p:tav tm="100000">
                                          <p:val>
                                            <p:strVal val="#ppt_x"/>
                                          </p:val>
                                        </p:tav>
                                      </p:tavLst>
                                    </p:anim>
                                    <p:anim calcmode="lin" valueType="num">
                                      <p:cBhvr additive="base">
                                        <p:cTn id="9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wipe(up)">
                                      <p:cBhvr>
                                        <p:cTn id="97" dur="500"/>
                                        <p:tgtEl>
                                          <p:spTgt spid="38"/>
                                        </p:tgtEl>
                                      </p:cBhvr>
                                    </p:animEffect>
                                  </p:childTnLst>
                                </p:cTn>
                              </p:par>
                            </p:childTnLst>
                          </p:cTn>
                        </p:par>
                        <p:par>
                          <p:cTn id="98" fill="hold">
                            <p:stCondLst>
                              <p:cond delay="500"/>
                            </p:stCondLst>
                            <p:childTnLst>
                              <p:par>
                                <p:cTn id="99" presetID="22" presetClass="entr" presetSubtype="8" fill="hold" nodeType="afterEffect">
                                  <p:stCondLst>
                                    <p:cond delay="0"/>
                                  </p:stCondLst>
                                  <p:childTnLst>
                                    <p:set>
                                      <p:cBhvr>
                                        <p:cTn id="100" dur="1" fill="hold">
                                          <p:stCondLst>
                                            <p:cond delay="0"/>
                                          </p:stCondLst>
                                        </p:cTn>
                                        <p:tgtEl>
                                          <p:spTgt spid="7"/>
                                        </p:tgtEl>
                                        <p:attrNameLst>
                                          <p:attrName>style.visibility</p:attrName>
                                        </p:attrNameLst>
                                      </p:cBhvr>
                                      <p:to>
                                        <p:strVal val="visible"/>
                                      </p:to>
                                    </p:set>
                                    <p:animEffect transition="in" filter="wipe(left)">
                                      <p:cBhvr>
                                        <p:cTn id="101" dur="300"/>
                                        <p:tgtEl>
                                          <p:spTgt spid="7"/>
                                        </p:tgtEl>
                                      </p:cBhvr>
                                    </p:animEffect>
                                  </p:childTnLst>
                                </p:cTn>
                              </p:par>
                            </p:childTnLst>
                          </p:cTn>
                        </p:par>
                        <p:par>
                          <p:cTn id="102" fill="hold">
                            <p:stCondLst>
                              <p:cond delay="1000"/>
                            </p:stCondLst>
                            <p:childTnLst>
                              <p:par>
                                <p:cTn id="103" presetID="22" presetClass="entr" presetSubtype="4" fill="hold" grpId="0" nodeType="after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wipe(down)">
                                      <p:cBhvr>
                                        <p:cTn id="105" dur="300"/>
                                        <p:tgtEl>
                                          <p:spTgt spid="103"/>
                                        </p:tgtEl>
                                      </p:cBhvr>
                                    </p:animEffect>
                                  </p:childTnLst>
                                </p:cTn>
                              </p:par>
                            </p:childTnLst>
                          </p:cTn>
                        </p:par>
                        <p:par>
                          <p:cTn id="106" fill="hold">
                            <p:stCondLst>
                              <p:cond delay="1500"/>
                            </p:stCondLst>
                            <p:childTnLst>
                              <p:par>
                                <p:cTn id="107" presetID="12" presetClass="entr" presetSubtype="8" fill="hold" grpId="0" nodeType="afterEffect">
                                  <p:stCondLst>
                                    <p:cond delay="0"/>
                                  </p:stCondLst>
                                  <p:childTnLst>
                                    <p:set>
                                      <p:cBhvr>
                                        <p:cTn id="108" dur="1" fill="hold">
                                          <p:stCondLst>
                                            <p:cond delay="0"/>
                                          </p:stCondLst>
                                        </p:cTn>
                                        <p:tgtEl>
                                          <p:spTgt spid="94"/>
                                        </p:tgtEl>
                                        <p:attrNameLst>
                                          <p:attrName>style.visibility</p:attrName>
                                        </p:attrNameLst>
                                      </p:cBhvr>
                                      <p:to>
                                        <p:strVal val="visible"/>
                                      </p:to>
                                    </p:set>
                                    <p:anim calcmode="lin" valueType="num">
                                      <p:cBhvr additive="base">
                                        <p:cTn id="109" dur="500"/>
                                        <p:tgtEl>
                                          <p:spTgt spid="94"/>
                                        </p:tgtEl>
                                        <p:attrNameLst>
                                          <p:attrName>ppt_x</p:attrName>
                                        </p:attrNameLst>
                                      </p:cBhvr>
                                      <p:tavLst>
                                        <p:tav tm="0">
                                          <p:val>
                                            <p:strVal val="#ppt_x-#ppt_w*1.125000"/>
                                          </p:val>
                                        </p:tav>
                                        <p:tav tm="100000">
                                          <p:val>
                                            <p:strVal val="#ppt_x"/>
                                          </p:val>
                                        </p:tav>
                                      </p:tavLst>
                                    </p:anim>
                                    <p:animEffect transition="in" filter="wipe(right)">
                                      <p:cBhvr>
                                        <p:cTn id="110"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33" grpId="0"/>
      <p:bldP spid="34" grpId="0"/>
      <p:bldP spid="35" grpId="0"/>
      <p:bldP spid="36" grpId="0"/>
      <p:bldP spid="37" grpId="0"/>
      <p:bldP spid="38" grpId="0"/>
      <p:bldP spid="61" grpId="0" bldLvl="0" animBg="1"/>
      <p:bldP spid="62" grpId="0" bldLvl="0" animBg="1"/>
      <p:bldP spid="63" grpId="0" bldLvl="0" animBg="1"/>
      <p:bldP spid="103" grpId="0" bldLvl="0" animBg="1"/>
      <p:bldP spid="9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4173183" y="2903220"/>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32" name="圆角矩形 31"/>
          <p:cNvSpPr/>
          <p:nvPr/>
        </p:nvSpPr>
        <p:spPr>
          <a:xfrm>
            <a:off x="6466884" y="2903220"/>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33" name="圆角矩形 32"/>
          <p:cNvSpPr/>
          <p:nvPr/>
        </p:nvSpPr>
        <p:spPr>
          <a:xfrm>
            <a:off x="8636998" y="2903220"/>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30" name="圆角矩形 29"/>
          <p:cNvSpPr/>
          <p:nvPr/>
        </p:nvSpPr>
        <p:spPr>
          <a:xfrm>
            <a:off x="2005828" y="2903220"/>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tx1"/>
              </a:solidFill>
              <a:latin typeface="黑体" panose="02010600030101010101" charset="-122"/>
              <a:ea typeface="黑体" panose="02010600030101010101" charset="-122"/>
            </a:endParaRPr>
          </a:p>
        </p:txBody>
      </p:sp>
      <p:grpSp>
        <p:nvGrpSpPr>
          <p:cNvPr id="4" name="组合 3"/>
          <p:cNvGrpSpPr/>
          <p:nvPr/>
        </p:nvGrpSpPr>
        <p:grpSpPr bwMode="auto">
          <a:xfrm>
            <a:off x="3820126" y="1747837"/>
            <a:ext cx="2557463" cy="908051"/>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rgbClr val="07665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6" name="文本框 24"/>
            <p:cNvSpPr>
              <a:spLocks noChangeArrowheads="1"/>
            </p:cNvSpPr>
            <p:nvPr/>
          </p:nvSpPr>
          <p:spPr bwMode="auto">
            <a:xfrm>
              <a:off x="304995" y="408020"/>
              <a:ext cx="2230360"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000">
                  <a:solidFill>
                    <a:schemeClr val="bg1"/>
                  </a:solidFill>
                  <a:latin typeface="黑体" panose="02010600030101010101" charset="-122"/>
                  <a:ea typeface="黑体" panose="02010600030101010101" charset="-122"/>
                  <a:sym typeface="Arial" panose="020B0604020202020204" pitchFamily="34" charset="0"/>
                </a:rPr>
                <a:t>输入内容</a:t>
              </a:r>
              <a:endParaRPr lang="zh-CN" altLang="en-US" sz="2000" baseline="-3000">
                <a:solidFill>
                  <a:schemeClr val="bg1"/>
                </a:solidFill>
                <a:latin typeface="黑体" panose="02010600030101010101" charset="-122"/>
                <a:ea typeface="黑体" panose="02010600030101010101" charset="-122"/>
                <a:sym typeface="Arial" panose="020B0604020202020204" pitchFamily="34" charset="0"/>
              </a:endParaRPr>
            </a:p>
          </p:txBody>
        </p:sp>
      </p:grpSp>
      <p:grpSp>
        <p:nvGrpSpPr>
          <p:cNvPr id="7" name="组合 2"/>
          <p:cNvGrpSpPr/>
          <p:nvPr/>
        </p:nvGrpSpPr>
        <p:grpSpPr bwMode="auto">
          <a:xfrm>
            <a:off x="1683351" y="1747837"/>
            <a:ext cx="2557463" cy="908051"/>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9" name="文本框 25"/>
            <p:cNvSpPr>
              <a:spLocks noChangeArrowheads="1"/>
            </p:cNvSpPr>
            <p:nvPr/>
          </p:nvSpPr>
          <p:spPr bwMode="auto">
            <a:xfrm>
              <a:off x="272839" y="359418"/>
              <a:ext cx="2293960" cy="72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2000" dirty="0">
                  <a:solidFill>
                    <a:schemeClr val="bg1"/>
                  </a:solidFill>
                  <a:latin typeface="黑体" panose="02010600030101010101" charset="-122"/>
                  <a:ea typeface="黑体" panose="02010600030101010101" charset="-122"/>
                  <a:sym typeface="Arial" panose="020B0604020202020204" pitchFamily="34" charset="0"/>
                </a:rPr>
                <a:t>输入内容</a:t>
              </a:r>
              <a:endParaRPr lang="zh-CN" altLang="en-US" sz="2000" baseline="-3000" dirty="0">
                <a:solidFill>
                  <a:schemeClr val="bg1"/>
                </a:solidFill>
                <a:latin typeface="黑体" panose="02010600030101010101" charset="-122"/>
                <a:ea typeface="黑体" panose="02010600030101010101" charset="-122"/>
                <a:sym typeface="Arial" panose="020B0604020202020204" pitchFamily="34" charset="0"/>
              </a:endParaRPr>
            </a:p>
          </p:txBody>
        </p:sp>
      </p:grpSp>
      <p:grpSp>
        <p:nvGrpSpPr>
          <p:cNvPr id="10" name="组合 23"/>
          <p:cNvGrpSpPr/>
          <p:nvPr/>
        </p:nvGrpSpPr>
        <p:grpSpPr bwMode="auto">
          <a:xfrm>
            <a:off x="8096851" y="1747837"/>
            <a:ext cx="2555875" cy="908051"/>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rgbClr val="076655"/>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12" name="文本框 26"/>
            <p:cNvSpPr>
              <a:spLocks noChangeArrowheads="1"/>
            </p:cNvSpPr>
            <p:nvPr/>
          </p:nvSpPr>
          <p:spPr bwMode="auto">
            <a:xfrm>
              <a:off x="311563" y="408020"/>
              <a:ext cx="2230360"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000" dirty="0">
                  <a:solidFill>
                    <a:schemeClr val="bg1"/>
                  </a:solidFill>
                  <a:latin typeface="黑体" panose="02010600030101010101" charset="-122"/>
                  <a:ea typeface="黑体" panose="02010600030101010101" charset="-122"/>
                  <a:sym typeface="Arial" panose="020B0604020202020204" pitchFamily="34" charset="0"/>
                </a:rPr>
                <a:t>输入内容</a:t>
              </a:r>
              <a:endParaRPr lang="zh-CN" altLang="en-US" sz="2000" baseline="-3000" dirty="0">
                <a:solidFill>
                  <a:schemeClr val="bg1"/>
                </a:solidFill>
                <a:latin typeface="黑体" panose="02010600030101010101" charset="-122"/>
                <a:ea typeface="黑体" panose="02010600030101010101" charset="-122"/>
                <a:sym typeface="Arial" panose="020B0604020202020204" pitchFamily="34" charset="0"/>
              </a:endParaRPr>
            </a:p>
          </p:txBody>
        </p:sp>
      </p:grpSp>
      <p:grpSp>
        <p:nvGrpSpPr>
          <p:cNvPr id="13" name="组合 22"/>
          <p:cNvGrpSpPr/>
          <p:nvPr/>
        </p:nvGrpSpPr>
        <p:grpSpPr bwMode="auto">
          <a:xfrm>
            <a:off x="5958488" y="1747837"/>
            <a:ext cx="2557463" cy="908051"/>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sz="2400" dirty="0">
                <a:latin typeface="黑体" panose="02010600030101010101" charset="-122"/>
                <a:ea typeface="黑体" panose="02010600030101010101" charset="-122"/>
              </a:endParaRPr>
            </a:p>
          </p:txBody>
        </p:sp>
        <p:sp>
          <p:nvSpPr>
            <p:cNvPr id="15" name="文本框 27"/>
            <p:cNvSpPr>
              <a:spLocks noChangeArrowheads="1"/>
            </p:cNvSpPr>
            <p:nvPr/>
          </p:nvSpPr>
          <p:spPr bwMode="auto">
            <a:xfrm>
              <a:off x="330619" y="359424"/>
              <a:ext cx="2205655" cy="72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2000">
                  <a:solidFill>
                    <a:schemeClr val="bg1"/>
                  </a:solidFill>
                  <a:latin typeface="黑体" panose="02010600030101010101" charset="-122"/>
                  <a:ea typeface="黑体" panose="02010600030101010101" charset="-122"/>
                  <a:sym typeface="Arial" panose="020B0604020202020204" pitchFamily="34" charset="0"/>
                </a:rPr>
                <a:t>输入内容</a:t>
              </a:r>
              <a:endParaRPr lang="zh-CN" altLang="en-US" sz="2000" baseline="-3000">
                <a:solidFill>
                  <a:schemeClr val="bg1"/>
                </a:solidFill>
                <a:latin typeface="黑体" panose="02010600030101010101" charset="-122"/>
                <a:ea typeface="黑体" panose="02010600030101010101" charset="-122"/>
                <a:sym typeface="Arial" panose="020B0604020202020204" pitchFamily="34" charset="0"/>
              </a:endParaRPr>
            </a:p>
          </p:txBody>
        </p:sp>
      </p:grpSp>
      <p:sp>
        <p:nvSpPr>
          <p:cNvPr id="16" name="矩形 47"/>
          <p:cNvSpPr>
            <a:spLocks noChangeArrowheads="1"/>
          </p:cNvSpPr>
          <p:nvPr/>
        </p:nvSpPr>
        <p:spPr bwMode="auto">
          <a:xfrm>
            <a:off x="1267426" y="5060951"/>
            <a:ext cx="9626600" cy="96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3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17" name="矩形 32"/>
          <p:cNvSpPr>
            <a:spLocks noChangeArrowheads="1"/>
          </p:cNvSpPr>
          <p:nvPr/>
        </p:nvSpPr>
        <p:spPr bwMode="auto">
          <a:xfrm>
            <a:off x="2012123" y="2933700"/>
            <a:ext cx="133477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dirty="0">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18" name="矩形 47"/>
          <p:cNvSpPr>
            <a:spLocks noChangeArrowheads="1"/>
          </p:cNvSpPr>
          <p:nvPr/>
        </p:nvSpPr>
        <p:spPr bwMode="auto">
          <a:xfrm>
            <a:off x="1729390" y="3413125"/>
            <a:ext cx="1908175"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19" name="矩形 34"/>
          <p:cNvSpPr>
            <a:spLocks noChangeArrowheads="1"/>
          </p:cNvSpPr>
          <p:nvPr/>
        </p:nvSpPr>
        <p:spPr bwMode="auto">
          <a:xfrm>
            <a:off x="4252085" y="2933700"/>
            <a:ext cx="133477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20" name="矩形 47"/>
          <p:cNvSpPr>
            <a:spLocks noChangeArrowheads="1"/>
          </p:cNvSpPr>
          <p:nvPr/>
        </p:nvSpPr>
        <p:spPr bwMode="auto">
          <a:xfrm>
            <a:off x="4010626" y="3413125"/>
            <a:ext cx="1874839"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21" name="矩形 36"/>
          <p:cNvSpPr>
            <a:spLocks noChangeArrowheads="1"/>
          </p:cNvSpPr>
          <p:nvPr/>
        </p:nvSpPr>
        <p:spPr bwMode="auto">
          <a:xfrm>
            <a:off x="6488873" y="2933700"/>
            <a:ext cx="133477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dirty="0">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22" name="矩形 47"/>
          <p:cNvSpPr>
            <a:spLocks noChangeArrowheads="1"/>
          </p:cNvSpPr>
          <p:nvPr/>
        </p:nvSpPr>
        <p:spPr bwMode="auto">
          <a:xfrm>
            <a:off x="6258526" y="3413125"/>
            <a:ext cx="1892300"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23" name="矩形 38"/>
          <p:cNvSpPr>
            <a:spLocks noChangeArrowheads="1"/>
          </p:cNvSpPr>
          <p:nvPr/>
        </p:nvSpPr>
        <p:spPr bwMode="auto">
          <a:xfrm>
            <a:off x="8728041" y="2933700"/>
            <a:ext cx="1334770" cy="43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r>
              <a:rPr lang="zh-CN" altLang="en-US" sz="2265">
                <a:solidFill>
                  <a:schemeClr val="tx1"/>
                </a:solidFill>
                <a:latin typeface="黑体" panose="02010600030101010101" charset="-122"/>
                <a:ea typeface="黑体" panose="02010600030101010101" charset="-122"/>
                <a:sym typeface="方正兰亭黑_GBK" panose="02000000000000000000" pitchFamily="2" charset="-122"/>
              </a:rPr>
              <a:t>添加标题</a:t>
            </a:r>
          </a:p>
        </p:txBody>
      </p:sp>
      <p:sp>
        <p:nvSpPr>
          <p:cNvPr id="24" name="矩形 47"/>
          <p:cNvSpPr>
            <a:spLocks noChangeArrowheads="1"/>
          </p:cNvSpPr>
          <p:nvPr/>
        </p:nvSpPr>
        <p:spPr bwMode="auto">
          <a:xfrm>
            <a:off x="8523888" y="3413125"/>
            <a:ext cx="1874837"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25" name="直接连接符 8"/>
          <p:cNvSpPr>
            <a:spLocks noChangeShapeType="1"/>
          </p:cNvSpPr>
          <p:nvPr/>
        </p:nvSpPr>
        <p:spPr bwMode="auto">
          <a:xfrm>
            <a:off x="1416651" y="4924425"/>
            <a:ext cx="9359900" cy="1588"/>
          </a:xfrm>
          <a:prstGeom prst="line">
            <a:avLst/>
          </a:prstGeom>
          <a:noFill/>
          <a:ln w="6350">
            <a:solidFill>
              <a:srgbClr val="A5A5A5"/>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dirty="0">
              <a:ea typeface="微软雅黑" panose="020B0503020204020204" charset="-122"/>
            </a:endParaRPr>
          </a:p>
        </p:txBody>
      </p:sp>
      <p:cxnSp>
        <p:nvCxnSpPr>
          <p:cNvPr id="2" name="直接连接符 1"/>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400" fill="hold"/>
                                        <p:tgtEl>
                                          <p:spTgt spid="7"/>
                                        </p:tgtEl>
                                        <p:attrNameLst>
                                          <p:attrName>ppt_x</p:attrName>
                                        </p:attrNameLst>
                                      </p:cBhvr>
                                      <p:tavLst>
                                        <p:tav tm="0">
                                          <p:val>
                                            <p:strVal val="0-#ppt_w/2"/>
                                          </p:val>
                                        </p:tav>
                                        <p:tav tm="100000">
                                          <p:val>
                                            <p:strVal val="#ppt_x"/>
                                          </p:val>
                                        </p:tav>
                                      </p:tavLst>
                                    </p:anim>
                                    <p:anim calcmode="lin" valueType="num">
                                      <p:cBhvr>
                                        <p:cTn id="8" dur="4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400"/>
                                        <p:tgtEl>
                                          <p:spTgt spid="30"/>
                                        </p:tgtEl>
                                      </p:cBhvr>
                                    </p:animEffect>
                                  </p:childTnLst>
                                </p:cTn>
                              </p:par>
                              <p:par>
                                <p:cTn id="12" presetID="12" presetClass="entr" presetSubtype="1"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p:cTn id="14" dur="400"/>
                                        <p:tgtEl>
                                          <p:spTgt spid="17"/>
                                        </p:tgtEl>
                                        <p:attrNameLst>
                                          <p:attrName>ppt_y</p:attrName>
                                        </p:attrNameLst>
                                      </p:cBhvr>
                                      <p:tavLst>
                                        <p:tav tm="0">
                                          <p:val>
                                            <p:strVal val="#ppt_y-#ppt_h*1.125000"/>
                                          </p:val>
                                        </p:tav>
                                        <p:tav tm="100000">
                                          <p:val>
                                            <p:strVal val="#ppt_y"/>
                                          </p:val>
                                        </p:tav>
                                      </p:tavLst>
                                    </p:anim>
                                    <p:animEffect>
                                      <p:cBhvr>
                                        <p:cTn id="15" dur="400"/>
                                        <p:tgtEl>
                                          <p:spTgt spid="17"/>
                                        </p:tgtEl>
                                      </p:cBhvr>
                                    </p:animEffect>
                                  </p:childTnLst>
                                </p:cTn>
                              </p:par>
                              <p:par>
                                <p:cTn id="16" presetID="12" presetClass="entr" presetSubtype="1" fill="hold" grpId="0" nodeType="with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p:tgtEl>
                                          <p:spTgt spid="18"/>
                                        </p:tgtEl>
                                        <p:attrNameLst>
                                          <p:attrName>ppt_y</p:attrName>
                                        </p:attrNameLst>
                                      </p:cBhvr>
                                      <p:tavLst>
                                        <p:tav tm="0">
                                          <p:val>
                                            <p:strVal val="#ppt_y-#ppt_h*1.125000"/>
                                          </p:val>
                                        </p:tav>
                                        <p:tav tm="100000">
                                          <p:val>
                                            <p:strVal val="#ppt_y"/>
                                          </p:val>
                                        </p:tav>
                                      </p:tavLst>
                                    </p:anim>
                                    <p:animEffect>
                                      <p:cBhvr>
                                        <p:cTn id="19" dur="400"/>
                                        <p:tgtEl>
                                          <p:spTgt spid="18"/>
                                        </p:tgtEl>
                                      </p:cBhvr>
                                    </p:animEffect>
                                  </p:childTnLst>
                                </p:cTn>
                              </p:par>
                            </p:childTnLst>
                          </p:cTn>
                        </p:par>
                        <p:par>
                          <p:cTn id="20" fill="hold">
                            <p:stCondLst>
                              <p:cond delay="500"/>
                            </p:stCondLst>
                            <p:childTnLst>
                              <p:par>
                                <p:cTn id="21" presetID="1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400"/>
                                        <p:tgtEl>
                                          <p:spTgt spid="4"/>
                                        </p:tgtEl>
                                        <p:attrNameLst>
                                          <p:attrName>ppt_x</p:attrName>
                                        </p:attrNameLst>
                                      </p:cBhvr>
                                      <p:tavLst>
                                        <p:tav tm="0">
                                          <p:val>
                                            <p:strVal val="#ppt_x-#ppt_w*1.125000"/>
                                          </p:val>
                                        </p:tav>
                                        <p:tav tm="100000">
                                          <p:val>
                                            <p:strVal val="#ppt_x"/>
                                          </p:val>
                                        </p:tav>
                                      </p:tavLst>
                                    </p:anim>
                                    <p:animEffect>
                                      <p:cBhvr>
                                        <p:cTn id="24" dur="4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400"/>
                                        <p:tgtEl>
                                          <p:spTgt spid="31"/>
                                        </p:tgtEl>
                                      </p:cBhvr>
                                    </p:animEffect>
                                  </p:childTnLst>
                                </p:cTn>
                              </p:par>
                              <p:par>
                                <p:cTn id="28" presetID="12" presetClass="entr" presetSubtype="1" fill="hold" grpId="0" nodeType="withEffect">
                                  <p:stCondLst>
                                    <p:cond delay="5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400"/>
                                        <p:tgtEl>
                                          <p:spTgt spid="19"/>
                                        </p:tgtEl>
                                        <p:attrNameLst>
                                          <p:attrName>ppt_y</p:attrName>
                                        </p:attrNameLst>
                                      </p:cBhvr>
                                      <p:tavLst>
                                        <p:tav tm="0">
                                          <p:val>
                                            <p:strVal val="#ppt_y-#ppt_h*1.125000"/>
                                          </p:val>
                                        </p:tav>
                                        <p:tav tm="100000">
                                          <p:val>
                                            <p:strVal val="#ppt_y"/>
                                          </p:val>
                                        </p:tav>
                                      </p:tavLst>
                                    </p:anim>
                                    <p:animEffect>
                                      <p:cBhvr>
                                        <p:cTn id="31" dur="400"/>
                                        <p:tgtEl>
                                          <p:spTgt spid="19"/>
                                        </p:tgtEl>
                                      </p:cBhvr>
                                    </p:animEffect>
                                  </p:childTnLst>
                                </p:cTn>
                              </p:par>
                              <p:par>
                                <p:cTn id="32" presetID="12" presetClass="entr" presetSubtype="1" fill="hold" grpId="0"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400"/>
                                        <p:tgtEl>
                                          <p:spTgt spid="20"/>
                                        </p:tgtEl>
                                        <p:attrNameLst>
                                          <p:attrName>ppt_y</p:attrName>
                                        </p:attrNameLst>
                                      </p:cBhvr>
                                      <p:tavLst>
                                        <p:tav tm="0">
                                          <p:val>
                                            <p:strVal val="#ppt_y-#ppt_h*1.125000"/>
                                          </p:val>
                                        </p:tav>
                                        <p:tav tm="100000">
                                          <p:val>
                                            <p:strVal val="#ppt_y"/>
                                          </p:val>
                                        </p:tav>
                                      </p:tavLst>
                                    </p:anim>
                                    <p:animEffect>
                                      <p:cBhvr>
                                        <p:cTn id="35" dur="400"/>
                                        <p:tgtEl>
                                          <p:spTgt spid="20"/>
                                        </p:tgtEl>
                                      </p:cBhvr>
                                    </p:animEffect>
                                  </p:childTnLst>
                                </p:cTn>
                              </p:par>
                            </p:childTnLst>
                          </p:cTn>
                        </p:par>
                        <p:par>
                          <p:cTn id="36" fill="hold">
                            <p:stCondLst>
                              <p:cond delay="1000"/>
                            </p:stCondLst>
                            <p:childTnLst>
                              <p:par>
                                <p:cTn id="37" presetID="1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p:tgtEl>
                                          <p:spTgt spid="13"/>
                                        </p:tgtEl>
                                        <p:attrNameLst>
                                          <p:attrName>ppt_x</p:attrName>
                                        </p:attrNameLst>
                                      </p:cBhvr>
                                      <p:tavLst>
                                        <p:tav tm="0">
                                          <p:val>
                                            <p:strVal val="#ppt_x-#ppt_w*1.125000"/>
                                          </p:val>
                                        </p:tav>
                                        <p:tav tm="100000">
                                          <p:val>
                                            <p:strVal val="#ppt_x"/>
                                          </p:val>
                                        </p:tav>
                                      </p:tavLst>
                                    </p:anim>
                                    <p:animEffect>
                                      <p:cBhvr>
                                        <p:cTn id="40" dur="4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400"/>
                                        <p:tgtEl>
                                          <p:spTgt spid="32"/>
                                        </p:tgtEl>
                                      </p:cBhvr>
                                    </p:animEffect>
                                  </p:childTnLst>
                                </p:cTn>
                              </p:par>
                              <p:par>
                                <p:cTn id="44" presetID="12" presetClass="entr" presetSubtype="1"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400"/>
                                        <p:tgtEl>
                                          <p:spTgt spid="21"/>
                                        </p:tgtEl>
                                        <p:attrNameLst>
                                          <p:attrName>ppt_y</p:attrName>
                                        </p:attrNameLst>
                                      </p:cBhvr>
                                      <p:tavLst>
                                        <p:tav tm="0">
                                          <p:val>
                                            <p:strVal val="#ppt_y-#ppt_h*1.125000"/>
                                          </p:val>
                                        </p:tav>
                                        <p:tav tm="100000">
                                          <p:val>
                                            <p:strVal val="#ppt_y"/>
                                          </p:val>
                                        </p:tav>
                                      </p:tavLst>
                                    </p:anim>
                                    <p:animEffect>
                                      <p:cBhvr>
                                        <p:cTn id="47" dur="400"/>
                                        <p:tgtEl>
                                          <p:spTgt spid="21"/>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400"/>
                                        <p:tgtEl>
                                          <p:spTgt spid="22"/>
                                        </p:tgtEl>
                                        <p:attrNameLst>
                                          <p:attrName>ppt_y</p:attrName>
                                        </p:attrNameLst>
                                      </p:cBhvr>
                                      <p:tavLst>
                                        <p:tav tm="0">
                                          <p:val>
                                            <p:strVal val="#ppt_y-#ppt_h*1.125000"/>
                                          </p:val>
                                        </p:tav>
                                        <p:tav tm="100000">
                                          <p:val>
                                            <p:strVal val="#ppt_y"/>
                                          </p:val>
                                        </p:tav>
                                      </p:tavLst>
                                    </p:anim>
                                    <p:animEffect>
                                      <p:cBhvr>
                                        <p:cTn id="51" dur="400"/>
                                        <p:tgtEl>
                                          <p:spTgt spid="22"/>
                                        </p:tgtEl>
                                      </p:cBhvr>
                                    </p:animEffect>
                                  </p:childTnLst>
                                </p:cTn>
                              </p:par>
                            </p:childTnLst>
                          </p:cTn>
                        </p:par>
                        <p:par>
                          <p:cTn id="52" fill="hold">
                            <p:stCondLst>
                              <p:cond delay="1500"/>
                            </p:stCondLst>
                            <p:childTnLst>
                              <p:par>
                                <p:cTn id="53" presetID="1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400"/>
                                        <p:tgtEl>
                                          <p:spTgt spid="10"/>
                                        </p:tgtEl>
                                        <p:attrNameLst>
                                          <p:attrName>ppt_x</p:attrName>
                                        </p:attrNameLst>
                                      </p:cBhvr>
                                      <p:tavLst>
                                        <p:tav tm="0">
                                          <p:val>
                                            <p:strVal val="#ppt_x-#ppt_w*1.125000"/>
                                          </p:val>
                                        </p:tav>
                                        <p:tav tm="100000">
                                          <p:val>
                                            <p:strVal val="#ppt_x"/>
                                          </p:val>
                                        </p:tav>
                                      </p:tavLst>
                                    </p:anim>
                                    <p:animEffect>
                                      <p:cBhvr>
                                        <p:cTn id="56" dur="4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400"/>
                                        <p:tgtEl>
                                          <p:spTgt spid="33"/>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400"/>
                                        <p:tgtEl>
                                          <p:spTgt spid="23"/>
                                        </p:tgtEl>
                                        <p:attrNameLst>
                                          <p:attrName>ppt_y</p:attrName>
                                        </p:attrNameLst>
                                      </p:cBhvr>
                                      <p:tavLst>
                                        <p:tav tm="0">
                                          <p:val>
                                            <p:strVal val="#ppt_y-#ppt_h*1.125000"/>
                                          </p:val>
                                        </p:tav>
                                        <p:tav tm="100000">
                                          <p:val>
                                            <p:strVal val="#ppt_y"/>
                                          </p:val>
                                        </p:tav>
                                      </p:tavLst>
                                    </p:anim>
                                    <p:animEffect>
                                      <p:cBhvr>
                                        <p:cTn id="63" dur="400"/>
                                        <p:tgtEl>
                                          <p:spTgt spid="23"/>
                                        </p:tgtEl>
                                      </p:cBhvr>
                                    </p:animEffect>
                                  </p:childTnLst>
                                </p:cTn>
                              </p:par>
                              <p:par>
                                <p:cTn id="64" presetID="12" presetClass="entr" presetSubtype="1"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400"/>
                                        <p:tgtEl>
                                          <p:spTgt spid="24"/>
                                        </p:tgtEl>
                                        <p:attrNameLst>
                                          <p:attrName>ppt_y</p:attrName>
                                        </p:attrNameLst>
                                      </p:cBhvr>
                                      <p:tavLst>
                                        <p:tav tm="0">
                                          <p:val>
                                            <p:strVal val="#ppt_y-#ppt_h*1.125000"/>
                                          </p:val>
                                        </p:tav>
                                        <p:tav tm="100000">
                                          <p:val>
                                            <p:strVal val="#ppt_y"/>
                                          </p:val>
                                        </p:tav>
                                      </p:tavLst>
                                    </p:anim>
                                    <p:animEffect>
                                      <p:cBhvr>
                                        <p:cTn id="67" dur="400"/>
                                        <p:tgtEl>
                                          <p:spTgt spid="24"/>
                                        </p:tgtEl>
                                      </p:cBhvr>
                                    </p:animEffect>
                                  </p:childTnLst>
                                </p:cTn>
                              </p:par>
                            </p:childTnLst>
                          </p:cTn>
                        </p:par>
                        <p:par>
                          <p:cTn id="68" fill="hold">
                            <p:stCondLst>
                              <p:cond delay="2000"/>
                            </p:stCondLst>
                            <p:childTnLst>
                              <p:par>
                                <p:cTn id="69" presetID="16" presetClass="entr" presetSubtype="37"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p:cBhvr>
                                        <p:cTn id="71" dur="750"/>
                                        <p:tgtEl>
                                          <p:spTgt spid="25"/>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p:cBhvr>
                                        <p:cTn id="76" dur="500"/>
                                        <p:tgtEl>
                                          <p:spTgt spid="16"/>
                                        </p:tgtEl>
                                      </p:cBhvr>
                                    </p:animEffect>
                                  </p:childTnLst>
                                </p:cTn>
                              </p:par>
                            </p:childTnLst>
                          </p:cTn>
                        </p:par>
                        <p:par>
                          <p:cTn id="77" fill="hold">
                            <p:stCondLst>
                              <p:cond delay="3000"/>
                            </p:stCondLst>
                            <p:childTnLst>
                              <p:par>
                                <p:cTn id="78" presetID="22" presetClass="entr" presetSubtype="8" fill="hold" nodeType="afterEffect">
                                  <p:stCondLst>
                                    <p:cond delay="0"/>
                                  </p:stCondLst>
                                  <p:childTnLst>
                                    <p:set>
                                      <p:cBhvr>
                                        <p:cTn id="79" dur="1" fill="hold">
                                          <p:stCondLst>
                                            <p:cond delay="0"/>
                                          </p:stCondLst>
                                        </p:cTn>
                                        <p:tgtEl>
                                          <p:spTgt spid="2"/>
                                        </p:tgtEl>
                                        <p:attrNameLst>
                                          <p:attrName>style.visibility</p:attrName>
                                        </p:attrNameLst>
                                      </p:cBhvr>
                                      <p:to>
                                        <p:strVal val="visible"/>
                                      </p:to>
                                    </p:set>
                                    <p:animEffect transition="in" filter="wipe(left)">
                                      <p:cBhvr>
                                        <p:cTn id="80" dur="300"/>
                                        <p:tgtEl>
                                          <p:spTgt spid="2"/>
                                        </p:tgtEl>
                                      </p:cBhvr>
                                    </p:animEffect>
                                  </p:childTnLst>
                                </p:cTn>
                              </p:par>
                            </p:childTnLst>
                          </p:cTn>
                        </p:par>
                        <p:par>
                          <p:cTn id="81" fill="hold">
                            <p:stCondLst>
                              <p:cond delay="3500"/>
                            </p:stCondLst>
                            <p:childTnLst>
                              <p:par>
                                <p:cTn id="82" presetID="22" presetClass="entr" presetSubtype="4" fill="hold" grpId="0" nodeType="afterEffect">
                                  <p:stCondLst>
                                    <p:cond delay="0"/>
                                  </p:stCondLst>
                                  <p:childTnLst>
                                    <p:set>
                                      <p:cBhvr>
                                        <p:cTn id="83" dur="1" fill="hold">
                                          <p:stCondLst>
                                            <p:cond delay="0"/>
                                          </p:stCondLst>
                                        </p:cTn>
                                        <p:tgtEl>
                                          <p:spTgt spid="103"/>
                                        </p:tgtEl>
                                        <p:attrNameLst>
                                          <p:attrName>style.visibility</p:attrName>
                                        </p:attrNameLst>
                                      </p:cBhvr>
                                      <p:to>
                                        <p:strVal val="visible"/>
                                      </p:to>
                                    </p:set>
                                    <p:animEffect transition="in" filter="wipe(down)">
                                      <p:cBhvr>
                                        <p:cTn id="84" dur="300"/>
                                        <p:tgtEl>
                                          <p:spTgt spid="103"/>
                                        </p:tgtEl>
                                      </p:cBhvr>
                                    </p:animEffect>
                                  </p:childTnLst>
                                </p:cTn>
                              </p:par>
                            </p:childTnLst>
                          </p:cTn>
                        </p:par>
                        <p:par>
                          <p:cTn id="85" fill="hold">
                            <p:stCondLst>
                              <p:cond delay="4000"/>
                            </p:stCondLst>
                            <p:childTnLst>
                              <p:par>
                                <p:cTn id="86" presetID="12" presetClass="entr" presetSubtype="8" fill="hold" grpId="0" nodeType="afterEffect">
                                  <p:stCondLst>
                                    <p:cond delay="0"/>
                                  </p:stCondLst>
                                  <p:childTnLst>
                                    <p:set>
                                      <p:cBhvr>
                                        <p:cTn id="87" dur="1" fill="hold">
                                          <p:stCondLst>
                                            <p:cond delay="0"/>
                                          </p:stCondLst>
                                        </p:cTn>
                                        <p:tgtEl>
                                          <p:spTgt spid="94"/>
                                        </p:tgtEl>
                                        <p:attrNameLst>
                                          <p:attrName>style.visibility</p:attrName>
                                        </p:attrNameLst>
                                      </p:cBhvr>
                                      <p:to>
                                        <p:strVal val="visible"/>
                                      </p:to>
                                    </p:set>
                                    <p:anim calcmode="lin" valueType="num">
                                      <p:cBhvr additive="base">
                                        <p:cTn id="88" dur="500"/>
                                        <p:tgtEl>
                                          <p:spTgt spid="94"/>
                                        </p:tgtEl>
                                        <p:attrNameLst>
                                          <p:attrName>ppt_x</p:attrName>
                                        </p:attrNameLst>
                                      </p:cBhvr>
                                      <p:tavLst>
                                        <p:tav tm="0">
                                          <p:val>
                                            <p:strVal val="#ppt_x-#ppt_w*1.125000"/>
                                          </p:val>
                                        </p:tav>
                                        <p:tav tm="100000">
                                          <p:val>
                                            <p:strVal val="#ppt_x"/>
                                          </p:val>
                                        </p:tav>
                                      </p:tavLst>
                                    </p:anim>
                                    <p:animEffect transition="in" filter="wipe(right)">
                                      <p:cBhvr>
                                        <p:cTn id="8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2" grpId="0" bldLvl="0" animBg="1"/>
      <p:bldP spid="33" grpId="0" bldLvl="0" animBg="1"/>
      <p:bldP spid="30" grpId="0" bldLvl="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nimBg="1"/>
      <p:bldP spid="103" grpId="0" bldLvl="0" animBg="1"/>
      <p:bldP spid="9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37305" y="3387725"/>
            <a:ext cx="888365" cy="888365"/>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02" name="椭圆 10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03" name="组合 102"/>
          <p:cNvGrpSpPr/>
          <p:nvPr/>
        </p:nvGrpSpPr>
        <p:grpSpPr>
          <a:xfrm>
            <a:off x="920115" y="1074420"/>
            <a:ext cx="3556635" cy="3556635"/>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05" name="椭圆 10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06" name="组合 105"/>
          <p:cNvGrpSpPr/>
          <p:nvPr/>
        </p:nvGrpSpPr>
        <p:grpSpPr>
          <a:xfrm>
            <a:off x="4385945" y="974090"/>
            <a:ext cx="618490" cy="618490"/>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08" name="椭圆 10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09" name="组合 108"/>
          <p:cNvGrpSpPr/>
          <p:nvPr/>
        </p:nvGrpSpPr>
        <p:grpSpPr>
          <a:xfrm>
            <a:off x="767715" y="5107305"/>
            <a:ext cx="1057275" cy="1057275"/>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11" name="椭圆 1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12" name="组合 111"/>
          <p:cNvGrpSpPr/>
          <p:nvPr/>
        </p:nvGrpSpPr>
        <p:grpSpPr>
          <a:xfrm>
            <a:off x="2159000" y="4890770"/>
            <a:ext cx="717550" cy="717550"/>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14" name="椭圆 1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pic>
        <p:nvPicPr>
          <p:cNvPr id="115" name="图片 114" descr="9feb2405c9abfd92b 7db1a6c0b6762c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21740" y="1250950"/>
            <a:ext cx="3177540" cy="3204210"/>
          </a:xfrm>
          <a:prstGeom prst="rect">
            <a:avLst/>
          </a:prstGeom>
        </p:spPr>
      </p:pic>
      <p:grpSp>
        <p:nvGrpSpPr>
          <p:cNvPr id="117" name="组合 116"/>
          <p:cNvGrpSpPr/>
          <p:nvPr/>
        </p:nvGrpSpPr>
        <p:grpSpPr>
          <a:xfrm>
            <a:off x="632460" y="950595"/>
            <a:ext cx="1078865" cy="1078865"/>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119" name="椭圆 1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grpSp>
        <p:nvGrpSpPr>
          <p:cNvPr id="123" name="组合 122"/>
          <p:cNvGrpSpPr/>
          <p:nvPr/>
        </p:nvGrpSpPr>
        <p:grpSpPr>
          <a:xfrm>
            <a:off x="9237980" y="5864860"/>
            <a:ext cx="453390" cy="441325"/>
            <a:chOff x="4144744" y="632511"/>
            <a:chExt cx="674791" cy="674791"/>
          </a:xfrm>
        </p:grpSpPr>
        <p:grpSp>
          <p:nvGrpSpPr>
            <p:cNvPr id="124" name="组合 123"/>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26" name="椭圆 1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127" name="组合 54"/>
            <p:cNvGrpSpPr/>
            <p:nvPr/>
          </p:nvGrpSpPr>
          <p:grpSpPr bwMode="auto">
            <a:xfrm>
              <a:off x="4291856" y="716083"/>
              <a:ext cx="380564" cy="482404"/>
              <a:chOff x="0" y="-15901"/>
              <a:chExt cx="239649" cy="303901"/>
            </a:xfrm>
            <a:solidFill>
              <a:srgbClr val="C00000"/>
            </a:solidFill>
          </p:grpSpPr>
          <p:sp>
            <p:nvSpPr>
              <p:cNvPr id="128"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129" name="Freeform 847"/>
              <p:cNvSpPr>
                <a:spLocks noChangeArrowheads="1"/>
              </p:cNvSpPr>
              <p:nvPr/>
            </p:nvSpPr>
            <p:spPr bwMode="auto">
              <a:xfrm>
                <a:off x="97898" y="-15901"/>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grpSp>
        <p:nvGrpSpPr>
          <p:cNvPr id="130" name="组合 129"/>
          <p:cNvGrpSpPr/>
          <p:nvPr/>
        </p:nvGrpSpPr>
        <p:grpSpPr>
          <a:xfrm>
            <a:off x="9841865" y="5864860"/>
            <a:ext cx="453390" cy="441325"/>
            <a:chOff x="5433376" y="607668"/>
            <a:chExt cx="674791" cy="674791"/>
          </a:xfrm>
        </p:grpSpPr>
        <p:grpSp>
          <p:nvGrpSpPr>
            <p:cNvPr id="131" name="组合 130"/>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33" name="椭圆 1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34"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135" name="组合 134"/>
          <p:cNvGrpSpPr/>
          <p:nvPr/>
        </p:nvGrpSpPr>
        <p:grpSpPr>
          <a:xfrm>
            <a:off x="10445750" y="5864860"/>
            <a:ext cx="453390" cy="441325"/>
            <a:chOff x="6312694" y="592940"/>
            <a:chExt cx="674791" cy="674791"/>
          </a:xfrm>
        </p:grpSpPr>
        <p:grpSp>
          <p:nvGrpSpPr>
            <p:cNvPr id="136" name="组合 135"/>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38" name="椭圆 1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39"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140" name="组合 139"/>
          <p:cNvGrpSpPr/>
          <p:nvPr/>
        </p:nvGrpSpPr>
        <p:grpSpPr>
          <a:xfrm>
            <a:off x="11049635" y="5864860"/>
            <a:ext cx="453390" cy="441325"/>
            <a:chOff x="7074694" y="598563"/>
            <a:chExt cx="674791" cy="674791"/>
          </a:xfrm>
        </p:grpSpPr>
        <p:grpSp>
          <p:nvGrpSpPr>
            <p:cNvPr id="141" name="组合 140"/>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43" name="椭圆 14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44"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145" name="组合 144"/>
          <p:cNvGrpSpPr/>
          <p:nvPr/>
        </p:nvGrpSpPr>
        <p:grpSpPr>
          <a:xfrm>
            <a:off x="8030210" y="5864860"/>
            <a:ext cx="453390" cy="441325"/>
            <a:chOff x="6312694" y="592940"/>
            <a:chExt cx="674791" cy="674791"/>
          </a:xfrm>
        </p:grpSpPr>
        <p:grpSp>
          <p:nvGrpSpPr>
            <p:cNvPr id="146" name="组合 145"/>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48" name="椭圆 1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49"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150" name="组合 149"/>
          <p:cNvGrpSpPr/>
          <p:nvPr/>
        </p:nvGrpSpPr>
        <p:grpSpPr>
          <a:xfrm>
            <a:off x="8634095" y="5864860"/>
            <a:ext cx="453390" cy="441325"/>
            <a:chOff x="7074694" y="598563"/>
            <a:chExt cx="674791" cy="674791"/>
          </a:xfrm>
        </p:grpSpPr>
        <p:grpSp>
          <p:nvGrpSpPr>
            <p:cNvPr id="151" name="组合 150"/>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152" name="同心圆 1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153" name="椭圆 15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54"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sp>
        <p:nvSpPr>
          <p:cNvPr id="57" name="前言"/>
          <p:cNvSpPr>
            <a:spLocks noChangeArrowheads="1"/>
          </p:cNvSpPr>
          <p:nvPr/>
        </p:nvSpPr>
        <p:spPr bwMode="auto">
          <a:xfrm>
            <a:off x="6410474" y="2330449"/>
            <a:ext cx="3656342" cy="927922"/>
          </a:xfrm>
          <a:prstGeom prst="rect">
            <a:avLst/>
          </a:prstGeom>
          <a:noFill/>
          <a:ln w="9525">
            <a:noFill/>
            <a:bevel/>
          </a:ln>
        </p:spPr>
        <p:txBody>
          <a:bodyPr wrap="none" lIns="95990" tIns="47994" rIns="95990" bIns="47994">
            <a:spAutoFit/>
          </a:bodyPr>
          <a:lstStyle/>
          <a:p>
            <a:pPr algn="ctr"/>
            <a:r>
              <a:rPr lang="zh-CN" altLang="en-US" sz="5400" dirty="0" smtClean="0">
                <a:solidFill>
                  <a:srgbClr val="076655"/>
                </a:solidFill>
                <a:latin typeface="方正正大黑简体" panose="02000000000000000000" pitchFamily="2" charset="-122"/>
                <a:ea typeface="方正正大黑简体" panose="02000000000000000000" pitchFamily="2" charset="-122"/>
                <a:sym typeface="Arial" panose="020B0604020202020204" pitchFamily="34" charset="0"/>
              </a:rPr>
              <a:t>谢谢观看！</a:t>
            </a:r>
            <a:endParaRPr lang="zh-CN" altLang="en-US" sz="5400" dirty="0">
              <a:solidFill>
                <a:srgbClr val="076655"/>
              </a:solidFill>
              <a:latin typeface="方正正大黑简体" panose="02000000000000000000" pitchFamily="2" charset="-122"/>
              <a:ea typeface="方正正大黑简体" panose="02000000000000000000" pitchFamily="2" charset="-122"/>
              <a:sym typeface="Arial" panose="020B0604020202020204" pitchFamily="34" charset="0"/>
            </a:endParaRPr>
          </a:p>
        </p:txBody>
      </p:sp>
      <p:sp>
        <p:nvSpPr>
          <p:cNvPr id="58" name="矩形 57"/>
          <p:cNvSpPr/>
          <p:nvPr/>
        </p:nvSpPr>
        <p:spPr>
          <a:xfrm flipV="1">
            <a:off x="4990465" y="3248659"/>
            <a:ext cx="6471285" cy="4571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charset="-122"/>
              <a:sym typeface="Arial" panose="020B0604020202020204" pitchFamily="34" charset="0"/>
            </a:endParaRPr>
          </a:p>
        </p:txBody>
      </p:sp>
      <p:sp>
        <p:nvSpPr>
          <p:cNvPr id="60" name="文本框 22"/>
          <p:cNvSpPr txBox="1"/>
          <p:nvPr/>
        </p:nvSpPr>
        <p:spPr>
          <a:xfrm>
            <a:off x="6457496" y="5174277"/>
            <a:ext cx="4955204" cy="461665"/>
          </a:xfrm>
          <a:prstGeom prst="rect">
            <a:avLst/>
          </a:prstGeom>
          <a:noFill/>
        </p:spPr>
        <p:txBody>
          <a:bodyPr wrap="none" rtlCol="0">
            <a:spAutoFit/>
          </a:bodyPr>
          <a:lstStyle/>
          <a:p>
            <a:pPr algn="ctr"/>
            <a:r>
              <a:rPr lang="zh-CN" altLang="en-US" sz="2400" dirty="0">
                <a:solidFill>
                  <a:srgbClr val="076655"/>
                </a:solidFill>
                <a:latin typeface="微软雅黑" panose="020B0503020204020204" pitchFamily="34" charset="-122"/>
                <a:ea typeface="微软雅黑" panose="020B0503020204020204" pitchFamily="34" charset="-122"/>
                <a:sym typeface="Arial" panose="020B0604020202020204" pitchFamily="34" charset="0"/>
              </a:rPr>
              <a:t>汇报人：代用名   时</a:t>
            </a:r>
            <a:r>
              <a:rPr lang="zh-CN" altLang="en-US" sz="2400" dirty="0" smtClean="0">
                <a:solidFill>
                  <a:srgbClr val="076655"/>
                </a:solidFill>
                <a:latin typeface="微软雅黑" panose="020B0503020204020204" pitchFamily="34" charset="-122"/>
                <a:ea typeface="微软雅黑" panose="020B0503020204020204" pitchFamily="34" charset="-122"/>
                <a:sym typeface="Arial" panose="020B0604020202020204" pitchFamily="34" charset="0"/>
              </a:rPr>
              <a:t>间</a:t>
            </a:r>
            <a:r>
              <a:rPr lang="en-US" altLang="zh-CN" sz="2400" dirty="0" smtClean="0">
                <a:solidFill>
                  <a:srgbClr val="076655"/>
                </a:solidFill>
                <a:latin typeface="微软雅黑" panose="020B0503020204020204" pitchFamily="34" charset="-122"/>
                <a:ea typeface="微软雅黑" panose="020B0503020204020204" pitchFamily="34" charset="-122"/>
                <a:sym typeface="Arial" panose="020B0604020202020204" pitchFamily="34" charset="0"/>
              </a:rPr>
              <a:t>20XX.07.18</a:t>
            </a:r>
            <a:endParaRPr lang="en-US" altLang="zh-CN" sz="2400" dirty="0">
              <a:solidFill>
                <a:srgbClr val="076655"/>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30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par>
                                <p:cTn id="8" presetID="10" presetClass="entr" presetSubtype="0" fill="hold" nodeType="withEffect">
                                  <p:stCondLst>
                                    <p:cond delay="600"/>
                                  </p:stCondLst>
                                  <p:childTnLst>
                                    <p:set>
                                      <p:cBhvr>
                                        <p:cTn id="9" dur="1" fill="hold">
                                          <p:stCondLst>
                                            <p:cond delay="0"/>
                                          </p:stCondLst>
                                        </p:cTn>
                                        <p:tgtEl>
                                          <p:spTgt spid="130"/>
                                        </p:tgtEl>
                                        <p:attrNameLst>
                                          <p:attrName>style.visibility</p:attrName>
                                        </p:attrNameLst>
                                      </p:cBhvr>
                                      <p:to>
                                        <p:strVal val="visible"/>
                                      </p:to>
                                    </p:set>
                                    <p:animEffect transition="in" filter="fade">
                                      <p:cBhvr>
                                        <p:cTn id="10" dur="500"/>
                                        <p:tgtEl>
                                          <p:spTgt spid="130"/>
                                        </p:tgtEl>
                                      </p:cBhvr>
                                    </p:animEffect>
                                  </p:childTnLst>
                                </p:cTn>
                              </p:par>
                              <p:par>
                                <p:cTn id="11" presetID="10" presetClass="entr" presetSubtype="0" fill="hold" nodeType="withEffect">
                                  <p:stCondLst>
                                    <p:cond delay="900"/>
                                  </p:stCondLst>
                                  <p:childTnLst>
                                    <p:set>
                                      <p:cBhvr>
                                        <p:cTn id="12" dur="1" fill="hold">
                                          <p:stCondLst>
                                            <p:cond delay="0"/>
                                          </p:stCondLst>
                                        </p:cTn>
                                        <p:tgtEl>
                                          <p:spTgt spid="135"/>
                                        </p:tgtEl>
                                        <p:attrNameLst>
                                          <p:attrName>style.visibility</p:attrName>
                                        </p:attrNameLst>
                                      </p:cBhvr>
                                      <p:to>
                                        <p:strVal val="visible"/>
                                      </p:to>
                                    </p:set>
                                    <p:animEffect transition="in" filter="fade">
                                      <p:cBhvr>
                                        <p:cTn id="13" dur="500"/>
                                        <p:tgtEl>
                                          <p:spTgt spid="135"/>
                                        </p:tgtEl>
                                      </p:cBhvr>
                                    </p:animEffect>
                                  </p:childTnLst>
                                </p:cTn>
                              </p:par>
                              <p:par>
                                <p:cTn id="14" presetID="10" presetClass="entr" presetSubtype="0" fill="hold" nodeType="withEffect">
                                  <p:stCondLst>
                                    <p:cond delay="1200"/>
                                  </p:stCondLst>
                                  <p:childTnLst>
                                    <p:set>
                                      <p:cBhvr>
                                        <p:cTn id="15" dur="1" fill="hold">
                                          <p:stCondLst>
                                            <p:cond delay="0"/>
                                          </p:stCondLst>
                                        </p:cTn>
                                        <p:tgtEl>
                                          <p:spTgt spid="140"/>
                                        </p:tgtEl>
                                        <p:attrNameLst>
                                          <p:attrName>style.visibility</p:attrName>
                                        </p:attrNameLst>
                                      </p:cBhvr>
                                      <p:to>
                                        <p:strVal val="visible"/>
                                      </p:to>
                                    </p:set>
                                    <p:animEffect transition="in" filter="fade">
                                      <p:cBhvr>
                                        <p:cTn id="16" dur="500"/>
                                        <p:tgtEl>
                                          <p:spTgt spid="140"/>
                                        </p:tgtEl>
                                      </p:cBhvr>
                                    </p:animEffect>
                                  </p:childTnLst>
                                </p:cTn>
                              </p:par>
                              <p:par>
                                <p:cTn id="17" presetID="10" presetClass="entr" presetSubtype="0" fill="hold" nodeType="withEffect">
                                  <p:stCondLst>
                                    <p:cond delay="900"/>
                                  </p:stCondLst>
                                  <p:childTnLst>
                                    <p:set>
                                      <p:cBhvr>
                                        <p:cTn id="18" dur="1" fill="hold">
                                          <p:stCondLst>
                                            <p:cond delay="0"/>
                                          </p:stCondLst>
                                        </p:cTn>
                                        <p:tgtEl>
                                          <p:spTgt spid="145"/>
                                        </p:tgtEl>
                                        <p:attrNameLst>
                                          <p:attrName>style.visibility</p:attrName>
                                        </p:attrNameLst>
                                      </p:cBhvr>
                                      <p:to>
                                        <p:strVal val="visible"/>
                                      </p:to>
                                    </p:set>
                                    <p:animEffect transition="in" filter="fade">
                                      <p:cBhvr>
                                        <p:cTn id="19" dur="500"/>
                                        <p:tgtEl>
                                          <p:spTgt spid="145"/>
                                        </p:tgtEl>
                                      </p:cBhvr>
                                    </p:animEffect>
                                  </p:childTnLst>
                                </p:cTn>
                              </p:par>
                              <p:par>
                                <p:cTn id="20" presetID="10" presetClass="entr" presetSubtype="0" fill="hold" nodeType="withEffect">
                                  <p:stCondLst>
                                    <p:cond delay="1200"/>
                                  </p:stCondLst>
                                  <p:childTnLst>
                                    <p:set>
                                      <p:cBhvr>
                                        <p:cTn id="21" dur="1" fill="hold">
                                          <p:stCondLst>
                                            <p:cond delay="0"/>
                                          </p:stCondLst>
                                        </p:cTn>
                                        <p:tgtEl>
                                          <p:spTgt spid="150"/>
                                        </p:tgtEl>
                                        <p:attrNameLst>
                                          <p:attrName>style.visibility</p:attrName>
                                        </p:attrNameLst>
                                      </p:cBhvr>
                                      <p:to>
                                        <p:strVal val="visible"/>
                                      </p:to>
                                    </p:set>
                                    <p:animEffect transition="in" filter="fade">
                                      <p:cBhvr>
                                        <p:cTn id="22" dur="500"/>
                                        <p:tgtEl>
                                          <p:spTgt spid="150"/>
                                        </p:tgtEl>
                                      </p:cBhvr>
                                    </p:animEffect>
                                  </p:childTnLst>
                                </p:cTn>
                              </p:par>
                              <p:par>
                                <p:cTn id="23" presetID="22" presetClass="entr" presetSubtype="8" fill="hold" grpId="0" nodeType="withEffect">
                                  <p:stCondLst>
                                    <p:cond delay="4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861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218650" y="3204065"/>
            <a:ext cx="9536913" cy="1612979"/>
          </a:xfrm>
          <a:custGeom>
            <a:avLst/>
            <a:gdLst>
              <a:gd name="connsiteX0" fmla="*/ 0 w 5867400"/>
              <a:gd name="connsiteY0" fmla="*/ 1629397 h 1629397"/>
              <a:gd name="connsiteX1" fmla="*/ 1266825 w 5867400"/>
              <a:gd name="connsiteY1" fmla="*/ 622 h 1629397"/>
              <a:gd name="connsiteX2" fmla="*/ 2790825 w 5867400"/>
              <a:gd name="connsiteY2" fmla="*/ 1419847 h 1629397"/>
              <a:gd name="connsiteX3" fmla="*/ 4181475 w 5867400"/>
              <a:gd name="connsiteY3" fmla="*/ 48247 h 1629397"/>
              <a:gd name="connsiteX4" fmla="*/ 5867400 w 5867400"/>
              <a:gd name="connsiteY4" fmla="*/ 1524622 h 1629397"/>
              <a:gd name="connsiteX0-1" fmla="*/ 0 w 5867400"/>
              <a:gd name="connsiteY0-2" fmla="*/ 1629395 h 1629395"/>
              <a:gd name="connsiteX1-3" fmla="*/ 1266825 w 5867400"/>
              <a:gd name="connsiteY1-4" fmla="*/ 620 h 1629395"/>
              <a:gd name="connsiteX2-5" fmla="*/ 2790825 w 5867400"/>
              <a:gd name="connsiteY2-6" fmla="*/ 1419845 h 1629395"/>
              <a:gd name="connsiteX3-7" fmla="*/ 4419600 w 5867400"/>
              <a:gd name="connsiteY3-8" fmla="*/ 620 h 1629395"/>
              <a:gd name="connsiteX4-9" fmla="*/ 5867400 w 5867400"/>
              <a:gd name="connsiteY4-10" fmla="*/ 1524620 h 1629395"/>
              <a:gd name="connsiteX0-11" fmla="*/ 0 w 5867400"/>
              <a:gd name="connsiteY0-12" fmla="*/ 1629283 h 1629283"/>
              <a:gd name="connsiteX1-13" fmla="*/ 1266825 w 5867400"/>
              <a:gd name="connsiteY1-14" fmla="*/ 508 h 1629283"/>
              <a:gd name="connsiteX2-15" fmla="*/ 2647950 w 5867400"/>
              <a:gd name="connsiteY2-16" fmla="*/ 1438783 h 1629283"/>
              <a:gd name="connsiteX3-17" fmla="*/ 4419600 w 5867400"/>
              <a:gd name="connsiteY3-18" fmla="*/ 508 h 1629283"/>
              <a:gd name="connsiteX4-19" fmla="*/ 5867400 w 5867400"/>
              <a:gd name="connsiteY4-20" fmla="*/ 1524508 h 1629283"/>
              <a:gd name="connsiteX0-21" fmla="*/ 0 w 6183053"/>
              <a:gd name="connsiteY0-22" fmla="*/ 1333902 h 1524402"/>
              <a:gd name="connsiteX1-23" fmla="*/ 1582478 w 6183053"/>
              <a:gd name="connsiteY1-24" fmla="*/ 402 h 1524402"/>
              <a:gd name="connsiteX2-25" fmla="*/ 2963603 w 6183053"/>
              <a:gd name="connsiteY2-26" fmla="*/ 1438677 h 1524402"/>
              <a:gd name="connsiteX3-27" fmla="*/ 4735253 w 6183053"/>
              <a:gd name="connsiteY3-28" fmla="*/ 402 h 1524402"/>
              <a:gd name="connsiteX4-29" fmla="*/ 6183053 w 6183053"/>
              <a:gd name="connsiteY4-30" fmla="*/ 1524402 h 1524402"/>
              <a:gd name="connsiteX0-31" fmla="*/ 0 w 6183053"/>
              <a:gd name="connsiteY0-32" fmla="*/ 1335661 h 1526161"/>
              <a:gd name="connsiteX1-33" fmla="*/ 1582478 w 6183053"/>
              <a:gd name="connsiteY1-34" fmla="*/ 2161 h 1526161"/>
              <a:gd name="connsiteX2-35" fmla="*/ 2898854 w 6183053"/>
              <a:gd name="connsiteY2-36" fmla="*/ 1164211 h 1526161"/>
              <a:gd name="connsiteX3-37" fmla="*/ 4735253 w 6183053"/>
              <a:gd name="connsiteY3-38" fmla="*/ 2161 h 1526161"/>
              <a:gd name="connsiteX4-39" fmla="*/ 6183053 w 6183053"/>
              <a:gd name="connsiteY4-40" fmla="*/ 1526161 h 1526161"/>
              <a:gd name="connsiteX0-41" fmla="*/ 0 w 6174959"/>
              <a:gd name="connsiteY0-42" fmla="*/ 1334007 h 1334007"/>
              <a:gd name="connsiteX1-43" fmla="*/ 1582478 w 6174959"/>
              <a:gd name="connsiteY1-44" fmla="*/ 507 h 1334007"/>
              <a:gd name="connsiteX2-45" fmla="*/ 2898854 w 6174959"/>
              <a:gd name="connsiteY2-46" fmla="*/ 1162557 h 1334007"/>
              <a:gd name="connsiteX3-47" fmla="*/ 4735253 w 6174959"/>
              <a:gd name="connsiteY3-48" fmla="*/ 507 h 1334007"/>
              <a:gd name="connsiteX4-49" fmla="*/ 6174959 w 6174959"/>
              <a:gd name="connsiteY4-50" fmla="*/ 1162557 h 1334007"/>
              <a:gd name="connsiteX0-51" fmla="*/ 0 w 6174959"/>
              <a:gd name="connsiteY0-52" fmla="*/ 1334067 h 1334067"/>
              <a:gd name="connsiteX1-53" fmla="*/ 1582478 w 6174959"/>
              <a:gd name="connsiteY1-54" fmla="*/ 567 h 1334067"/>
              <a:gd name="connsiteX2-55" fmla="*/ 3157851 w 6174959"/>
              <a:gd name="connsiteY2-56" fmla="*/ 1153092 h 1334067"/>
              <a:gd name="connsiteX3-57" fmla="*/ 4735253 w 6174959"/>
              <a:gd name="connsiteY3-58" fmla="*/ 567 h 1334067"/>
              <a:gd name="connsiteX4-59" fmla="*/ 6174959 w 6174959"/>
              <a:gd name="connsiteY4-60" fmla="*/ 1162617 h 1334067"/>
              <a:gd name="connsiteX0-61" fmla="*/ 0 w 6077835"/>
              <a:gd name="connsiteY0-62" fmla="*/ 1209734 h 1209734"/>
              <a:gd name="connsiteX1-63" fmla="*/ 1485354 w 6077835"/>
              <a:gd name="connsiteY1-64" fmla="*/ 59 h 1209734"/>
              <a:gd name="connsiteX2-65" fmla="*/ 3060727 w 6077835"/>
              <a:gd name="connsiteY2-66" fmla="*/ 1152584 h 1209734"/>
              <a:gd name="connsiteX3-67" fmla="*/ 4638129 w 6077835"/>
              <a:gd name="connsiteY3-68" fmla="*/ 59 h 1209734"/>
              <a:gd name="connsiteX4-69" fmla="*/ 6077835 w 6077835"/>
              <a:gd name="connsiteY4-70" fmla="*/ 1162109 h 1209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77835" h="1209734">
                <a:moveTo>
                  <a:pt x="0" y="1209734"/>
                </a:moveTo>
                <a:cubicBezTo>
                  <a:pt x="400844" y="412809"/>
                  <a:pt x="975233" y="9584"/>
                  <a:pt x="1485354" y="59"/>
                </a:cubicBezTo>
                <a:cubicBezTo>
                  <a:pt x="1995475" y="-9466"/>
                  <a:pt x="2535265" y="1152584"/>
                  <a:pt x="3060727" y="1152584"/>
                </a:cubicBezTo>
                <a:cubicBezTo>
                  <a:pt x="3586189" y="1152584"/>
                  <a:pt x="4135278" y="-1528"/>
                  <a:pt x="4638129" y="59"/>
                </a:cubicBezTo>
                <a:cubicBezTo>
                  <a:pt x="5140980" y="1646"/>
                  <a:pt x="5931785" y="820796"/>
                  <a:pt x="6077835" y="1162109"/>
                </a:cubicBezTo>
              </a:path>
            </a:pathLst>
          </a:custGeom>
          <a:noFill/>
          <a:ln w="76200">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TextBox 6"/>
          <p:cNvSpPr txBox="1">
            <a:spLocks noChangeArrowheads="1"/>
          </p:cNvSpPr>
          <p:nvPr/>
        </p:nvSpPr>
        <p:spPr bwMode="auto">
          <a:xfrm>
            <a:off x="1937144" y="4730119"/>
            <a:ext cx="215425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latin typeface="黑体" panose="02010600030101010101" charset="-122"/>
                <a:ea typeface="黑体" panose="02010600030101010101" charset="-122"/>
              </a:rPr>
              <a:t>年度工作概述</a:t>
            </a:r>
          </a:p>
        </p:txBody>
      </p:sp>
      <p:sp>
        <p:nvSpPr>
          <p:cNvPr id="105" name="TextBox 6"/>
          <p:cNvSpPr txBox="1">
            <a:spLocks noChangeArrowheads="1"/>
          </p:cNvSpPr>
          <p:nvPr/>
        </p:nvSpPr>
        <p:spPr bwMode="auto">
          <a:xfrm>
            <a:off x="2505436" y="1567391"/>
            <a:ext cx="244359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latin typeface="黑体" panose="02010600030101010101" charset="-122"/>
                <a:ea typeface="黑体" panose="02010600030101010101" charset="-122"/>
              </a:rPr>
              <a:t>工作完成情况</a:t>
            </a:r>
          </a:p>
        </p:txBody>
      </p:sp>
      <p:sp>
        <p:nvSpPr>
          <p:cNvPr id="106" name="TextBox 6"/>
          <p:cNvSpPr txBox="1">
            <a:spLocks noChangeArrowheads="1"/>
          </p:cNvSpPr>
          <p:nvPr/>
        </p:nvSpPr>
        <p:spPr bwMode="auto">
          <a:xfrm>
            <a:off x="5046621" y="2989217"/>
            <a:ext cx="246770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latin typeface="黑体" panose="02010600030101010101" charset="-122"/>
                <a:ea typeface="黑体" panose="02010600030101010101" charset="-122"/>
              </a:rPr>
              <a:t>成功项目展示</a:t>
            </a:r>
          </a:p>
        </p:txBody>
      </p:sp>
      <p:sp>
        <p:nvSpPr>
          <p:cNvPr id="107" name="TextBox 6"/>
          <p:cNvSpPr txBox="1">
            <a:spLocks noChangeArrowheads="1"/>
          </p:cNvSpPr>
          <p:nvPr/>
        </p:nvSpPr>
        <p:spPr bwMode="auto">
          <a:xfrm>
            <a:off x="7307775" y="4219836"/>
            <a:ext cx="241692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latin typeface="黑体" panose="02010600030101010101" charset="-122"/>
                <a:ea typeface="黑体" panose="02010600030101010101" charset="-122"/>
              </a:rPr>
              <a:t>经验总结与不足</a:t>
            </a:r>
          </a:p>
        </p:txBody>
      </p:sp>
      <p:sp>
        <p:nvSpPr>
          <p:cNvPr id="112" name="TextBox 111"/>
          <p:cNvSpPr txBox="1"/>
          <p:nvPr/>
        </p:nvSpPr>
        <p:spPr>
          <a:xfrm>
            <a:off x="2477562" y="5134576"/>
            <a:ext cx="9956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ABOUT ME</a:t>
            </a:r>
          </a:p>
        </p:txBody>
      </p:sp>
      <p:sp>
        <p:nvSpPr>
          <p:cNvPr id="113" name="TextBox 112"/>
          <p:cNvSpPr txBox="1"/>
          <p:nvPr/>
        </p:nvSpPr>
        <p:spPr>
          <a:xfrm>
            <a:off x="2739954" y="1983657"/>
            <a:ext cx="15036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POST COGNTIVE</a:t>
            </a:r>
          </a:p>
        </p:txBody>
      </p:sp>
      <p:sp>
        <p:nvSpPr>
          <p:cNvPr id="114" name="TextBox 113"/>
          <p:cNvSpPr txBox="1"/>
          <p:nvPr/>
        </p:nvSpPr>
        <p:spPr>
          <a:xfrm>
            <a:off x="5387666" y="3397855"/>
            <a:ext cx="11988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COMPETENCE</a:t>
            </a:r>
          </a:p>
        </p:txBody>
      </p:sp>
      <p:sp>
        <p:nvSpPr>
          <p:cNvPr id="115" name="TextBox 114"/>
          <p:cNvSpPr txBox="1"/>
          <p:nvPr/>
        </p:nvSpPr>
        <p:spPr>
          <a:xfrm>
            <a:off x="7799324" y="4636937"/>
            <a:ext cx="13004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PROGRAMMING</a:t>
            </a:r>
          </a:p>
        </p:txBody>
      </p: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1314450" cy="497840"/>
          </a:xfrm>
          <a:prstGeom prst="rect">
            <a:avLst/>
          </a:prstGeom>
          <a:noFill/>
        </p:spPr>
        <p:txBody>
          <a:bodyPr wrap="none" rtlCol="0">
            <a:spAutoFit/>
          </a:bodyPr>
          <a:lstStyle/>
          <a:p>
            <a:r>
              <a:rPr lang="zh-CN" altLang="en-US" sz="2665" spc="300" dirty="0" smtClean="0">
                <a:latin typeface="黑体" panose="02010600030101010101" charset="-122"/>
                <a:ea typeface="黑体" panose="02010600030101010101" charset="-122"/>
              </a:rPr>
              <a:t>主目录</a:t>
            </a:r>
          </a:p>
        </p:txBody>
      </p:sp>
      <p:sp>
        <p:nvSpPr>
          <p:cNvPr id="116" name="TextBox 115"/>
          <p:cNvSpPr txBox="1"/>
          <p:nvPr/>
        </p:nvSpPr>
        <p:spPr>
          <a:xfrm>
            <a:off x="2880714" y="357181"/>
            <a:ext cx="1270000" cy="417195"/>
          </a:xfrm>
          <a:prstGeom prst="rect">
            <a:avLst/>
          </a:prstGeom>
          <a:noFill/>
        </p:spPr>
        <p:txBody>
          <a:bodyPr wrap="none" rtlCol="0">
            <a:spAutoFit/>
          </a:bodyPr>
          <a:lstStyle/>
          <a:p>
            <a:r>
              <a:rPr lang="en-US" altLang="zh-CN" sz="2135" dirty="0" smtClean="0">
                <a:solidFill>
                  <a:srgbClr val="163A5A"/>
                </a:solidFill>
                <a:latin typeface="黑体" panose="02010600030101010101" charset="-122"/>
                <a:ea typeface="黑体" panose="02010600030101010101" charset="-122"/>
              </a:rPr>
              <a:t>CONTENTS</a:t>
            </a:r>
          </a:p>
        </p:txBody>
      </p:sp>
      <p:cxnSp>
        <p:nvCxnSpPr>
          <p:cNvPr id="14" name="直接连接符 13"/>
          <p:cNvCxnSpPr/>
          <p:nvPr/>
        </p:nvCxnSpPr>
        <p:spPr>
          <a:xfrm>
            <a:off x="2702082" y="384399"/>
            <a:ext cx="0" cy="27812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510699" y="4144188"/>
            <a:ext cx="1415901" cy="1415901"/>
            <a:chOff x="1008115" y="2542722"/>
            <a:chExt cx="1360493" cy="1360493"/>
          </a:xfrm>
        </p:grpSpPr>
        <p:grpSp>
          <p:nvGrpSpPr>
            <p:cNvPr id="86" name="组合 8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grpSp>
        <p:sp>
          <p:nvSpPr>
            <p:cNvPr id="108" name="TextBox 107"/>
            <p:cNvSpPr txBox="1"/>
            <p:nvPr/>
          </p:nvSpPr>
          <p:spPr>
            <a:xfrm>
              <a:off x="1481635" y="2658101"/>
              <a:ext cx="781603" cy="1034815"/>
            </a:xfrm>
            <a:prstGeom prst="rect">
              <a:avLst/>
            </a:prstGeom>
            <a:noFill/>
          </p:spPr>
          <p:txBody>
            <a:bodyPr wrap="none" rtlCol="0">
              <a:spAutoFit/>
            </a:bodyPr>
            <a:lstStyle/>
            <a:p>
              <a:r>
                <a:rPr lang="en-US" altLang="zh-CN" sz="6400" dirty="0" smtClean="0">
                  <a:solidFill>
                    <a:schemeClr val="tx1"/>
                  </a:solidFill>
                  <a:latin typeface="黑体" panose="02010600030101010101" charset="-122"/>
                  <a:ea typeface="黑体" panose="02010600030101010101" charset="-122"/>
                </a:rPr>
                <a:t>1</a:t>
              </a:r>
            </a:p>
          </p:txBody>
        </p:sp>
      </p:grpSp>
      <p:grpSp>
        <p:nvGrpSpPr>
          <p:cNvPr id="44" name="组合 43"/>
          <p:cNvGrpSpPr/>
          <p:nvPr/>
        </p:nvGrpSpPr>
        <p:grpSpPr>
          <a:xfrm>
            <a:off x="2712395" y="2455429"/>
            <a:ext cx="1415901" cy="1415901"/>
            <a:chOff x="1008115" y="2542722"/>
            <a:chExt cx="1360493" cy="1360493"/>
          </a:xfrm>
        </p:grpSpPr>
        <p:grpSp>
          <p:nvGrpSpPr>
            <p:cNvPr id="45" name="组合 4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grpSp>
        <p:sp>
          <p:nvSpPr>
            <p:cNvPr id="46" name="TextBox 45"/>
            <p:cNvSpPr txBox="1"/>
            <p:nvPr/>
          </p:nvSpPr>
          <p:spPr>
            <a:xfrm>
              <a:off x="1429435" y="2656490"/>
              <a:ext cx="781603" cy="1034815"/>
            </a:xfrm>
            <a:prstGeom prst="rect">
              <a:avLst/>
            </a:prstGeom>
            <a:noFill/>
          </p:spPr>
          <p:txBody>
            <a:bodyPr wrap="none" rtlCol="0">
              <a:spAutoFit/>
            </a:bodyPr>
            <a:lstStyle/>
            <a:p>
              <a:r>
                <a:rPr lang="en-US" altLang="zh-CN" sz="6400" dirty="0" smtClean="0">
                  <a:solidFill>
                    <a:schemeClr val="tx1"/>
                  </a:solidFill>
                  <a:latin typeface="黑体" panose="02010600030101010101" charset="-122"/>
                  <a:ea typeface="黑体" panose="02010600030101010101" charset="-122"/>
                </a:rPr>
                <a:t>2</a:t>
              </a:r>
            </a:p>
          </p:txBody>
        </p:sp>
      </p:grpSp>
      <p:grpSp>
        <p:nvGrpSpPr>
          <p:cNvPr id="54" name="组合 53"/>
          <p:cNvGrpSpPr/>
          <p:nvPr/>
        </p:nvGrpSpPr>
        <p:grpSpPr>
          <a:xfrm>
            <a:off x="7865319" y="2389169"/>
            <a:ext cx="1415901" cy="1415901"/>
            <a:chOff x="1008115" y="2542722"/>
            <a:chExt cx="1360493" cy="1360493"/>
          </a:xfrm>
        </p:grpSpPr>
        <p:grpSp>
          <p:nvGrpSpPr>
            <p:cNvPr id="55" name="组合 5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grpSp>
        <p:sp>
          <p:nvSpPr>
            <p:cNvPr id="56" name="TextBox 55"/>
            <p:cNvSpPr txBox="1"/>
            <p:nvPr/>
          </p:nvSpPr>
          <p:spPr>
            <a:xfrm>
              <a:off x="1383938" y="2682116"/>
              <a:ext cx="781603" cy="1034815"/>
            </a:xfrm>
            <a:prstGeom prst="rect">
              <a:avLst/>
            </a:prstGeom>
            <a:noFill/>
          </p:spPr>
          <p:txBody>
            <a:bodyPr wrap="none" rtlCol="0">
              <a:spAutoFit/>
            </a:bodyPr>
            <a:lstStyle/>
            <a:p>
              <a:r>
                <a:rPr lang="en-US" altLang="zh-CN" sz="6400" dirty="0" smtClean="0">
                  <a:solidFill>
                    <a:schemeClr val="tx1"/>
                  </a:solidFill>
                  <a:latin typeface="黑体" panose="02010600030101010101" charset="-122"/>
                  <a:ea typeface="黑体" panose="02010600030101010101" charset="-122"/>
                </a:rPr>
                <a:t>4</a:t>
              </a:r>
            </a:p>
          </p:txBody>
        </p:sp>
      </p:grpSp>
      <p:grpSp>
        <p:nvGrpSpPr>
          <p:cNvPr id="65" name="组合 64"/>
          <p:cNvGrpSpPr/>
          <p:nvPr/>
        </p:nvGrpSpPr>
        <p:grpSpPr>
          <a:xfrm>
            <a:off x="5279155" y="3917669"/>
            <a:ext cx="1415901" cy="1415901"/>
            <a:chOff x="1008115" y="2542722"/>
            <a:chExt cx="1360493" cy="1360493"/>
          </a:xfrm>
        </p:grpSpPr>
        <p:grpSp>
          <p:nvGrpSpPr>
            <p:cNvPr id="66" name="组合 6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grpSp>
        <p:sp>
          <p:nvSpPr>
            <p:cNvPr id="67" name="TextBox 66"/>
            <p:cNvSpPr txBox="1"/>
            <p:nvPr/>
          </p:nvSpPr>
          <p:spPr>
            <a:xfrm>
              <a:off x="1403165" y="2636514"/>
              <a:ext cx="781603" cy="1034815"/>
            </a:xfrm>
            <a:prstGeom prst="rect">
              <a:avLst/>
            </a:prstGeom>
            <a:noFill/>
          </p:spPr>
          <p:txBody>
            <a:bodyPr wrap="none" rtlCol="0">
              <a:spAutoFit/>
            </a:bodyPr>
            <a:lstStyle/>
            <a:p>
              <a:r>
                <a:rPr lang="en-US" altLang="zh-CN" sz="6400" dirty="0" smtClean="0">
                  <a:solidFill>
                    <a:schemeClr val="tx1"/>
                  </a:solidFill>
                  <a:latin typeface="黑体" panose="02010600030101010101" charset="-122"/>
                  <a:ea typeface="黑体" panose="02010600030101010101" charset="-122"/>
                </a:rPr>
                <a:t>3</a:t>
              </a:r>
            </a:p>
          </p:txBody>
        </p:sp>
      </p:grpSp>
      <p:grpSp>
        <p:nvGrpSpPr>
          <p:cNvPr id="70" name="组合 69"/>
          <p:cNvGrpSpPr/>
          <p:nvPr/>
        </p:nvGrpSpPr>
        <p:grpSpPr>
          <a:xfrm>
            <a:off x="9808838" y="3837563"/>
            <a:ext cx="1415901" cy="1415901"/>
            <a:chOff x="1008115" y="2542722"/>
            <a:chExt cx="1360493" cy="1360493"/>
          </a:xfrm>
        </p:grpSpPr>
        <p:grpSp>
          <p:nvGrpSpPr>
            <p:cNvPr id="71" name="组合 70"/>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grpSp>
        <p:sp>
          <p:nvSpPr>
            <p:cNvPr id="72" name="TextBox 71"/>
            <p:cNvSpPr txBox="1"/>
            <p:nvPr/>
          </p:nvSpPr>
          <p:spPr>
            <a:xfrm>
              <a:off x="1430636" y="2686518"/>
              <a:ext cx="781603" cy="1034815"/>
            </a:xfrm>
            <a:prstGeom prst="rect">
              <a:avLst/>
            </a:prstGeom>
            <a:noFill/>
          </p:spPr>
          <p:txBody>
            <a:bodyPr wrap="none" rtlCol="0">
              <a:spAutoFit/>
            </a:bodyPr>
            <a:lstStyle/>
            <a:p>
              <a:r>
                <a:rPr lang="en-US" altLang="zh-CN" sz="6400" dirty="0" smtClean="0">
                  <a:solidFill>
                    <a:schemeClr val="tx1"/>
                  </a:solidFill>
                  <a:latin typeface="黑体" panose="02010600030101010101" charset="-122"/>
                  <a:ea typeface="黑体" panose="02010600030101010101" charset="-122"/>
                </a:rPr>
                <a:t>5</a:t>
              </a:r>
            </a:p>
          </p:txBody>
        </p:sp>
      </p:grpSp>
      <p:sp>
        <p:nvSpPr>
          <p:cNvPr id="75" name="TextBox 6"/>
          <p:cNvSpPr txBox="1">
            <a:spLocks noChangeArrowheads="1"/>
          </p:cNvSpPr>
          <p:nvPr/>
        </p:nvSpPr>
        <p:spPr bwMode="auto">
          <a:xfrm>
            <a:off x="9661374" y="2604677"/>
            <a:ext cx="241692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smtClean="0">
                <a:latin typeface="黑体" panose="02010600030101010101" charset="-122"/>
                <a:ea typeface="黑体" panose="02010600030101010101" charset="-122"/>
              </a:rPr>
              <a:t>明年工作计划</a:t>
            </a:r>
          </a:p>
        </p:txBody>
      </p:sp>
      <p:sp>
        <p:nvSpPr>
          <p:cNvPr id="76" name="TextBox 75"/>
          <p:cNvSpPr txBox="1"/>
          <p:nvPr/>
        </p:nvSpPr>
        <p:spPr>
          <a:xfrm>
            <a:off x="9992903" y="3021779"/>
            <a:ext cx="13004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PROGRAMMING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16"/>
                                        </p:tgtEl>
                                        <p:attrNameLst>
                                          <p:attrName>style.visibility</p:attrName>
                                        </p:attrNameLst>
                                      </p:cBhvr>
                                      <p:to>
                                        <p:strVal val="visible"/>
                                      </p:to>
                                    </p:set>
                                    <p:anim calcmode="lin" valueType="num">
                                      <p:cBhvr additive="base">
                                        <p:cTn id="23" dur="500"/>
                                        <p:tgtEl>
                                          <p:spTgt spid="116"/>
                                        </p:tgtEl>
                                        <p:attrNameLst>
                                          <p:attrName>ppt_x</p:attrName>
                                        </p:attrNameLst>
                                      </p:cBhvr>
                                      <p:tavLst>
                                        <p:tav tm="0">
                                          <p:val>
                                            <p:strVal val="#ppt_x-#ppt_w*1.125000"/>
                                          </p:val>
                                        </p:tav>
                                        <p:tav tm="100000">
                                          <p:val>
                                            <p:strVal val="#ppt_x"/>
                                          </p:val>
                                        </p:tav>
                                      </p:tavLst>
                                    </p:anim>
                                    <p:animEffect transition="in" filter="wipe(right)">
                                      <p:cBhvr>
                                        <p:cTn id="24" dur="500"/>
                                        <p:tgtEl>
                                          <p:spTgt spid="1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500"/>
                                        <p:tgtEl>
                                          <p:spTgt spid="5"/>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60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12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nodeType="withEffect">
                                  <p:stCondLst>
                                    <p:cond delay="180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par>
                                <p:cTn id="42" presetID="10" presetClass="entr" presetSubtype="0" fill="hold" nodeType="withEffect">
                                  <p:stCondLst>
                                    <p:cond delay="240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40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1000"/>
                                        <p:tgtEl>
                                          <p:spTgt spid="105"/>
                                        </p:tgtEl>
                                      </p:cBhvr>
                                    </p:animEffect>
                                    <p:anim calcmode="lin" valueType="num">
                                      <p:cBhvr>
                                        <p:cTn id="50" dur="1000" fill="hold"/>
                                        <p:tgtEl>
                                          <p:spTgt spid="105"/>
                                        </p:tgtEl>
                                        <p:attrNameLst>
                                          <p:attrName>ppt_x</p:attrName>
                                        </p:attrNameLst>
                                      </p:cBhvr>
                                      <p:tavLst>
                                        <p:tav tm="0">
                                          <p:val>
                                            <p:strVal val="#ppt_x"/>
                                          </p:val>
                                        </p:tav>
                                        <p:tav tm="100000">
                                          <p:val>
                                            <p:strVal val="#ppt_x"/>
                                          </p:val>
                                        </p:tav>
                                      </p:tavLst>
                                    </p:anim>
                                    <p:anim calcmode="lin" valueType="num">
                                      <p:cBhvr>
                                        <p:cTn id="51" dur="1000" fill="hold"/>
                                        <p:tgtEl>
                                          <p:spTgt spid="10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400"/>
                                  </p:stCondLst>
                                  <p:childTnLst>
                                    <p:set>
                                      <p:cBhvr>
                                        <p:cTn id="53" dur="1" fill="hold">
                                          <p:stCondLst>
                                            <p:cond delay="0"/>
                                          </p:stCondLst>
                                        </p:cTn>
                                        <p:tgtEl>
                                          <p:spTgt spid="113"/>
                                        </p:tgtEl>
                                        <p:attrNameLst>
                                          <p:attrName>style.visibility</p:attrName>
                                        </p:attrNameLst>
                                      </p:cBhvr>
                                      <p:to>
                                        <p:strVal val="visible"/>
                                      </p:to>
                                    </p:set>
                                    <p:animEffect transition="in" filter="fade">
                                      <p:cBhvr>
                                        <p:cTn id="54" dur="1000"/>
                                        <p:tgtEl>
                                          <p:spTgt spid="113"/>
                                        </p:tgtEl>
                                      </p:cBhvr>
                                    </p:animEffect>
                                    <p:anim calcmode="lin" valueType="num">
                                      <p:cBhvr>
                                        <p:cTn id="55" dur="1000" fill="hold"/>
                                        <p:tgtEl>
                                          <p:spTgt spid="113"/>
                                        </p:tgtEl>
                                        <p:attrNameLst>
                                          <p:attrName>ppt_x</p:attrName>
                                        </p:attrNameLst>
                                      </p:cBhvr>
                                      <p:tavLst>
                                        <p:tav tm="0">
                                          <p:val>
                                            <p:strVal val="#ppt_x"/>
                                          </p:val>
                                        </p:tav>
                                        <p:tav tm="100000">
                                          <p:val>
                                            <p:strVal val="#ppt_x"/>
                                          </p:val>
                                        </p:tav>
                                      </p:tavLst>
                                    </p:anim>
                                    <p:anim calcmode="lin" valueType="num">
                                      <p:cBhvr>
                                        <p:cTn id="56" dur="1000" fill="hold"/>
                                        <p:tgtEl>
                                          <p:spTgt spid="113"/>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1000"/>
                                        <p:tgtEl>
                                          <p:spTgt spid="104"/>
                                        </p:tgtEl>
                                      </p:cBhvr>
                                    </p:animEffect>
                                    <p:anim calcmode="lin" valueType="num">
                                      <p:cBhvr>
                                        <p:cTn id="60" dur="1000" fill="hold"/>
                                        <p:tgtEl>
                                          <p:spTgt spid="104"/>
                                        </p:tgtEl>
                                        <p:attrNameLst>
                                          <p:attrName>ppt_x</p:attrName>
                                        </p:attrNameLst>
                                      </p:cBhvr>
                                      <p:tavLst>
                                        <p:tav tm="0">
                                          <p:val>
                                            <p:strVal val="#ppt_x"/>
                                          </p:val>
                                        </p:tav>
                                        <p:tav tm="100000">
                                          <p:val>
                                            <p:strVal val="#ppt_x"/>
                                          </p:val>
                                        </p:tav>
                                      </p:tavLst>
                                    </p:anim>
                                    <p:anim calcmode="lin" valueType="num">
                                      <p:cBhvr>
                                        <p:cTn id="61" dur="1000" fill="hold"/>
                                        <p:tgtEl>
                                          <p:spTgt spid="104"/>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1000"/>
                                        <p:tgtEl>
                                          <p:spTgt spid="112"/>
                                        </p:tgtEl>
                                      </p:cBhvr>
                                    </p:animEffect>
                                    <p:anim calcmode="lin" valueType="num">
                                      <p:cBhvr>
                                        <p:cTn id="65" dur="1000" fill="hold"/>
                                        <p:tgtEl>
                                          <p:spTgt spid="112"/>
                                        </p:tgtEl>
                                        <p:attrNameLst>
                                          <p:attrName>ppt_x</p:attrName>
                                        </p:attrNameLst>
                                      </p:cBhvr>
                                      <p:tavLst>
                                        <p:tav tm="0">
                                          <p:val>
                                            <p:strVal val="#ppt_x"/>
                                          </p:val>
                                        </p:tav>
                                        <p:tav tm="100000">
                                          <p:val>
                                            <p:strVal val="#ppt_x"/>
                                          </p:val>
                                        </p:tav>
                                      </p:tavLst>
                                    </p:anim>
                                    <p:anim calcmode="lin" valueType="num">
                                      <p:cBhvr>
                                        <p:cTn id="66" dur="1000" fill="hold"/>
                                        <p:tgtEl>
                                          <p:spTgt spid="1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800"/>
                                  </p:stCondLst>
                                  <p:childTnLst>
                                    <p:set>
                                      <p:cBhvr>
                                        <p:cTn id="68" dur="1" fill="hold">
                                          <p:stCondLst>
                                            <p:cond delay="0"/>
                                          </p:stCondLst>
                                        </p:cTn>
                                        <p:tgtEl>
                                          <p:spTgt spid="106"/>
                                        </p:tgtEl>
                                        <p:attrNameLst>
                                          <p:attrName>style.visibility</p:attrName>
                                        </p:attrNameLst>
                                      </p:cBhvr>
                                      <p:to>
                                        <p:strVal val="visible"/>
                                      </p:to>
                                    </p:set>
                                    <p:animEffect transition="in" filter="fade">
                                      <p:cBhvr>
                                        <p:cTn id="69" dur="1000"/>
                                        <p:tgtEl>
                                          <p:spTgt spid="106"/>
                                        </p:tgtEl>
                                      </p:cBhvr>
                                    </p:animEffect>
                                    <p:anim calcmode="lin" valueType="num">
                                      <p:cBhvr>
                                        <p:cTn id="70" dur="1000" fill="hold"/>
                                        <p:tgtEl>
                                          <p:spTgt spid="106"/>
                                        </p:tgtEl>
                                        <p:attrNameLst>
                                          <p:attrName>ppt_x</p:attrName>
                                        </p:attrNameLst>
                                      </p:cBhvr>
                                      <p:tavLst>
                                        <p:tav tm="0">
                                          <p:val>
                                            <p:strVal val="#ppt_x"/>
                                          </p:val>
                                        </p:tav>
                                        <p:tav tm="100000">
                                          <p:val>
                                            <p:strVal val="#ppt_x"/>
                                          </p:val>
                                        </p:tav>
                                      </p:tavLst>
                                    </p:anim>
                                    <p:anim calcmode="lin" valueType="num">
                                      <p:cBhvr>
                                        <p:cTn id="71" dur="1000" fill="hold"/>
                                        <p:tgtEl>
                                          <p:spTgt spid="106"/>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80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1000"/>
                                        <p:tgtEl>
                                          <p:spTgt spid="114"/>
                                        </p:tgtEl>
                                      </p:cBhvr>
                                    </p:animEffect>
                                    <p:anim calcmode="lin" valueType="num">
                                      <p:cBhvr>
                                        <p:cTn id="75" dur="1000" fill="hold"/>
                                        <p:tgtEl>
                                          <p:spTgt spid="114"/>
                                        </p:tgtEl>
                                        <p:attrNameLst>
                                          <p:attrName>ppt_x</p:attrName>
                                        </p:attrNameLst>
                                      </p:cBhvr>
                                      <p:tavLst>
                                        <p:tav tm="0">
                                          <p:val>
                                            <p:strVal val="#ppt_x"/>
                                          </p:val>
                                        </p:tav>
                                        <p:tav tm="100000">
                                          <p:val>
                                            <p:strVal val="#ppt_x"/>
                                          </p:val>
                                        </p:tav>
                                      </p:tavLst>
                                    </p:anim>
                                    <p:anim calcmode="lin" valueType="num">
                                      <p:cBhvr>
                                        <p:cTn id="76" dur="1000" fill="hold"/>
                                        <p:tgtEl>
                                          <p:spTgt spid="114"/>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1200"/>
                                  </p:stCondLst>
                                  <p:childTnLst>
                                    <p:set>
                                      <p:cBhvr>
                                        <p:cTn id="78" dur="1" fill="hold">
                                          <p:stCondLst>
                                            <p:cond delay="0"/>
                                          </p:stCondLst>
                                        </p:cTn>
                                        <p:tgtEl>
                                          <p:spTgt spid="107"/>
                                        </p:tgtEl>
                                        <p:attrNameLst>
                                          <p:attrName>style.visibility</p:attrName>
                                        </p:attrNameLst>
                                      </p:cBhvr>
                                      <p:to>
                                        <p:strVal val="visible"/>
                                      </p:to>
                                    </p:set>
                                    <p:animEffect transition="in" filter="fade">
                                      <p:cBhvr>
                                        <p:cTn id="79" dur="1000"/>
                                        <p:tgtEl>
                                          <p:spTgt spid="107"/>
                                        </p:tgtEl>
                                      </p:cBhvr>
                                    </p:animEffect>
                                    <p:anim calcmode="lin" valueType="num">
                                      <p:cBhvr>
                                        <p:cTn id="80" dur="1000" fill="hold"/>
                                        <p:tgtEl>
                                          <p:spTgt spid="107"/>
                                        </p:tgtEl>
                                        <p:attrNameLst>
                                          <p:attrName>ppt_x</p:attrName>
                                        </p:attrNameLst>
                                      </p:cBhvr>
                                      <p:tavLst>
                                        <p:tav tm="0">
                                          <p:val>
                                            <p:strVal val="#ppt_x"/>
                                          </p:val>
                                        </p:tav>
                                        <p:tav tm="100000">
                                          <p:val>
                                            <p:strVal val="#ppt_x"/>
                                          </p:val>
                                        </p:tav>
                                      </p:tavLst>
                                    </p:anim>
                                    <p:anim calcmode="lin" valueType="num">
                                      <p:cBhvr>
                                        <p:cTn id="81" dur="1000" fill="hold"/>
                                        <p:tgtEl>
                                          <p:spTgt spid="107"/>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1200"/>
                                  </p:stCondLst>
                                  <p:childTnLst>
                                    <p:set>
                                      <p:cBhvr>
                                        <p:cTn id="83" dur="1" fill="hold">
                                          <p:stCondLst>
                                            <p:cond delay="0"/>
                                          </p:stCondLst>
                                        </p:cTn>
                                        <p:tgtEl>
                                          <p:spTgt spid="115"/>
                                        </p:tgtEl>
                                        <p:attrNameLst>
                                          <p:attrName>style.visibility</p:attrName>
                                        </p:attrNameLst>
                                      </p:cBhvr>
                                      <p:to>
                                        <p:strVal val="visible"/>
                                      </p:to>
                                    </p:set>
                                    <p:animEffect transition="in" filter="fade">
                                      <p:cBhvr>
                                        <p:cTn id="84" dur="1000"/>
                                        <p:tgtEl>
                                          <p:spTgt spid="115"/>
                                        </p:tgtEl>
                                      </p:cBhvr>
                                    </p:animEffect>
                                    <p:anim calcmode="lin" valueType="num">
                                      <p:cBhvr>
                                        <p:cTn id="85" dur="1000" fill="hold"/>
                                        <p:tgtEl>
                                          <p:spTgt spid="115"/>
                                        </p:tgtEl>
                                        <p:attrNameLst>
                                          <p:attrName>ppt_x</p:attrName>
                                        </p:attrNameLst>
                                      </p:cBhvr>
                                      <p:tavLst>
                                        <p:tav tm="0">
                                          <p:val>
                                            <p:strVal val="#ppt_x"/>
                                          </p:val>
                                        </p:tav>
                                        <p:tav tm="100000">
                                          <p:val>
                                            <p:strVal val="#ppt_x"/>
                                          </p:val>
                                        </p:tav>
                                      </p:tavLst>
                                    </p:anim>
                                    <p:anim calcmode="lin" valueType="num">
                                      <p:cBhvr>
                                        <p:cTn id="86" dur="1000" fill="hold"/>
                                        <p:tgtEl>
                                          <p:spTgt spid="11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60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1000"/>
                                        <p:tgtEl>
                                          <p:spTgt spid="76"/>
                                        </p:tgtEl>
                                      </p:cBhvr>
                                    </p:animEffect>
                                    <p:anim calcmode="lin" valueType="num">
                                      <p:cBhvr>
                                        <p:cTn id="90" dur="1000" fill="hold"/>
                                        <p:tgtEl>
                                          <p:spTgt spid="76"/>
                                        </p:tgtEl>
                                        <p:attrNameLst>
                                          <p:attrName>ppt_x</p:attrName>
                                        </p:attrNameLst>
                                      </p:cBhvr>
                                      <p:tavLst>
                                        <p:tav tm="0">
                                          <p:val>
                                            <p:strVal val="#ppt_x"/>
                                          </p:val>
                                        </p:tav>
                                        <p:tav tm="100000">
                                          <p:val>
                                            <p:strVal val="#ppt_x"/>
                                          </p:val>
                                        </p:tav>
                                      </p:tavLst>
                                    </p:anim>
                                    <p:anim calcmode="lin" valueType="num">
                                      <p:cBhvr>
                                        <p:cTn id="91" dur="1000" fill="hold"/>
                                        <p:tgtEl>
                                          <p:spTgt spid="7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160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000"/>
                                        <p:tgtEl>
                                          <p:spTgt spid="75"/>
                                        </p:tgtEl>
                                      </p:cBhvr>
                                    </p:animEffect>
                                    <p:anim calcmode="lin" valueType="num">
                                      <p:cBhvr>
                                        <p:cTn id="95" dur="1000" fill="hold"/>
                                        <p:tgtEl>
                                          <p:spTgt spid="75"/>
                                        </p:tgtEl>
                                        <p:attrNameLst>
                                          <p:attrName>ppt_x</p:attrName>
                                        </p:attrNameLst>
                                      </p:cBhvr>
                                      <p:tavLst>
                                        <p:tav tm="0">
                                          <p:val>
                                            <p:strVal val="#ppt_x"/>
                                          </p:val>
                                        </p:tav>
                                        <p:tav tm="100000">
                                          <p:val>
                                            <p:strVal val="#ppt_x"/>
                                          </p:val>
                                        </p:tav>
                                      </p:tavLst>
                                    </p:anim>
                                    <p:anim calcmode="lin" valueType="num">
                                      <p:cBhvr>
                                        <p:cTn id="96"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04" grpId="0"/>
      <p:bldP spid="105" grpId="0"/>
      <p:bldP spid="106" grpId="0"/>
      <p:bldP spid="107" grpId="0"/>
      <p:bldP spid="112" grpId="0"/>
      <p:bldP spid="113" grpId="0"/>
      <p:bldP spid="114" grpId="0"/>
      <p:bldP spid="115" grpId="0"/>
      <p:bldP spid="103" grpId="0" bldLvl="0" animBg="1"/>
      <p:bldP spid="94" grpId="0"/>
      <p:bldP spid="116" grpId="0"/>
      <p:bldP spid="75" grpId="0"/>
      <p:bldP spid="7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889"/>
            <a:ext cx="12193201" cy="2573963"/>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grpSp>
        <p:nvGrpSpPr>
          <p:cNvPr id="4" name="组合 3"/>
          <p:cNvGrpSpPr/>
          <p:nvPr/>
        </p:nvGrpSpPr>
        <p:grpSpPr>
          <a:xfrm>
            <a:off x="5019055" y="1044190"/>
            <a:ext cx="2438447" cy="2438447"/>
            <a:chOff x="2353153" y="1332123"/>
            <a:chExt cx="1410410" cy="1410410"/>
          </a:xfrm>
        </p:grpSpPr>
        <p:pic>
          <p:nvPicPr>
            <p:cNvPr id="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 name="圆角矩形 5"/>
            <p:cNvSpPr/>
            <p:nvPr/>
          </p:nvSpPr>
          <p:spPr>
            <a:xfrm rot="18929868">
              <a:off x="2753722" y="1749223"/>
              <a:ext cx="615140" cy="615140"/>
            </a:xfrm>
            <a:prstGeom prst="roundRect">
              <a:avLst/>
            </a:prstGeom>
            <a:solidFill>
              <a:srgbClr val="0767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sp>
          <p:nvSpPr>
            <p:cNvPr id="7" name="文本框 6"/>
            <p:cNvSpPr txBox="1"/>
            <p:nvPr/>
          </p:nvSpPr>
          <p:spPr>
            <a:xfrm>
              <a:off x="2875527" y="1760812"/>
              <a:ext cx="457890" cy="778505"/>
            </a:xfrm>
            <a:prstGeom prst="rect">
              <a:avLst/>
            </a:prstGeom>
            <a:noFill/>
          </p:spPr>
          <p:txBody>
            <a:bodyPr wrap="none" rtlCol="0">
              <a:spAutoFit/>
            </a:bodyPr>
            <a:lstStyle/>
            <a:p>
              <a:r>
                <a:rPr lang="en-US" altLang="zh-CN" sz="6020" dirty="0" smtClean="0">
                  <a:solidFill>
                    <a:schemeClr val="bg1"/>
                  </a:solidFill>
                  <a:latin typeface="+mj-ea"/>
                  <a:ea typeface="+mj-ea"/>
                </a:rPr>
                <a:t>1</a:t>
              </a:r>
              <a:endParaRPr lang="zh-CN" altLang="en-US" sz="6020" dirty="0">
                <a:solidFill>
                  <a:schemeClr val="bg1"/>
                </a:solidFill>
                <a:latin typeface="+mj-ea"/>
                <a:ea typeface="+mj-ea"/>
              </a:endParaRPr>
            </a:p>
          </p:txBody>
        </p:sp>
      </p:grpSp>
      <p:grpSp>
        <p:nvGrpSpPr>
          <p:cNvPr id="8" name="组合 7"/>
          <p:cNvGrpSpPr/>
          <p:nvPr/>
        </p:nvGrpSpPr>
        <p:grpSpPr>
          <a:xfrm>
            <a:off x="4080045" y="3725604"/>
            <a:ext cx="4369008" cy="828675"/>
            <a:chOff x="4987766" y="306351"/>
            <a:chExt cx="3483486" cy="660717"/>
          </a:xfrm>
        </p:grpSpPr>
        <p:sp>
          <p:nvSpPr>
            <p:cNvPr id="9" name="TextBox 85"/>
            <p:cNvSpPr txBox="1"/>
            <p:nvPr/>
          </p:nvSpPr>
          <p:spPr>
            <a:xfrm>
              <a:off x="5465675" y="306351"/>
              <a:ext cx="3005577" cy="660717"/>
            </a:xfrm>
            <a:prstGeom prst="rect">
              <a:avLst/>
            </a:prstGeom>
            <a:noFill/>
          </p:spPr>
          <p:txBody>
            <a:bodyPr wrap="square">
              <a:spAutoFit/>
            </a:bodyPr>
            <a:lstStyle/>
            <a:p>
              <a:pPr defTabSz="967740" fontAlgn="auto">
                <a:spcBef>
                  <a:spcPts val="0"/>
                </a:spcBef>
                <a:spcAft>
                  <a:spcPts val="0"/>
                </a:spcAft>
                <a:defRPr/>
              </a:pPr>
              <a:r>
                <a:rPr lang="zh-CN" altLang="en-US" sz="4515" dirty="0" smtClean="0">
                  <a:latin typeface="微软雅黑" panose="020B0503020204020204" charset="-122"/>
                  <a:ea typeface="微软雅黑" panose="020B0503020204020204" charset="-122"/>
                  <a:sym typeface="+mn-ea"/>
                </a:rPr>
                <a:t>此处添加标题</a:t>
              </a:r>
              <a:endParaRPr lang="zh-CN" altLang="en-US" sz="4515" dirty="0" smtClean="0">
                <a:solidFill>
                  <a:schemeClr val="tx1"/>
                </a:solidFill>
                <a:latin typeface="微软雅黑" panose="020B0503020204020204" charset="-122"/>
                <a:ea typeface="微软雅黑" panose="020B0503020204020204" charset="-122"/>
              </a:endParaRPr>
            </a:p>
          </p:txBody>
        </p:sp>
        <p:sp>
          <p:nvSpPr>
            <p:cNvPr id="10" name="Freeform 65"/>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76755"/>
            </a:solidFill>
            <a:ln>
              <a:noFill/>
            </a:ln>
          </p:spPr>
          <p:txBody>
            <a:bodyPr vert="horz" wrap="square" lIns="114684" tIns="57342" rIns="114684" bIns="57342" numCol="1" anchor="t" anchorCtr="0" compatLnSpc="1"/>
            <a:lstStyle/>
            <a:p>
              <a:endParaRPr lang="zh-CN" altLang="en-US" sz="2385"/>
            </a:p>
          </p:txBody>
        </p:sp>
      </p:grpSp>
      <p:sp>
        <p:nvSpPr>
          <p:cNvPr id="11" name="文本框 10"/>
          <p:cNvSpPr txBox="1"/>
          <p:nvPr/>
        </p:nvSpPr>
        <p:spPr>
          <a:xfrm>
            <a:off x="14044131" y="7583390"/>
            <a:ext cx="1093470" cy="455295"/>
          </a:xfrm>
          <a:prstGeom prst="rect">
            <a:avLst/>
          </a:prstGeom>
          <a:noFill/>
        </p:spPr>
        <p:txBody>
          <a:bodyPr wrap="none" rtlCol="0">
            <a:spAutoFit/>
          </a:bodyPr>
          <a:lstStyle/>
          <a:p>
            <a:r>
              <a:rPr lang="zh-CN" altLang="en-US" sz="2385" dirty="0" smtClean="0"/>
              <a:t>延迟符</a:t>
            </a:r>
            <a:endParaRPr lang="zh-CN" altLang="en-US" sz="2385"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4"/>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椭圆 34"/>
          <p:cNvSpPr/>
          <p:nvPr/>
        </p:nvSpPr>
        <p:spPr>
          <a:xfrm>
            <a:off x="920259" y="3438348"/>
            <a:ext cx="765771" cy="984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nvGrpSpPr>
          <p:cNvPr id="10" name="组合 9"/>
          <p:cNvGrpSpPr/>
          <p:nvPr/>
        </p:nvGrpSpPr>
        <p:grpSpPr>
          <a:xfrm>
            <a:off x="1087266" y="4025412"/>
            <a:ext cx="10292535" cy="0"/>
            <a:chOff x="814999" y="3019059"/>
            <a:chExt cx="7719401" cy="0"/>
          </a:xfrm>
        </p:grpSpPr>
        <p:cxnSp>
          <p:nvCxnSpPr>
            <p:cNvPr id="3" name="直接连接符 2"/>
            <p:cNvCxnSpPr/>
            <p:nvPr/>
          </p:nvCxnSpPr>
          <p:spPr>
            <a:xfrm>
              <a:off x="814999" y="3019059"/>
              <a:ext cx="3062193" cy="0"/>
            </a:xfrm>
            <a:prstGeom prst="line">
              <a:avLst/>
            </a:prstGeom>
            <a:ln w="76200">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076655"/>
              </a:solidFill>
            </a:ln>
          </p:spPr>
          <p:style>
            <a:lnRef idx="1">
              <a:schemeClr val="accent1"/>
            </a:lnRef>
            <a:fillRef idx="0">
              <a:schemeClr val="accent1"/>
            </a:fillRef>
            <a:effectRef idx="0">
              <a:schemeClr val="accent1"/>
            </a:effectRef>
            <a:fontRef idx="minor">
              <a:schemeClr val="tx1"/>
            </a:fontRef>
          </p:style>
        </p:cxnSp>
      </p:grpSp>
      <p:sp>
        <p:nvSpPr>
          <p:cNvPr id="61" name="TextBox 60"/>
          <p:cNvSpPr txBox="1"/>
          <p:nvPr/>
        </p:nvSpPr>
        <p:spPr>
          <a:xfrm>
            <a:off x="937656" y="3794731"/>
            <a:ext cx="592455" cy="440055"/>
          </a:xfrm>
          <a:prstGeom prst="rect">
            <a:avLst/>
          </a:prstGeom>
          <a:noFill/>
        </p:spPr>
        <p:txBody>
          <a:bodyPr wrap="none" rtlCol="0">
            <a:spAutoFit/>
          </a:bodyPr>
          <a:lstStyle/>
          <a:p>
            <a:r>
              <a:rPr lang="en-US" altLang="zh-CN" sz="2135" dirty="0">
                <a:solidFill>
                  <a:schemeClr val="bg1"/>
                </a:solidFill>
                <a:ea typeface="微软雅黑" panose="020B0503020204020204" charset="-122"/>
              </a:rPr>
              <a:t>5</a:t>
            </a:r>
            <a:r>
              <a:rPr lang="zh-CN" altLang="en-US" sz="2135" dirty="0" smtClean="0">
                <a:solidFill>
                  <a:schemeClr val="bg1"/>
                </a:solidFill>
                <a:ea typeface="微软雅黑" panose="020B0503020204020204" charset="-122"/>
              </a:rPr>
              <a:t>月</a:t>
            </a:r>
            <a:endParaRPr lang="zh-CN" altLang="en-US" sz="2135" dirty="0">
              <a:solidFill>
                <a:schemeClr val="bg1"/>
              </a:solidFill>
              <a:ea typeface="微软雅黑" panose="020B0503020204020204" charset="-122"/>
            </a:endParaRPr>
          </a:p>
        </p:txBody>
      </p:sp>
      <p:sp>
        <p:nvSpPr>
          <p:cNvPr id="12" name="矩形 11"/>
          <p:cNvSpPr/>
          <p:nvPr/>
        </p:nvSpPr>
        <p:spPr>
          <a:xfrm>
            <a:off x="4918192" y="4741799"/>
            <a:ext cx="1211152" cy="1386205"/>
          </a:xfrm>
          <a:prstGeom prst="rect">
            <a:avLst/>
          </a:prstGeom>
        </p:spPr>
        <p:txBody>
          <a:bodyPr wrap="square">
            <a:spAutoFit/>
          </a:bodyPr>
          <a:lstStyle/>
          <a:p>
            <a:pPr algn="ctr"/>
            <a:r>
              <a:rPr lang="zh-CN" altLang="en-US" sz="1400" dirty="0">
                <a:ea typeface="微软雅黑" panose="020B0503020204020204" charset="-122"/>
              </a:rPr>
              <a:t>您的内容打在这里，或者通过复制您的文本后，在此框中选择</a:t>
            </a:r>
          </a:p>
        </p:txBody>
      </p:sp>
      <p:sp>
        <p:nvSpPr>
          <p:cNvPr id="65" name="矩形 64"/>
          <p:cNvSpPr/>
          <p:nvPr/>
        </p:nvSpPr>
        <p:spPr>
          <a:xfrm>
            <a:off x="10412322" y="4722747"/>
            <a:ext cx="1211152" cy="1386205"/>
          </a:xfrm>
          <a:prstGeom prst="rect">
            <a:avLst/>
          </a:prstGeom>
        </p:spPr>
        <p:txBody>
          <a:bodyPr wrap="square">
            <a:spAutoFit/>
          </a:bodyPr>
          <a:lstStyle/>
          <a:p>
            <a:pPr algn="ctr"/>
            <a:r>
              <a:rPr lang="zh-CN" altLang="en-US" sz="1400" dirty="0">
                <a:ea typeface="微软雅黑" panose="020B0503020204020204" charset="-122"/>
              </a:rPr>
              <a:t>您的内容打在这里，或者通过复制您的文本后，在此框中选择</a:t>
            </a:r>
          </a:p>
        </p:txBody>
      </p:sp>
      <p:sp>
        <p:nvSpPr>
          <p:cNvPr id="66" name="矩形 65"/>
          <p:cNvSpPr/>
          <p:nvPr/>
        </p:nvSpPr>
        <p:spPr>
          <a:xfrm>
            <a:off x="7642371" y="4741799"/>
            <a:ext cx="1211152" cy="1386205"/>
          </a:xfrm>
          <a:prstGeom prst="rect">
            <a:avLst/>
          </a:prstGeom>
        </p:spPr>
        <p:txBody>
          <a:bodyPr wrap="square">
            <a:spAutoFit/>
          </a:bodyPr>
          <a:lstStyle/>
          <a:p>
            <a:pPr algn="ctr"/>
            <a:r>
              <a:rPr lang="zh-CN" altLang="en-US" sz="1400" dirty="0">
                <a:ea typeface="微软雅黑" panose="020B0503020204020204" charset="-122"/>
              </a:rPr>
              <a:t>您的内容打在这里，或者通过复制您的文本后，在此框中选择</a:t>
            </a:r>
          </a:p>
        </p:txBody>
      </p:sp>
      <p:sp>
        <p:nvSpPr>
          <p:cNvPr id="67" name="矩形 66"/>
          <p:cNvSpPr/>
          <p:nvPr/>
        </p:nvSpPr>
        <p:spPr>
          <a:xfrm>
            <a:off x="690324" y="2036699"/>
            <a:ext cx="1211152" cy="1386205"/>
          </a:xfrm>
          <a:prstGeom prst="rect">
            <a:avLst/>
          </a:prstGeom>
        </p:spPr>
        <p:txBody>
          <a:bodyPr wrap="square">
            <a:spAutoFit/>
          </a:bodyPr>
          <a:lstStyle/>
          <a:p>
            <a:pPr algn="ctr"/>
            <a:r>
              <a:rPr lang="zh-CN" altLang="en-US" sz="1400" dirty="0">
                <a:solidFill>
                  <a:srgbClr val="163A5A"/>
                </a:solidFill>
                <a:ea typeface="微软雅黑" panose="020B0503020204020204" charset="-122"/>
              </a:rPr>
              <a:t>您的内容打在这里，或者通过复制您的文本后，在此框中选择</a:t>
            </a:r>
          </a:p>
        </p:txBody>
      </p:sp>
      <p:sp>
        <p:nvSpPr>
          <p:cNvPr id="68" name="矩形 67"/>
          <p:cNvSpPr/>
          <p:nvPr/>
        </p:nvSpPr>
        <p:spPr>
          <a:xfrm>
            <a:off x="6214951" y="2017647"/>
            <a:ext cx="1211152" cy="1386205"/>
          </a:xfrm>
          <a:prstGeom prst="rect">
            <a:avLst/>
          </a:prstGeom>
        </p:spPr>
        <p:txBody>
          <a:bodyPr wrap="square">
            <a:spAutoFit/>
          </a:bodyPr>
          <a:lstStyle/>
          <a:p>
            <a:pPr algn="ctr"/>
            <a:r>
              <a:rPr lang="zh-CN" altLang="en-US" sz="1400" dirty="0">
                <a:solidFill>
                  <a:srgbClr val="163A5A"/>
                </a:solidFill>
                <a:ea typeface="微软雅黑" panose="020B0503020204020204" charset="-122"/>
              </a:rPr>
              <a:t>您的内容打在这里，或者通过复制您的文本后，在此框中选择</a:t>
            </a:r>
          </a:p>
        </p:txBody>
      </p:sp>
      <p:sp>
        <p:nvSpPr>
          <p:cNvPr id="69" name="矩形 68"/>
          <p:cNvSpPr/>
          <p:nvPr/>
        </p:nvSpPr>
        <p:spPr>
          <a:xfrm>
            <a:off x="3414503" y="2036699"/>
            <a:ext cx="1211152" cy="1386205"/>
          </a:xfrm>
          <a:prstGeom prst="rect">
            <a:avLst/>
          </a:prstGeom>
        </p:spPr>
        <p:txBody>
          <a:bodyPr wrap="square">
            <a:spAutoFit/>
          </a:bodyPr>
          <a:lstStyle/>
          <a:p>
            <a:pPr algn="ctr"/>
            <a:r>
              <a:rPr lang="zh-CN" altLang="en-US" sz="1400" dirty="0">
                <a:solidFill>
                  <a:srgbClr val="163A5A"/>
                </a:solidFill>
                <a:ea typeface="微软雅黑" panose="020B0503020204020204" charset="-122"/>
              </a:rPr>
              <a:t>您的内容打在这里，或者通过复制您的文本后，在此框中选择</a:t>
            </a:r>
          </a:p>
        </p:txBody>
      </p:sp>
      <p:sp>
        <p:nvSpPr>
          <p:cNvPr id="70" name="矩形 69"/>
          <p:cNvSpPr/>
          <p:nvPr/>
        </p:nvSpPr>
        <p:spPr>
          <a:xfrm>
            <a:off x="2121046" y="4743323"/>
            <a:ext cx="1211152" cy="1386205"/>
          </a:xfrm>
          <a:prstGeom prst="rect">
            <a:avLst/>
          </a:prstGeom>
        </p:spPr>
        <p:txBody>
          <a:bodyPr wrap="square">
            <a:spAutoFit/>
          </a:bodyPr>
          <a:lstStyle/>
          <a:p>
            <a:pPr algn="ctr"/>
            <a:r>
              <a:rPr lang="zh-CN" altLang="en-US" sz="1400" dirty="0">
                <a:ea typeface="微软雅黑" panose="020B0503020204020204" charset="-122"/>
              </a:rPr>
              <a:t>您的内容打在这里，或者通过复制您的文本后，在此框中选择</a:t>
            </a:r>
          </a:p>
        </p:txBody>
      </p:sp>
      <p:sp>
        <p:nvSpPr>
          <p:cNvPr id="71" name="矩形 70"/>
          <p:cNvSpPr/>
          <p:nvPr/>
        </p:nvSpPr>
        <p:spPr>
          <a:xfrm>
            <a:off x="9002572" y="2038220"/>
            <a:ext cx="1211152" cy="1386205"/>
          </a:xfrm>
          <a:prstGeom prst="rect">
            <a:avLst/>
          </a:prstGeom>
        </p:spPr>
        <p:txBody>
          <a:bodyPr wrap="square">
            <a:spAutoFit/>
          </a:bodyPr>
          <a:lstStyle/>
          <a:p>
            <a:pPr algn="ctr"/>
            <a:r>
              <a:rPr lang="zh-CN" altLang="en-US" sz="1400" dirty="0">
                <a:solidFill>
                  <a:srgbClr val="163A5A"/>
                </a:solidFill>
                <a:ea typeface="微软雅黑" panose="020B0503020204020204" charset="-122"/>
              </a:rPr>
              <a:t>您的内容打在这里，或者通过复制您的文本后，在此框中选择</a:t>
            </a:r>
          </a:p>
        </p:txBody>
      </p:sp>
      <p:sp>
        <p:nvSpPr>
          <p:cNvPr id="51" name="椭圆 34"/>
          <p:cNvSpPr/>
          <p:nvPr/>
        </p:nvSpPr>
        <p:spPr>
          <a:xfrm>
            <a:off x="3637194" y="3414057"/>
            <a:ext cx="765771" cy="984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52" name="椭圆 34"/>
          <p:cNvSpPr/>
          <p:nvPr/>
        </p:nvSpPr>
        <p:spPr>
          <a:xfrm>
            <a:off x="6437642" y="3491268"/>
            <a:ext cx="765771" cy="984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sp>
        <p:nvSpPr>
          <p:cNvPr id="57" name="椭圆 34"/>
          <p:cNvSpPr/>
          <p:nvPr/>
        </p:nvSpPr>
        <p:spPr>
          <a:xfrm>
            <a:off x="9225263" y="3550009"/>
            <a:ext cx="765771" cy="984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nvGrpSpPr>
          <p:cNvPr id="58" name="组合 57"/>
          <p:cNvGrpSpPr/>
          <p:nvPr/>
        </p:nvGrpSpPr>
        <p:grpSpPr>
          <a:xfrm rot="10800000">
            <a:off x="5070502" y="3649340"/>
            <a:ext cx="845261" cy="1098191"/>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grpSp>
        <p:nvGrpSpPr>
          <p:cNvPr id="62" name="组合 61"/>
          <p:cNvGrpSpPr/>
          <p:nvPr/>
        </p:nvGrpSpPr>
        <p:grpSpPr>
          <a:xfrm rot="10800000">
            <a:off x="7790798" y="3680037"/>
            <a:ext cx="845261" cy="1098191"/>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grpSp>
        <p:nvGrpSpPr>
          <p:cNvPr id="73" name="组合 72"/>
          <p:cNvGrpSpPr/>
          <p:nvPr/>
        </p:nvGrpSpPr>
        <p:grpSpPr>
          <a:xfrm rot="10800000">
            <a:off x="10559939" y="3501848"/>
            <a:ext cx="845261" cy="1098191"/>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sp>
        <p:nvSpPr>
          <p:cNvPr id="76" name="TextBox 75"/>
          <p:cNvSpPr txBox="1"/>
          <p:nvPr/>
        </p:nvSpPr>
        <p:spPr>
          <a:xfrm>
            <a:off x="3639327" y="3801685"/>
            <a:ext cx="641985" cy="483235"/>
          </a:xfrm>
          <a:prstGeom prst="rect">
            <a:avLst/>
          </a:prstGeom>
          <a:noFill/>
        </p:spPr>
        <p:txBody>
          <a:bodyPr wrap="none" rtlCol="0">
            <a:spAutoFit/>
          </a:bodyPr>
          <a:lstStyle/>
          <a:p>
            <a:r>
              <a:rPr lang="en-US" altLang="zh-CN" sz="2400" dirty="0">
                <a:solidFill>
                  <a:schemeClr val="bg1"/>
                </a:solidFill>
                <a:ea typeface="微软雅黑" panose="020B0503020204020204" charset="-122"/>
              </a:rPr>
              <a:t>7</a:t>
            </a:r>
            <a:r>
              <a:rPr lang="zh-CN" altLang="en-US" sz="2400" dirty="0" smtClean="0">
                <a:solidFill>
                  <a:schemeClr val="bg1"/>
                </a:solidFill>
                <a:ea typeface="微软雅黑" panose="020B0503020204020204" charset="-122"/>
              </a:rPr>
              <a:t>月</a:t>
            </a:r>
            <a:endParaRPr lang="zh-CN" altLang="en-US" sz="2400" dirty="0">
              <a:solidFill>
                <a:schemeClr val="bg1"/>
              </a:solidFill>
              <a:ea typeface="微软雅黑" panose="020B0503020204020204" charset="-122"/>
            </a:endParaRPr>
          </a:p>
        </p:txBody>
      </p:sp>
      <p:sp>
        <p:nvSpPr>
          <p:cNvPr id="77" name="TextBox 76"/>
          <p:cNvSpPr txBox="1"/>
          <p:nvPr/>
        </p:nvSpPr>
        <p:spPr>
          <a:xfrm>
            <a:off x="5138120" y="3834300"/>
            <a:ext cx="641985" cy="483235"/>
          </a:xfrm>
          <a:prstGeom prst="rect">
            <a:avLst/>
          </a:prstGeom>
          <a:noFill/>
        </p:spPr>
        <p:txBody>
          <a:bodyPr wrap="none" rtlCol="0">
            <a:spAutoFit/>
          </a:bodyPr>
          <a:lstStyle/>
          <a:p>
            <a:r>
              <a:rPr lang="en-US" altLang="zh-CN" sz="2400" dirty="0" smtClean="0">
                <a:solidFill>
                  <a:srgbClr val="163A5A"/>
                </a:solidFill>
                <a:ea typeface="微软雅黑" panose="020B0503020204020204" charset="-122"/>
              </a:rPr>
              <a:t>8</a:t>
            </a:r>
            <a:r>
              <a:rPr lang="zh-CN" altLang="en-US" sz="2400" dirty="0" smtClean="0">
                <a:solidFill>
                  <a:srgbClr val="163A5A"/>
                </a:solidFill>
                <a:ea typeface="微软雅黑" panose="020B0503020204020204" charset="-122"/>
              </a:rPr>
              <a:t>月</a:t>
            </a:r>
            <a:endParaRPr lang="zh-CN" altLang="en-US" sz="2400" dirty="0">
              <a:solidFill>
                <a:srgbClr val="163A5A"/>
              </a:solidFill>
              <a:ea typeface="微软雅黑" panose="020B0503020204020204" charset="-122"/>
            </a:endParaRPr>
          </a:p>
        </p:txBody>
      </p:sp>
      <p:sp>
        <p:nvSpPr>
          <p:cNvPr id="78" name="TextBox 77"/>
          <p:cNvSpPr txBox="1"/>
          <p:nvPr/>
        </p:nvSpPr>
        <p:spPr>
          <a:xfrm>
            <a:off x="6465515" y="3801685"/>
            <a:ext cx="641985" cy="483235"/>
          </a:xfrm>
          <a:prstGeom prst="rect">
            <a:avLst/>
          </a:prstGeom>
          <a:noFill/>
        </p:spPr>
        <p:txBody>
          <a:bodyPr wrap="none" rtlCol="0">
            <a:spAutoFit/>
          </a:bodyPr>
          <a:lstStyle/>
          <a:p>
            <a:r>
              <a:rPr lang="en-US" altLang="zh-CN" sz="2400" dirty="0">
                <a:solidFill>
                  <a:schemeClr val="bg1"/>
                </a:solidFill>
                <a:ea typeface="微软雅黑" panose="020B0503020204020204" charset="-122"/>
              </a:rPr>
              <a:t>8</a:t>
            </a:r>
            <a:r>
              <a:rPr lang="zh-CN" altLang="en-US" sz="2400" dirty="0" smtClean="0">
                <a:solidFill>
                  <a:schemeClr val="bg1"/>
                </a:solidFill>
                <a:ea typeface="微软雅黑" panose="020B0503020204020204" charset="-122"/>
              </a:rPr>
              <a:t>月</a:t>
            </a:r>
            <a:endParaRPr lang="zh-CN" altLang="en-US" sz="2400" dirty="0">
              <a:solidFill>
                <a:schemeClr val="bg1"/>
              </a:solidFill>
              <a:ea typeface="微软雅黑" panose="020B0503020204020204" charset="-122"/>
            </a:endParaRPr>
          </a:p>
        </p:txBody>
      </p:sp>
      <p:sp>
        <p:nvSpPr>
          <p:cNvPr id="79" name="TextBox 78"/>
          <p:cNvSpPr txBox="1"/>
          <p:nvPr/>
        </p:nvSpPr>
        <p:spPr>
          <a:xfrm>
            <a:off x="7809247" y="3821340"/>
            <a:ext cx="641985" cy="483235"/>
          </a:xfrm>
          <a:prstGeom prst="rect">
            <a:avLst/>
          </a:prstGeom>
          <a:noFill/>
        </p:spPr>
        <p:txBody>
          <a:bodyPr wrap="none" rtlCol="0">
            <a:spAutoFit/>
          </a:bodyPr>
          <a:lstStyle/>
          <a:p>
            <a:r>
              <a:rPr lang="en-US" altLang="zh-CN" sz="2400" dirty="0">
                <a:solidFill>
                  <a:srgbClr val="163A5A"/>
                </a:solidFill>
                <a:ea typeface="微软雅黑" panose="020B0503020204020204" charset="-122"/>
              </a:rPr>
              <a:t>9</a:t>
            </a:r>
            <a:r>
              <a:rPr lang="zh-CN" altLang="en-US" sz="2400" dirty="0" smtClean="0">
                <a:solidFill>
                  <a:srgbClr val="163A5A"/>
                </a:solidFill>
                <a:ea typeface="微软雅黑" panose="020B0503020204020204" charset="-122"/>
              </a:rPr>
              <a:t>月</a:t>
            </a:r>
            <a:endParaRPr lang="zh-CN" altLang="en-US" sz="2400" dirty="0">
              <a:solidFill>
                <a:srgbClr val="163A5A"/>
              </a:solidFill>
              <a:ea typeface="微软雅黑" panose="020B0503020204020204" charset="-122"/>
            </a:endParaRPr>
          </a:p>
        </p:txBody>
      </p:sp>
      <p:sp>
        <p:nvSpPr>
          <p:cNvPr id="80" name="TextBox 79"/>
          <p:cNvSpPr txBox="1"/>
          <p:nvPr/>
        </p:nvSpPr>
        <p:spPr>
          <a:xfrm>
            <a:off x="9253136" y="3878185"/>
            <a:ext cx="796290" cy="483235"/>
          </a:xfrm>
          <a:prstGeom prst="rect">
            <a:avLst/>
          </a:prstGeom>
          <a:noFill/>
        </p:spPr>
        <p:txBody>
          <a:bodyPr wrap="none" rtlCol="0">
            <a:spAutoFit/>
          </a:bodyPr>
          <a:lstStyle/>
          <a:p>
            <a:r>
              <a:rPr lang="en-US" altLang="zh-CN" sz="2400" dirty="0" smtClean="0">
                <a:solidFill>
                  <a:schemeClr val="bg1"/>
                </a:solidFill>
                <a:ea typeface="微软雅黑" panose="020B0503020204020204" charset="-122"/>
              </a:rPr>
              <a:t>10</a:t>
            </a:r>
            <a:r>
              <a:rPr lang="zh-CN" altLang="en-US" sz="2400" dirty="0" smtClean="0">
                <a:solidFill>
                  <a:schemeClr val="bg1"/>
                </a:solidFill>
                <a:ea typeface="微软雅黑" panose="020B0503020204020204" charset="-122"/>
              </a:rPr>
              <a:t>月</a:t>
            </a:r>
            <a:endParaRPr lang="zh-CN" altLang="en-US" sz="2400" dirty="0">
              <a:solidFill>
                <a:schemeClr val="bg1"/>
              </a:solidFill>
              <a:ea typeface="微软雅黑" panose="020B0503020204020204" charset="-122"/>
            </a:endParaRPr>
          </a:p>
        </p:txBody>
      </p:sp>
      <p:sp>
        <p:nvSpPr>
          <p:cNvPr id="83" name="TextBox 82"/>
          <p:cNvSpPr txBox="1"/>
          <p:nvPr/>
        </p:nvSpPr>
        <p:spPr>
          <a:xfrm>
            <a:off x="10576758" y="3689679"/>
            <a:ext cx="796290" cy="483235"/>
          </a:xfrm>
          <a:prstGeom prst="rect">
            <a:avLst/>
          </a:prstGeom>
          <a:noFill/>
        </p:spPr>
        <p:txBody>
          <a:bodyPr wrap="none" rtlCol="0">
            <a:spAutoFit/>
          </a:bodyPr>
          <a:lstStyle/>
          <a:p>
            <a:r>
              <a:rPr lang="en-US" altLang="zh-CN" sz="2400" dirty="0" smtClean="0">
                <a:solidFill>
                  <a:srgbClr val="163A5A"/>
                </a:solidFill>
                <a:ea typeface="微软雅黑" panose="020B0503020204020204" charset="-122"/>
              </a:rPr>
              <a:t>11</a:t>
            </a:r>
            <a:r>
              <a:rPr lang="zh-CN" altLang="en-US" sz="2400" dirty="0" smtClean="0">
                <a:solidFill>
                  <a:srgbClr val="163A5A"/>
                </a:solidFill>
                <a:ea typeface="微软雅黑" panose="020B0503020204020204" charset="-122"/>
              </a:rPr>
              <a:t>月</a:t>
            </a:r>
            <a:endParaRPr lang="zh-CN" altLang="en-US" sz="2400" dirty="0">
              <a:solidFill>
                <a:srgbClr val="163A5A"/>
              </a:solidFill>
              <a:ea typeface="微软雅黑" panose="020B0503020204020204" charset="-122"/>
            </a:endParaRPr>
          </a:p>
        </p:txBody>
      </p:sp>
      <p:grpSp>
        <p:nvGrpSpPr>
          <p:cNvPr id="48" name="组合 47"/>
          <p:cNvGrpSpPr/>
          <p:nvPr/>
        </p:nvGrpSpPr>
        <p:grpSpPr>
          <a:xfrm rot="10800000">
            <a:off x="2283467" y="3588109"/>
            <a:ext cx="845261" cy="1098191"/>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a typeface="微软雅黑" panose="020B0503020204020204" charset="-122"/>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charset="-122"/>
              </a:endParaRPr>
            </a:p>
          </p:txBody>
        </p:sp>
      </p:grpSp>
      <p:sp>
        <p:nvSpPr>
          <p:cNvPr id="11" name="TextBox 10"/>
          <p:cNvSpPr txBox="1"/>
          <p:nvPr/>
        </p:nvSpPr>
        <p:spPr>
          <a:xfrm>
            <a:off x="2373275" y="3766155"/>
            <a:ext cx="641985" cy="483235"/>
          </a:xfrm>
          <a:prstGeom prst="rect">
            <a:avLst/>
          </a:prstGeom>
          <a:noFill/>
        </p:spPr>
        <p:txBody>
          <a:bodyPr wrap="none" rtlCol="0">
            <a:spAutoFit/>
          </a:bodyPr>
          <a:lstStyle/>
          <a:p>
            <a:r>
              <a:rPr lang="en-US" altLang="zh-CN" sz="2400" dirty="0" smtClean="0">
                <a:solidFill>
                  <a:srgbClr val="163A5A"/>
                </a:solidFill>
                <a:ea typeface="微软雅黑" panose="020B0503020204020204" charset="-122"/>
              </a:rPr>
              <a:t>6</a:t>
            </a:r>
            <a:r>
              <a:rPr lang="zh-CN" altLang="en-US" sz="2400" dirty="0" smtClean="0">
                <a:solidFill>
                  <a:srgbClr val="163A5A"/>
                </a:solidFill>
                <a:ea typeface="微软雅黑" panose="020B0503020204020204" charset="-122"/>
              </a:rPr>
              <a:t>月</a:t>
            </a:r>
            <a:endParaRPr lang="zh-CN" altLang="en-US" sz="2400" dirty="0">
              <a:solidFill>
                <a:srgbClr val="163A5A"/>
              </a:solidFill>
              <a:ea typeface="微软雅黑" panose="020B0503020204020204" charset="-122"/>
            </a:endParaRPr>
          </a:p>
        </p:txBody>
      </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bldLvl="0" animBg="1"/>
      <p:bldP spid="9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451985" y="1569340"/>
            <a:ext cx="4529680"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29" name="圆角矩形 28"/>
          <p:cNvSpPr/>
          <p:nvPr/>
        </p:nvSpPr>
        <p:spPr>
          <a:xfrm>
            <a:off x="6399905" y="4048380"/>
            <a:ext cx="4529680"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sp>
        <p:nvSpPr>
          <p:cNvPr id="37" name="圆角矩形 36"/>
          <p:cNvSpPr/>
          <p:nvPr/>
        </p:nvSpPr>
        <p:spPr>
          <a:xfrm>
            <a:off x="1451985" y="4048380"/>
            <a:ext cx="4529680"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pic>
        <p:nvPicPr>
          <p:cNvPr id="4" name="图片 3" descr="C:\Users\Administrator\Desktop\6.jpg6"/>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1622425" y="1731010"/>
            <a:ext cx="1726565" cy="189801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图片 4" descr="C:\Users\Administrator\Desktop\u=181383597,1422678446&amp;fm=23&amp;gp=0.jpgu=181383597,1422678446&amp;fm=23&amp;gp=0"/>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622425" y="4242435"/>
            <a:ext cx="1726565" cy="181546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图片 2" descr="C:\Users\Administrator\Desktop\u=2966458824,1482402108&amp;fm=23&amp;gp=0.jpgu=2966458824,1482402108&amp;fm=23&amp;gp=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602095" y="4243070"/>
            <a:ext cx="1726565" cy="1814830"/>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991525" y="2310275"/>
            <a:ext cx="776100" cy="786207"/>
            <a:chOff x="2375115" y="1905585"/>
            <a:chExt cx="582075"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5" dirty="0">
                  <a:solidFill>
                    <a:srgbClr val="076655"/>
                  </a:solidFill>
                  <a:latin typeface="黑体" panose="02010600030101010101" charset="-122"/>
                  <a:ea typeface="黑体" panose="02010600030101010101" charset="-122"/>
                </a:endParaRPr>
              </a:p>
            </p:txBody>
          </p:sp>
        </p:grpSp>
        <p:sp>
          <p:nvSpPr>
            <p:cNvPr id="18" name="TextBox 17"/>
            <p:cNvSpPr txBox="1"/>
            <p:nvPr/>
          </p:nvSpPr>
          <p:spPr>
            <a:xfrm>
              <a:off x="2375115" y="1905585"/>
              <a:ext cx="549593" cy="560546"/>
            </a:xfrm>
            <a:prstGeom prst="rect">
              <a:avLst/>
            </a:prstGeom>
            <a:noFill/>
          </p:spPr>
          <p:txBody>
            <a:bodyPr wrap="none" rtlCol="0">
              <a:spAutoFit/>
            </a:bodyPr>
            <a:lstStyle/>
            <a:p>
              <a:r>
                <a:rPr lang="en-US" altLang="zh-CN" sz="4265" dirty="0" smtClean="0">
                  <a:solidFill>
                    <a:srgbClr val="076655"/>
                  </a:solidFill>
                  <a:latin typeface="黑体" panose="02010600030101010101" charset="-122"/>
                  <a:ea typeface="黑体" panose="02010600030101010101" charset="-122"/>
                </a:rPr>
                <a:t>01</a:t>
              </a:r>
            </a:p>
          </p:txBody>
        </p:sp>
      </p:grpSp>
      <p:sp>
        <p:nvSpPr>
          <p:cNvPr id="19" name="TextBox 18"/>
          <p:cNvSpPr txBox="1"/>
          <p:nvPr/>
        </p:nvSpPr>
        <p:spPr>
          <a:xfrm>
            <a:off x="3644197" y="1907191"/>
            <a:ext cx="2042160" cy="417195"/>
          </a:xfrm>
          <a:prstGeom prst="rect">
            <a:avLst/>
          </a:prstGeom>
          <a:noFill/>
        </p:spPr>
        <p:txBody>
          <a:bodyPr wrap="none" rtlCol="0">
            <a:spAutoFit/>
          </a:bodyPr>
          <a:lstStyle/>
          <a:p>
            <a:pPr algn="l"/>
            <a:r>
              <a:rPr lang="zh-CN" altLang="en-US" sz="2135" spc="300" dirty="0" smtClean="0">
                <a:latin typeface="黑体" panose="02010600030101010101" charset="-122"/>
                <a:ea typeface="黑体" panose="02010600030101010101" charset="-122"/>
              </a:rPr>
              <a:t>此处添加标题</a:t>
            </a:r>
          </a:p>
        </p:txBody>
      </p:sp>
      <p:sp>
        <p:nvSpPr>
          <p:cNvPr id="20" name="矩形 19"/>
          <p:cNvSpPr/>
          <p:nvPr/>
        </p:nvSpPr>
        <p:spPr>
          <a:xfrm>
            <a:off x="3847152" y="2435951"/>
            <a:ext cx="1789561" cy="746125"/>
          </a:xfrm>
          <a:prstGeom prst="rect">
            <a:avLst/>
          </a:prstGeom>
        </p:spPr>
        <p:txBody>
          <a:bodyPr wrap="square">
            <a:spAutoFit/>
          </a:bodyPr>
          <a:lstStyle/>
          <a:p>
            <a:pPr algn="ctr"/>
            <a:r>
              <a:rPr lang="zh-CN" altLang="en-US" sz="1400" dirty="0">
                <a:solidFill>
                  <a:schemeClr val="tx1"/>
                </a:solidFill>
                <a:latin typeface="黑体" panose="02010600030101010101" charset="-122"/>
                <a:ea typeface="黑体" panose="02010600030101010101" charset="-122"/>
              </a:rPr>
              <a:t>您的内容打在这里，或者通过复制您的文本后，在此框中选择</a:t>
            </a:r>
          </a:p>
        </p:txBody>
      </p:sp>
      <p:sp>
        <p:nvSpPr>
          <p:cNvPr id="21" name="圆角矩形 20"/>
          <p:cNvSpPr/>
          <p:nvPr/>
        </p:nvSpPr>
        <p:spPr>
          <a:xfrm>
            <a:off x="6399905" y="1569340"/>
            <a:ext cx="4529680"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黑体" panose="02010600030101010101" charset="-122"/>
              <a:ea typeface="黑体" panose="02010600030101010101" charset="-122"/>
            </a:endParaRPr>
          </a:p>
        </p:txBody>
      </p:sp>
      <p:pic>
        <p:nvPicPr>
          <p:cNvPr id="22" name="图片 21" descr="C:\Users\Administrator\Desktop\u=3928911689,1173812383&amp;fm=23&amp;gp=0.jpgu=3928911689,1173812383&amp;fm=23&amp;gp=0"/>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6602095" y="1730375"/>
            <a:ext cx="1726565" cy="1898650"/>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7939445" y="2310275"/>
            <a:ext cx="776100" cy="786207"/>
            <a:chOff x="6086055" y="1905585"/>
            <a:chExt cx="582075"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5" dirty="0">
                  <a:solidFill>
                    <a:srgbClr val="076655"/>
                  </a:solidFill>
                  <a:latin typeface="黑体" panose="02010600030101010101" charset="-122"/>
                  <a:ea typeface="黑体" panose="02010600030101010101" charset="-122"/>
                </a:endParaRPr>
              </a:p>
            </p:txBody>
          </p:sp>
        </p:grpSp>
        <p:sp>
          <p:nvSpPr>
            <p:cNvPr id="26" name="TextBox 25"/>
            <p:cNvSpPr txBox="1"/>
            <p:nvPr/>
          </p:nvSpPr>
          <p:spPr>
            <a:xfrm>
              <a:off x="6086055" y="1905585"/>
              <a:ext cx="549593" cy="560546"/>
            </a:xfrm>
            <a:prstGeom prst="rect">
              <a:avLst/>
            </a:prstGeom>
            <a:noFill/>
          </p:spPr>
          <p:txBody>
            <a:bodyPr wrap="none" rtlCol="0">
              <a:spAutoFit/>
            </a:bodyPr>
            <a:lstStyle/>
            <a:p>
              <a:r>
                <a:rPr lang="en-US" altLang="zh-CN" sz="4265" dirty="0" smtClean="0">
                  <a:solidFill>
                    <a:srgbClr val="076655"/>
                  </a:solidFill>
                  <a:latin typeface="黑体" panose="02010600030101010101" charset="-122"/>
                  <a:ea typeface="黑体" panose="02010600030101010101" charset="-122"/>
                </a:rPr>
                <a:t>02</a:t>
              </a:r>
            </a:p>
          </p:txBody>
        </p:sp>
      </p:grpSp>
      <p:sp>
        <p:nvSpPr>
          <p:cNvPr id="27" name="TextBox 26"/>
          <p:cNvSpPr txBox="1"/>
          <p:nvPr/>
        </p:nvSpPr>
        <p:spPr>
          <a:xfrm>
            <a:off x="8592117" y="1907191"/>
            <a:ext cx="2042160" cy="417195"/>
          </a:xfrm>
          <a:prstGeom prst="rect">
            <a:avLst/>
          </a:prstGeom>
          <a:noFill/>
        </p:spPr>
        <p:txBody>
          <a:bodyPr wrap="none" rtlCol="0">
            <a:spAutoFit/>
          </a:bodyPr>
          <a:lstStyle/>
          <a:p>
            <a:pPr algn="l"/>
            <a:r>
              <a:rPr lang="zh-CN" altLang="en-US" sz="2135" spc="300" dirty="0" smtClean="0">
                <a:latin typeface="黑体" panose="02010600030101010101" charset="-122"/>
                <a:ea typeface="黑体" panose="02010600030101010101" charset="-122"/>
                <a:sym typeface="+mn-ea"/>
              </a:rPr>
              <a:t>此处添加标题</a:t>
            </a:r>
            <a:endParaRPr lang="zh-CN" altLang="en-US" sz="2135" spc="300" dirty="0" smtClean="0">
              <a:latin typeface="黑体" panose="02010600030101010101" charset="-122"/>
              <a:ea typeface="黑体" panose="02010600030101010101" charset="-122"/>
            </a:endParaRPr>
          </a:p>
        </p:txBody>
      </p:sp>
      <p:sp>
        <p:nvSpPr>
          <p:cNvPr id="28" name="矩形 27"/>
          <p:cNvSpPr/>
          <p:nvPr/>
        </p:nvSpPr>
        <p:spPr>
          <a:xfrm>
            <a:off x="8795072" y="2435951"/>
            <a:ext cx="1789561" cy="746125"/>
          </a:xfrm>
          <a:prstGeom prst="rect">
            <a:avLst/>
          </a:prstGeom>
        </p:spPr>
        <p:txBody>
          <a:bodyPr wrap="square">
            <a:spAutoFit/>
          </a:bodyPr>
          <a:lstStyle/>
          <a:p>
            <a:pPr algn="ctr"/>
            <a:r>
              <a:rPr lang="zh-CN" altLang="en-US" sz="1400" dirty="0">
                <a:solidFill>
                  <a:schemeClr val="tx1"/>
                </a:solidFill>
                <a:latin typeface="黑体" panose="02010600030101010101" charset="-122"/>
                <a:ea typeface="黑体" panose="02010600030101010101" charset="-122"/>
              </a:rPr>
              <a:t>您的内容打在这里，或者通过复制您的文本后，在此框中选择</a:t>
            </a:r>
          </a:p>
        </p:txBody>
      </p:sp>
      <p:grpSp>
        <p:nvGrpSpPr>
          <p:cNvPr id="54" name="组合 53"/>
          <p:cNvGrpSpPr/>
          <p:nvPr/>
        </p:nvGrpSpPr>
        <p:grpSpPr>
          <a:xfrm>
            <a:off x="7939445" y="4789315"/>
            <a:ext cx="776100" cy="786207"/>
            <a:chOff x="6086055" y="3764865"/>
            <a:chExt cx="582075"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5" dirty="0">
                  <a:solidFill>
                    <a:srgbClr val="076655"/>
                  </a:solidFill>
                  <a:latin typeface="黑体" panose="02010600030101010101" charset="-122"/>
                  <a:ea typeface="黑体" panose="02010600030101010101" charset="-122"/>
                </a:endParaRPr>
              </a:p>
            </p:txBody>
          </p:sp>
        </p:grpSp>
        <p:sp>
          <p:nvSpPr>
            <p:cNvPr id="34" name="TextBox 33"/>
            <p:cNvSpPr txBox="1"/>
            <p:nvPr/>
          </p:nvSpPr>
          <p:spPr>
            <a:xfrm>
              <a:off x="6086055" y="3764865"/>
              <a:ext cx="549593" cy="560546"/>
            </a:xfrm>
            <a:prstGeom prst="rect">
              <a:avLst/>
            </a:prstGeom>
            <a:noFill/>
          </p:spPr>
          <p:txBody>
            <a:bodyPr wrap="none" rtlCol="0">
              <a:spAutoFit/>
            </a:bodyPr>
            <a:lstStyle/>
            <a:p>
              <a:r>
                <a:rPr lang="en-US" altLang="zh-CN" sz="4265" dirty="0" smtClean="0">
                  <a:solidFill>
                    <a:srgbClr val="076655"/>
                  </a:solidFill>
                  <a:latin typeface="黑体" panose="02010600030101010101" charset="-122"/>
                  <a:ea typeface="黑体" panose="02010600030101010101" charset="-122"/>
                </a:rPr>
                <a:t>04</a:t>
              </a:r>
            </a:p>
          </p:txBody>
        </p:sp>
      </p:grpSp>
      <p:sp>
        <p:nvSpPr>
          <p:cNvPr id="35" name="TextBox 34"/>
          <p:cNvSpPr txBox="1"/>
          <p:nvPr/>
        </p:nvSpPr>
        <p:spPr>
          <a:xfrm>
            <a:off x="8592117" y="4386231"/>
            <a:ext cx="2042160" cy="417195"/>
          </a:xfrm>
          <a:prstGeom prst="rect">
            <a:avLst/>
          </a:prstGeom>
          <a:noFill/>
        </p:spPr>
        <p:txBody>
          <a:bodyPr wrap="none" rtlCol="0">
            <a:spAutoFit/>
          </a:bodyPr>
          <a:lstStyle/>
          <a:p>
            <a:pPr algn="l"/>
            <a:r>
              <a:rPr lang="zh-CN" altLang="en-US" sz="2135" spc="300" dirty="0" smtClean="0">
                <a:latin typeface="黑体" panose="02010600030101010101" charset="-122"/>
                <a:ea typeface="黑体" panose="02010600030101010101" charset="-122"/>
                <a:sym typeface="+mn-ea"/>
              </a:rPr>
              <a:t>此处添加标题</a:t>
            </a:r>
            <a:endParaRPr lang="zh-CN" altLang="en-US" sz="2135" spc="300" dirty="0" smtClean="0">
              <a:latin typeface="黑体" panose="02010600030101010101" charset="-122"/>
              <a:ea typeface="黑体" panose="02010600030101010101" charset="-122"/>
            </a:endParaRPr>
          </a:p>
        </p:txBody>
      </p:sp>
      <p:sp>
        <p:nvSpPr>
          <p:cNvPr id="36" name="矩形 35"/>
          <p:cNvSpPr/>
          <p:nvPr/>
        </p:nvSpPr>
        <p:spPr>
          <a:xfrm>
            <a:off x="8795072" y="4914991"/>
            <a:ext cx="1789561" cy="746125"/>
          </a:xfrm>
          <a:prstGeom prst="rect">
            <a:avLst/>
          </a:prstGeom>
        </p:spPr>
        <p:txBody>
          <a:bodyPr wrap="square">
            <a:spAutoFit/>
          </a:bodyPr>
          <a:lstStyle/>
          <a:p>
            <a:pPr algn="ctr"/>
            <a:r>
              <a:rPr lang="zh-CN" altLang="en-US" sz="1400" dirty="0">
                <a:solidFill>
                  <a:schemeClr val="tx1"/>
                </a:solidFill>
                <a:latin typeface="黑体" panose="02010600030101010101" charset="-122"/>
                <a:ea typeface="黑体" panose="02010600030101010101" charset="-122"/>
              </a:rPr>
              <a:t>您的内容打在这里，或者通过复制您的文本后，在此框中选择</a:t>
            </a:r>
          </a:p>
        </p:txBody>
      </p:sp>
      <p:grpSp>
        <p:nvGrpSpPr>
          <p:cNvPr id="53" name="组合 52"/>
          <p:cNvGrpSpPr/>
          <p:nvPr/>
        </p:nvGrpSpPr>
        <p:grpSpPr>
          <a:xfrm>
            <a:off x="2991525" y="4789315"/>
            <a:ext cx="776100" cy="786207"/>
            <a:chOff x="2375115" y="3764865"/>
            <a:chExt cx="582075"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076655"/>
                  </a:solidFill>
                  <a:latin typeface="黑体" panose="02010600030101010101" charset="-122"/>
                  <a:ea typeface="黑体" panose="02010600030101010101"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5" dirty="0">
                  <a:solidFill>
                    <a:srgbClr val="076655"/>
                  </a:solidFill>
                  <a:latin typeface="黑体" panose="02010600030101010101" charset="-122"/>
                  <a:ea typeface="黑体" panose="02010600030101010101" charset="-122"/>
                </a:endParaRPr>
              </a:p>
            </p:txBody>
          </p:sp>
        </p:grpSp>
        <p:sp>
          <p:nvSpPr>
            <p:cNvPr id="42" name="TextBox 41"/>
            <p:cNvSpPr txBox="1"/>
            <p:nvPr/>
          </p:nvSpPr>
          <p:spPr>
            <a:xfrm>
              <a:off x="2375115" y="3764865"/>
              <a:ext cx="549593" cy="560546"/>
            </a:xfrm>
            <a:prstGeom prst="rect">
              <a:avLst/>
            </a:prstGeom>
            <a:noFill/>
          </p:spPr>
          <p:txBody>
            <a:bodyPr wrap="none" rtlCol="0">
              <a:spAutoFit/>
            </a:bodyPr>
            <a:lstStyle/>
            <a:p>
              <a:r>
                <a:rPr lang="en-US" altLang="zh-CN" sz="4265" dirty="0" smtClean="0">
                  <a:solidFill>
                    <a:srgbClr val="076655"/>
                  </a:solidFill>
                  <a:latin typeface="黑体" panose="02010600030101010101" charset="-122"/>
                  <a:ea typeface="黑体" panose="02010600030101010101" charset="-122"/>
                </a:rPr>
                <a:t>03</a:t>
              </a:r>
            </a:p>
          </p:txBody>
        </p:sp>
      </p:grpSp>
      <p:sp>
        <p:nvSpPr>
          <p:cNvPr id="43" name="TextBox 42"/>
          <p:cNvSpPr txBox="1"/>
          <p:nvPr/>
        </p:nvSpPr>
        <p:spPr>
          <a:xfrm>
            <a:off x="3644197" y="4386231"/>
            <a:ext cx="2042160" cy="417195"/>
          </a:xfrm>
          <a:prstGeom prst="rect">
            <a:avLst/>
          </a:prstGeom>
          <a:noFill/>
        </p:spPr>
        <p:txBody>
          <a:bodyPr wrap="none" rtlCol="0">
            <a:spAutoFit/>
          </a:bodyPr>
          <a:lstStyle/>
          <a:p>
            <a:pPr algn="l"/>
            <a:r>
              <a:rPr lang="zh-CN" altLang="en-US" sz="2135" spc="300" dirty="0" smtClean="0">
                <a:latin typeface="黑体" panose="02010600030101010101" charset="-122"/>
                <a:ea typeface="黑体" panose="02010600030101010101" charset="-122"/>
                <a:sym typeface="+mn-ea"/>
              </a:rPr>
              <a:t>此处添加标题</a:t>
            </a:r>
            <a:endParaRPr lang="zh-CN" altLang="en-US" sz="2135" spc="300" dirty="0" smtClean="0">
              <a:latin typeface="黑体" panose="02010600030101010101" charset="-122"/>
              <a:ea typeface="黑体" panose="02010600030101010101" charset="-122"/>
            </a:endParaRPr>
          </a:p>
        </p:txBody>
      </p:sp>
      <p:sp>
        <p:nvSpPr>
          <p:cNvPr id="44" name="矩形 43"/>
          <p:cNvSpPr/>
          <p:nvPr/>
        </p:nvSpPr>
        <p:spPr>
          <a:xfrm>
            <a:off x="3847152" y="4914991"/>
            <a:ext cx="1789561" cy="731520"/>
          </a:xfrm>
          <a:prstGeom prst="rect">
            <a:avLst/>
          </a:prstGeom>
        </p:spPr>
        <p:txBody>
          <a:bodyPr wrap="square">
            <a:spAutoFit/>
          </a:bodyPr>
          <a:lstStyle/>
          <a:p>
            <a:pPr algn="ctr"/>
            <a:r>
              <a:rPr lang="zh-CN" altLang="en-US" sz="1400" dirty="0">
                <a:solidFill>
                  <a:schemeClr val="tx1"/>
                </a:solidFill>
                <a:latin typeface="黑体" panose="02010600030101010101" charset="-122"/>
                <a:ea typeface="黑体" panose="02010600030101010101" charset="-122"/>
              </a:rPr>
              <a:t>您的内容打在这里，或者通过复制您的文本后，在此框中选择</a:t>
            </a:r>
          </a:p>
        </p:txBody>
      </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right)">
                                      <p:cBhvr>
                                        <p:cTn id="13" dur="500"/>
                                        <p:tgtEl>
                                          <p:spTgt spid="29"/>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500"/>
                                        <p:tgtEl>
                                          <p:spTgt spid="21"/>
                                        </p:tgtEl>
                                      </p:cBhvr>
                                    </p:animEffect>
                                  </p:childTnLst>
                                </p:cTn>
                              </p:par>
                              <p:par>
                                <p:cTn id="17" presetID="47"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ppt_x"/>
                                          </p:val>
                                        </p:tav>
                                        <p:tav tm="100000">
                                          <p:val>
                                            <p:strVal val="#ppt_x"/>
                                          </p:val>
                                        </p:tav>
                                      </p:tavLst>
                                    </p:anim>
                                    <p:anim calcmode="lin" valueType="num">
                                      <p:cBhvr additive="base">
                                        <p:cTn id="27" dur="500" fill="hold"/>
                                        <p:tgtEl>
                                          <p:spTgt spid="5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additive="base">
                                        <p:cTn id="30" dur="500" fill="hold"/>
                                        <p:tgtEl>
                                          <p:spTgt spid="54"/>
                                        </p:tgtEl>
                                        <p:attrNameLst>
                                          <p:attrName>ppt_x</p:attrName>
                                        </p:attrNameLst>
                                      </p:cBhvr>
                                      <p:tavLst>
                                        <p:tav tm="0">
                                          <p:val>
                                            <p:strVal val="#ppt_x"/>
                                          </p:val>
                                        </p:tav>
                                        <p:tav tm="100000">
                                          <p:val>
                                            <p:strVal val="#ppt_x"/>
                                          </p:val>
                                        </p:tav>
                                      </p:tavLst>
                                    </p:anim>
                                    <p:anim calcmode="lin" valueType="num">
                                      <p:cBhvr additive="base">
                                        <p:cTn id="31" dur="500" fill="hold"/>
                                        <p:tgtEl>
                                          <p:spTgt spid="54"/>
                                        </p:tgtEl>
                                        <p:attrNameLst>
                                          <p:attrName>ppt_y</p:attrName>
                                        </p:attrNameLst>
                                      </p:cBhvr>
                                      <p:tavLst>
                                        <p:tav tm="0">
                                          <p:val>
                                            <p:strVal val="1+#ppt_h/2"/>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fill="hold"/>
                                        <p:tgtEl>
                                          <p:spTgt spid="52"/>
                                        </p:tgtEl>
                                        <p:attrNameLst>
                                          <p:attrName>ppt_x</p:attrName>
                                        </p:attrNameLst>
                                      </p:cBhvr>
                                      <p:tavLst>
                                        <p:tav tm="0">
                                          <p:val>
                                            <p:strVal val="1+#ppt_w/2"/>
                                          </p:val>
                                        </p:tav>
                                        <p:tav tm="100000">
                                          <p:val>
                                            <p:strVal val="#ppt_x"/>
                                          </p:val>
                                        </p:tav>
                                      </p:tavLst>
                                    </p:anim>
                                    <p:anim calcmode="lin" valueType="num">
                                      <p:cBhvr additive="base">
                                        <p:cTn id="35" dur="500" fill="hold"/>
                                        <p:tgtEl>
                                          <p:spTgt spid="52"/>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fill="hold"/>
                                        <p:tgtEl>
                                          <p:spTgt spid="51"/>
                                        </p:tgtEl>
                                        <p:attrNameLst>
                                          <p:attrName>ppt_x</p:attrName>
                                        </p:attrNameLst>
                                      </p:cBhvr>
                                      <p:tavLst>
                                        <p:tav tm="0">
                                          <p:val>
                                            <p:strVal val="0-#ppt_w/2"/>
                                          </p:val>
                                        </p:tav>
                                        <p:tav tm="100000">
                                          <p:val>
                                            <p:strVal val="#ppt_x"/>
                                          </p:val>
                                        </p:tav>
                                      </p:tavLst>
                                    </p:anim>
                                    <p:anim calcmode="lin" valueType="num">
                                      <p:cBhvr additive="base">
                                        <p:cTn id="39" dur="500" fill="hold"/>
                                        <p:tgtEl>
                                          <p:spTgt spid="51"/>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1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right)">
                                      <p:cBhvr>
                                        <p:cTn id="44" dur="500"/>
                                        <p:tgtEl>
                                          <p:spTgt spid="19"/>
                                        </p:tgtEl>
                                      </p:cBhvr>
                                    </p:animEffect>
                                  </p:childTnLst>
                                </p:cTn>
                              </p:par>
                              <p:par>
                                <p:cTn id="45" presetID="2" presetClass="entr" presetSubtype="4" fill="hold" grpId="0" nodeType="withEffect">
                                  <p:stCondLst>
                                    <p:cond delay="30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12" presetClass="entr" presetSubtype="8"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p:tgtEl>
                                          <p:spTgt spid="27"/>
                                        </p:tgtEl>
                                        <p:attrNameLst>
                                          <p:attrName>ppt_x</p:attrName>
                                        </p:attrNameLst>
                                      </p:cBhvr>
                                      <p:tavLst>
                                        <p:tav tm="0">
                                          <p:val>
                                            <p:strVal val="#ppt_x-#ppt_w*1.125000"/>
                                          </p:val>
                                        </p:tav>
                                        <p:tav tm="100000">
                                          <p:val>
                                            <p:strVal val="#ppt_x"/>
                                          </p:val>
                                        </p:tav>
                                      </p:tavLst>
                                    </p:anim>
                                    <p:animEffect transition="in" filter="wipe(right)">
                                      <p:cBhvr>
                                        <p:cTn id="52" dur="500"/>
                                        <p:tgtEl>
                                          <p:spTgt spid="27"/>
                                        </p:tgtEl>
                                      </p:cBhvr>
                                    </p:animEffect>
                                  </p:childTnLst>
                                </p:cTn>
                              </p:par>
                              <p:par>
                                <p:cTn id="53" presetID="2" presetClass="entr" presetSubtype="4" fill="hold" grpId="0" nodeType="withEffect">
                                  <p:stCondLst>
                                    <p:cond delay="4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p:tgtEl>
                                          <p:spTgt spid="35"/>
                                        </p:tgtEl>
                                        <p:attrNameLst>
                                          <p:attrName>ppt_x</p:attrName>
                                        </p:attrNameLst>
                                      </p:cBhvr>
                                      <p:tavLst>
                                        <p:tav tm="0">
                                          <p:val>
                                            <p:strVal val="#ppt_x-#ppt_w*1.125000"/>
                                          </p:val>
                                        </p:tav>
                                        <p:tav tm="100000">
                                          <p:val>
                                            <p:strVal val="#ppt_x"/>
                                          </p:val>
                                        </p:tav>
                                      </p:tavLst>
                                    </p:anim>
                                    <p:animEffect transition="in" filter="wipe(right)">
                                      <p:cBhvr>
                                        <p:cTn id="60" dur="500"/>
                                        <p:tgtEl>
                                          <p:spTgt spid="35"/>
                                        </p:tgtEl>
                                      </p:cBhvr>
                                    </p:animEffect>
                                  </p:childTnLst>
                                </p:cTn>
                              </p:par>
                              <p:par>
                                <p:cTn id="61" presetID="2" presetClass="entr" presetSubtype="4" fill="hold" grpId="0" nodeType="withEffect">
                                  <p:stCondLst>
                                    <p:cond delay="4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12" presetClass="entr" presetSubtype="8"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p:tgtEl>
                                          <p:spTgt spid="43"/>
                                        </p:tgtEl>
                                        <p:attrNameLst>
                                          <p:attrName>ppt_x</p:attrName>
                                        </p:attrNameLst>
                                      </p:cBhvr>
                                      <p:tavLst>
                                        <p:tav tm="0">
                                          <p:val>
                                            <p:strVal val="#ppt_x-#ppt_w*1.125000"/>
                                          </p:val>
                                        </p:tav>
                                        <p:tav tm="100000">
                                          <p:val>
                                            <p:strVal val="#ppt_x"/>
                                          </p:val>
                                        </p:tav>
                                      </p:tavLst>
                                    </p:anim>
                                    <p:animEffect transition="in" filter="wipe(right)">
                                      <p:cBhvr>
                                        <p:cTn id="68" dur="500"/>
                                        <p:tgtEl>
                                          <p:spTgt spid="43"/>
                                        </p:tgtEl>
                                      </p:cBhvr>
                                    </p:animEffect>
                                  </p:childTnLst>
                                </p:cTn>
                              </p:par>
                              <p:par>
                                <p:cTn id="69" presetID="2" presetClass="entr" presetSubtype="4" fill="hold" grpId="0" nodeType="withEffect">
                                  <p:stCondLst>
                                    <p:cond delay="40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500" fill="hold"/>
                                        <p:tgtEl>
                                          <p:spTgt spid="44"/>
                                        </p:tgtEl>
                                        <p:attrNameLst>
                                          <p:attrName>ppt_x</p:attrName>
                                        </p:attrNameLst>
                                      </p:cBhvr>
                                      <p:tavLst>
                                        <p:tav tm="0">
                                          <p:val>
                                            <p:strVal val="#ppt_x"/>
                                          </p:val>
                                        </p:tav>
                                        <p:tav tm="100000">
                                          <p:val>
                                            <p:strVal val="#ppt_x"/>
                                          </p:val>
                                        </p:tav>
                                      </p:tavLst>
                                    </p:anim>
                                    <p:anim calcmode="lin" valueType="num">
                                      <p:cBhvr additive="base">
                                        <p:cTn id="72" dur="500" fill="hold"/>
                                        <p:tgtEl>
                                          <p:spTgt spid="44"/>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2" presetClass="entr" presetSubtype="8" fill="hold" nodeType="after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wipe(left)">
                                      <p:cBhvr>
                                        <p:cTn id="76" dur="300"/>
                                        <p:tgtEl>
                                          <p:spTgt spid="7"/>
                                        </p:tgtEl>
                                      </p:cBhvr>
                                    </p:animEffect>
                                  </p:childTnLst>
                                </p:cTn>
                              </p:par>
                            </p:childTnLst>
                          </p:cTn>
                        </p:par>
                        <p:par>
                          <p:cTn id="77" fill="hold">
                            <p:stCondLst>
                              <p:cond delay="1500"/>
                            </p:stCondLst>
                            <p:childTnLst>
                              <p:par>
                                <p:cTn id="78" presetID="22" presetClass="entr" presetSubtype="4" fill="hold" grpId="0" nodeType="afterEffect">
                                  <p:stCondLst>
                                    <p:cond delay="0"/>
                                  </p:stCondLst>
                                  <p:childTnLst>
                                    <p:set>
                                      <p:cBhvr>
                                        <p:cTn id="79" dur="1" fill="hold">
                                          <p:stCondLst>
                                            <p:cond delay="0"/>
                                          </p:stCondLst>
                                        </p:cTn>
                                        <p:tgtEl>
                                          <p:spTgt spid="103"/>
                                        </p:tgtEl>
                                        <p:attrNameLst>
                                          <p:attrName>style.visibility</p:attrName>
                                        </p:attrNameLst>
                                      </p:cBhvr>
                                      <p:to>
                                        <p:strVal val="visible"/>
                                      </p:to>
                                    </p:set>
                                    <p:animEffect transition="in" filter="wipe(down)">
                                      <p:cBhvr>
                                        <p:cTn id="80" dur="300"/>
                                        <p:tgtEl>
                                          <p:spTgt spid="103"/>
                                        </p:tgtEl>
                                      </p:cBhvr>
                                    </p:animEffect>
                                  </p:childTnLst>
                                </p:cTn>
                              </p:par>
                            </p:childTnLst>
                          </p:cTn>
                        </p:par>
                        <p:par>
                          <p:cTn id="81" fill="hold">
                            <p:stCondLst>
                              <p:cond delay="2000"/>
                            </p:stCondLst>
                            <p:childTnLst>
                              <p:par>
                                <p:cTn id="82" presetID="12" presetClass="entr" presetSubtype="8" fill="hold" grpId="0" nodeType="afterEffect">
                                  <p:stCondLst>
                                    <p:cond delay="0"/>
                                  </p:stCondLst>
                                  <p:childTnLst>
                                    <p:set>
                                      <p:cBhvr>
                                        <p:cTn id="83" dur="1" fill="hold">
                                          <p:stCondLst>
                                            <p:cond delay="0"/>
                                          </p:stCondLst>
                                        </p:cTn>
                                        <p:tgtEl>
                                          <p:spTgt spid="94"/>
                                        </p:tgtEl>
                                        <p:attrNameLst>
                                          <p:attrName>style.visibility</p:attrName>
                                        </p:attrNameLst>
                                      </p:cBhvr>
                                      <p:to>
                                        <p:strVal val="visible"/>
                                      </p:to>
                                    </p:set>
                                    <p:anim calcmode="lin" valueType="num">
                                      <p:cBhvr additive="base">
                                        <p:cTn id="84" dur="500"/>
                                        <p:tgtEl>
                                          <p:spTgt spid="94"/>
                                        </p:tgtEl>
                                        <p:attrNameLst>
                                          <p:attrName>ppt_x</p:attrName>
                                        </p:attrNameLst>
                                      </p:cBhvr>
                                      <p:tavLst>
                                        <p:tav tm="0">
                                          <p:val>
                                            <p:strVal val="#ppt_x-#ppt_w*1.125000"/>
                                          </p:val>
                                        </p:tav>
                                        <p:tav tm="100000">
                                          <p:val>
                                            <p:strVal val="#ppt_x"/>
                                          </p:val>
                                        </p:tav>
                                      </p:tavLst>
                                    </p:anim>
                                    <p:animEffect transition="in" filter="wipe(right)">
                                      <p:cBhvr>
                                        <p:cTn id="85" dur="500"/>
                                        <p:tgtEl>
                                          <p:spTgt spid="94"/>
                                        </p:tgtEl>
                                      </p:cBhvr>
                                    </p:animEffect>
                                  </p:childTnLst>
                                </p:cTn>
                              </p:par>
                              <p:par>
                                <p:cTn id="86" presetID="47" presetClass="entr" presetSubtype="0" fill="hold" nodeType="withEffect">
                                  <p:stCondLst>
                                    <p:cond delay="0"/>
                                  </p:stCondLst>
                                  <p:childTnLst>
                                    <p:set>
                                      <p:cBhvr>
                                        <p:cTn id="87" dur="1" fill="hold">
                                          <p:stCondLst>
                                            <p:cond delay="0"/>
                                          </p:stCondLst>
                                        </p:cTn>
                                        <p:tgtEl>
                                          <p:spTgt spid="3"/>
                                        </p:tgtEl>
                                        <p:attrNameLst>
                                          <p:attrName>style.visibility</p:attrName>
                                        </p:attrNameLst>
                                      </p:cBhvr>
                                      <p:to>
                                        <p:strVal val="visible"/>
                                      </p:to>
                                    </p:set>
                                    <p:animEffect transition="in" filter="fade">
                                      <p:cBhvr>
                                        <p:cTn id="88" dur="1000"/>
                                        <p:tgtEl>
                                          <p:spTgt spid="3"/>
                                        </p:tgtEl>
                                      </p:cBhvr>
                                    </p:animEffect>
                                    <p:anim calcmode="lin" valueType="num">
                                      <p:cBhvr>
                                        <p:cTn id="89" dur="1000" fill="hold"/>
                                        <p:tgtEl>
                                          <p:spTgt spid="3"/>
                                        </p:tgtEl>
                                        <p:attrNameLst>
                                          <p:attrName>ppt_x</p:attrName>
                                        </p:attrNameLst>
                                      </p:cBhvr>
                                      <p:tavLst>
                                        <p:tav tm="0">
                                          <p:val>
                                            <p:strVal val="#ppt_x"/>
                                          </p:val>
                                        </p:tav>
                                        <p:tav tm="100000">
                                          <p:val>
                                            <p:strVal val="#ppt_x"/>
                                          </p:val>
                                        </p:tav>
                                      </p:tavLst>
                                    </p:anim>
                                    <p:anim calcmode="lin" valueType="num">
                                      <p:cBhvr>
                                        <p:cTn id="90" dur="1000" fill="hold"/>
                                        <p:tgtEl>
                                          <p:spTgt spid="3"/>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fade">
                                      <p:cBhvr>
                                        <p:cTn id="93" dur="1000"/>
                                        <p:tgtEl>
                                          <p:spTgt spid="4"/>
                                        </p:tgtEl>
                                      </p:cBhvr>
                                    </p:animEffect>
                                    <p:anim calcmode="lin" valueType="num">
                                      <p:cBhvr>
                                        <p:cTn id="94" dur="1000" fill="hold"/>
                                        <p:tgtEl>
                                          <p:spTgt spid="4"/>
                                        </p:tgtEl>
                                        <p:attrNameLst>
                                          <p:attrName>ppt_x</p:attrName>
                                        </p:attrNameLst>
                                      </p:cBhvr>
                                      <p:tavLst>
                                        <p:tav tm="0">
                                          <p:val>
                                            <p:strVal val="#ppt_x"/>
                                          </p:val>
                                        </p:tav>
                                        <p:tav tm="100000">
                                          <p:val>
                                            <p:strVal val="#ppt_x"/>
                                          </p:val>
                                        </p:tav>
                                      </p:tavLst>
                                    </p:anim>
                                    <p:anim calcmode="lin" valueType="num">
                                      <p:cBhvr>
                                        <p:cTn id="95" dur="1000" fill="hold"/>
                                        <p:tgtEl>
                                          <p:spTgt spid="4"/>
                                        </p:tgtEl>
                                        <p:attrNameLst>
                                          <p:attrName>ppt_y</p:attrName>
                                        </p:attrNameLst>
                                      </p:cBhvr>
                                      <p:tavLst>
                                        <p:tav tm="0">
                                          <p:val>
                                            <p:strVal val="#ppt_y-.1"/>
                                          </p:val>
                                        </p:tav>
                                        <p:tav tm="100000">
                                          <p:val>
                                            <p:strVal val="#ppt_y"/>
                                          </p:val>
                                        </p:tav>
                                      </p:tavLst>
                                    </p:anim>
                                  </p:childTnLst>
                                </p:cTn>
                              </p:par>
                              <p:par>
                                <p:cTn id="96" presetID="47" presetClass="entr" presetSubtype="0" fill="hold" nodeType="with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fade">
                                      <p:cBhvr>
                                        <p:cTn id="98" dur="1000"/>
                                        <p:tgtEl>
                                          <p:spTgt spid="5"/>
                                        </p:tgtEl>
                                      </p:cBhvr>
                                    </p:animEffect>
                                    <p:anim calcmode="lin" valueType="num">
                                      <p:cBhvr>
                                        <p:cTn id="99" dur="1000" fill="hold"/>
                                        <p:tgtEl>
                                          <p:spTgt spid="5"/>
                                        </p:tgtEl>
                                        <p:attrNameLst>
                                          <p:attrName>ppt_x</p:attrName>
                                        </p:attrNameLst>
                                      </p:cBhvr>
                                      <p:tavLst>
                                        <p:tav tm="0">
                                          <p:val>
                                            <p:strVal val="#ppt_x"/>
                                          </p:val>
                                        </p:tav>
                                        <p:tav tm="100000">
                                          <p:val>
                                            <p:strVal val="#ppt_x"/>
                                          </p:val>
                                        </p:tav>
                                      </p:tavLst>
                                    </p:anim>
                                    <p:anim calcmode="lin" valueType="num">
                                      <p:cBhvr>
                                        <p:cTn id="10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9" grpId="0" bldLvl="0" animBg="1"/>
      <p:bldP spid="37" grpId="0" bldLvl="0" animBg="1"/>
      <p:bldP spid="19" grpId="0"/>
      <p:bldP spid="20" grpId="0"/>
      <p:bldP spid="21" grpId="0" bldLvl="0" animBg="1"/>
      <p:bldP spid="27" grpId="0"/>
      <p:bldP spid="28" grpId="0"/>
      <p:bldP spid="35" grpId="0"/>
      <p:bldP spid="36" grpId="0"/>
      <p:bldP spid="43" grpId="0"/>
      <p:bldP spid="44" grpId="0"/>
      <p:bldP spid="103" grpId="0" bldLvl="0" animBg="1"/>
      <p:bldP spid="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861820" y="1562260"/>
            <a:ext cx="4090987" cy="4092575"/>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p:spPr>
        <p:txBody>
          <a:bodyPr lIns="91430" tIns="45716" rIns="91430" bIns="45716" anchor="ctr"/>
          <a:lstStyle/>
          <a:p>
            <a:endParaRPr lang="zh-CN" altLang="en-US" sz="2400" dirty="0">
              <a:latin typeface="黑体" panose="02010600030101010101" charset="-122"/>
              <a:ea typeface="黑体" panose="02010600030101010101" charset="-122"/>
            </a:endParaRPr>
          </a:p>
        </p:txBody>
      </p:sp>
      <p:sp>
        <p:nvSpPr>
          <p:cNvPr id="10" name="直接连接符 52"/>
          <p:cNvSpPr>
            <a:spLocks noChangeShapeType="1"/>
          </p:cNvSpPr>
          <p:nvPr/>
        </p:nvSpPr>
        <p:spPr bwMode="auto">
          <a:xfrm>
            <a:off x="4201126" y="1883227"/>
            <a:ext cx="1439892"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sp>
        <p:nvSpPr>
          <p:cNvPr id="16" name="直接连接符 58"/>
          <p:cNvSpPr>
            <a:spLocks noChangeShapeType="1"/>
          </p:cNvSpPr>
          <p:nvPr/>
        </p:nvSpPr>
        <p:spPr bwMode="auto">
          <a:xfrm>
            <a:off x="4207476" y="5353209"/>
            <a:ext cx="1440467"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cxnSp>
        <p:nvCxnSpPr>
          <p:cNvPr id="20" name="直接连接符 62"/>
          <p:cNvCxnSpPr>
            <a:cxnSpLocks noChangeShapeType="1"/>
          </p:cNvCxnSpPr>
          <p:nvPr/>
        </p:nvCxnSpPr>
        <p:spPr bwMode="auto">
          <a:xfrm>
            <a:off x="5053614" y="2969579"/>
            <a:ext cx="2407980"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5066314" y="4252436"/>
            <a:ext cx="2371976"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sz="2400" dirty="0">
              <a:ea typeface="微软雅黑" panose="020B0503020204020204" charset="-122"/>
            </a:endParaRPr>
          </a:p>
        </p:txBody>
      </p:sp>
      <p:sp>
        <p:nvSpPr>
          <p:cNvPr id="27" name="矩形 71"/>
          <p:cNvSpPr>
            <a:spLocks noChangeArrowheads="1"/>
          </p:cNvSpPr>
          <p:nvPr/>
        </p:nvSpPr>
        <p:spPr bwMode="auto">
          <a:xfrm>
            <a:off x="6642700" y="1278889"/>
            <a:ext cx="2213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000" dirty="0">
                <a:latin typeface="黑体" panose="02010600030101010101" charset="-122"/>
                <a:ea typeface="黑体" panose="02010600030101010101" charset="-122"/>
                <a:sym typeface="方正兰亭黑_GBK" panose="02000000000000000000" pitchFamily="2" charset="-122"/>
              </a:rPr>
              <a:t>单击此处添加标题</a:t>
            </a:r>
          </a:p>
        </p:txBody>
      </p:sp>
      <p:sp>
        <p:nvSpPr>
          <p:cNvPr id="28" name="矩形 47"/>
          <p:cNvSpPr>
            <a:spLocks noChangeArrowheads="1"/>
          </p:cNvSpPr>
          <p:nvPr/>
        </p:nvSpPr>
        <p:spPr bwMode="auto">
          <a:xfrm>
            <a:off x="6645875" y="1647191"/>
            <a:ext cx="3041651" cy="82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在此录入图表的描述说明，在此录入图表的描述说明，在此录入上述图表的描述说明。</a:t>
            </a:r>
          </a:p>
        </p:txBody>
      </p:sp>
      <p:sp>
        <p:nvSpPr>
          <p:cNvPr id="29" name="矩形 73"/>
          <p:cNvSpPr>
            <a:spLocks noChangeArrowheads="1"/>
          </p:cNvSpPr>
          <p:nvPr/>
        </p:nvSpPr>
        <p:spPr bwMode="auto">
          <a:xfrm>
            <a:off x="6642700" y="4828540"/>
            <a:ext cx="2213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000" dirty="0">
                <a:latin typeface="黑体" panose="02010600030101010101" charset="-122"/>
                <a:ea typeface="黑体" panose="02010600030101010101" charset="-122"/>
                <a:sym typeface="方正兰亭黑_GBK" panose="02000000000000000000" pitchFamily="2" charset="-122"/>
              </a:rPr>
              <a:t>单击此处添加标题</a:t>
            </a:r>
          </a:p>
        </p:txBody>
      </p:sp>
      <p:sp>
        <p:nvSpPr>
          <p:cNvPr id="30" name="矩形 47"/>
          <p:cNvSpPr>
            <a:spLocks noChangeArrowheads="1"/>
          </p:cNvSpPr>
          <p:nvPr/>
        </p:nvSpPr>
        <p:spPr bwMode="auto">
          <a:xfrm>
            <a:off x="6645875" y="5196841"/>
            <a:ext cx="3041651" cy="82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在此录入图表的描述说明，在此录入上述图表的描述说明，在此录入上述图表的描述说明。</a:t>
            </a:r>
          </a:p>
        </p:txBody>
      </p:sp>
      <p:sp>
        <p:nvSpPr>
          <p:cNvPr id="31" name="矩形 75"/>
          <p:cNvSpPr>
            <a:spLocks noChangeArrowheads="1"/>
          </p:cNvSpPr>
          <p:nvPr/>
        </p:nvSpPr>
        <p:spPr bwMode="auto">
          <a:xfrm>
            <a:off x="8477851" y="2380615"/>
            <a:ext cx="2213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000">
                <a:latin typeface="黑体" panose="02010600030101010101" charset="-122"/>
                <a:ea typeface="黑体" panose="02010600030101010101" charset="-122"/>
                <a:sym typeface="方正兰亭黑_GBK" panose="02000000000000000000" pitchFamily="2" charset="-122"/>
              </a:rPr>
              <a:t>单击此处添加标题</a:t>
            </a:r>
          </a:p>
        </p:txBody>
      </p:sp>
      <p:sp>
        <p:nvSpPr>
          <p:cNvPr id="32" name="矩形 47"/>
          <p:cNvSpPr>
            <a:spLocks noChangeArrowheads="1"/>
          </p:cNvSpPr>
          <p:nvPr/>
        </p:nvSpPr>
        <p:spPr bwMode="auto">
          <a:xfrm>
            <a:off x="8481026" y="2747328"/>
            <a:ext cx="2549525"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在此录入图表的描述说明，在此录入图表的描述说明。</a:t>
            </a:r>
          </a:p>
        </p:txBody>
      </p:sp>
      <p:sp>
        <p:nvSpPr>
          <p:cNvPr id="33" name="矩形 77"/>
          <p:cNvSpPr>
            <a:spLocks noChangeArrowheads="1"/>
          </p:cNvSpPr>
          <p:nvPr/>
        </p:nvSpPr>
        <p:spPr bwMode="auto">
          <a:xfrm>
            <a:off x="8477851" y="3685540"/>
            <a:ext cx="2213610" cy="394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000">
                <a:latin typeface="黑体" panose="02010600030101010101" charset="-122"/>
                <a:ea typeface="黑体" panose="02010600030101010101" charset="-122"/>
                <a:sym typeface="方正兰亭黑_GBK" panose="02000000000000000000" pitchFamily="2" charset="-122"/>
              </a:rPr>
              <a:t>单击此处添加标题</a:t>
            </a:r>
          </a:p>
        </p:txBody>
      </p:sp>
      <p:sp>
        <p:nvSpPr>
          <p:cNvPr id="34" name="矩形 47"/>
          <p:cNvSpPr>
            <a:spLocks noChangeArrowheads="1"/>
          </p:cNvSpPr>
          <p:nvPr/>
        </p:nvSpPr>
        <p:spPr bwMode="auto">
          <a:xfrm>
            <a:off x="8481026" y="4052253"/>
            <a:ext cx="2549525" cy="58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6" rIns="91430" bIns="4571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1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在此录入图表的描述说明，在此录入图表的描述说明。</a:t>
            </a:r>
          </a:p>
        </p:txBody>
      </p:sp>
      <p:grpSp>
        <p:nvGrpSpPr>
          <p:cNvPr id="42" name="组合 41"/>
          <p:cNvGrpSpPr/>
          <p:nvPr/>
        </p:nvGrpSpPr>
        <p:grpSpPr>
          <a:xfrm>
            <a:off x="1029687" y="1943599"/>
            <a:ext cx="3329896" cy="3329896"/>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00000"/>
                </a:lnSpc>
                <a:spcBef>
                  <a:spcPct val="0"/>
                </a:spcBef>
                <a:buFont typeface="Arial" panose="020B0604020202020204" pitchFamily="34" charset="0"/>
                <a:buNone/>
              </a:pPr>
              <a:endParaRPr lang="zh-CN" altLang="zh-CN" sz="1865">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43" name="椭圆 42"/>
          <p:cNvSpPr/>
          <p:nvPr/>
        </p:nvSpPr>
        <p:spPr>
          <a:xfrm>
            <a:off x="3821740" y="1708519"/>
            <a:ext cx="461331" cy="461331"/>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44" name="椭圆 43"/>
          <p:cNvSpPr/>
          <p:nvPr/>
        </p:nvSpPr>
        <p:spPr>
          <a:xfrm>
            <a:off x="4604983" y="2789449"/>
            <a:ext cx="461331" cy="461331"/>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45" name="椭圆 44"/>
          <p:cNvSpPr/>
          <p:nvPr/>
        </p:nvSpPr>
        <p:spPr>
          <a:xfrm>
            <a:off x="4592283" y="4022739"/>
            <a:ext cx="461331" cy="461331"/>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46" name="椭圆 45"/>
          <p:cNvSpPr/>
          <p:nvPr/>
        </p:nvSpPr>
        <p:spPr>
          <a:xfrm>
            <a:off x="3783134" y="5122543"/>
            <a:ext cx="461331" cy="461331"/>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nvGrpSpPr>
          <p:cNvPr id="61" name="组合 60"/>
          <p:cNvGrpSpPr/>
          <p:nvPr/>
        </p:nvGrpSpPr>
        <p:grpSpPr>
          <a:xfrm>
            <a:off x="5568152" y="1529715"/>
            <a:ext cx="899721" cy="89972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12" name="组合 54"/>
            <p:cNvGrpSpPr/>
            <p:nvPr/>
          </p:nvGrpSpPr>
          <p:grpSpPr bwMode="auto">
            <a:xfrm>
              <a:off x="4291856" y="716083"/>
              <a:ext cx="380564" cy="482404"/>
              <a:chOff x="0" y="-15901"/>
              <a:chExt cx="239649" cy="303901"/>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lIns="162560" tIns="81280" rIns="162560" bIns="81280"/>
              <a:lstStyle/>
              <a:p>
                <a:endParaRPr lang="zh-CN" altLang="en-US" sz="2400" dirty="0">
                  <a:latin typeface="黑体" panose="02010600030101010101" charset="-122"/>
                  <a:ea typeface="黑体" panose="02010600030101010101" charset="-122"/>
                </a:endParaRPr>
              </a:p>
            </p:txBody>
          </p:sp>
          <p:sp>
            <p:nvSpPr>
              <p:cNvPr id="14" name="Freeform 847"/>
              <p:cNvSpPr>
                <a:spLocks noChangeArrowheads="1"/>
              </p:cNvSpPr>
              <p:nvPr/>
            </p:nvSpPr>
            <p:spPr bwMode="auto">
              <a:xfrm>
                <a:off x="97898" y="-15901"/>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grpSp>
        <p:nvGrpSpPr>
          <p:cNvPr id="62" name="组合 61"/>
          <p:cNvGrpSpPr/>
          <p:nvPr/>
        </p:nvGrpSpPr>
        <p:grpSpPr>
          <a:xfrm>
            <a:off x="7353378" y="2570519"/>
            <a:ext cx="899721" cy="89972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63" name="组合 62"/>
          <p:cNvGrpSpPr/>
          <p:nvPr/>
        </p:nvGrpSpPr>
        <p:grpSpPr>
          <a:xfrm>
            <a:off x="7372843" y="3803543"/>
            <a:ext cx="899721" cy="89972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grpSp>
        <p:nvGrpSpPr>
          <p:cNvPr id="64" name="组合 63"/>
          <p:cNvGrpSpPr/>
          <p:nvPr/>
        </p:nvGrpSpPr>
        <p:grpSpPr>
          <a:xfrm>
            <a:off x="5641018" y="4903349"/>
            <a:ext cx="899721" cy="89972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76655"/>
            </a:solidFill>
            <a:ln>
              <a:noFill/>
            </a:ln>
          </p:spPr>
          <p:txBody>
            <a:bodyPr lIns="162560" tIns="81280" rIns="162560" bIns="81280"/>
            <a:lstStyle/>
            <a:p>
              <a:endParaRPr lang="zh-CN" altLang="en-US" sz="2400" dirty="0">
                <a:latin typeface="黑体" panose="02010600030101010101" charset="-122"/>
                <a:ea typeface="黑体" panose="02010600030101010101" charset="-122"/>
              </a:endParaRPr>
            </a:p>
          </p:txBody>
        </p:sp>
      </p:grpSp>
      <p:cxnSp>
        <p:nvCxnSpPr>
          <p:cNvPr id="7" name="直接连接符 6"/>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1)">
                                      <p:cBhvr>
                                        <p:cTn id="7" dur="2000"/>
                                        <p:tgtEl>
                                          <p:spTgt spid="4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par>
                                <p:cTn id="16" presetID="10" presetClass="entr" presetSubtype="0" fill="hold" grpId="0" nodeType="withEffect">
                                  <p:stCondLst>
                                    <p:cond delay="30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par>
                                <p:cTn id="22" presetID="10" presetClass="entr" presetSubtype="0" fill="hold" grpId="0" nodeType="withEffect">
                                  <p:stCondLst>
                                    <p:cond delay="9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30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500"/>
                                        <p:tgtEl>
                                          <p:spTgt spid="61"/>
                                        </p:tgtEl>
                                      </p:cBhvr>
                                    </p:animEffect>
                                  </p:childTnLst>
                                </p:cTn>
                              </p:par>
                              <p:par>
                                <p:cTn id="44" presetID="10" presetClass="entr" presetSubtype="0" fill="hold" nodeType="withEffect">
                                  <p:stCondLst>
                                    <p:cond delay="60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500"/>
                                        <p:tgtEl>
                                          <p:spTgt spid="62"/>
                                        </p:tgtEl>
                                      </p:cBhvr>
                                    </p:animEffect>
                                  </p:childTnLst>
                                </p:cTn>
                              </p:par>
                              <p:par>
                                <p:cTn id="47" presetID="10" presetClass="entr" presetSubtype="0" fill="hold" nodeType="withEffect">
                                  <p:stCondLst>
                                    <p:cond delay="90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500"/>
                                        <p:tgtEl>
                                          <p:spTgt spid="63"/>
                                        </p:tgtEl>
                                      </p:cBhvr>
                                    </p:animEffect>
                                  </p:childTnLst>
                                </p:cTn>
                              </p:par>
                              <p:par>
                                <p:cTn id="50" presetID="10" presetClass="entr" presetSubtype="0" fill="hold" nodeType="withEffect">
                                  <p:stCondLst>
                                    <p:cond delay="1200"/>
                                  </p:stCondLst>
                                  <p:childTnLst>
                                    <p:set>
                                      <p:cBhvr>
                                        <p:cTn id="51" dur="1" fill="hold">
                                          <p:stCondLst>
                                            <p:cond delay="0"/>
                                          </p:stCondLst>
                                        </p:cTn>
                                        <p:tgtEl>
                                          <p:spTgt spid="64"/>
                                        </p:tgtEl>
                                        <p:attrNameLst>
                                          <p:attrName>style.visibility</p:attrName>
                                        </p:attrNameLst>
                                      </p:cBhvr>
                                      <p:to>
                                        <p:strVal val="visible"/>
                                      </p:to>
                                    </p:set>
                                    <p:animEffect transition="in" filter="fade">
                                      <p:cBhvr>
                                        <p:cTn id="52" dur="500"/>
                                        <p:tgtEl>
                                          <p:spTgt spid="64"/>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iterate type="lt">
                                    <p:tmPct val="15000"/>
                                  </p:iterate>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1+#ppt_w/2"/>
                                          </p:val>
                                        </p:tav>
                                        <p:tav tm="100000">
                                          <p:val>
                                            <p:strVal val="#ppt_x"/>
                                          </p:val>
                                        </p:tav>
                                      </p:tavLst>
                                    </p:anim>
                                    <p:anim calcmode="lin" valueType="num">
                                      <p:cBhvr additive="base">
                                        <p:cTn id="58" dur="500" fill="hold"/>
                                        <p:tgtEl>
                                          <p:spTgt spid="2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200"/>
                                  </p:stCondLst>
                                  <p:iterate type="lt">
                                    <p:tmPct val="15000"/>
                                  </p:iterate>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1+#ppt_w/2"/>
                                          </p:val>
                                        </p:tav>
                                        <p:tav tm="100000">
                                          <p:val>
                                            <p:strVal val="#ppt_x"/>
                                          </p:val>
                                        </p:tav>
                                      </p:tavLst>
                                    </p:anim>
                                    <p:anim calcmode="lin" valueType="num">
                                      <p:cBhvr additive="base">
                                        <p:cTn id="62" dur="500" fill="hold"/>
                                        <p:tgtEl>
                                          <p:spTgt spid="33"/>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400"/>
                                  </p:stCondLst>
                                  <p:iterate type="lt">
                                    <p:tmPct val="15000"/>
                                  </p:iterate>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1+#ppt_w/2"/>
                                          </p:val>
                                        </p:tav>
                                        <p:tav tm="100000">
                                          <p:val>
                                            <p:strVal val="#ppt_x"/>
                                          </p:val>
                                        </p:tav>
                                      </p:tavLst>
                                    </p:anim>
                                    <p:anim calcmode="lin" valueType="num">
                                      <p:cBhvr additive="base">
                                        <p:cTn id="66" dur="500" fill="hold"/>
                                        <p:tgtEl>
                                          <p:spTgt spid="31"/>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600"/>
                                  </p:stCondLst>
                                  <p:iterate type="lt">
                                    <p:tmPct val="15000"/>
                                  </p:iterate>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barn(inVertical)">
                                      <p:cBhvr>
                                        <p:cTn id="75" dur="500"/>
                                        <p:tgtEl>
                                          <p:spTgt spid="28"/>
                                        </p:tgtEl>
                                      </p:cBhvr>
                                    </p:animEffect>
                                  </p:childTnLst>
                                </p:cTn>
                              </p:par>
                              <p:par>
                                <p:cTn id="76" presetID="16" presetClass="entr" presetSubtype="21" fill="hold" grpId="0" nodeType="withEffect">
                                  <p:stCondLst>
                                    <p:cond delay="300"/>
                                  </p:stCondLst>
                                  <p:childTnLst>
                                    <p:set>
                                      <p:cBhvr>
                                        <p:cTn id="77" dur="1" fill="hold">
                                          <p:stCondLst>
                                            <p:cond delay="0"/>
                                          </p:stCondLst>
                                        </p:cTn>
                                        <p:tgtEl>
                                          <p:spTgt spid="32"/>
                                        </p:tgtEl>
                                        <p:attrNameLst>
                                          <p:attrName>style.visibility</p:attrName>
                                        </p:attrNameLst>
                                      </p:cBhvr>
                                      <p:to>
                                        <p:strVal val="visible"/>
                                      </p:to>
                                    </p:set>
                                    <p:animEffect transition="in" filter="barn(inVertical)">
                                      <p:cBhvr>
                                        <p:cTn id="78" dur="500"/>
                                        <p:tgtEl>
                                          <p:spTgt spid="32"/>
                                        </p:tgtEl>
                                      </p:cBhvr>
                                    </p:animEffect>
                                  </p:childTnLst>
                                </p:cTn>
                              </p:par>
                              <p:par>
                                <p:cTn id="79" presetID="16" presetClass="entr" presetSubtype="21" fill="hold" grpId="0" nodeType="withEffect">
                                  <p:stCondLst>
                                    <p:cond delay="600"/>
                                  </p:stCondLst>
                                  <p:childTnLst>
                                    <p:set>
                                      <p:cBhvr>
                                        <p:cTn id="80" dur="1" fill="hold">
                                          <p:stCondLst>
                                            <p:cond delay="0"/>
                                          </p:stCondLst>
                                        </p:cTn>
                                        <p:tgtEl>
                                          <p:spTgt spid="34"/>
                                        </p:tgtEl>
                                        <p:attrNameLst>
                                          <p:attrName>style.visibility</p:attrName>
                                        </p:attrNameLst>
                                      </p:cBhvr>
                                      <p:to>
                                        <p:strVal val="visible"/>
                                      </p:to>
                                    </p:set>
                                    <p:animEffect transition="in" filter="barn(inVertical)">
                                      <p:cBhvr>
                                        <p:cTn id="81" dur="500"/>
                                        <p:tgtEl>
                                          <p:spTgt spid="34"/>
                                        </p:tgtEl>
                                      </p:cBhvr>
                                    </p:animEffect>
                                  </p:childTnLst>
                                </p:cTn>
                              </p:par>
                              <p:par>
                                <p:cTn id="82" presetID="16" presetClass="entr" presetSubtype="21" fill="hold" grpId="0" nodeType="withEffect">
                                  <p:stCondLst>
                                    <p:cond delay="900"/>
                                  </p:stCondLst>
                                  <p:childTnLst>
                                    <p:set>
                                      <p:cBhvr>
                                        <p:cTn id="83" dur="1" fill="hold">
                                          <p:stCondLst>
                                            <p:cond delay="0"/>
                                          </p:stCondLst>
                                        </p:cTn>
                                        <p:tgtEl>
                                          <p:spTgt spid="30"/>
                                        </p:tgtEl>
                                        <p:attrNameLst>
                                          <p:attrName>style.visibility</p:attrName>
                                        </p:attrNameLst>
                                      </p:cBhvr>
                                      <p:to>
                                        <p:strVal val="visible"/>
                                      </p:to>
                                    </p:set>
                                    <p:animEffect transition="in" filter="barn(inVertical)">
                                      <p:cBhvr>
                                        <p:cTn id="84" dur="500"/>
                                        <p:tgtEl>
                                          <p:spTgt spid="30"/>
                                        </p:tgtEl>
                                      </p:cBhvr>
                                    </p:animEffect>
                                  </p:childTnLst>
                                </p:cTn>
                              </p:par>
                            </p:childTnLst>
                          </p:cTn>
                        </p:par>
                        <p:par>
                          <p:cTn id="85" fill="hold">
                            <p:stCondLst>
                              <p:cond delay="500"/>
                            </p:stCondLst>
                            <p:childTnLst>
                              <p:par>
                                <p:cTn id="86" presetID="22" presetClass="entr" presetSubtype="8" fill="hold"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left)">
                                      <p:cBhvr>
                                        <p:cTn id="88" dur="300"/>
                                        <p:tgtEl>
                                          <p:spTgt spid="7"/>
                                        </p:tgtEl>
                                      </p:cBhvr>
                                    </p:animEffect>
                                  </p:childTnLst>
                                </p:cTn>
                              </p:par>
                            </p:childTnLst>
                          </p:cTn>
                        </p:par>
                        <p:par>
                          <p:cTn id="89" fill="hold">
                            <p:stCondLst>
                              <p:cond delay="1000"/>
                            </p:stCondLst>
                            <p:childTnLst>
                              <p:par>
                                <p:cTn id="90" presetID="22" presetClass="entr" presetSubtype="4" fill="hold" grpId="0" nodeType="afterEffect">
                                  <p:stCondLst>
                                    <p:cond delay="0"/>
                                  </p:stCondLst>
                                  <p:childTnLst>
                                    <p:set>
                                      <p:cBhvr>
                                        <p:cTn id="91" dur="1" fill="hold">
                                          <p:stCondLst>
                                            <p:cond delay="0"/>
                                          </p:stCondLst>
                                        </p:cTn>
                                        <p:tgtEl>
                                          <p:spTgt spid="103"/>
                                        </p:tgtEl>
                                        <p:attrNameLst>
                                          <p:attrName>style.visibility</p:attrName>
                                        </p:attrNameLst>
                                      </p:cBhvr>
                                      <p:to>
                                        <p:strVal val="visible"/>
                                      </p:to>
                                    </p:set>
                                    <p:animEffect transition="in" filter="wipe(down)">
                                      <p:cBhvr>
                                        <p:cTn id="92" dur="300"/>
                                        <p:tgtEl>
                                          <p:spTgt spid="103"/>
                                        </p:tgtEl>
                                      </p:cBhvr>
                                    </p:animEffect>
                                  </p:childTnLst>
                                </p:cTn>
                              </p:par>
                            </p:childTnLst>
                          </p:cTn>
                        </p:par>
                        <p:par>
                          <p:cTn id="93" fill="hold">
                            <p:stCondLst>
                              <p:cond delay="1500"/>
                            </p:stCondLst>
                            <p:childTnLst>
                              <p:par>
                                <p:cTn id="94" presetID="12" presetClass="entr" presetSubtype="8" fill="hold" grpId="0" nodeType="afterEffect">
                                  <p:stCondLst>
                                    <p:cond delay="0"/>
                                  </p:stCondLst>
                                  <p:childTnLst>
                                    <p:set>
                                      <p:cBhvr>
                                        <p:cTn id="95" dur="1" fill="hold">
                                          <p:stCondLst>
                                            <p:cond delay="0"/>
                                          </p:stCondLst>
                                        </p:cTn>
                                        <p:tgtEl>
                                          <p:spTgt spid="94"/>
                                        </p:tgtEl>
                                        <p:attrNameLst>
                                          <p:attrName>style.visibility</p:attrName>
                                        </p:attrNameLst>
                                      </p:cBhvr>
                                      <p:to>
                                        <p:strVal val="visible"/>
                                      </p:to>
                                    </p:set>
                                    <p:anim calcmode="lin" valueType="num">
                                      <p:cBhvr additive="base">
                                        <p:cTn id="96" dur="500"/>
                                        <p:tgtEl>
                                          <p:spTgt spid="94"/>
                                        </p:tgtEl>
                                        <p:attrNameLst>
                                          <p:attrName>ppt_x</p:attrName>
                                        </p:attrNameLst>
                                      </p:cBhvr>
                                      <p:tavLst>
                                        <p:tav tm="0">
                                          <p:val>
                                            <p:strVal val="#ppt_x-#ppt_w*1.125000"/>
                                          </p:val>
                                        </p:tav>
                                        <p:tav tm="100000">
                                          <p:val>
                                            <p:strVal val="#ppt_x"/>
                                          </p:val>
                                        </p:tav>
                                      </p:tavLst>
                                    </p:anim>
                                    <p:animEffect transition="in" filter="wipe(right)">
                                      <p:cBhvr>
                                        <p:cTn id="9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0" grpId="0" bldLvl="0" animBg="1"/>
      <p:bldP spid="16" grpId="0" bldLvl="0" animBg="1"/>
      <p:bldP spid="24" grpId="0" bldLvl="0" animBg="1"/>
      <p:bldP spid="27" grpId="0"/>
      <p:bldP spid="28" grpId="0"/>
      <p:bldP spid="29" grpId="0"/>
      <p:bldP spid="30" grpId="0"/>
      <p:bldP spid="31" grpId="0"/>
      <p:bldP spid="32" grpId="0"/>
      <p:bldP spid="33" grpId="0"/>
      <p:bldP spid="34" grpId="0"/>
      <p:bldP spid="43" grpId="0" bldLvl="0" animBg="1"/>
      <p:bldP spid="44" grpId="0" bldLvl="0" animBg="1"/>
      <p:bldP spid="45" grpId="0" bldLvl="0" animBg="1"/>
      <p:bldP spid="46" grpId="0" bldLvl="0" animBg="1"/>
      <p:bldP spid="103" grpId="0" bldLvl="0" animBg="1"/>
      <p:bldP spid="9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2127851" y="1873251"/>
            <a:ext cx="3635375" cy="546100"/>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6376000" y="1873251"/>
            <a:ext cx="3770313" cy="546100"/>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6376000" y="5302251"/>
            <a:ext cx="3770313" cy="544513"/>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2127851" y="5302251"/>
            <a:ext cx="3635375" cy="544513"/>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886675" y="4941888"/>
            <a:ext cx="2876551"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grpSp>
        <p:nvGrpSpPr>
          <p:cNvPr id="63" name="组合 62"/>
          <p:cNvGrpSpPr/>
          <p:nvPr/>
        </p:nvGrpSpPr>
        <p:grpSpPr>
          <a:xfrm>
            <a:off x="1490595" y="4230973"/>
            <a:ext cx="1188287" cy="1188287"/>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12" name="组合 9"/>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400" dirty="0">
                  <a:latin typeface="黑体" panose="02010600030101010101" charset="-122"/>
                  <a:ea typeface="黑体" panose="02010600030101010101" charset="-122"/>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400" dirty="0">
                  <a:latin typeface="黑体" panose="02010600030101010101" charset="-122"/>
                  <a:ea typeface="黑体" panose="02010600030101010101" charset="-122"/>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400" dirty="0">
                  <a:latin typeface="黑体" panose="02010600030101010101" charset="-122"/>
                  <a:ea typeface="黑体" panose="02010600030101010101" charset="-122"/>
                </a:endParaRPr>
              </a:p>
            </p:txBody>
          </p:sp>
        </p:grpSp>
      </p:grpSp>
      <p:sp>
        <p:nvSpPr>
          <p:cNvPr id="16" name="文本框 13"/>
          <p:cNvSpPr>
            <a:spLocks noChangeArrowheads="1"/>
          </p:cNvSpPr>
          <p:nvPr/>
        </p:nvSpPr>
        <p:spPr bwMode="auto">
          <a:xfrm>
            <a:off x="6450614" y="4926013"/>
            <a:ext cx="2865437"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19" name="文本框 16"/>
          <p:cNvSpPr>
            <a:spLocks noChangeArrowheads="1"/>
          </p:cNvSpPr>
          <p:nvPr/>
        </p:nvSpPr>
        <p:spPr bwMode="auto">
          <a:xfrm>
            <a:off x="2893026" y="1463675"/>
            <a:ext cx="262128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400" dirty="0" smtClean="0">
                <a:latin typeface="黑体" panose="02010600030101010101" charset="-122"/>
                <a:ea typeface="黑体" panose="02010600030101010101" charset="-122"/>
              </a:rPr>
              <a:t>单击此处添加标题</a:t>
            </a:r>
          </a:p>
        </p:txBody>
      </p:sp>
      <p:sp>
        <p:nvSpPr>
          <p:cNvPr id="20" name="文本框 17"/>
          <p:cNvSpPr>
            <a:spLocks noChangeArrowheads="1"/>
          </p:cNvSpPr>
          <p:nvPr/>
        </p:nvSpPr>
        <p:spPr bwMode="auto">
          <a:xfrm>
            <a:off x="6450614" y="1939925"/>
            <a:ext cx="2865437" cy="1163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465">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a:p>
            <a:pPr eaLnBrk="1" hangingPunct="1">
              <a:lnSpc>
                <a:spcPct val="120000"/>
              </a:lnSpc>
              <a:spcBef>
                <a:spcPct val="0"/>
              </a:spcBef>
              <a:buFont typeface="Arial" panose="020B0604020202020204" pitchFamily="34" charset="0"/>
              <a:buNone/>
            </a:pPr>
            <a:endParaRPr lang="zh-CN" altLang="en-US" sz="1465">
              <a:solidFill>
                <a:schemeClr val="tx1"/>
              </a:solidFill>
              <a:latin typeface="黑体" panose="02010600030101010101" charset="-122"/>
              <a:ea typeface="黑体" panose="02010600030101010101" charset="-122"/>
              <a:sym typeface="方正兰亭黑_GBK" panose="02000000000000000000" pitchFamily="2" charset="-122"/>
            </a:endParaRPr>
          </a:p>
        </p:txBody>
      </p:sp>
      <p:grpSp>
        <p:nvGrpSpPr>
          <p:cNvPr id="65" name="组合 64"/>
          <p:cNvGrpSpPr/>
          <p:nvPr/>
        </p:nvGrpSpPr>
        <p:grpSpPr>
          <a:xfrm>
            <a:off x="9552170" y="4086156"/>
            <a:ext cx="1188287" cy="1188287"/>
            <a:chOff x="7119116" y="2959096"/>
            <a:chExt cx="980337" cy="980337"/>
          </a:xfrm>
        </p:grpSpPr>
        <p:grpSp>
          <p:nvGrpSpPr>
            <p:cNvPr id="49" name="组合 48"/>
            <p:cNvGrpSpPr/>
            <p:nvPr/>
          </p:nvGrpSpPr>
          <p:grpSpPr>
            <a:xfrm>
              <a:off x="7119116" y="295909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76655"/>
            </a:solidFill>
            <a:ln>
              <a:noFill/>
            </a:ln>
          </p:spPr>
          <p:txBody>
            <a:bodyPr/>
            <a:lstStyle/>
            <a:p>
              <a:endParaRPr lang="zh-CN" altLang="en-US" sz="2400" dirty="0">
                <a:latin typeface="黑体" panose="02010600030101010101" charset="-122"/>
                <a:ea typeface="黑体" panose="02010600030101010101" charset="-122"/>
              </a:endParaRPr>
            </a:p>
          </p:txBody>
        </p:sp>
      </p:grpSp>
      <p:grpSp>
        <p:nvGrpSpPr>
          <p:cNvPr id="62" name="组合 61"/>
          <p:cNvGrpSpPr/>
          <p:nvPr/>
        </p:nvGrpSpPr>
        <p:grpSpPr>
          <a:xfrm>
            <a:off x="1519126" y="2390945"/>
            <a:ext cx="1188287" cy="1188287"/>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grpSp>
          <p:nvGrpSpPr>
            <p:cNvPr id="27" name="组合 24"/>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400" dirty="0">
                  <a:latin typeface="黑体" panose="02010600030101010101" charset="-122"/>
                  <a:ea typeface="黑体" panose="02010600030101010101" charset="-122"/>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7665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sz="2400" dirty="0">
                  <a:latin typeface="黑体" panose="02010600030101010101" charset="-122"/>
                  <a:ea typeface="黑体" panose="02010600030101010101" charset="-122"/>
                </a:endParaRPr>
              </a:p>
            </p:txBody>
          </p:sp>
        </p:grpSp>
      </p:grpSp>
      <p:grpSp>
        <p:nvGrpSpPr>
          <p:cNvPr id="64" name="组合 63"/>
          <p:cNvGrpSpPr/>
          <p:nvPr/>
        </p:nvGrpSpPr>
        <p:grpSpPr>
          <a:xfrm>
            <a:off x="9523640" y="2400977"/>
            <a:ext cx="1188287" cy="1188287"/>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黑体" panose="02010600030101010101" charset="-122"/>
                  <a:ea typeface="黑体" panose="02010600030101010101"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76655"/>
            </a:solidFill>
            <a:ln>
              <a:noFill/>
            </a:ln>
          </p:spPr>
          <p:txBody>
            <a:bodyPr/>
            <a:lstStyle/>
            <a:p>
              <a:endParaRPr lang="zh-CN" altLang="en-US" sz="2400" dirty="0">
                <a:latin typeface="黑体" panose="02010600030101010101" charset="-122"/>
                <a:ea typeface="黑体" panose="02010600030101010101" charset="-122"/>
              </a:endParaRPr>
            </a:p>
          </p:txBody>
        </p:sp>
      </p:grpSp>
      <p:sp>
        <p:nvSpPr>
          <p:cNvPr id="33" name="矩形 47"/>
          <p:cNvSpPr>
            <a:spLocks noChangeArrowheads="1"/>
          </p:cNvSpPr>
          <p:nvPr/>
        </p:nvSpPr>
        <p:spPr bwMode="auto">
          <a:xfrm>
            <a:off x="3467700" y="3252788"/>
            <a:ext cx="5257800" cy="114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6" rIns="68573" bIns="34286">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ct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36" name="文本框 44"/>
          <p:cNvSpPr>
            <a:spLocks noChangeArrowheads="1"/>
          </p:cNvSpPr>
          <p:nvPr/>
        </p:nvSpPr>
        <p:spPr bwMode="auto">
          <a:xfrm>
            <a:off x="2880326" y="1943101"/>
            <a:ext cx="2876551"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eaLnBrk="1" hangingPunct="1">
              <a:lnSpc>
                <a:spcPct val="120000"/>
              </a:lnSpc>
              <a:spcBef>
                <a:spcPct val="0"/>
              </a:spcBef>
              <a:buFont typeface="Arial" panose="020B0604020202020204" pitchFamily="34" charset="0"/>
              <a:buNone/>
            </a:pPr>
            <a:r>
              <a:rPr lang="zh-CN" altLang="en-US" sz="1465"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在此录入上述图表的描述说明，在此录入上述图表的描述说明，在此录入上述图表的描述说明。</a:t>
            </a:r>
          </a:p>
        </p:txBody>
      </p:sp>
      <p:sp>
        <p:nvSpPr>
          <p:cNvPr id="59" name="文本框 16"/>
          <p:cNvSpPr>
            <a:spLocks noChangeArrowheads="1"/>
          </p:cNvSpPr>
          <p:nvPr/>
        </p:nvSpPr>
        <p:spPr bwMode="auto">
          <a:xfrm>
            <a:off x="6450057" y="1463675"/>
            <a:ext cx="262128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400" dirty="0" smtClean="0">
                <a:latin typeface="黑体" panose="02010600030101010101" charset="-122"/>
                <a:ea typeface="黑体" panose="02010600030101010101" charset="-122"/>
              </a:rPr>
              <a:t>单击此处添加标题</a:t>
            </a:r>
          </a:p>
        </p:txBody>
      </p:sp>
      <p:sp>
        <p:nvSpPr>
          <p:cNvPr id="60" name="文本框 16"/>
          <p:cNvSpPr>
            <a:spLocks noChangeArrowheads="1"/>
          </p:cNvSpPr>
          <p:nvPr/>
        </p:nvSpPr>
        <p:spPr bwMode="auto">
          <a:xfrm>
            <a:off x="6450057" y="5877879"/>
            <a:ext cx="262128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400" dirty="0" smtClean="0">
                <a:latin typeface="黑体" panose="02010600030101010101" charset="-122"/>
                <a:ea typeface="黑体" panose="02010600030101010101" charset="-122"/>
              </a:rPr>
              <a:t>单击此处添加标题</a:t>
            </a:r>
          </a:p>
        </p:txBody>
      </p:sp>
      <p:sp>
        <p:nvSpPr>
          <p:cNvPr id="61" name="文本框 16"/>
          <p:cNvSpPr>
            <a:spLocks noChangeArrowheads="1"/>
          </p:cNvSpPr>
          <p:nvPr/>
        </p:nvSpPr>
        <p:spPr bwMode="auto">
          <a:xfrm>
            <a:off x="2979782" y="5877879"/>
            <a:ext cx="262128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l" eaLnBrk="1" hangingPunct="1">
              <a:lnSpc>
                <a:spcPct val="100000"/>
              </a:lnSpc>
              <a:spcBef>
                <a:spcPct val="0"/>
              </a:spcBef>
              <a:buFont typeface="Arial" panose="020B0604020202020204" pitchFamily="34" charset="0"/>
              <a:buNone/>
            </a:pPr>
            <a:r>
              <a:rPr lang="zh-CN" altLang="en-US" sz="2400" dirty="0">
                <a:latin typeface="黑体" panose="02010600030101010101" charset="-122"/>
                <a:ea typeface="黑体" panose="02010600030101010101" charset="-122"/>
              </a:rPr>
              <a:t>单击此处添加标题</a:t>
            </a:r>
          </a:p>
        </p:txBody>
      </p:sp>
      <p:cxnSp>
        <p:nvCxnSpPr>
          <p:cNvPr id="2" name="直接连接符 1"/>
          <p:cNvCxnSpPr/>
          <p:nvPr/>
        </p:nvCxnSpPr>
        <p:spPr>
          <a:xfrm>
            <a:off x="6876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852312" y="330543"/>
            <a:ext cx="366369" cy="366369"/>
          </a:xfrm>
          <a:prstGeom prst="ellipse">
            <a:avLst/>
          </a:prstGeom>
          <a:solidFill>
            <a:srgbClr val="07665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黑体" panose="02010600030101010101" charset="-122"/>
              <a:ea typeface="黑体" panose="02010600030101010101" charset="-122"/>
            </a:endParaRPr>
          </a:p>
        </p:txBody>
      </p:sp>
      <p:sp>
        <p:nvSpPr>
          <p:cNvPr id="94" name="TextBox 93"/>
          <p:cNvSpPr txBox="1"/>
          <p:nvPr/>
        </p:nvSpPr>
        <p:spPr>
          <a:xfrm>
            <a:off x="1212543" y="275107"/>
            <a:ext cx="3200400" cy="497840"/>
          </a:xfrm>
          <a:prstGeom prst="rect">
            <a:avLst/>
          </a:prstGeom>
          <a:noFill/>
        </p:spPr>
        <p:txBody>
          <a:bodyPr wrap="none" rtlCol="0">
            <a:spAutoFit/>
          </a:bodyPr>
          <a:lstStyle/>
          <a:p>
            <a:pPr algn="l"/>
            <a:r>
              <a:rPr lang="zh-CN" altLang="en-US" sz="2665" spc="300" dirty="0" smtClean="0">
                <a:latin typeface="黑体" panose="02010600030101010101" charset="-122"/>
                <a:ea typeface="黑体" panose="02010600030101010101"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30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800" fill="hold"/>
                                        <p:tgtEl>
                                          <p:spTgt spid="63"/>
                                        </p:tgtEl>
                                        <p:attrNameLst>
                                          <p:attrName>ppt_x</p:attrName>
                                        </p:attrNameLst>
                                      </p:cBhvr>
                                      <p:tavLst>
                                        <p:tav tm="0">
                                          <p:val>
                                            <p:strVal val="0-#ppt_w/2"/>
                                          </p:val>
                                        </p:tav>
                                        <p:tav tm="100000">
                                          <p:val>
                                            <p:strVal val="#ppt_x"/>
                                          </p:val>
                                        </p:tav>
                                      </p:tavLst>
                                    </p:anim>
                                    <p:anim calcmode="lin" valueType="num">
                                      <p:cBhvr additive="base">
                                        <p:cTn id="8" dur="8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800" fill="hold"/>
                                        <p:tgtEl>
                                          <p:spTgt spid="62"/>
                                        </p:tgtEl>
                                        <p:attrNameLst>
                                          <p:attrName>ppt_x</p:attrName>
                                        </p:attrNameLst>
                                      </p:cBhvr>
                                      <p:tavLst>
                                        <p:tav tm="0">
                                          <p:val>
                                            <p:strVal val="0-#ppt_w/2"/>
                                          </p:val>
                                        </p:tav>
                                        <p:tav tm="100000">
                                          <p:val>
                                            <p:strVal val="#ppt_x"/>
                                          </p:val>
                                        </p:tav>
                                      </p:tavLst>
                                    </p:anim>
                                    <p:anim calcmode="lin" valueType="num">
                                      <p:cBhvr additive="base">
                                        <p:cTn id="12" dur="800" fill="hold"/>
                                        <p:tgtEl>
                                          <p:spTgt spid="6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800" fill="hold"/>
                                        <p:tgtEl>
                                          <p:spTgt spid="65"/>
                                        </p:tgtEl>
                                        <p:attrNameLst>
                                          <p:attrName>ppt_x</p:attrName>
                                        </p:attrNameLst>
                                      </p:cBhvr>
                                      <p:tavLst>
                                        <p:tav tm="0">
                                          <p:val>
                                            <p:strVal val="1+#ppt_w/2"/>
                                          </p:val>
                                        </p:tav>
                                        <p:tav tm="100000">
                                          <p:val>
                                            <p:strVal val="#ppt_x"/>
                                          </p:val>
                                        </p:tav>
                                      </p:tavLst>
                                    </p:anim>
                                    <p:anim calcmode="lin" valueType="num">
                                      <p:cBhvr additive="base">
                                        <p:cTn id="16" dur="8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800" fill="hold"/>
                                        <p:tgtEl>
                                          <p:spTgt spid="64"/>
                                        </p:tgtEl>
                                        <p:attrNameLst>
                                          <p:attrName>ppt_x</p:attrName>
                                        </p:attrNameLst>
                                      </p:cBhvr>
                                      <p:tavLst>
                                        <p:tav tm="0">
                                          <p:val>
                                            <p:strVal val="1+#ppt_w/2"/>
                                          </p:val>
                                        </p:tav>
                                        <p:tav tm="100000">
                                          <p:val>
                                            <p:strVal val="#ppt_x"/>
                                          </p:val>
                                        </p:tav>
                                      </p:tavLst>
                                    </p:anim>
                                    <p:anim calcmode="lin" valueType="num">
                                      <p:cBhvr additive="base">
                                        <p:cTn id="20" dur="8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500"/>
                                        <p:tgtEl>
                                          <p:spTgt spid="4"/>
                                        </p:tgtEl>
                                      </p:cBhvr>
                                    </p:animEffect>
                                  </p:childTnLst>
                                </p:cTn>
                              </p:par>
                              <p:par>
                                <p:cTn id="26" presetID="22" presetClass="entr" presetSubtype="8"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par>
                                <p:cTn id="29" presetID="22" presetClass="entr" presetSubtype="8" fill="hold" nodeType="withEffect">
                                  <p:stCondLst>
                                    <p:cond delay="30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2" fill="hold" nodeType="withEffect">
                                  <p:stCondLst>
                                    <p:cond delay="30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iterate type="lt">
                                    <p:tmPct val="12000"/>
                                  </p:iterate>
                                  <p:childTnLst>
                                    <p:set>
                                      <p:cBhvr>
                                        <p:cTn id="38" dur="1" fill="hold">
                                          <p:stCondLst>
                                            <p:cond delay="0"/>
                                          </p:stCondLst>
                                        </p:cTn>
                                        <p:tgtEl>
                                          <p:spTgt spid="19"/>
                                        </p:tgtEl>
                                        <p:attrNameLst>
                                          <p:attrName>style.visibility</p:attrName>
                                        </p:attrNameLst>
                                      </p:cBhvr>
                                      <p:to>
                                        <p:strVal val="visible"/>
                                      </p:to>
                                    </p:set>
                                    <p:animEffect transition="in" filter="fade">
                                      <p:cBhvr>
                                        <p:cTn id="39" dur="800"/>
                                        <p:tgtEl>
                                          <p:spTgt spid="19"/>
                                        </p:tgtEl>
                                      </p:cBhvr>
                                    </p:animEffect>
                                    <p:anim calcmode="lin" valueType="num">
                                      <p:cBhvr>
                                        <p:cTn id="40" dur="800" fill="hold"/>
                                        <p:tgtEl>
                                          <p:spTgt spid="19"/>
                                        </p:tgtEl>
                                        <p:attrNameLst>
                                          <p:attrName>ppt_x</p:attrName>
                                        </p:attrNameLst>
                                      </p:cBhvr>
                                      <p:tavLst>
                                        <p:tav tm="0">
                                          <p:val>
                                            <p:strVal val="#ppt_x"/>
                                          </p:val>
                                        </p:tav>
                                        <p:tav tm="100000">
                                          <p:val>
                                            <p:strVal val="#ppt_x"/>
                                          </p:val>
                                        </p:tav>
                                      </p:tavLst>
                                    </p:anim>
                                    <p:anim calcmode="lin" valueType="num">
                                      <p:cBhvr>
                                        <p:cTn id="41" dur="800" fill="hold"/>
                                        <p:tgtEl>
                                          <p:spTgt spid="19"/>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iterate type="lt">
                                    <p:tmPct val="12000"/>
                                  </p:iterate>
                                  <p:childTnLst>
                                    <p:set>
                                      <p:cBhvr>
                                        <p:cTn id="43" dur="1" fill="hold">
                                          <p:stCondLst>
                                            <p:cond delay="0"/>
                                          </p:stCondLst>
                                        </p:cTn>
                                        <p:tgtEl>
                                          <p:spTgt spid="59"/>
                                        </p:tgtEl>
                                        <p:attrNameLst>
                                          <p:attrName>style.visibility</p:attrName>
                                        </p:attrNameLst>
                                      </p:cBhvr>
                                      <p:to>
                                        <p:strVal val="visible"/>
                                      </p:to>
                                    </p:set>
                                    <p:animEffect transition="in" filter="fade">
                                      <p:cBhvr>
                                        <p:cTn id="44" dur="800"/>
                                        <p:tgtEl>
                                          <p:spTgt spid="59"/>
                                        </p:tgtEl>
                                      </p:cBhvr>
                                    </p:animEffect>
                                    <p:anim calcmode="lin" valueType="num">
                                      <p:cBhvr>
                                        <p:cTn id="45" dur="800" fill="hold"/>
                                        <p:tgtEl>
                                          <p:spTgt spid="59"/>
                                        </p:tgtEl>
                                        <p:attrNameLst>
                                          <p:attrName>ppt_x</p:attrName>
                                        </p:attrNameLst>
                                      </p:cBhvr>
                                      <p:tavLst>
                                        <p:tav tm="0">
                                          <p:val>
                                            <p:strVal val="#ppt_x"/>
                                          </p:val>
                                        </p:tav>
                                        <p:tav tm="100000">
                                          <p:val>
                                            <p:strVal val="#ppt_x"/>
                                          </p:val>
                                        </p:tav>
                                      </p:tavLst>
                                    </p:anim>
                                    <p:anim calcmode="lin" valueType="num">
                                      <p:cBhvr>
                                        <p:cTn id="46" dur="800" fill="hold"/>
                                        <p:tgtEl>
                                          <p:spTgt spid="5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300"/>
                                  </p:stCondLst>
                                  <p:iterate type="lt">
                                    <p:tmPct val="12000"/>
                                  </p:iterate>
                                  <p:childTnLst>
                                    <p:set>
                                      <p:cBhvr>
                                        <p:cTn id="48" dur="1" fill="hold">
                                          <p:stCondLst>
                                            <p:cond delay="0"/>
                                          </p:stCondLst>
                                        </p:cTn>
                                        <p:tgtEl>
                                          <p:spTgt spid="61"/>
                                        </p:tgtEl>
                                        <p:attrNameLst>
                                          <p:attrName>style.visibility</p:attrName>
                                        </p:attrNameLst>
                                      </p:cBhvr>
                                      <p:to>
                                        <p:strVal val="visible"/>
                                      </p:to>
                                    </p:set>
                                    <p:animEffect transition="in" filter="fade">
                                      <p:cBhvr>
                                        <p:cTn id="49" dur="800"/>
                                        <p:tgtEl>
                                          <p:spTgt spid="61"/>
                                        </p:tgtEl>
                                      </p:cBhvr>
                                    </p:animEffect>
                                    <p:anim calcmode="lin" valueType="num">
                                      <p:cBhvr>
                                        <p:cTn id="50" dur="800" fill="hold"/>
                                        <p:tgtEl>
                                          <p:spTgt spid="61"/>
                                        </p:tgtEl>
                                        <p:attrNameLst>
                                          <p:attrName>ppt_x</p:attrName>
                                        </p:attrNameLst>
                                      </p:cBhvr>
                                      <p:tavLst>
                                        <p:tav tm="0">
                                          <p:val>
                                            <p:strVal val="#ppt_x"/>
                                          </p:val>
                                        </p:tav>
                                        <p:tav tm="100000">
                                          <p:val>
                                            <p:strVal val="#ppt_x"/>
                                          </p:val>
                                        </p:tav>
                                      </p:tavLst>
                                    </p:anim>
                                    <p:anim calcmode="lin" valueType="num">
                                      <p:cBhvr>
                                        <p:cTn id="51" dur="800" fill="hold"/>
                                        <p:tgtEl>
                                          <p:spTgt spid="6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300"/>
                                  </p:stCondLst>
                                  <p:iterate type="lt">
                                    <p:tmPct val="12000"/>
                                  </p:iterate>
                                  <p:childTnLst>
                                    <p:set>
                                      <p:cBhvr>
                                        <p:cTn id="53" dur="1" fill="hold">
                                          <p:stCondLst>
                                            <p:cond delay="0"/>
                                          </p:stCondLst>
                                        </p:cTn>
                                        <p:tgtEl>
                                          <p:spTgt spid="60"/>
                                        </p:tgtEl>
                                        <p:attrNameLst>
                                          <p:attrName>style.visibility</p:attrName>
                                        </p:attrNameLst>
                                      </p:cBhvr>
                                      <p:to>
                                        <p:strVal val="visible"/>
                                      </p:to>
                                    </p:set>
                                    <p:animEffect transition="in" filter="fade">
                                      <p:cBhvr>
                                        <p:cTn id="54" dur="800"/>
                                        <p:tgtEl>
                                          <p:spTgt spid="60"/>
                                        </p:tgtEl>
                                      </p:cBhvr>
                                    </p:animEffect>
                                    <p:anim calcmode="lin" valueType="num">
                                      <p:cBhvr>
                                        <p:cTn id="55" dur="800" fill="hold"/>
                                        <p:tgtEl>
                                          <p:spTgt spid="60"/>
                                        </p:tgtEl>
                                        <p:attrNameLst>
                                          <p:attrName>ppt_x</p:attrName>
                                        </p:attrNameLst>
                                      </p:cBhvr>
                                      <p:tavLst>
                                        <p:tav tm="0">
                                          <p:val>
                                            <p:strVal val="#ppt_x"/>
                                          </p:val>
                                        </p:tav>
                                        <p:tav tm="100000">
                                          <p:val>
                                            <p:strVal val="#ppt_x"/>
                                          </p:val>
                                        </p:tav>
                                      </p:tavLst>
                                    </p:anim>
                                    <p:anim calcmode="lin" valueType="num">
                                      <p:cBhvr>
                                        <p:cTn id="56" dur="8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grpId="0" nodeType="click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barn(inVertical)">
                                      <p:cBhvr>
                                        <p:cTn id="61" dur="500"/>
                                        <p:tgtEl>
                                          <p:spTgt spid="36"/>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barn(inVertical)">
                                      <p:cBhvr>
                                        <p:cTn id="64" dur="500"/>
                                        <p:tgtEl>
                                          <p:spTgt spid="20"/>
                                        </p:tgtEl>
                                      </p:cBhvr>
                                    </p:animEffect>
                                  </p:childTnLst>
                                </p:cTn>
                              </p:par>
                              <p:par>
                                <p:cTn id="65" presetID="16" presetClass="entr" presetSubtype="21" fill="hold" grpId="0" nodeType="withEffect">
                                  <p:stCondLst>
                                    <p:cond delay="300"/>
                                  </p:stCondLst>
                                  <p:childTnLst>
                                    <p:set>
                                      <p:cBhvr>
                                        <p:cTn id="66" dur="1" fill="hold">
                                          <p:stCondLst>
                                            <p:cond delay="0"/>
                                          </p:stCondLst>
                                        </p:cTn>
                                        <p:tgtEl>
                                          <p:spTgt spid="16"/>
                                        </p:tgtEl>
                                        <p:attrNameLst>
                                          <p:attrName>style.visibility</p:attrName>
                                        </p:attrNameLst>
                                      </p:cBhvr>
                                      <p:to>
                                        <p:strVal val="visible"/>
                                      </p:to>
                                    </p:set>
                                    <p:animEffect transition="in" filter="barn(inVertical)">
                                      <p:cBhvr>
                                        <p:cTn id="67" dur="500"/>
                                        <p:tgtEl>
                                          <p:spTgt spid="16"/>
                                        </p:tgtEl>
                                      </p:cBhvr>
                                    </p:animEffect>
                                  </p:childTnLst>
                                </p:cTn>
                              </p:par>
                              <p:par>
                                <p:cTn id="68" presetID="16" presetClass="entr" presetSubtype="21" fill="hold" grpId="0" nodeType="withEffect">
                                  <p:stCondLst>
                                    <p:cond delay="300"/>
                                  </p:stCondLst>
                                  <p:childTnLst>
                                    <p:set>
                                      <p:cBhvr>
                                        <p:cTn id="69" dur="1" fill="hold">
                                          <p:stCondLst>
                                            <p:cond delay="0"/>
                                          </p:stCondLst>
                                        </p:cTn>
                                        <p:tgtEl>
                                          <p:spTgt spid="8"/>
                                        </p:tgtEl>
                                        <p:attrNameLst>
                                          <p:attrName>style.visibility</p:attrName>
                                        </p:attrNameLst>
                                      </p:cBhvr>
                                      <p:to>
                                        <p:strVal val="visible"/>
                                      </p:to>
                                    </p:set>
                                    <p:animEffect transition="in" filter="barn(inVertical)">
                                      <p:cBhvr>
                                        <p:cTn id="70" dur="500"/>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6" presetClass="entr" presetSubtype="32" fill="hold" grpId="0" nodeType="click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circle(out)">
                                      <p:cBhvr>
                                        <p:cTn id="75" dur="2000"/>
                                        <p:tgtEl>
                                          <p:spTgt spid="33"/>
                                        </p:tgtEl>
                                      </p:cBhvr>
                                    </p:animEffect>
                                  </p:childTnLst>
                                </p:cTn>
                              </p:par>
                            </p:childTnLst>
                          </p:cTn>
                        </p:par>
                        <p:par>
                          <p:cTn id="76" fill="hold">
                            <p:stCondLst>
                              <p:cond delay="2000"/>
                            </p:stCondLst>
                            <p:childTnLst>
                              <p:par>
                                <p:cTn id="77" presetID="22" presetClass="entr" presetSubtype="8" fill="hold" nodeType="afterEffect">
                                  <p:stCondLst>
                                    <p:cond delay="0"/>
                                  </p:stCondLst>
                                  <p:childTnLst>
                                    <p:set>
                                      <p:cBhvr>
                                        <p:cTn id="78" dur="1" fill="hold">
                                          <p:stCondLst>
                                            <p:cond delay="0"/>
                                          </p:stCondLst>
                                        </p:cTn>
                                        <p:tgtEl>
                                          <p:spTgt spid="2"/>
                                        </p:tgtEl>
                                        <p:attrNameLst>
                                          <p:attrName>style.visibility</p:attrName>
                                        </p:attrNameLst>
                                      </p:cBhvr>
                                      <p:to>
                                        <p:strVal val="visible"/>
                                      </p:to>
                                    </p:set>
                                    <p:animEffect transition="in" filter="wipe(left)">
                                      <p:cBhvr>
                                        <p:cTn id="79" dur="300"/>
                                        <p:tgtEl>
                                          <p:spTgt spid="2"/>
                                        </p:tgtEl>
                                      </p:cBhvr>
                                    </p:animEffect>
                                  </p:childTnLst>
                                </p:cTn>
                              </p:par>
                            </p:childTnLst>
                          </p:cTn>
                        </p:par>
                        <p:par>
                          <p:cTn id="80" fill="hold">
                            <p:stCondLst>
                              <p:cond delay="2500"/>
                            </p:stCondLst>
                            <p:childTnLst>
                              <p:par>
                                <p:cTn id="81" presetID="22" presetClass="entr" presetSubtype="4" fill="hold" grpId="0" nodeType="afterEffect">
                                  <p:stCondLst>
                                    <p:cond delay="0"/>
                                  </p:stCondLst>
                                  <p:childTnLst>
                                    <p:set>
                                      <p:cBhvr>
                                        <p:cTn id="82" dur="1" fill="hold">
                                          <p:stCondLst>
                                            <p:cond delay="0"/>
                                          </p:stCondLst>
                                        </p:cTn>
                                        <p:tgtEl>
                                          <p:spTgt spid="103"/>
                                        </p:tgtEl>
                                        <p:attrNameLst>
                                          <p:attrName>style.visibility</p:attrName>
                                        </p:attrNameLst>
                                      </p:cBhvr>
                                      <p:to>
                                        <p:strVal val="visible"/>
                                      </p:to>
                                    </p:set>
                                    <p:animEffect transition="in" filter="wipe(down)">
                                      <p:cBhvr>
                                        <p:cTn id="83" dur="300"/>
                                        <p:tgtEl>
                                          <p:spTgt spid="103"/>
                                        </p:tgtEl>
                                      </p:cBhvr>
                                    </p:animEffect>
                                  </p:childTnLst>
                                </p:cTn>
                              </p:par>
                            </p:childTnLst>
                          </p:cTn>
                        </p:par>
                        <p:par>
                          <p:cTn id="84" fill="hold">
                            <p:stCondLst>
                              <p:cond delay="3000"/>
                            </p:stCondLst>
                            <p:childTnLst>
                              <p:par>
                                <p:cTn id="85" presetID="12" presetClass="entr" presetSubtype="8" fill="hold" grpId="0" nodeType="afterEffect">
                                  <p:stCondLst>
                                    <p:cond delay="0"/>
                                  </p:stCondLst>
                                  <p:childTnLst>
                                    <p:set>
                                      <p:cBhvr>
                                        <p:cTn id="86" dur="1" fill="hold">
                                          <p:stCondLst>
                                            <p:cond delay="0"/>
                                          </p:stCondLst>
                                        </p:cTn>
                                        <p:tgtEl>
                                          <p:spTgt spid="94"/>
                                        </p:tgtEl>
                                        <p:attrNameLst>
                                          <p:attrName>style.visibility</p:attrName>
                                        </p:attrNameLst>
                                      </p:cBhvr>
                                      <p:to>
                                        <p:strVal val="visible"/>
                                      </p:to>
                                    </p:set>
                                    <p:anim calcmode="lin" valueType="num">
                                      <p:cBhvr additive="base">
                                        <p:cTn id="87" dur="500"/>
                                        <p:tgtEl>
                                          <p:spTgt spid="94"/>
                                        </p:tgtEl>
                                        <p:attrNameLst>
                                          <p:attrName>ppt_x</p:attrName>
                                        </p:attrNameLst>
                                      </p:cBhvr>
                                      <p:tavLst>
                                        <p:tav tm="0">
                                          <p:val>
                                            <p:strVal val="#ppt_x-#ppt_w*1.125000"/>
                                          </p:val>
                                        </p:tav>
                                        <p:tav tm="100000">
                                          <p:val>
                                            <p:strVal val="#ppt_x"/>
                                          </p:val>
                                        </p:tav>
                                      </p:tavLst>
                                    </p:anim>
                                    <p:animEffect transition="in" filter="wipe(right)">
                                      <p:cBhvr>
                                        <p:cTn id="8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9" grpId="0"/>
      <p:bldP spid="20" grpId="0"/>
      <p:bldP spid="33" grpId="0"/>
      <p:bldP spid="36" grpId="0"/>
      <p:bldP spid="59" grpId="0"/>
      <p:bldP spid="60" grpId="0"/>
      <p:bldP spid="61" grpId="0"/>
      <p:bldP spid="103" grpId="0" bldLvl="0" animBg="1"/>
      <p:bldP spid="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889"/>
            <a:ext cx="12193201" cy="2573963"/>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grpSp>
        <p:nvGrpSpPr>
          <p:cNvPr id="4" name="组合 3"/>
          <p:cNvGrpSpPr/>
          <p:nvPr/>
        </p:nvGrpSpPr>
        <p:grpSpPr>
          <a:xfrm>
            <a:off x="5019055" y="1044190"/>
            <a:ext cx="2438447" cy="2438447"/>
            <a:chOff x="2353153" y="1332123"/>
            <a:chExt cx="1410410" cy="1410410"/>
          </a:xfrm>
        </p:grpSpPr>
        <p:pic>
          <p:nvPicPr>
            <p:cNvPr id="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 name="圆角矩形 5"/>
            <p:cNvSpPr/>
            <p:nvPr/>
          </p:nvSpPr>
          <p:spPr>
            <a:xfrm rot="18929868">
              <a:off x="2753722" y="1749223"/>
              <a:ext cx="615140" cy="615140"/>
            </a:xfrm>
            <a:prstGeom prst="roundRect">
              <a:avLst/>
            </a:prstGeom>
            <a:solidFill>
              <a:srgbClr val="0767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85"/>
            </a:p>
          </p:txBody>
        </p:sp>
        <p:sp>
          <p:nvSpPr>
            <p:cNvPr id="7" name="文本框 6"/>
            <p:cNvSpPr txBox="1"/>
            <p:nvPr/>
          </p:nvSpPr>
          <p:spPr>
            <a:xfrm>
              <a:off x="2875527" y="1760812"/>
              <a:ext cx="351861" cy="583252"/>
            </a:xfrm>
            <a:prstGeom prst="rect">
              <a:avLst/>
            </a:prstGeom>
            <a:noFill/>
          </p:spPr>
          <p:txBody>
            <a:bodyPr wrap="none" rtlCol="0">
              <a:spAutoFit/>
            </a:bodyPr>
            <a:lstStyle/>
            <a:p>
              <a:r>
                <a:rPr lang="en-US" altLang="zh-CN" sz="6020" dirty="0" smtClean="0">
                  <a:solidFill>
                    <a:schemeClr val="bg1"/>
                  </a:solidFill>
                  <a:latin typeface="+mj-ea"/>
                  <a:ea typeface="+mj-ea"/>
                </a:rPr>
                <a:t>2</a:t>
              </a:r>
              <a:endParaRPr lang="zh-CN" altLang="en-US" sz="6020" dirty="0">
                <a:solidFill>
                  <a:schemeClr val="bg1"/>
                </a:solidFill>
                <a:latin typeface="+mj-ea"/>
                <a:ea typeface="+mj-ea"/>
              </a:endParaRPr>
            </a:p>
          </p:txBody>
        </p:sp>
      </p:grpSp>
      <p:grpSp>
        <p:nvGrpSpPr>
          <p:cNvPr id="8" name="组合 7"/>
          <p:cNvGrpSpPr/>
          <p:nvPr/>
        </p:nvGrpSpPr>
        <p:grpSpPr>
          <a:xfrm>
            <a:off x="4080045" y="3725604"/>
            <a:ext cx="4369008" cy="828675"/>
            <a:chOff x="4987766" y="306351"/>
            <a:chExt cx="3483486" cy="660717"/>
          </a:xfrm>
        </p:grpSpPr>
        <p:sp>
          <p:nvSpPr>
            <p:cNvPr id="9" name="TextBox 85"/>
            <p:cNvSpPr txBox="1"/>
            <p:nvPr/>
          </p:nvSpPr>
          <p:spPr>
            <a:xfrm>
              <a:off x="5465675" y="306351"/>
              <a:ext cx="3005577" cy="660717"/>
            </a:xfrm>
            <a:prstGeom prst="rect">
              <a:avLst/>
            </a:prstGeom>
            <a:noFill/>
          </p:spPr>
          <p:txBody>
            <a:bodyPr wrap="square">
              <a:spAutoFit/>
            </a:bodyPr>
            <a:lstStyle/>
            <a:p>
              <a:pPr defTabSz="967740" fontAlgn="auto">
                <a:spcBef>
                  <a:spcPts val="0"/>
                </a:spcBef>
                <a:spcAft>
                  <a:spcPts val="0"/>
                </a:spcAft>
                <a:defRPr/>
              </a:pPr>
              <a:r>
                <a:rPr lang="zh-CN" altLang="en-US" sz="4515" dirty="0" smtClean="0">
                  <a:latin typeface="微软雅黑" panose="020B0503020204020204" charset="-122"/>
                  <a:ea typeface="微软雅黑" panose="020B0503020204020204" charset="-122"/>
                  <a:sym typeface="+mn-ea"/>
                </a:rPr>
                <a:t>此处添加标题</a:t>
              </a:r>
              <a:endParaRPr lang="zh-CN" altLang="en-US" sz="4515" dirty="0" smtClean="0">
                <a:solidFill>
                  <a:schemeClr val="tx1"/>
                </a:solidFill>
                <a:latin typeface="微软雅黑" panose="020B0503020204020204" charset="-122"/>
                <a:ea typeface="微软雅黑" panose="020B0503020204020204" charset="-122"/>
              </a:endParaRPr>
            </a:p>
          </p:txBody>
        </p:sp>
        <p:sp>
          <p:nvSpPr>
            <p:cNvPr id="10" name="Freeform 65"/>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76755"/>
            </a:solidFill>
            <a:ln>
              <a:noFill/>
            </a:ln>
          </p:spPr>
          <p:txBody>
            <a:bodyPr vert="horz" wrap="square" lIns="114684" tIns="57342" rIns="114684" bIns="57342" numCol="1" anchor="t" anchorCtr="0" compatLnSpc="1"/>
            <a:lstStyle/>
            <a:p>
              <a:endParaRPr lang="zh-CN" altLang="en-US" sz="2385"/>
            </a:p>
          </p:txBody>
        </p:sp>
      </p:grpSp>
      <p:sp>
        <p:nvSpPr>
          <p:cNvPr id="11" name="文本框 10"/>
          <p:cNvSpPr txBox="1"/>
          <p:nvPr/>
        </p:nvSpPr>
        <p:spPr>
          <a:xfrm>
            <a:off x="14044131" y="7583390"/>
            <a:ext cx="1093470" cy="455295"/>
          </a:xfrm>
          <a:prstGeom prst="rect">
            <a:avLst/>
          </a:prstGeom>
          <a:noFill/>
        </p:spPr>
        <p:txBody>
          <a:bodyPr wrap="none" rtlCol="0">
            <a:spAutoFit/>
          </a:bodyPr>
          <a:lstStyle/>
          <a:p>
            <a:r>
              <a:rPr lang="zh-CN" altLang="en-US" sz="2385" dirty="0" smtClean="0"/>
              <a:t>延迟符</a:t>
            </a:r>
            <a:endParaRPr lang="zh-CN" altLang="en-US" sz="2385"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4"/>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3793</Words>
  <Application>Microsoft Office PowerPoint</Application>
  <PresentationFormat>自定义</PresentationFormat>
  <Paragraphs>298</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13</cp:revision>
  <dcterms:created xsi:type="dcterms:W3CDTF">2017-01-13T12:47:00Z</dcterms:created>
  <dcterms:modified xsi:type="dcterms:W3CDTF">2019-03-02T16:13:31Z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