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0" d="100"/>
          <a:sy n="50" d="100"/>
        </p:scale>
        <p:origin x="-396" y="-175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Tree>
    <p:extLst>
      <p:ext uri="{BB962C8B-B14F-4D97-AF65-F5344CB8AC3E}">
        <p14:creationId xmlns:p14="http://schemas.microsoft.com/office/powerpoint/2010/main" val="255518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0956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187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83585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7003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45351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00064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9565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494841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0429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7166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455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9061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9" name="矩形 8"/>
          <p:cNvSpPr/>
          <p:nvPr userDrawn="1"/>
        </p:nvSpPr>
        <p:spPr>
          <a:xfrm>
            <a:off x="10706478" y="1905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lum/>
          </a:blip>
          <a:srcRect/>
          <a:stretch>
            <a:fillRect l="-6000" r="-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2019/3/2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2019/3/3</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675623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jpeg"/><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8.png"/><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1.png"/><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0.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rapidesign.cn/"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2"/>
          <p:cNvSpPr txBox="1"/>
          <p:nvPr/>
        </p:nvSpPr>
        <p:spPr>
          <a:xfrm>
            <a:off x="2543574" y="2985784"/>
            <a:ext cx="7798908" cy="1015653"/>
          </a:xfrm>
          <a:prstGeom prst="rect">
            <a:avLst/>
          </a:prstGeom>
          <a:noFill/>
        </p:spPr>
        <p:txBody>
          <a:bodyPr wrap="none" lIns="91429" tIns="45715" rIns="91429" bIns="45715" rtlCol="0">
            <a:spAutoFit/>
          </a:bodyPr>
          <a:lstStyle/>
          <a:p>
            <a:pPr algn="ctr"/>
            <a:r>
              <a:rPr lang="zh-CN" altLang="en-US" sz="6000" b="1" dirty="0">
                <a:solidFill>
                  <a:srgbClr val="FF00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军队国防建设</a:t>
            </a:r>
            <a:r>
              <a:rPr lang="en-US" altLang="zh-CN" sz="6000" b="1" dirty="0">
                <a:solidFill>
                  <a:srgbClr val="FF00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PPT</a:t>
            </a:r>
            <a:r>
              <a:rPr lang="zh-CN" altLang="en-US" sz="6000" b="1" dirty="0">
                <a:solidFill>
                  <a:srgbClr val="FF00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模板</a:t>
            </a:r>
          </a:p>
        </p:txBody>
      </p:sp>
      <p:sp>
        <p:nvSpPr>
          <p:cNvPr id="18" name="TextBox 13"/>
          <p:cNvSpPr txBox="1"/>
          <p:nvPr/>
        </p:nvSpPr>
        <p:spPr>
          <a:xfrm>
            <a:off x="2813050" y="3976370"/>
            <a:ext cx="6586855" cy="584765"/>
          </a:xfrm>
          <a:prstGeom prst="rect">
            <a:avLst/>
          </a:prstGeom>
          <a:noFill/>
        </p:spPr>
        <p:txBody>
          <a:bodyPr wrap="square" lIns="91429" tIns="45715" rIns="91429" bIns="45715" rtlCol="0">
            <a:spAutoFit/>
          </a:bodyPr>
          <a:lstStyle/>
          <a:p>
            <a:pPr algn="ctr"/>
            <a:r>
              <a:rPr lang="en-US" sz="1600" dirty="0">
                <a:solidFill>
                  <a:srgbClr val="FF0000"/>
                </a:solidFill>
                <a:cs typeface="Arial" panose="020B0604020202020204" pitchFamily="34" charset="0"/>
              </a:rPr>
              <a:t>Lorem ipsum dolor sit amet, consectetur adipiscing elit. Fusce id urna blandit, eleifend nulla ac, fringilla purus. Nulla iaculis tempor felis ut cursus. </a:t>
            </a:r>
            <a:endParaRPr lang="en-US" sz="1600" i="1" dirty="0">
              <a:solidFill>
                <a:srgbClr val="FF0000"/>
              </a:solidFill>
              <a:cs typeface="Arial" panose="020B0604020202020204" pitchFamily="34" charset="0"/>
            </a:endParaRPr>
          </a:p>
        </p:txBody>
      </p:sp>
      <p:pic>
        <p:nvPicPr>
          <p:cNvPr id="6" name="图片 5" descr="a4a727c1b9e6d503cd3c339b0d7bd3c8"/>
          <p:cNvPicPr>
            <a:picLocks noChangeAspect="1"/>
          </p:cNvPicPr>
          <p:nvPr/>
        </p:nvPicPr>
        <p:blipFill>
          <a:blip r:embed="rId2"/>
          <a:stretch>
            <a:fillRect/>
          </a:stretch>
        </p:blipFill>
        <p:spPr>
          <a:xfrm>
            <a:off x="4591685" y="219710"/>
            <a:ext cx="3228340" cy="3228340"/>
          </a:xfrm>
          <a:prstGeom prst="rect">
            <a:avLst/>
          </a:prstGeom>
        </p:spPr>
      </p:pic>
      <p:pic>
        <p:nvPicPr>
          <p:cNvPr id="7" name="图片 6" descr="2460f450e81d1d7d98b9ffae8683cd1d"/>
          <p:cNvPicPr>
            <a:picLocks noChangeAspect="1"/>
          </p:cNvPicPr>
          <p:nvPr/>
        </p:nvPicPr>
        <p:blipFill>
          <a:blip r:embed="rId3"/>
          <a:stretch>
            <a:fillRect/>
          </a:stretch>
        </p:blipFill>
        <p:spPr>
          <a:xfrm>
            <a:off x="6074410" y="816610"/>
            <a:ext cx="1981200" cy="2731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2"/>
          <p:cNvGrpSpPr/>
          <p:nvPr/>
        </p:nvGrpSpPr>
        <p:grpSpPr>
          <a:xfrm>
            <a:off x="1746126" y="3869133"/>
            <a:ext cx="853107" cy="851119"/>
            <a:chOff x="1941706" y="3231482"/>
            <a:chExt cx="1212300" cy="1209474"/>
          </a:xfrm>
        </p:grpSpPr>
        <p:sp>
          <p:nvSpPr>
            <p:cNvPr id="105" name="任意多边形 104"/>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06" name="椭圆 105"/>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07" name="3"/>
          <p:cNvGrpSpPr/>
          <p:nvPr/>
        </p:nvGrpSpPr>
        <p:grpSpPr>
          <a:xfrm>
            <a:off x="2629227" y="3174017"/>
            <a:ext cx="2024144" cy="2024144"/>
            <a:chOff x="2508643" y="3155719"/>
            <a:chExt cx="2161075" cy="2161075"/>
          </a:xfrm>
        </p:grpSpPr>
        <p:sp>
          <p:nvSpPr>
            <p:cNvPr id="108" name="任意多边形 107"/>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09" name="椭圆 108"/>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10" name="9"/>
          <p:cNvGrpSpPr/>
          <p:nvPr/>
        </p:nvGrpSpPr>
        <p:grpSpPr>
          <a:xfrm>
            <a:off x="7214627" y="3588936"/>
            <a:ext cx="1664341" cy="1664341"/>
            <a:chOff x="2508643" y="3155719"/>
            <a:chExt cx="2161075" cy="2161075"/>
          </a:xfrm>
        </p:grpSpPr>
        <p:sp>
          <p:nvSpPr>
            <p:cNvPr id="111" name="任意多边形 110"/>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12" name="椭圆 111"/>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13" name="8"/>
          <p:cNvGrpSpPr/>
          <p:nvPr/>
        </p:nvGrpSpPr>
        <p:grpSpPr>
          <a:xfrm>
            <a:off x="6432218" y="3762309"/>
            <a:ext cx="854071" cy="854071"/>
            <a:chOff x="2508643" y="3155719"/>
            <a:chExt cx="2161075" cy="2161075"/>
          </a:xfrm>
        </p:grpSpPr>
        <p:sp>
          <p:nvSpPr>
            <p:cNvPr id="114" name="任意多边形 113"/>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397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15" name="椭圆 114"/>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16" name="10"/>
          <p:cNvGrpSpPr/>
          <p:nvPr/>
        </p:nvGrpSpPr>
        <p:grpSpPr>
          <a:xfrm>
            <a:off x="7728516" y="2185265"/>
            <a:ext cx="1237171" cy="1234287"/>
            <a:chOff x="1941706" y="3231482"/>
            <a:chExt cx="1212300" cy="1209474"/>
          </a:xfrm>
        </p:grpSpPr>
        <p:sp>
          <p:nvSpPr>
            <p:cNvPr id="117" name="任意多边形 116"/>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18" name="椭圆 117"/>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19" name="4"/>
          <p:cNvGrpSpPr/>
          <p:nvPr/>
        </p:nvGrpSpPr>
        <p:grpSpPr>
          <a:xfrm>
            <a:off x="3408466" y="1808516"/>
            <a:ext cx="1345967" cy="1342829"/>
            <a:chOff x="1941706" y="3231482"/>
            <a:chExt cx="1212300" cy="1209474"/>
          </a:xfrm>
        </p:grpSpPr>
        <p:sp>
          <p:nvSpPr>
            <p:cNvPr id="120" name="任意多边形 119"/>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21" name="椭圆 120"/>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22" name="5"/>
          <p:cNvGrpSpPr/>
          <p:nvPr/>
        </p:nvGrpSpPr>
        <p:grpSpPr>
          <a:xfrm>
            <a:off x="4708842" y="2371307"/>
            <a:ext cx="582684" cy="581324"/>
            <a:chOff x="1941706" y="3231482"/>
            <a:chExt cx="1212300" cy="1209474"/>
          </a:xfrm>
        </p:grpSpPr>
        <p:sp>
          <p:nvSpPr>
            <p:cNvPr id="123" name="任意多边形 122"/>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24" name="椭圆 123"/>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25" name="12"/>
          <p:cNvGrpSpPr/>
          <p:nvPr/>
        </p:nvGrpSpPr>
        <p:grpSpPr>
          <a:xfrm>
            <a:off x="9625304" y="2265672"/>
            <a:ext cx="582684" cy="581324"/>
            <a:chOff x="1941706" y="3231482"/>
            <a:chExt cx="1212300" cy="1209474"/>
          </a:xfrm>
        </p:grpSpPr>
        <p:sp>
          <p:nvSpPr>
            <p:cNvPr id="126" name="任意多边形 125"/>
            <p:cNvSpPr/>
            <p:nvPr/>
          </p:nvSpPr>
          <p:spPr>
            <a:xfrm>
              <a:off x="1941706" y="3231482"/>
              <a:ext cx="1212300" cy="1209474"/>
            </a:xfrm>
            <a:custGeom>
              <a:avLst/>
              <a:gdLst>
                <a:gd name="connsiteX0" fmla="*/ 606149 w 1212300"/>
                <a:gd name="connsiteY0" fmla="*/ 219778 h 1209474"/>
                <a:gd name="connsiteX1" fmla="*/ 221190 w 1212300"/>
                <a:gd name="connsiteY1" fmla="*/ 604737 h 1209474"/>
                <a:gd name="connsiteX2" fmla="*/ 606149 w 1212300"/>
                <a:gd name="connsiteY2" fmla="*/ 989696 h 1209474"/>
                <a:gd name="connsiteX3" fmla="*/ 991108 w 1212300"/>
                <a:gd name="connsiteY3" fmla="*/ 604737 h 1209474"/>
                <a:gd name="connsiteX4" fmla="*/ 606149 w 1212300"/>
                <a:gd name="connsiteY4" fmla="*/ 219778 h 1209474"/>
                <a:gd name="connsiteX5" fmla="*/ 570726 w 1212300"/>
                <a:gd name="connsiteY5" fmla="*/ 0 h 1209474"/>
                <a:gd name="connsiteX6" fmla="*/ 641573 w 1212300"/>
                <a:gd name="connsiteY6" fmla="*/ 0 h 1209474"/>
                <a:gd name="connsiteX7" fmla="*/ 653064 w 1212300"/>
                <a:gd name="connsiteY7" fmla="*/ 60414 h 1209474"/>
                <a:gd name="connsiteX8" fmla="*/ 661820 w 1212300"/>
                <a:gd name="connsiteY8" fmla="*/ 60857 h 1209474"/>
                <a:gd name="connsiteX9" fmla="*/ 707034 w 1212300"/>
                <a:gd name="connsiteY9" fmla="*/ 69786 h 1209474"/>
                <a:gd name="connsiteX10" fmla="*/ 735306 w 1212300"/>
                <a:gd name="connsiteY10" fmla="*/ 12884 h 1209474"/>
                <a:gd name="connsiteX11" fmla="*/ 803526 w 1212300"/>
                <a:gd name="connsiteY11" fmla="*/ 31998 h 1209474"/>
                <a:gd name="connsiteX12" fmla="*/ 798126 w 1212300"/>
                <a:gd name="connsiteY12" fmla="*/ 95198 h 1209474"/>
                <a:gd name="connsiteX13" fmla="*/ 848903 w 1212300"/>
                <a:gd name="connsiteY13" fmla="*/ 115557 h 1209474"/>
                <a:gd name="connsiteX14" fmla="*/ 890307 w 1212300"/>
                <a:gd name="connsiteY14" fmla="*/ 69692 h 1209474"/>
                <a:gd name="connsiteX15" fmla="*/ 950840 w 1212300"/>
                <a:gd name="connsiteY15" fmla="*/ 106503 h 1209474"/>
                <a:gd name="connsiteX16" fmla="*/ 928932 w 1212300"/>
                <a:gd name="connsiteY16" fmla="*/ 164987 h 1209474"/>
                <a:gd name="connsiteX17" fmla="*/ 971748 w 1212300"/>
                <a:gd name="connsiteY17" fmla="*/ 199360 h 1209474"/>
                <a:gd name="connsiteX18" fmla="*/ 1024233 w 1212300"/>
                <a:gd name="connsiteY18" fmla="*/ 166213 h 1209474"/>
                <a:gd name="connsiteX19" fmla="*/ 1072590 w 1212300"/>
                <a:gd name="connsiteY19" fmla="*/ 217989 h 1209474"/>
                <a:gd name="connsiteX20" fmla="*/ 1034905 w 1212300"/>
                <a:gd name="connsiteY20" fmla="*/ 269502 h 1209474"/>
                <a:gd name="connsiteX21" fmla="*/ 1047793 w 1212300"/>
                <a:gd name="connsiteY21" fmla="*/ 284006 h 1209474"/>
                <a:gd name="connsiteX22" fmla="*/ 1065896 w 1212300"/>
                <a:gd name="connsiteY22" fmla="*/ 313574 h 1209474"/>
                <a:gd name="connsiteX23" fmla="*/ 1127152 w 1212300"/>
                <a:gd name="connsiteY23" fmla="*/ 295286 h 1209474"/>
                <a:gd name="connsiteX24" fmla="*/ 1159745 w 1212300"/>
                <a:gd name="connsiteY24" fmla="*/ 358190 h 1209474"/>
                <a:gd name="connsiteX25" fmla="*/ 1109155 w 1212300"/>
                <a:gd name="connsiteY25" fmla="*/ 397943 h 1209474"/>
                <a:gd name="connsiteX26" fmla="*/ 1123476 w 1212300"/>
                <a:gd name="connsiteY26" fmla="*/ 432252 h 1209474"/>
                <a:gd name="connsiteX27" fmla="*/ 1127413 w 1212300"/>
                <a:gd name="connsiteY27" fmla="*/ 448425 h 1209474"/>
                <a:gd name="connsiteX28" fmla="*/ 1191430 w 1212300"/>
                <a:gd name="connsiteY28" fmla="*/ 447341 h 1209474"/>
                <a:gd name="connsiteX29" fmla="*/ 1205844 w 1212300"/>
                <a:gd name="connsiteY29" fmla="*/ 516706 h 1209474"/>
                <a:gd name="connsiteX30" fmla="*/ 1145770 w 1212300"/>
                <a:gd name="connsiteY30" fmla="*/ 541598 h 1209474"/>
                <a:gd name="connsiteX31" fmla="*/ 1150013 w 1212300"/>
                <a:gd name="connsiteY31" fmla="*/ 594780 h 1209474"/>
                <a:gd name="connsiteX32" fmla="*/ 1212300 w 1212300"/>
                <a:gd name="connsiteY32" fmla="*/ 611099 h 1209474"/>
                <a:gd name="connsiteX33" fmla="*/ 1207465 w 1212300"/>
                <a:gd name="connsiteY33" fmla="*/ 681780 h 1209474"/>
                <a:gd name="connsiteX34" fmla="*/ 1143038 w 1212300"/>
                <a:gd name="connsiteY34" fmla="*/ 689527 h 1209474"/>
                <a:gd name="connsiteX35" fmla="*/ 1139569 w 1212300"/>
                <a:gd name="connsiteY35" fmla="*/ 712257 h 1209474"/>
                <a:gd name="connsiteX36" fmla="*/ 1131043 w 1212300"/>
                <a:gd name="connsiteY36" fmla="*/ 740961 h 1209474"/>
                <a:gd name="connsiteX37" fmla="*/ 1188216 w 1212300"/>
                <a:gd name="connsiteY37" fmla="*/ 774415 h 1209474"/>
                <a:gd name="connsiteX38" fmla="*/ 1164491 w 1212300"/>
                <a:gd name="connsiteY38" fmla="*/ 841171 h 1209474"/>
                <a:gd name="connsiteX39" fmla="*/ 1098564 w 1212300"/>
                <a:gd name="connsiteY39" fmla="*/ 830969 h 1209474"/>
                <a:gd name="connsiteX40" fmla="*/ 1075268 w 1212300"/>
                <a:gd name="connsiteY40" fmla="*/ 877883 h 1209474"/>
                <a:gd name="connsiteX41" fmla="*/ 1120962 w 1212300"/>
                <a:gd name="connsiteY41" fmla="*/ 925178 h 1209474"/>
                <a:gd name="connsiteX42" fmla="*/ 1080106 w 1212300"/>
                <a:gd name="connsiteY42" fmla="*/ 983058 h 1209474"/>
                <a:gd name="connsiteX43" fmla="*/ 1019565 w 1212300"/>
                <a:gd name="connsiteY43" fmla="*/ 955533 h 1209474"/>
                <a:gd name="connsiteX44" fmla="*/ 986510 w 1212300"/>
                <a:gd name="connsiteY44" fmla="*/ 992122 h 1209474"/>
                <a:gd name="connsiteX45" fmla="*/ 984130 w 1212300"/>
                <a:gd name="connsiteY45" fmla="*/ 994044 h 1209474"/>
                <a:gd name="connsiteX46" fmla="*/ 1015527 w 1212300"/>
                <a:gd name="connsiteY46" fmla="*/ 1052205 h 1209474"/>
                <a:gd name="connsiteX47" fmla="*/ 960571 w 1212300"/>
                <a:gd name="connsiteY47" fmla="*/ 1096915 h 1209474"/>
                <a:gd name="connsiteX48" fmla="*/ 909748 w 1212300"/>
                <a:gd name="connsiteY48" fmla="*/ 1054117 h 1209474"/>
                <a:gd name="connsiteX49" fmla="*/ 906487 w 1212300"/>
                <a:gd name="connsiteY49" fmla="*/ 1056751 h 1209474"/>
                <a:gd name="connsiteX50" fmla="*/ 864880 w 1212300"/>
                <a:gd name="connsiteY50" fmla="*/ 1080229 h 1209474"/>
                <a:gd name="connsiteX51" fmla="*/ 879731 w 1212300"/>
                <a:gd name="connsiteY51" fmla="*/ 1146075 h 1209474"/>
                <a:gd name="connsiteX52" fmla="*/ 814749 w 1212300"/>
                <a:gd name="connsiteY52" fmla="*/ 1174300 h 1209474"/>
                <a:gd name="connsiteX53" fmla="*/ 777013 w 1212300"/>
                <a:gd name="connsiteY53" fmla="*/ 1118870 h 1209474"/>
                <a:gd name="connsiteX54" fmla="*/ 765662 w 1212300"/>
                <a:gd name="connsiteY54" fmla="*/ 1123267 h 1209474"/>
                <a:gd name="connsiteX55" fmla="*/ 727130 w 1212300"/>
                <a:gd name="connsiteY55" fmla="*/ 1132005 h 1209474"/>
                <a:gd name="connsiteX56" fmla="*/ 723644 w 1212300"/>
                <a:gd name="connsiteY56" fmla="*/ 1199827 h 1209474"/>
                <a:gd name="connsiteX57" fmla="*/ 653457 w 1212300"/>
                <a:gd name="connsiteY57" fmla="*/ 1209474 h 1209474"/>
                <a:gd name="connsiteX58" fmla="*/ 631798 w 1212300"/>
                <a:gd name="connsiteY58" fmla="*/ 1145096 h 1209474"/>
                <a:gd name="connsiteX59" fmla="*/ 606150 w 1212300"/>
                <a:gd name="connsiteY59" fmla="*/ 1147005 h 1209474"/>
                <a:gd name="connsiteX60" fmla="*/ 580299 w 1212300"/>
                <a:gd name="connsiteY60" fmla="*/ 1145700 h 1209474"/>
                <a:gd name="connsiteX61" fmla="*/ 558843 w 1212300"/>
                <a:gd name="connsiteY61" fmla="*/ 1209474 h 1209474"/>
                <a:gd name="connsiteX62" fmla="*/ 488656 w 1212300"/>
                <a:gd name="connsiteY62" fmla="*/ 1199827 h 1209474"/>
                <a:gd name="connsiteX63" fmla="*/ 485224 w 1212300"/>
                <a:gd name="connsiteY63" fmla="*/ 1133066 h 1209474"/>
                <a:gd name="connsiteX64" fmla="*/ 444238 w 1212300"/>
                <a:gd name="connsiteY64" fmla="*/ 1122527 h 1209474"/>
                <a:gd name="connsiteX65" fmla="*/ 435252 w 1212300"/>
                <a:gd name="connsiteY65" fmla="*/ 1118923 h 1209474"/>
                <a:gd name="connsiteX66" fmla="*/ 397552 w 1212300"/>
                <a:gd name="connsiteY66" fmla="*/ 1174300 h 1209474"/>
                <a:gd name="connsiteX67" fmla="*/ 332570 w 1212300"/>
                <a:gd name="connsiteY67" fmla="*/ 1146075 h 1209474"/>
                <a:gd name="connsiteX68" fmla="*/ 347390 w 1212300"/>
                <a:gd name="connsiteY68" fmla="*/ 1080362 h 1209474"/>
                <a:gd name="connsiteX69" fmla="*/ 302981 w 1212300"/>
                <a:gd name="connsiteY69" fmla="*/ 1053756 h 1209474"/>
                <a:gd name="connsiteX70" fmla="*/ 251730 w 1212300"/>
                <a:gd name="connsiteY70" fmla="*/ 1096915 h 1209474"/>
                <a:gd name="connsiteX71" fmla="*/ 196773 w 1212300"/>
                <a:gd name="connsiteY71" fmla="*/ 1052205 h 1209474"/>
                <a:gd name="connsiteX72" fmla="*/ 228407 w 1212300"/>
                <a:gd name="connsiteY72" fmla="*/ 993606 h 1209474"/>
                <a:gd name="connsiteX73" fmla="*/ 196589 w 1212300"/>
                <a:gd name="connsiteY73" fmla="*/ 961310 h 1209474"/>
                <a:gd name="connsiteX74" fmla="*/ 192451 w 1212300"/>
                <a:gd name="connsiteY74" fmla="*/ 955662 h 1209474"/>
                <a:gd name="connsiteX75" fmla="*/ 132195 w 1212300"/>
                <a:gd name="connsiteY75" fmla="*/ 983058 h 1209474"/>
                <a:gd name="connsiteX76" fmla="*/ 91339 w 1212300"/>
                <a:gd name="connsiteY76" fmla="*/ 925178 h 1209474"/>
                <a:gd name="connsiteX77" fmla="*/ 137009 w 1212300"/>
                <a:gd name="connsiteY77" fmla="*/ 877908 h 1209474"/>
                <a:gd name="connsiteX78" fmla="*/ 113994 w 1212300"/>
                <a:gd name="connsiteY78" fmla="*/ 830929 h 1209474"/>
                <a:gd name="connsiteX79" fmla="*/ 47809 w 1212300"/>
                <a:gd name="connsiteY79" fmla="*/ 841171 h 1209474"/>
                <a:gd name="connsiteX80" fmla="*/ 24084 w 1212300"/>
                <a:gd name="connsiteY80" fmla="*/ 774415 h 1209474"/>
                <a:gd name="connsiteX81" fmla="*/ 81587 w 1212300"/>
                <a:gd name="connsiteY81" fmla="*/ 740768 h 1209474"/>
                <a:gd name="connsiteX82" fmla="*/ 70938 w 1212300"/>
                <a:gd name="connsiteY82" fmla="*/ 703091 h 1209474"/>
                <a:gd name="connsiteX83" fmla="*/ 69043 w 1212300"/>
                <a:gd name="connsiteY83" fmla="*/ 689500 h 1209474"/>
                <a:gd name="connsiteX84" fmla="*/ 4835 w 1212300"/>
                <a:gd name="connsiteY84" fmla="*/ 681780 h 1209474"/>
                <a:gd name="connsiteX85" fmla="*/ 0 w 1212300"/>
                <a:gd name="connsiteY85" fmla="*/ 611099 h 1209474"/>
                <a:gd name="connsiteX86" fmla="*/ 62033 w 1212300"/>
                <a:gd name="connsiteY86" fmla="*/ 594846 h 1209474"/>
                <a:gd name="connsiteX87" fmla="*/ 64142 w 1212300"/>
                <a:gd name="connsiteY87" fmla="*/ 550291 h 1209474"/>
                <a:gd name="connsiteX88" fmla="*/ 65806 w 1212300"/>
                <a:gd name="connsiteY88" fmla="*/ 541298 h 1209474"/>
                <a:gd name="connsiteX89" fmla="*/ 6456 w 1212300"/>
                <a:gd name="connsiteY89" fmla="*/ 516706 h 1209474"/>
                <a:gd name="connsiteX90" fmla="*/ 20870 w 1212300"/>
                <a:gd name="connsiteY90" fmla="*/ 447341 h 1209474"/>
                <a:gd name="connsiteX91" fmla="*/ 84476 w 1212300"/>
                <a:gd name="connsiteY91" fmla="*/ 448419 h 1209474"/>
                <a:gd name="connsiteX92" fmla="*/ 103307 w 1212300"/>
                <a:gd name="connsiteY92" fmla="*/ 398070 h 1209474"/>
                <a:gd name="connsiteX93" fmla="*/ 52555 w 1212300"/>
                <a:gd name="connsiteY93" fmla="*/ 358190 h 1209474"/>
                <a:gd name="connsiteX94" fmla="*/ 85149 w 1212300"/>
                <a:gd name="connsiteY94" fmla="*/ 295286 h 1209474"/>
                <a:gd name="connsiteX95" fmla="*/ 145210 w 1212300"/>
                <a:gd name="connsiteY95" fmla="*/ 313217 h 1209474"/>
                <a:gd name="connsiteX96" fmla="*/ 148057 w 1212300"/>
                <a:gd name="connsiteY96" fmla="*/ 308107 h 1209474"/>
                <a:gd name="connsiteX97" fmla="*/ 176724 w 1212300"/>
                <a:gd name="connsiteY97" fmla="*/ 268584 h 1209474"/>
                <a:gd name="connsiteX98" fmla="*/ 139711 w 1212300"/>
                <a:gd name="connsiteY98" fmla="*/ 217989 h 1209474"/>
                <a:gd name="connsiteX99" fmla="*/ 188068 w 1212300"/>
                <a:gd name="connsiteY99" fmla="*/ 166213 h 1209474"/>
                <a:gd name="connsiteX100" fmla="*/ 241027 w 1212300"/>
                <a:gd name="connsiteY100" fmla="*/ 199659 h 1209474"/>
                <a:gd name="connsiteX101" fmla="*/ 269262 w 1212300"/>
                <a:gd name="connsiteY101" fmla="*/ 174752 h 1209474"/>
                <a:gd name="connsiteX102" fmla="*/ 283412 w 1212300"/>
                <a:gd name="connsiteY102" fmla="*/ 165102 h 1209474"/>
                <a:gd name="connsiteX103" fmla="*/ 261461 w 1212300"/>
                <a:gd name="connsiteY103" fmla="*/ 106503 h 1209474"/>
                <a:gd name="connsiteX104" fmla="*/ 321994 w 1212300"/>
                <a:gd name="connsiteY104" fmla="*/ 69692 h 1209474"/>
                <a:gd name="connsiteX105" fmla="*/ 363991 w 1212300"/>
                <a:gd name="connsiteY105" fmla="*/ 116215 h 1209474"/>
                <a:gd name="connsiteX106" fmla="*/ 399902 w 1212300"/>
                <a:gd name="connsiteY106" fmla="*/ 98466 h 1209474"/>
                <a:gd name="connsiteX107" fmla="*/ 414057 w 1212300"/>
                <a:gd name="connsiteY107" fmla="*/ 93815 h 1209474"/>
                <a:gd name="connsiteX108" fmla="*/ 408775 w 1212300"/>
                <a:gd name="connsiteY108" fmla="*/ 31998 h 1209474"/>
                <a:gd name="connsiteX109" fmla="*/ 476994 w 1212300"/>
                <a:gd name="connsiteY109" fmla="*/ 12884 h 1209474"/>
                <a:gd name="connsiteX110" fmla="*/ 504807 w 1212300"/>
                <a:gd name="connsiteY110" fmla="*/ 68861 h 1209474"/>
                <a:gd name="connsiteX111" fmla="*/ 550480 w 1212300"/>
                <a:gd name="connsiteY111" fmla="*/ 60857 h 1209474"/>
                <a:gd name="connsiteX112" fmla="*/ 559236 w 1212300"/>
                <a:gd name="connsiteY112" fmla="*/ 60414 h 120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212300" h="1209474">
                  <a:moveTo>
                    <a:pt x="606149" y="219778"/>
                  </a:moveTo>
                  <a:cubicBezTo>
                    <a:pt x="393542" y="219778"/>
                    <a:pt x="221190" y="392130"/>
                    <a:pt x="221190" y="604737"/>
                  </a:cubicBezTo>
                  <a:cubicBezTo>
                    <a:pt x="221190" y="817344"/>
                    <a:pt x="393542" y="989696"/>
                    <a:pt x="606149" y="989696"/>
                  </a:cubicBezTo>
                  <a:cubicBezTo>
                    <a:pt x="818756" y="989696"/>
                    <a:pt x="991108" y="817344"/>
                    <a:pt x="991108" y="604737"/>
                  </a:cubicBezTo>
                  <a:cubicBezTo>
                    <a:pt x="991108" y="392130"/>
                    <a:pt x="818756" y="219778"/>
                    <a:pt x="606149" y="219778"/>
                  </a:cubicBezTo>
                  <a:close/>
                  <a:moveTo>
                    <a:pt x="570726" y="0"/>
                  </a:moveTo>
                  <a:lnTo>
                    <a:pt x="641573" y="0"/>
                  </a:lnTo>
                  <a:lnTo>
                    <a:pt x="653064" y="60414"/>
                  </a:lnTo>
                  <a:lnTo>
                    <a:pt x="661820" y="60857"/>
                  </a:lnTo>
                  <a:lnTo>
                    <a:pt x="707034" y="69786"/>
                  </a:lnTo>
                  <a:lnTo>
                    <a:pt x="735306" y="12884"/>
                  </a:lnTo>
                  <a:lnTo>
                    <a:pt x="803526" y="31998"/>
                  </a:lnTo>
                  <a:lnTo>
                    <a:pt x="798126" y="95198"/>
                  </a:lnTo>
                  <a:lnTo>
                    <a:pt x="848903" y="115557"/>
                  </a:lnTo>
                  <a:lnTo>
                    <a:pt x="890307" y="69692"/>
                  </a:lnTo>
                  <a:lnTo>
                    <a:pt x="950840" y="106503"/>
                  </a:lnTo>
                  <a:lnTo>
                    <a:pt x="928932" y="164987"/>
                  </a:lnTo>
                  <a:lnTo>
                    <a:pt x="971748" y="199360"/>
                  </a:lnTo>
                  <a:lnTo>
                    <a:pt x="1024233" y="166213"/>
                  </a:lnTo>
                  <a:lnTo>
                    <a:pt x="1072590" y="217989"/>
                  </a:lnTo>
                  <a:lnTo>
                    <a:pt x="1034905" y="269502"/>
                  </a:lnTo>
                  <a:lnTo>
                    <a:pt x="1047793" y="284006"/>
                  </a:lnTo>
                  <a:lnTo>
                    <a:pt x="1065896" y="313574"/>
                  </a:lnTo>
                  <a:lnTo>
                    <a:pt x="1127152" y="295286"/>
                  </a:lnTo>
                  <a:lnTo>
                    <a:pt x="1159745" y="358190"/>
                  </a:lnTo>
                  <a:lnTo>
                    <a:pt x="1109155" y="397943"/>
                  </a:lnTo>
                  <a:lnTo>
                    <a:pt x="1123476" y="432252"/>
                  </a:lnTo>
                  <a:lnTo>
                    <a:pt x="1127413" y="448425"/>
                  </a:lnTo>
                  <a:lnTo>
                    <a:pt x="1191430" y="447341"/>
                  </a:lnTo>
                  <a:lnTo>
                    <a:pt x="1205844" y="516706"/>
                  </a:lnTo>
                  <a:lnTo>
                    <a:pt x="1145770" y="541598"/>
                  </a:lnTo>
                  <a:lnTo>
                    <a:pt x="1150013" y="594780"/>
                  </a:lnTo>
                  <a:lnTo>
                    <a:pt x="1212300" y="611099"/>
                  </a:lnTo>
                  <a:lnTo>
                    <a:pt x="1207465" y="681780"/>
                  </a:lnTo>
                  <a:lnTo>
                    <a:pt x="1143038" y="689527"/>
                  </a:lnTo>
                  <a:lnTo>
                    <a:pt x="1139569" y="712257"/>
                  </a:lnTo>
                  <a:lnTo>
                    <a:pt x="1131043" y="740961"/>
                  </a:lnTo>
                  <a:lnTo>
                    <a:pt x="1188216" y="774415"/>
                  </a:lnTo>
                  <a:lnTo>
                    <a:pt x="1164491" y="841171"/>
                  </a:lnTo>
                  <a:lnTo>
                    <a:pt x="1098564" y="830969"/>
                  </a:lnTo>
                  <a:lnTo>
                    <a:pt x="1075268" y="877883"/>
                  </a:lnTo>
                  <a:lnTo>
                    <a:pt x="1120962" y="925178"/>
                  </a:lnTo>
                  <a:lnTo>
                    <a:pt x="1080106" y="983058"/>
                  </a:lnTo>
                  <a:lnTo>
                    <a:pt x="1019565" y="955533"/>
                  </a:lnTo>
                  <a:lnTo>
                    <a:pt x="986510" y="992122"/>
                  </a:lnTo>
                  <a:lnTo>
                    <a:pt x="984130" y="994044"/>
                  </a:lnTo>
                  <a:lnTo>
                    <a:pt x="1015527" y="1052205"/>
                  </a:lnTo>
                  <a:lnTo>
                    <a:pt x="960571" y="1096915"/>
                  </a:lnTo>
                  <a:lnTo>
                    <a:pt x="909748" y="1054117"/>
                  </a:lnTo>
                  <a:lnTo>
                    <a:pt x="906487" y="1056751"/>
                  </a:lnTo>
                  <a:lnTo>
                    <a:pt x="864880" y="1080229"/>
                  </a:lnTo>
                  <a:lnTo>
                    <a:pt x="879731" y="1146075"/>
                  </a:lnTo>
                  <a:lnTo>
                    <a:pt x="814749" y="1174300"/>
                  </a:lnTo>
                  <a:lnTo>
                    <a:pt x="777013" y="1118870"/>
                  </a:lnTo>
                  <a:lnTo>
                    <a:pt x="765662" y="1123267"/>
                  </a:lnTo>
                  <a:lnTo>
                    <a:pt x="727130" y="1132005"/>
                  </a:lnTo>
                  <a:lnTo>
                    <a:pt x="723644" y="1199827"/>
                  </a:lnTo>
                  <a:lnTo>
                    <a:pt x="653457" y="1209474"/>
                  </a:lnTo>
                  <a:lnTo>
                    <a:pt x="631798" y="1145096"/>
                  </a:lnTo>
                  <a:lnTo>
                    <a:pt x="606150" y="1147005"/>
                  </a:lnTo>
                  <a:lnTo>
                    <a:pt x="580299" y="1145700"/>
                  </a:lnTo>
                  <a:lnTo>
                    <a:pt x="558843" y="1209474"/>
                  </a:lnTo>
                  <a:lnTo>
                    <a:pt x="488656" y="1199827"/>
                  </a:lnTo>
                  <a:lnTo>
                    <a:pt x="485224" y="1133066"/>
                  </a:lnTo>
                  <a:lnTo>
                    <a:pt x="444238" y="1122527"/>
                  </a:lnTo>
                  <a:lnTo>
                    <a:pt x="435252" y="1118923"/>
                  </a:lnTo>
                  <a:lnTo>
                    <a:pt x="397552" y="1174300"/>
                  </a:lnTo>
                  <a:lnTo>
                    <a:pt x="332570" y="1146075"/>
                  </a:lnTo>
                  <a:lnTo>
                    <a:pt x="347390" y="1080362"/>
                  </a:lnTo>
                  <a:lnTo>
                    <a:pt x="302981" y="1053756"/>
                  </a:lnTo>
                  <a:lnTo>
                    <a:pt x="251730" y="1096915"/>
                  </a:lnTo>
                  <a:lnTo>
                    <a:pt x="196773" y="1052205"/>
                  </a:lnTo>
                  <a:lnTo>
                    <a:pt x="228407" y="993606"/>
                  </a:lnTo>
                  <a:lnTo>
                    <a:pt x="196589" y="961310"/>
                  </a:lnTo>
                  <a:lnTo>
                    <a:pt x="192451" y="955662"/>
                  </a:lnTo>
                  <a:lnTo>
                    <a:pt x="132195" y="983058"/>
                  </a:lnTo>
                  <a:lnTo>
                    <a:pt x="91339" y="925178"/>
                  </a:lnTo>
                  <a:lnTo>
                    <a:pt x="137009" y="877908"/>
                  </a:lnTo>
                  <a:lnTo>
                    <a:pt x="113994" y="830929"/>
                  </a:lnTo>
                  <a:lnTo>
                    <a:pt x="47809" y="841171"/>
                  </a:lnTo>
                  <a:lnTo>
                    <a:pt x="24084" y="774415"/>
                  </a:lnTo>
                  <a:lnTo>
                    <a:pt x="81587" y="740768"/>
                  </a:lnTo>
                  <a:lnTo>
                    <a:pt x="70938" y="703091"/>
                  </a:lnTo>
                  <a:lnTo>
                    <a:pt x="69043" y="689500"/>
                  </a:lnTo>
                  <a:lnTo>
                    <a:pt x="4835" y="681780"/>
                  </a:lnTo>
                  <a:lnTo>
                    <a:pt x="0" y="611099"/>
                  </a:lnTo>
                  <a:lnTo>
                    <a:pt x="62033" y="594846"/>
                  </a:lnTo>
                  <a:lnTo>
                    <a:pt x="64142" y="550291"/>
                  </a:lnTo>
                  <a:lnTo>
                    <a:pt x="65806" y="541298"/>
                  </a:lnTo>
                  <a:lnTo>
                    <a:pt x="6456" y="516706"/>
                  </a:lnTo>
                  <a:lnTo>
                    <a:pt x="20870" y="447341"/>
                  </a:lnTo>
                  <a:lnTo>
                    <a:pt x="84476" y="448419"/>
                  </a:lnTo>
                  <a:lnTo>
                    <a:pt x="103307" y="398070"/>
                  </a:lnTo>
                  <a:lnTo>
                    <a:pt x="52555" y="358190"/>
                  </a:lnTo>
                  <a:lnTo>
                    <a:pt x="85149" y="295286"/>
                  </a:lnTo>
                  <a:lnTo>
                    <a:pt x="145210" y="313217"/>
                  </a:lnTo>
                  <a:lnTo>
                    <a:pt x="148057" y="308107"/>
                  </a:lnTo>
                  <a:lnTo>
                    <a:pt x="176724" y="268584"/>
                  </a:lnTo>
                  <a:lnTo>
                    <a:pt x="139711" y="217989"/>
                  </a:lnTo>
                  <a:lnTo>
                    <a:pt x="188068" y="166213"/>
                  </a:lnTo>
                  <a:lnTo>
                    <a:pt x="241027" y="199659"/>
                  </a:lnTo>
                  <a:lnTo>
                    <a:pt x="269262" y="174752"/>
                  </a:lnTo>
                  <a:lnTo>
                    <a:pt x="283412" y="165102"/>
                  </a:lnTo>
                  <a:lnTo>
                    <a:pt x="261461" y="106503"/>
                  </a:lnTo>
                  <a:lnTo>
                    <a:pt x="321994" y="69692"/>
                  </a:lnTo>
                  <a:lnTo>
                    <a:pt x="363991" y="116215"/>
                  </a:lnTo>
                  <a:lnTo>
                    <a:pt x="399902" y="98466"/>
                  </a:lnTo>
                  <a:lnTo>
                    <a:pt x="414057" y="93815"/>
                  </a:lnTo>
                  <a:lnTo>
                    <a:pt x="408775" y="31998"/>
                  </a:lnTo>
                  <a:lnTo>
                    <a:pt x="476994" y="12884"/>
                  </a:lnTo>
                  <a:lnTo>
                    <a:pt x="504807" y="68861"/>
                  </a:lnTo>
                  <a:lnTo>
                    <a:pt x="550480" y="60857"/>
                  </a:lnTo>
                  <a:lnTo>
                    <a:pt x="559236" y="60414"/>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27" name="椭圆 126"/>
            <p:cNvSpPr/>
            <p:nvPr/>
          </p:nvSpPr>
          <p:spPr>
            <a:xfrm>
              <a:off x="2162897" y="3451260"/>
              <a:ext cx="769918" cy="769918"/>
            </a:xfrm>
            <a:prstGeom prst="ellipse">
              <a:avLst/>
            </a:prstGeom>
            <a:no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128" name="11"/>
          <p:cNvGrpSpPr/>
          <p:nvPr/>
        </p:nvGrpSpPr>
        <p:grpSpPr>
          <a:xfrm>
            <a:off x="8867524" y="2793859"/>
            <a:ext cx="1375489" cy="1375488"/>
            <a:chOff x="2508643" y="3155719"/>
            <a:chExt cx="2161075" cy="2161075"/>
          </a:xfrm>
        </p:grpSpPr>
        <p:sp>
          <p:nvSpPr>
            <p:cNvPr id="129" name="任意多边形 128"/>
            <p:cNvSpPr/>
            <p:nvPr/>
          </p:nvSpPr>
          <p:spPr>
            <a:xfrm>
              <a:off x="2508643" y="3155719"/>
              <a:ext cx="2161075" cy="2161075"/>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130" name="椭圆 129"/>
            <p:cNvSpPr/>
            <p:nvPr/>
          </p:nvSpPr>
          <p:spPr>
            <a:xfrm>
              <a:off x="2798632" y="3445708"/>
              <a:ext cx="1581096" cy="1581096"/>
            </a:xfrm>
            <a:prstGeom prst="ellipse">
              <a:avLst/>
            </a:prstGeom>
            <a:noFill/>
            <a:ln w="3810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sp>
        <p:nvSpPr>
          <p:cNvPr id="131" name="6"/>
          <p:cNvSpPr/>
          <p:nvPr/>
        </p:nvSpPr>
        <p:spPr bwMode="auto">
          <a:xfrm>
            <a:off x="5096518" y="1476851"/>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32" name="13"/>
          <p:cNvSpPr/>
          <p:nvPr/>
        </p:nvSpPr>
        <p:spPr bwMode="auto">
          <a:xfrm>
            <a:off x="9639408" y="1486791"/>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33" name="7"/>
          <p:cNvSpPr/>
          <p:nvPr/>
        </p:nvSpPr>
        <p:spPr bwMode="auto">
          <a:xfrm>
            <a:off x="6334494" y="5067876"/>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34" name="1"/>
          <p:cNvSpPr/>
          <p:nvPr/>
        </p:nvSpPr>
        <p:spPr bwMode="auto">
          <a:xfrm>
            <a:off x="2009874" y="5135880"/>
            <a:ext cx="656171" cy="5815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2700">
            <a:gradFill flip="none" rotWithShape="1">
              <a:gsLst>
                <a:gs pos="0">
                  <a:schemeClr val="bg1"/>
                </a:gs>
                <a:gs pos="100000">
                  <a:schemeClr val="bg1">
                    <a:lumMod val="85000"/>
                  </a:schemeClr>
                </a:gs>
              </a:gsLst>
              <a:lin ang="2700000" scaled="1"/>
              <a:tileRect/>
            </a:gradFill>
          </a:ln>
          <a:effectLst>
            <a:outerShdw blurRad="101600" dist="508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grpSp>
        <p:nvGrpSpPr>
          <p:cNvPr id="135" name="组合 134"/>
          <p:cNvGrpSpPr/>
          <p:nvPr/>
        </p:nvGrpSpPr>
        <p:grpSpPr>
          <a:xfrm>
            <a:off x="1722715" y="1877985"/>
            <a:ext cx="2297059" cy="2035865"/>
            <a:chOff x="1734814" y="1700185"/>
            <a:chExt cx="2297059" cy="2035865"/>
          </a:xfrm>
        </p:grpSpPr>
        <p:grpSp>
          <p:nvGrpSpPr>
            <p:cNvPr id="136" name="组合 135"/>
            <p:cNvGrpSpPr/>
            <p:nvPr/>
          </p:nvGrpSpPr>
          <p:grpSpPr>
            <a:xfrm>
              <a:off x="1734814" y="1700185"/>
              <a:ext cx="2297059" cy="2035865"/>
              <a:chOff x="1529861" y="1829264"/>
              <a:chExt cx="2452453" cy="2173589"/>
            </a:xfrm>
          </p:grpSpPr>
          <p:sp>
            <p:nvSpPr>
              <p:cNvPr id="145"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46"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9050">
                <a:noFill/>
              </a:ln>
              <a:effectLst>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137" name="组合 136"/>
            <p:cNvGrpSpPr/>
            <p:nvPr/>
          </p:nvGrpSpPr>
          <p:grpSpPr>
            <a:xfrm>
              <a:off x="2117166" y="2351059"/>
              <a:ext cx="1761628" cy="1035520"/>
              <a:chOff x="7488047" y="2621083"/>
              <a:chExt cx="1761628" cy="1035520"/>
            </a:xfrm>
          </p:grpSpPr>
          <p:sp>
            <p:nvSpPr>
              <p:cNvPr id="143" name="文本框 71"/>
              <p:cNvSpPr txBox="1"/>
              <p:nvPr/>
            </p:nvSpPr>
            <p:spPr>
              <a:xfrm>
                <a:off x="7488047" y="2621083"/>
                <a:ext cx="1761628" cy="375920"/>
              </a:xfrm>
              <a:prstGeom prst="rect">
                <a:avLst/>
              </a:prstGeom>
              <a:noFill/>
            </p:spPr>
            <p:txBody>
              <a:bodyPr wrap="square" rtlCol="0">
                <a:spAutoFit/>
              </a:bodyPr>
              <a:lstStyle/>
              <a:p>
                <a:r>
                  <a:rPr lang="zh-CN" altLang="en-US" sz="1865"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144" name="文本框 72"/>
              <p:cNvSpPr txBox="1"/>
              <p:nvPr/>
            </p:nvSpPr>
            <p:spPr>
              <a:xfrm>
                <a:off x="7506385" y="2930798"/>
                <a:ext cx="1539423" cy="725805"/>
              </a:xfrm>
              <a:prstGeom prst="rect">
                <a:avLst/>
              </a:prstGeom>
              <a:noFill/>
            </p:spPr>
            <p:txBody>
              <a:bodyPr wrap="square" rtlCol="0">
                <a:spAutoFit/>
              </a:bodyPr>
              <a:lstStyle/>
              <a:p>
                <a:pPr>
                  <a:lnSpc>
                    <a:spcPct val="130000"/>
                  </a:lnSpc>
                </a:pPr>
                <a:r>
                  <a:rPr lang="zh-CN" altLang="en-US" sz="1065" dirty="0">
                    <a:solidFill>
                      <a:schemeClr val="bg1"/>
                    </a:solidFill>
                    <a:latin typeface="微软雅黑" panose="020B0503020204020204" charset="-122"/>
                  </a:rPr>
                  <a:t>此处添加详细文本描述，建议与标题相关并符合整体语言风格。</a:t>
                </a:r>
                <a:endParaRPr lang="en-US" altLang="zh-CN" sz="1065" dirty="0">
                  <a:solidFill>
                    <a:schemeClr val="bg1"/>
                  </a:solidFill>
                  <a:latin typeface="微软雅黑" panose="020B0503020204020204" charset="-122"/>
                </a:endParaRPr>
              </a:p>
            </p:txBody>
          </p:sp>
        </p:grpSp>
        <p:grpSp>
          <p:nvGrpSpPr>
            <p:cNvPr id="138" name="Group 909"/>
            <p:cNvGrpSpPr>
              <a:grpSpLocks noChangeAspect="1"/>
            </p:cNvGrpSpPr>
            <p:nvPr/>
          </p:nvGrpSpPr>
          <p:grpSpPr bwMode="auto">
            <a:xfrm>
              <a:off x="3116749" y="2090163"/>
              <a:ext cx="321515" cy="274198"/>
              <a:chOff x="6090" y="1175"/>
              <a:chExt cx="265" cy="226"/>
            </a:xfrm>
            <a:solidFill>
              <a:schemeClr val="bg1"/>
            </a:solidFill>
            <a:effectLst/>
          </p:grpSpPr>
          <p:sp>
            <p:nvSpPr>
              <p:cNvPr id="139"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40"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41"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42"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grpSp>
        <p:nvGrpSpPr>
          <p:cNvPr id="147" name="组合 146"/>
          <p:cNvGrpSpPr/>
          <p:nvPr/>
        </p:nvGrpSpPr>
        <p:grpSpPr>
          <a:xfrm>
            <a:off x="8019362" y="3326700"/>
            <a:ext cx="2297059" cy="2035865"/>
            <a:chOff x="8031460" y="3148899"/>
            <a:chExt cx="2297059" cy="2035865"/>
          </a:xfrm>
        </p:grpSpPr>
        <p:grpSp>
          <p:nvGrpSpPr>
            <p:cNvPr id="148" name="组合 147"/>
            <p:cNvGrpSpPr/>
            <p:nvPr/>
          </p:nvGrpSpPr>
          <p:grpSpPr>
            <a:xfrm>
              <a:off x="8031460" y="3148899"/>
              <a:ext cx="2297059" cy="2035865"/>
              <a:chOff x="1529861" y="1829264"/>
              <a:chExt cx="2452453" cy="2173589"/>
            </a:xfrm>
          </p:grpSpPr>
          <p:sp>
            <p:nvSpPr>
              <p:cNvPr id="153"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54"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9050">
                <a:noFill/>
              </a:ln>
              <a:effectLst>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149" name="组合 148"/>
            <p:cNvGrpSpPr/>
            <p:nvPr/>
          </p:nvGrpSpPr>
          <p:grpSpPr>
            <a:xfrm>
              <a:off x="8405629" y="3769080"/>
              <a:ext cx="1922890" cy="1035520"/>
              <a:chOff x="7488047" y="2621083"/>
              <a:chExt cx="1922890" cy="1035520"/>
            </a:xfrm>
          </p:grpSpPr>
          <p:sp>
            <p:nvSpPr>
              <p:cNvPr id="151" name="文本框 85"/>
              <p:cNvSpPr txBox="1"/>
              <p:nvPr/>
            </p:nvSpPr>
            <p:spPr>
              <a:xfrm>
                <a:off x="7488047" y="2621083"/>
                <a:ext cx="1922890" cy="375920"/>
              </a:xfrm>
              <a:prstGeom prst="rect">
                <a:avLst/>
              </a:prstGeom>
              <a:noFill/>
            </p:spPr>
            <p:txBody>
              <a:bodyPr wrap="square" rtlCol="0">
                <a:spAutoFit/>
              </a:bodyPr>
              <a:lstStyle/>
              <a:p>
                <a:r>
                  <a:rPr lang="zh-CN" altLang="en-US" sz="1865"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152" name="文本框 86"/>
              <p:cNvSpPr txBox="1"/>
              <p:nvPr/>
            </p:nvSpPr>
            <p:spPr>
              <a:xfrm>
                <a:off x="7506384" y="2930798"/>
                <a:ext cx="1539423" cy="725805"/>
              </a:xfrm>
              <a:prstGeom prst="rect">
                <a:avLst/>
              </a:prstGeom>
              <a:noFill/>
            </p:spPr>
            <p:txBody>
              <a:bodyPr wrap="square" rtlCol="0">
                <a:spAutoFit/>
              </a:bodyPr>
              <a:lstStyle/>
              <a:p>
                <a:pPr>
                  <a:lnSpc>
                    <a:spcPct val="130000"/>
                  </a:lnSpc>
                </a:pPr>
                <a:r>
                  <a:rPr lang="zh-CN" altLang="en-US" sz="1065" dirty="0">
                    <a:solidFill>
                      <a:schemeClr val="bg1"/>
                    </a:solidFill>
                    <a:latin typeface="微软雅黑" panose="020B0503020204020204" charset="-122"/>
                  </a:rPr>
                  <a:t>此处添加详细文本描述，建议与标题相关并符合整体语言风格。</a:t>
                </a:r>
                <a:endParaRPr lang="en-US" altLang="zh-CN" sz="1065" dirty="0">
                  <a:solidFill>
                    <a:schemeClr val="bg1"/>
                  </a:solidFill>
                  <a:latin typeface="微软雅黑" panose="020B0503020204020204" charset="-122"/>
                </a:endParaRPr>
              </a:p>
            </p:txBody>
          </p:sp>
        </p:grpSp>
        <p:sp>
          <p:nvSpPr>
            <p:cNvPr id="150" name="Freeform 53"/>
            <p:cNvSpPr>
              <a:spLocks noEditPoints="1"/>
            </p:cNvSpPr>
            <p:nvPr/>
          </p:nvSpPr>
          <p:spPr bwMode="auto">
            <a:xfrm>
              <a:off x="9357787" y="3457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121920" tIns="60960" rIns="121920" bIns="60960" numCol="1" anchor="t" anchorCtr="0" compatLnSpc="1"/>
            <a:lstStyle/>
            <a:p>
              <a:endParaRPr lang="zh-CN" altLang="en-US" sz="1865">
                <a:solidFill>
                  <a:schemeClr val="bg1"/>
                </a:solidFill>
              </a:endParaRPr>
            </a:p>
          </p:txBody>
        </p:sp>
      </p:grpSp>
      <p:grpSp>
        <p:nvGrpSpPr>
          <p:cNvPr id="155" name="组合 154"/>
          <p:cNvGrpSpPr/>
          <p:nvPr/>
        </p:nvGrpSpPr>
        <p:grpSpPr>
          <a:xfrm>
            <a:off x="4077858" y="3356524"/>
            <a:ext cx="2297059" cy="2035865"/>
            <a:chOff x="4089957" y="3178723"/>
            <a:chExt cx="2297059" cy="2035865"/>
          </a:xfrm>
        </p:grpSpPr>
        <p:grpSp>
          <p:nvGrpSpPr>
            <p:cNvPr id="156" name="组合 155"/>
            <p:cNvGrpSpPr/>
            <p:nvPr/>
          </p:nvGrpSpPr>
          <p:grpSpPr>
            <a:xfrm>
              <a:off x="4089957" y="3178723"/>
              <a:ext cx="2297059" cy="2035865"/>
              <a:chOff x="1529861" y="1829264"/>
              <a:chExt cx="2452453" cy="2173589"/>
            </a:xfrm>
          </p:grpSpPr>
          <p:sp>
            <p:nvSpPr>
              <p:cNvPr id="164"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5"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9050">
                <a:noFill/>
              </a:ln>
              <a:effectLst>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157" name="组合 156"/>
            <p:cNvGrpSpPr/>
            <p:nvPr/>
          </p:nvGrpSpPr>
          <p:grpSpPr>
            <a:xfrm>
              <a:off x="4494896" y="3849720"/>
              <a:ext cx="1739042" cy="1035520"/>
              <a:chOff x="7488047" y="2621083"/>
              <a:chExt cx="1739042" cy="1035520"/>
            </a:xfrm>
          </p:grpSpPr>
          <p:sp>
            <p:nvSpPr>
              <p:cNvPr id="162" name="文本框 79"/>
              <p:cNvSpPr txBox="1"/>
              <p:nvPr/>
            </p:nvSpPr>
            <p:spPr>
              <a:xfrm>
                <a:off x="7488047" y="2621083"/>
                <a:ext cx="1739042" cy="375920"/>
              </a:xfrm>
              <a:prstGeom prst="rect">
                <a:avLst/>
              </a:prstGeom>
              <a:noFill/>
            </p:spPr>
            <p:txBody>
              <a:bodyPr wrap="square" rtlCol="0">
                <a:spAutoFit/>
              </a:bodyPr>
              <a:lstStyle/>
              <a:p>
                <a:r>
                  <a:rPr lang="zh-CN" altLang="en-US" sz="1865"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163" name="文本框 80"/>
              <p:cNvSpPr txBox="1"/>
              <p:nvPr/>
            </p:nvSpPr>
            <p:spPr>
              <a:xfrm>
                <a:off x="7506384" y="2930798"/>
                <a:ext cx="1539423" cy="725805"/>
              </a:xfrm>
              <a:prstGeom prst="rect">
                <a:avLst/>
              </a:prstGeom>
              <a:noFill/>
            </p:spPr>
            <p:txBody>
              <a:bodyPr wrap="square" rtlCol="0">
                <a:spAutoFit/>
              </a:bodyPr>
              <a:lstStyle/>
              <a:p>
                <a:pPr>
                  <a:lnSpc>
                    <a:spcPct val="130000"/>
                  </a:lnSpc>
                </a:pPr>
                <a:r>
                  <a:rPr lang="zh-CN" altLang="en-US" sz="1065" dirty="0">
                    <a:solidFill>
                      <a:schemeClr val="bg1"/>
                    </a:solidFill>
                    <a:latin typeface="微软雅黑" panose="020B0503020204020204" charset="-122"/>
                  </a:rPr>
                  <a:t>此处添加详细文本描述，建议与标题相关并符合整体语言风格。</a:t>
                </a:r>
                <a:endParaRPr lang="en-US" altLang="zh-CN" sz="1065" dirty="0">
                  <a:solidFill>
                    <a:schemeClr val="bg1"/>
                  </a:solidFill>
                  <a:latin typeface="微软雅黑" panose="020B0503020204020204" charset="-122"/>
                </a:endParaRPr>
              </a:p>
            </p:txBody>
          </p:sp>
        </p:grpSp>
        <p:grpSp>
          <p:nvGrpSpPr>
            <p:cNvPr id="158" name="Group 46"/>
            <p:cNvGrpSpPr>
              <a:grpSpLocks noChangeAspect="1"/>
            </p:cNvGrpSpPr>
            <p:nvPr/>
          </p:nvGrpSpPr>
          <p:grpSpPr bwMode="auto">
            <a:xfrm>
              <a:off x="5436479" y="3608963"/>
              <a:ext cx="466721" cy="288952"/>
              <a:chOff x="3098" y="1701"/>
              <a:chExt cx="1486" cy="920"/>
            </a:xfrm>
            <a:solidFill>
              <a:schemeClr val="bg1"/>
            </a:solidFill>
          </p:grpSpPr>
          <p:sp>
            <p:nvSpPr>
              <p:cNvPr id="159"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60"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sp>
            <p:nvSpPr>
              <p:cNvPr id="161"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chemeClr val="bg1"/>
                  </a:solidFill>
                </a:endParaRPr>
              </a:p>
            </p:txBody>
          </p:sp>
        </p:grpSp>
      </p:grpSp>
      <p:grpSp>
        <p:nvGrpSpPr>
          <p:cNvPr id="166" name="组合 165"/>
          <p:cNvGrpSpPr/>
          <p:nvPr/>
        </p:nvGrpSpPr>
        <p:grpSpPr>
          <a:xfrm>
            <a:off x="6088424" y="1877985"/>
            <a:ext cx="2297059" cy="2035865"/>
            <a:chOff x="6100523" y="1700185"/>
            <a:chExt cx="2297059" cy="2035865"/>
          </a:xfrm>
        </p:grpSpPr>
        <p:grpSp>
          <p:nvGrpSpPr>
            <p:cNvPr id="167" name="组合 166"/>
            <p:cNvGrpSpPr/>
            <p:nvPr/>
          </p:nvGrpSpPr>
          <p:grpSpPr>
            <a:xfrm>
              <a:off x="6100523" y="1700185"/>
              <a:ext cx="2297059" cy="2035865"/>
              <a:chOff x="1529861" y="1829264"/>
              <a:chExt cx="2452453" cy="2173589"/>
            </a:xfrm>
          </p:grpSpPr>
          <p:sp>
            <p:nvSpPr>
              <p:cNvPr id="172"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3"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9050">
                <a:noFill/>
              </a:ln>
              <a:effectLst>
                <a:softEdge rad="0"/>
              </a:effectLst>
            </p:spPr>
            <p:txBody>
              <a:bodyPr vert="horz" wrap="square" lIns="121920" tIns="60960" rIns="121920" bIns="60960" numCol="1" anchor="t" anchorCtr="0" compatLnSpc="1"/>
              <a:lstStyle/>
              <a:p>
                <a:endParaRPr lang="zh-CN" altLang="en-US" sz="1865">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168" name="组合 167"/>
            <p:cNvGrpSpPr/>
            <p:nvPr/>
          </p:nvGrpSpPr>
          <p:grpSpPr>
            <a:xfrm>
              <a:off x="6514582" y="2337828"/>
              <a:ext cx="1773639" cy="1035520"/>
              <a:chOff x="7488047" y="2621083"/>
              <a:chExt cx="1773639" cy="1035520"/>
            </a:xfrm>
          </p:grpSpPr>
          <p:sp>
            <p:nvSpPr>
              <p:cNvPr id="170" name="文本框 82"/>
              <p:cNvSpPr txBox="1"/>
              <p:nvPr/>
            </p:nvSpPr>
            <p:spPr>
              <a:xfrm>
                <a:off x="7488047" y="2621083"/>
                <a:ext cx="1773639" cy="375920"/>
              </a:xfrm>
              <a:prstGeom prst="rect">
                <a:avLst/>
              </a:prstGeom>
              <a:noFill/>
            </p:spPr>
            <p:txBody>
              <a:bodyPr wrap="square" rtlCol="0">
                <a:spAutoFit/>
              </a:bodyPr>
              <a:lstStyle/>
              <a:p>
                <a:r>
                  <a:rPr lang="zh-CN" altLang="en-US" sz="1865" dirty="0">
                    <a:solidFill>
                      <a:schemeClr val="bg1"/>
                    </a:solidFill>
                    <a:latin typeface="时尚中黑简体" panose="01010104010101010101" pitchFamily="2" charset="-122"/>
                    <a:ea typeface="时尚中黑简体" panose="01010104010101010101" pitchFamily="2" charset="-122"/>
                  </a:rPr>
                  <a:t>在此添加标题</a:t>
                </a:r>
              </a:p>
            </p:txBody>
          </p:sp>
          <p:sp>
            <p:nvSpPr>
              <p:cNvPr id="171" name="文本框 83"/>
              <p:cNvSpPr txBox="1"/>
              <p:nvPr/>
            </p:nvSpPr>
            <p:spPr>
              <a:xfrm>
                <a:off x="7506385" y="2930798"/>
                <a:ext cx="1539423" cy="725805"/>
              </a:xfrm>
              <a:prstGeom prst="rect">
                <a:avLst/>
              </a:prstGeom>
              <a:noFill/>
            </p:spPr>
            <p:txBody>
              <a:bodyPr wrap="square" rtlCol="0">
                <a:spAutoFit/>
              </a:bodyPr>
              <a:lstStyle/>
              <a:p>
                <a:pPr>
                  <a:lnSpc>
                    <a:spcPct val="130000"/>
                  </a:lnSpc>
                </a:pPr>
                <a:r>
                  <a:rPr lang="zh-CN" altLang="en-US" sz="1065" dirty="0">
                    <a:solidFill>
                      <a:schemeClr val="bg1"/>
                    </a:solidFill>
                    <a:latin typeface="微软雅黑" panose="020B0503020204020204" charset="-122"/>
                  </a:rPr>
                  <a:t>此处添加详细文本描述，建议与标题相关并符合整体语言风格。</a:t>
                </a:r>
                <a:endParaRPr lang="en-US" altLang="zh-CN" sz="1065" dirty="0">
                  <a:solidFill>
                    <a:schemeClr val="bg1"/>
                  </a:solidFill>
                  <a:latin typeface="微软雅黑" panose="020B0503020204020204" charset="-122"/>
                </a:endParaRPr>
              </a:p>
            </p:txBody>
          </p:sp>
        </p:grpSp>
        <p:sp>
          <p:nvSpPr>
            <p:cNvPr id="169" name="Freeform 57"/>
            <p:cNvSpPr>
              <a:spLocks noEditPoints="1"/>
            </p:cNvSpPr>
            <p:nvPr/>
          </p:nvSpPr>
          <p:spPr bwMode="auto">
            <a:xfrm>
              <a:off x="6714834" y="20050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121920" tIns="60960" rIns="121920" bIns="60960" numCol="1" anchor="t" anchorCtr="0" compatLnSpc="1"/>
            <a:lstStyle/>
            <a:p>
              <a:endParaRPr lang="zh-CN" altLang="en-US" sz="1865" dirty="0">
                <a:solidFill>
                  <a:schemeClr val="bg1"/>
                </a:solidFill>
              </a:endParaRPr>
            </a:p>
          </p:txBody>
        </p:sp>
      </p:grpSp>
      <p:grpSp>
        <p:nvGrpSpPr>
          <p:cNvPr id="174" name="组合 173"/>
          <p:cNvGrpSpPr/>
          <p:nvPr/>
        </p:nvGrpSpPr>
        <p:grpSpPr>
          <a:xfrm>
            <a:off x="1625404" y="3598340"/>
            <a:ext cx="1000117" cy="749305"/>
            <a:chOff x="1662527" y="3267591"/>
            <a:chExt cx="1000117" cy="749305"/>
          </a:xfrm>
        </p:grpSpPr>
        <p:sp>
          <p:nvSpPr>
            <p:cNvPr id="175" name="Freeform 5"/>
            <p:cNvSpPr/>
            <p:nvPr/>
          </p:nvSpPr>
          <p:spPr bwMode="auto">
            <a:xfrm>
              <a:off x="1761979" y="32675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grpSp>
          <p:nvGrpSpPr>
            <p:cNvPr id="176" name="组合 175"/>
            <p:cNvGrpSpPr/>
            <p:nvPr/>
          </p:nvGrpSpPr>
          <p:grpSpPr>
            <a:xfrm>
              <a:off x="1662527" y="3306338"/>
              <a:ext cx="1000117" cy="675644"/>
              <a:chOff x="4123036" y="1197871"/>
              <a:chExt cx="1000117" cy="675644"/>
            </a:xfrm>
          </p:grpSpPr>
          <p:sp>
            <p:nvSpPr>
              <p:cNvPr id="177" name="文本框 59"/>
              <p:cNvSpPr txBox="1"/>
              <p:nvPr/>
            </p:nvSpPr>
            <p:spPr>
              <a:xfrm>
                <a:off x="4123036" y="1197871"/>
                <a:ext cx="1000117" cy="583565"/>
              </a:xfrm>
              <a:prstGeom prst="rect">
                <a:avLst/>
              </a:prstGeom>
              <a:noFill/>
            </p:spPr>
            <p:txBody>
              <a:bodyPr wrap="square" rtlCol="0">
                <a:spAutoFit/>
              </a:bodyPr>
              <a:lstStyle/>
              <a:p>
                <a:pPr algn="ctr"/>
                <a:r>
                  <a:rPr lang="en-US" altLang="zh-CN" sz="3200" dirty="0">
                    <a:solidFill>
                      <a:srgbClr val="FF0000"/>
                    </a:solidFill>
                    <a:latin typeface="Impact" panose="020B0806030902050204" pitchFamily="34" charset="0"/>
                  </a:rPr>
                  <a:t>01</a:t>
                </a:r>
              </a:p>
            </p:txBody>
          </p:sp>
          <p:sp>
            <p:nvSpPr>
              <p:cNvPr id="178" name="文本框 60"/>
              <p:cNvSpPr txBox="1"/>
              <p:nvPr/>
            </p:nvSpPr>
            <p:spPr>
              <a:xfrm>
                <a:off x="4266701" y="1619515"/>
                <a:ext cx="740410" cy="254000"/>
              </a:xfrm>
              <a:prstGeom prst="rect">
                <a:avLst/>
              </a:prstGeom>
              <a:noFill/>
            </p:spPr>
            <p:txBody>
              <a:bodyPr wrap="square" rtlCol="0">
                <a:spAutoFit/>
              </a:bodyPr>
              <a:lstStyle/>
              <a:p>
                <a:pPr algn="ctr"/>
                <a:r>
                  <a:rPr lang="en-US" altLang="zh-CN" sz="1065"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065"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179" name="组合 178"/>
          <p:cNvGrpSpPr/>
          <p:nvPr/>
        </p:nvGrpSpPr>
        <p:grpSpPr>
          <a:xfrm>
            <a:off x="4166968" y="3014837"/>
            <a:ext cx="1000117" cy="749306"/>
            <a:chOff x="4204468" y="2887835"/>
            <a:chExt cx="1000117" cy="749305"/>
          </a:xfrm>
        </p:grpSpPr>
        <p:sp>
          <p:nvSpPr>
            <p:cNvPr id="180" name="Freeform 5"/>
            <p:cNvSpPr/>
            <p:nvPr/>
          </p:nvSpPr>
          <p:spPr bwMode="auto">
            <a:xfrm>
              <a:off x="4293090" y="28878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grpSp>
          <p:nvGrpSpPr>
            <p:cNvPr id="181" name="组合 180"/>
            <p:cNvGrpSpPr/>
            <p:nvPr/>
          </p:nvGrpSpPr>
          <p:grpSpPr>
            <a:xfrm>
              <a:off x="4204468" y="2933599"/>
              <a:ext cx="1000117" cy="675644"/>
              <a:chOff x="4123036" y="1197871"/>
              <a:chExt cx="1000117" cy="675644"/>
            </a:xfrm>
          </p:grpSpPr>
          <p:sp>
            <p:nvSpPr>
              <p:cNvPr id="182" name="文本框 62"/>
              <p:cNvSpPr txBox="1"/>
              <p:nvPr/>
            </p:nvSpPr>
            <p:spPr>
              <a:xfrm>
                <a:off x="4123036" y="1197871"/>
                <a:ext cx="1000117" cy="583564"/>
              </a:xfrm>
              <a:prstGeom prst="rect">
                <a:avLst/>
              </a:prstGeom>
              <a:noFill/>
            </p:spPr>
            <p:txBody>
              <a:bodyPr wrap="square" rtlCol="0">
                <a:spAutoFit/>
              </a:bodyPr>
              <a:lstStyle/>
              <a:p>
                <a:pPr algn="ctr"/>
                <a:r>
                  <a:rPr lang="en-US" altLang="zh-CN" sz="3200" dirty="0">
                    <a:solidFill>
                      <a:srgbClr val="FF0000"/>
                    </a:solidFill>
                    <a:latin typeface="Impact" panose="020B0806030902050204" pitchFamily="34" charset="0"/>
                  </a:rPr>
                  <a:t>02</a:t>
                </a:r>
              </a:p>
            </p:txBody>
          </p:sp>
          <p:sp>
            <p:nvSpPr>
              <p:cNvPr id="183" name="文本框 63"/>
              <p:cNvSpPr txBox="1"/>
              <p:nvPr/>
            </p:nvSpPr>
            <p:spPr>
              <a:xfrm>
                <a:off x="4266701" y="1619515"/>
                <a:ext cx="740410" cy="254000"/>
              </a:xfrm>
              <a:prstGeom prst="rect">
                <a:avLst/>
              </a:prstGeom>
              <a:noFill/>
            </p:spPr>
            <p:txBody>
              <a:bodyPr wrap="square" rtlCol="0">
                <a:spAutoFit/>
              </a:bodyPr>
              <a:lstStyle/>
              <a:p>
                <a:pPr algn="ctr"/>
                <a:r>
                  <a:rPr lang="en-US" altLang="zh-CN" sz="1065"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065"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184" name="组合 183"/>
          <p:cNvGrpSpPr/>
          <p:nvPr/>
        </p:nvGrpSpPr>
        <p:grpSpPr>
          <a:xfrm>
            <a:off x="7290531" y="1557483"/>
            <a:ext cx="1000117" cy="749305"/>
            <a:chOff x="7404146" y="1498736"/>
            <a:chExt cx="1000117" cy="749305"/>
          </a:xfrm>
        </p:grpSpPr>
        <p:sp>
          <p:nvSpPr>
            <p:cNvPr id="185" name="Freeform 5"/>
            <p:cNvSpPr/>
            <p:nvPr/>
          </p:nvSpPr>
          <p:spPr bwMode="auto">
            <a:xfrm>
              <a:off x="7496615" y="14987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grpSp>
          <p:nvGrpSpPr>
            <p:cNvPr id="186" name="组合 185"/>
            <p:cNvGrpSpPr/>
            <p:nvPr/>
          </p:nvGrpSpPr>
          <p:grpSpPr>
            <a:xfrm>
              <a:off x="7404146" y="1513583"/>
              <a:ext cx="1000117" cy="675644"/>
              <a:chOff x="4123036" y="1197871"/>
              <a:chExt cx="1000117" cy="675644"/>
            </a:xfrm>
          </p:grpSpPr>
          <p:sp>
            <p:nvSpPr>
              <p:cNvPr id="187" name="文本框 65"/>
              <p:cNvSpPr txBox="1"/>
              <p:nvPr/>
            </p:nvSpPr>
            <p:spPr>
              <a:xfrm>
                <a:off x="4123036" y="1197871"/>
                <a:ext cx="1000117" cy="583565"/>
              </a:xfrm>
              <a:prstGeom prst="rect">
                <a:avLst/>
              </a:prstGeom>
              <a:noFill/>
            </p:spPr>
            <p:txBody>
              <a:bodyPr wrap="square" rtlCol="0">
                <a:spAutoFit/>
              </a:bodyPr>
              <a:lstStyle/>
              <a:p>
                <a:pPr algn="ctr"/>
                <a:r>
                  <a:rPr lang="en-US" altLang="zh-CN" sz="3200" dirty="0">
                    <a:solidFill>
                      <a:srgbClr val="FF0000"/>
                    </a:solidFill>
                    <a:latin typeface="Impact" panose="020B0806030902050204" pitchFamily="34" charset="0"/>
                  </a:rPr>
                  <a:t>03</a:t>
                </a:r>
              </a:p>
            </p:txBody>
          </p:sp>
          <p:sp>
            <p:nvSpPr>
              <p:cNvPr id="188" name="文本框 66"/>
              <p:cNvSpPr txBox="1"/>
              <p:nvPr/>
            </p:nvSpPr>
            <p:spPr>
              <a:xfrm>
                <a:off x="4266701" y="1619515"/>
                <a:ext cx="740410" cy="254000"/>
              </a:xfrm>
              <a:prstGeom prst="rect">
                <a:avLst/>
              </a:prstGeom>
              <a:noFill/>
            </p:spPr>
            <p:txBody>
              <a:bodyPr wrap="square" rtlCol="0">
                <a:spAutoFit/>
              </a:bodyPr>
              <a:lstStyle/>
              <a:p>
                <a:pPr algn="ctr"/>
                <a:r>
                  <a:rPr lang="en-US" altLang="zh-CN" sz="1065"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065"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189" name="组合 188"/>
          <p:cNvGrpSpPr/>
          <p:nvPr/>
        </p:nvGrpSpPr>
        <p:grpSpPr>
          <a:xfrm>
            <a:off x="7974138" y="5010083"/>
            <a:ext cx="1000117" cy="749306"/>
            <a:chOff x="8100537" y="4679880"/>
            <a:chExt cx="1000117" cy="749305"/>
          </a:xfrm>
        </p:grpSpPr>
        <p:sp>
          <p:nvSpPr>
            <p:cNvPr id="190" name="Freeform 5"/>
            <p:cNvSpPr/>
            <p:nvPr/>
          </p:nvSpPr>
          <p:spPr bwMode="auto">
            <a:xfrm>
              <a:off x="8194377" y="46798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121920" tIns="60960" rIns="121920" bIns="60960" numCol="1" anchor="t" anchorCtr="0" compatLnSpc="1"/>
            <a:lstStyle/>
            <a:p>
              <a:endParaRPr lang="zh-CN" altLang="en-US" sz="1865">
                <a:solidFill>
                  <a:prstClr val="black"/>
                </a:solidFill>
                <a:latin typeface="Arial" panose="020B0604020202020204" pitchFamily="34" charset="0"/>
                <a:ea typeface="微软雅黑" panose="020B0503020204020204" charset="-122"/>
                <a:sym typeface="Arial" panose="020B0604020202020204" pitchFamily="34" charset="0"/>
              </a:endParaRPr>
            </a:p>
          </p:txBody>
        </p:sp>
        <p:grpSp>
          <p:nvGrpSpPr>
            <p:cNvPr id="191" name="组合 190"/>
            <p:cNvGrpSpPr/>
            <p:nvPr/>
          </p:nvGrpSpPr>
          <p:grpSpPr>
            <a:xfrm>
              <a:off x="8100537" y="4725572"/>
              <a:ext cx="1000117" cy="675644"/>
              <a:chOff x="4123036" y="1197871"/>
              <a:chExt cx="1000117" cy="675644"/>
            </a:xfrm>
          </p:grpSpPr>
          <p:sp>
            <p:nvSpPr>
              <p:cNvPr id="192" name="文本框 68"/>
              <p:cNvSpPr txBox="1"/>
              <p:nvPr/>
            </p:nvSpPr>
            <p:spPr>
              <a:xfrm>
                <a:off x="4123036" y="1197871"/>
                <a:ext cx="1000117" cy="583564"/>
              </a:xfrm>
              <a:prstGeom prst="rect">
                <a:avLst/>
              </a:prstGeom>
              <a:noFill/>
            </p:spPr>
            <p:txBody>
              <a:bodyPr wrap="square" rtlCol="0">
                <a:spAutoFit/>
              </a:bodyPr>
              <a:lstStyle/>
              <a:p>
                <a:pPr algn="ctr"/>
                <a:r>
                  <a:rPr lang="en-US" altLang="zh-CN" sz="3200" dirty="0">
                    <a:solidFill>
                      <a:srgbClr val="FF0000"/>
                    </a:solidFill>
                    <a:latin typeface="Impact" panose="020B0806030902050204" pitchFamily="34" charset="0"/>
                  </a:rPr>
                  <a:t>04</a:t>
                </a:r>
              </a:p>
            </p:txBody>
          </p:sp>
          <p:sp>
            <p:nvSpPr>
              <p:cNvPr id="193" name="文本框 69"/>
              <p:cNvSpPr txBox="1"/>
              <p:nvPr/>
            </p:nvSpPr>
            <p:spPr>
              <a:xfrm>
                <a:off x="4266701" y="1619515"/>
                <a:ext cx="740410" cy="254000"/>
              </a:xfrm>
              <a:prstGeom prst="rect">
                <a:avLst/>
              </a:prstGeom>
              <a:noFill/>
            </p:spPr>
            <p:txBody>
              <a:bodyPr wrap="square" rtlCol="0">
                <a:spAutoFit/>
              </a:bodyPr>
              <a:lstStyle/>
              <a:p>
                <a:pPr algn="ctr"/>
                <a:r>
                  <a:rPr lang="en-US" altLang="zh-CN" sz="1065"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065"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p:cTn id="7" dur="250" fill="hold"/>
                                        <p:tgtEl>
                                          <p:spTgt spid="134"/>
                                        </p:tgtEl>
                                        <p:attrNameLst>
                                          <p:attrName>ppt_w</p:attrName>
                                        </p:attrNameLst>
                                      </p:cBhvr>
                                      <p:tavLst>
                                        <p:tav tm="0">
                                          <p:val>
                                            <p:fltVal val="0"/>
                                          </p:val>
                                        </p:tav>
                                        <p:tav tm="100000">
                                          <p:val>
                                            <p:strVal val="#ppt_w"/>
                                          </p:val>
                                        </p:tav>
                                      </p:tavLst>
                                    </p:anim>
                                    <p:anim calcmode="lin" valueType="num">
                                      <p:cBhvr>
                                        <p:cTn id="8" dur="250" fill="hold"/>
                                        <p:tgtEl>
                                          <p:spTgt spid="134"/>
                                        </p:tgtEl>
                                        <p:attrNameLst>
                                          <p:attrName>ppt_h</p:attrName>
                                        </p:attrNameLst>
                                      </p:cBhvr>
                                      <p:tavLst>
                                        <p:tav tm="0">
                                          <p:val>
                                            <p:fltVal val="0"/>
                                          </p:val>
                                        </p:tav>
                                        <p:tav tm="100000">
                                          <p:val>
                                            <p:strVal val="#ppt_h"/>
                                          </p:val>
                                        </p:tav>
                                      </p:tavLst>
                                    </p:anim>
                                    <p:animEffect transition="in" filter="fade">
                                      <p:cBhvr>
                                        <p:cTn id="9" dur="250"/>
                                        <p:tgtEl>
                                          <p:spTgt spid="134"/>
                                        </p:tgtEl>
                                      </p:cBhvr>
                                    </p:animEffect>
                                  </p:childTnLst>
                                </p:cTn>
                              </p:par>
                              <p:par>
                                <p:cTn id="10" presetID="53" presetClass="entr" presetSubtype="16" fill="hold" nodeType="withEffect">
                                  <p:stCondLst>
                                    <p:cond delay="10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250" fill="hold"/>
                                        <p:tgtEl>
                                          <p:spTgt spid="104"/>
                                        </p:tgtEl>
                                        <p:attrNameLst>
                                          <p:attrName>ppt_w</p:attrName>
                                        </p:attrNameLst>
                                      </p:cBhvr>
                                      <p:tavLst>
                                        <p:tav tm="0">
                                          <p:val>
                                            <p:fltVal val="0"/>
                                          </p:val>
                                        </p:tav>
                                        <p:tav tm="100000">
                                          <p:val>
                                            <p:strVal val="#ppt_w"/>
                                          </p:val>
                                        </p:tav>
                                      </p:tavLst>
                                    </p:anim>
                                    <p:anim calcmode="lin" valueType="num">
                                      <p:cBhvr>
                                        <p:cTn id="13" dur="250" fill="hold"/>
                                        <p:tgtEl>
                                          <p:spTgt spid="104"/>
                                        </p:tgtEl>
                                        <p:attrNameLst>
                                          <p:attrName>ppt_h</p:attrName>
                                        </p:attrNameLst>
                                      </p:cBhvr>
                                      <p:tavLst>
                                        <p:tav tm="0">
                                          <p:val>
                                            <p:fltVal val="0"/>
                                          </p:val>
                                        </p:tav>
                                        <p:tav tm="100000">
                                          <p:val>
                                            <p:strVal val="#ppt_h"/>
                                          </p:val>
                                        </p:tav>
                                      </p:tavLst>
                                    </p:anim>
                                    <p:animEffect transition="in" filter="fade">
                                      <p:cBhvr>
                                        <p:cTn id="14" dur="250"/>
                                        <p:tgtEl>
                                          <p:spTgt spid="104"/>
                                        </p:tgtEl>
                                      </p:cBhvr>
                                    </p:animEffect>
                                  </p:childTnLst>
                                </p:cTn>
                              </p:par>
                              <p:par>
                                <p:cTn id="15" presetID="53" presetClass="entr" presetSubtype="16" fill="hold" nodeType="withEffect">
                                  <p:stCondLst>
                                    <p:cond delay="2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250" fill="hold"/>
                                        <p:tgtEl>
                                          <p:spTgt spid="107"/>
                                        </p:tgtEl>
                                        <p:attrNameLst>
                                          <p:attrName>ppt_w</p:attrName>
                                        </p:attrNameLst>
                                      </p:cBhvr>
                                      <p:tavLst>
                                        <p:tav tm="0">
                                          <p:val>
                                            <p:fltVal val="0"/>
                                          </p:val>
                                        </p:tav>
                                        <p:tav tm="100000">
                                          <p:val>
                                            <p:strVal val="#ppt_w"/>
                                          </p:val>
                                        </p:tav>
                                      </p:tavLst>
                                    </p:anim>
                                    <p:anim calcmode="lin" valueType="num">
                                      <p:cBhvr>
                                        <p:cTn id="18" dur="250" fill="hold"/>
                                        <p:tgtEl>
                                          <p:spTgt spid="107"/>
                                        </p:tgtEl>
                                        <p:attrNameLst>
                                          <p:attrName>ppt_h</p:attrName>
                                        </p:attrNameLst>
                                      </p:cBhvr>
                                      <p:tavLst>
                                        <p:tav tm="0">
                                          <p:val>
                                            <p:fltVal val="0"/>
                                          </p:val>
                                        </p:tav>
                                        <p:tav tm="100000">
                                          <p:val>
                                            <p:strVal val="#ppt_h"/>
                                          </p:val>
                                        </p:tav>
                                      </p:tavLst>
                                    </p:anim>
                                    <p:animEffect transition="in" filter="fade">
                                      <p:cBhvr>
                                        <p:cTn id="19" dur="250"/>
                                        <p:tgtEl>
                                          <p:spTgt spid="107"/>
                                        </p:tgtEl>
                                      </p:cBhvr>
                                    </p:animEffect>
                                  </p:childTnLst>
                                </p:cTn>
                              </p:par>
                              <p:par>
                                <p:cTn id="20" presetID="53" presetClass="entr" presetSubtype="16" fill="hold" nodeType="withEffect">
                                  <p:stCondLst>
                                    <p:cond delay="300"/>
                                  </p:stCondLst>
                                  <p:childTnLst>
                                    <p:set>
                                      <p:cBhvr>
                                        <p:cTn id="21" dur="1" fill="hold">
                                          <p:stCondLst>
                                            <p:cond delay="0"/>
                                          </p:stCondLst>
                                        </p:cTn>
                                        <p:tgtEl>
                                          <p:spTgt spid="119"/>
                                        </p:tgtEl>
                                        <p:attrNameLst>
                                          <p:attrName>style.visibility</p:attrName>
                                        </p:attrNameLst>
                                      </p:cBhvr>
                                      <p:to>
                                        <p:strVal val="visible"/>
                                      </p:to>
                                    </p:set>
                                    <p:anim calcmode="lin" valueType="num">
                                      <p:cBhvr>
                                        <p:cTn id="22" dur="250" fill="hold"/>
                                        <p:tgtEl>
                                          <p:spTgt spid="119"/>
                                        </p:tgtEl>
                                        <p:attrNameLst>
                                          <p:attrName>ppt_w</p:attrName>
                                        </p:attrNameLst>
                                      </p:cBhvr>
                                      <p:tavLst>
                                        <p:tav tm="0">
                                          <p:val>
                                            <p:fltVal val="0"/>
                                          </p:val>
                                        </p:tav>
                                        <p:tav tm="100000">
                                          <p:val>
                                            <p:strVal val="#ppt_w"/>
                                          </p:val>
                                        </p:tav>
                                      </p:tavLst>
                                    </p:anim>
                                    <p:anim calcmode="lin" valueType="num">
                                      <p:cBhvr>
                                        <p:cTn id="23" dur="250" fill="hold"/>
                                        <p:tgtEl>
                                          <p:spTgt spid="119"/>
                                        </p:tgtEl>
                                        <p:attrNameLst>
                                          <p:attrName>ppt_h</p:attrName>
                                        </p:attrNameLst>
                                      </p:cBhvr>
                                      <p:tavLst>
                                        <p:tav tm="0">
                                          <p:val>
                                            <p:fltVal val="0"/>
                                          </p:val>
                                        </p:tav>
                                        <p:tav tm="100000">
                                          <p:val>
                                            <p:strVal val="#ppt_h"/>
                                          </p:val>
                                        </p:tav>
                                      </p:tavLst>
                                    </p:anim>
                                    <p:animEffect transition="in" filter="fade">
                                      <p:cBhvr>
                                        <p:cTn id="24" dur="250"/>
                                        <p:tgtEl>
                                          <p:spTgt spid="119"/>
                                        </p:tgtEl>
                                      </p:cBhvr>
                                    </p:animEffect>
                                  </p:childTnLst>
                                </p:cTn>
                              </p:par>
                              <p:par>
                                <p:cTn id="25" presetID="23" presetClass="entr" presetSubtype="288" fill="hold" nodeType="withEffect">
                                  <p:stCondLst>
                                    <p:cond delay="300"/>
                                  </p:stCondLst>
                                  <p:childTnLst>
                                    <p:set>
                                      <p:cBhvr>
                                        <p:cTn id="26" dur="1" fill="hold">
                                          <p:stCondLst>
                                            <p:cond delay="0"/>
                                          </p:stCondLst>
                                        </p:cTn>
                                        <p:tgtEl>
                                          <p:spTgt spid="135"/>
                                        </p:tgtEl>
                                        <p:attrNameLst>
                                          <p:attrName>style.visibility</p:attrName>
                                        </p:attrNameLst>
                                      </p:cBhvr>
                                      <p:to>
                                        <p:strVal val="visible"/>
                                      </p:to>
                                    </p:set>
                                    <p:anim calcmode="lin" valueType="num">
                                      <p:cBhvr>
                                        <p:cTn id="27" dur="250" fill="hold"/>
                                        <p:tgtEl>
                                          <p:spTgt spid="135"/>
                                        </p:tgtEl>
                                        <p:attrNameLst>
                                          <p:attrName>ppt_w</p:attrName>
                                        </p:attrNameLst>
                                      </p:cBhvr>
                                      <p:tavLst>
                                        <p:tav tm="0">
                                          <p:val>
                                            <p:strVal val="4/3*#ppt_w"/>
                                          </p:val>
                                        </p:tav>
                                        <p:tav tm="100000">
                                          <p:val>
                                            <p:strVal val="#ppt_w"/>
                                          </p:val>
                                        </p:tav>
                                      </p:tavLst>
                                    </p:anim>
                                    <p:anim calcmode="lin" valueType="num">
                                      <p:cBhvr>
                                        <p:cTn id="28" dur="250" fill="hold"/>
                                        <p:tgtEl>
                                          <p:spTgt spid="135"/>
                                        </p:tgtEl>
                                        <p:attrNameLst>
                                          <p:attrName>ppt_h</p:attrName>
                                        </p:attrNameLst>
                                      </p:cBhvr>
                                      <p:tavLst>
                                        <p:tav tm="0">
                                          <p:val>
                                            <p:strVal val="4/3*#ppt_h"/>
                                          </p:val>
                                        </p:tav>
                                        <p:tav tm="100000">
                                          <p:val>
                                            <p:strVal val="#ppt_h"/>
                                          </p:val>
                                        </p:tav>
                                      </p:tavLst>
                                    </p:anim>
                                  </p:childTnLst>
                                </p:cTn>
                              </p:par>
                              <p:par>
                                <p:cTn id="29" presetID="53" presetClass="entr" presetSubtype="16" fill="hold" nodeType="withEffect">
                                  <p:stCondLst>
                                    <p:cond delay="40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250" fill="hold"/>
                                        <p:tgtEl>
                                          <p:spTgt spid="122"/>
                                        </p:tgtEl>
                                        <p:attrNameLst>
                                          <p:attrName>ppt_w</p:attrName>
                                        </p:attrNameLst>
                                      </p:cBhvr>
                                      <p:tavLst>
                                        <p:tav tm="0">
                                          <p:val>
                                            <p:fltVal val="0"/>
                                          </p:val>
                                        </p:tav>
                                        <p:tav tm="100000">
                                          <p:val>
                                            <p:strVal val="#ppt_w"/>
                                          </p:val>
                                        </p:tav>
                                      </p:tavLst>
                                    </p:anim>
                                    <p:anim calcmode="lin" valueType="num">
                                      <p:cBhvr>
                                        <p:cTn id="32" dur="250" fill="hold"/>
                                        <p:tgtEl>
                                          <p:spTgt spid="122"/>
                                        </p:tgtEl>
                                        <p:attrNameLst>
                                          <p:attrName>ppt_h</p:attrName>
                                        </p:attrNameLst>
                                      </p:cBhvr>
                                      <p:tavLst>
                                        <p:tav tm="0">
                                          <p:val>
                                            <p:fltVal val="0"/>
                                          </p:val>
                                        </p:tav>
                                        <p:tav tm="100000">
                                          <p:val>
                                            <p:strVal val="#ppt_h"/>
                                          </p:val>
                                        </p:tav>
                                      </p:tavLst>
                                    </p:anim>
                                    <p:animEffect transition="in" filter="fade">
                                      <p:cBhvr>
                                        <p:cTn id="33" dur="250"/>
                                        <p:tgtEl>
                                          <p:spTgt spid="122"/>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31"/>
                                        </p:tgtEl>
                                        <p:attrNameLst>
                                          <p:attrName>style.visibility</p:attrName>
                                        </p:attrNameLst>
                                      </p:cBhvr>
                                      <p:to>
                                        <p:strVal val="visible"/>
                                      </p:to>
                                    </p:set>
                                    <p:anim calcmode="lin" valueType="num">
                                      <p:cBhvr>
                                        <p:cTn id="36" dur="250" fill="hold"/>
                                        <p:tgtEl>
                                          <p:spTgt spid="131"/>
                                        </p:tgtEl>
                                        <p:attrNameLst>
                                          <p:attrName>ppt_w</p:attrName>
                                        </p:attrNameLst>
                                      </p:cBhvr>
                                      <p:tavLst>
                                        <p:tav tm="0">
                                          <p:val>
                                            <p:fltVal val="0"/>
                                          </p:val>
                                        </p:tav>
                                        <p:tav tm="100000">
                                          <p:val>
                                            <p:strVal val="#ppt_w"/>
                                          </p:val>
                                        </p:tav>
                                      </p:tavLst>
                                    </p:anim>
                                    <p:anim calcmode="lin" valueType="num">
                                      <p:cBhvr>
                                        <p:cTn id="37" dur="250" fill="hold"/>
                                        <p:tgtEl>
                                          <p:spTgt spid="131"/>
                                        </p:tgtEl>
                                        <p:attrNameLst>
                                          <p:attrName>ppt_h</p:attrName>
                                        </p:attrNameLst>
                                      </p:cBhvr>
                                      <p:tavLst>
                                        <p:tav tm="0">
                                          <p:val>
                                            <p:fltVal val="0"/>
                                          </p:val>
                                        </p:tav>
                                        <p:tav tm="100000">
                                          <p:val>
                                            <p:strVal val="#ppt_h"/>
                                          </p:val>
                                        </p:tav>
                                      </p:tavLst>
                                    </p:anim>
                                    <p:animEffect transition="in" filter="fade">
                                      <p:cBhvr>
                                        <p:cTn id="38" dur="250"/>
                                        <p:tgtEl>
                                          <p:spTgt spid="131"/>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33"/>
                                        </p:tgtEl>
                                        <p:attrNameLst>
                                          <p:attrName>style.visibility</p:attrName>
                                        </p:attrNameLst>
                                      </p:cBhvr>
                                      <p:to>
                                        <p:strVal val="visible"/>
                                      </p:to>
                                    </p:set>
                                    <p:anim calcmode="lin" valueType="num">
                                      <p:cBhvr>
                                        <p:cTn id="41" dur="250" fill="hold"/>
                                        <p:tgtEl>
                                          <p:spTgt spid="133"/>
                                        </p:tgtEl>
                                        <p:attrNameLst>
                                          <p:attrName>ppt_w</p:attrName>
                                        </p:attrNameLst>
                                      </p:cBhvr>
                                      <p:tavLst>
                                        <p:tav tm="0">
                                          <p:val>
                                            <p:fltVal val="0"/>
                                          </p:val>
                                        </p:tav>
                                        <p:tav tm="100000">
                                          <p:val>
                                            <p:strVal val="#ppt_w"/>
                                          </p:val>
                                        </p:tav>
                                      </p:tavLst>
                                    </p:anim>
                                    <p:anim calcmode="lin" valueType="num">
                                      <p:cBhvr>
                                        <p:cTn id="42" dur="250" fill="hold"/>
                                        <p:tgtEl>
                                          <p:spTgt spid="133"/>
                                        </p:tgtEl>
                                        <p:attrNameLst>
                                          <p:attrName>ppt_h</p:attrName>
                                        </p:attrNameLst>
                                      </p:cBhvr>
                                      <p:tavLst>
                                        <p:tav tm="0">
                                          <p:val>
                                            <p:fltVal val="0"/>
                                          </p:val>
                                        </p:tav>
                                        <p:tav tm="100000">
                                          <p:val>
                                            <p:strVal val="#ppt_h"/>
                                          </p:val>
                                        </p:tav>
                                      </p:tavLst>
                                    </p:anim>
                                    <p:animEffect transition="in" filter="fade">
                                      <p:cBhvr>
                                        <p:cTn id="43" dur="250"/>
                                        <p:tgtEl>
                                          <p:spTgt spid="133"/>
                                        </p:tgtEl>
                                      </p:cBhvr>
                                    </p:animEffect>
                                  </p:childTnLst>
                                </p:cTn>
                              </p:par>
                              <p:par>
                                <p:cTn id="44" presetID="53" presetClass="entr" presetSubtype="16" fill="hold" nodeType="withEffect">
                                  <p:stCondLst>
                                    <p:cond delay="600"/>
                                  </p:stCondLst>
                                  <p:childTnLst>
                                    <p:set>
                                      <p:cBhvr>
                                        <p:cTn id="45" dur="1" fill="hold">
                                          <p:stCondLst>
                                            <p:cond delay="0"/>
                                          </p:stCondLst>
                                        </p:cTn>
                                        <p:tgtEl>
                                          <p:spTgt spid="174"/>
                                        </p:tgtEl>
                                        <p:attrNameLst>
                                          <p:attrName>style.visibility</p:attrName>
                                        </p:attrNameLst>
                                      </p:cBhvr>
                                      <p:to>
                                        <p:strVal val="visible"/>
                                      </p:to>
                                    </p:set>
                                    <p:anim calcmode="lin" valueType="num">
                                      <p:cBhvr>
                                        <p:cTn id="46" dur="250" fill="hold"/>
                                        <p:tgtEl>
                                          <p:spTgt spid="174"/>
                                        </p:tgtEl>
                                        <p:attrNameLst>
                                          <p:attrName>ppt_w</p:attrName>
                                        </p:attrNameLst>
                                      </p:cBhvr>
                                      <p:tavLst>
                                        <p:tav tm="0">
                                          <p:val>
                                            <p:fltVal val="0"/>
                                          </p:val>
                                        </p:tav>
                                        <p:tav tm="100000">
                                          <p:val>
                                            <p:strVal val="#ppt_w"/>
                                          </p:val>
                                        </p:tav>
                                      </p:tavLst>
                                    </p:anim>
                                    <p:anim calcmode="lin" valueType="num">
                                      <p:cBhvr>
                                        <p:cTn id="47" dur="250" fill="hold"/>
                                        <p:tgtEl>
                                          <p:spTgt spid="174"/>
                                        </p:tgtEl>
                                        <p:attrNameLst>
                                          <p:attrName>ppt_h</p:attrName>
                                        </p:attrNameLst>
                                      </p:cBhvr>
                                      <p:tavLst>
                                        <p:tav tm="0">
                                          <p:val>
                                            <p:fltVal val="0"/>
                                          </p:val>
                                        </p:tav>
                                        <p:tav tm="100000">
                                          <p:val>
                                            <p:strVal val="#ppt_h"/>
                                          </p:val>
                                        </p:tav>
                                      </p:tavLst>
                                    </p:anim>
                                    <p:animEffect transition="in" filter="fade">
                                      <p:cBhvr>
                                        <p:cTn id="48" dur="250"/>
                                        <p:tgtEl>
                                          <p:spTgt spid="174"/>
                                        </p:tgtEl>
                                      </p:cBhvr>
                                    </p:animEffect>
                                  </p:childTnLst>
                                </p:cTn>
                              </p:par>
                              <p:par>
                                <p:cTn id="49" presetID="53" presetClass="entr" presetSubtype="16" fill="hold" nodeType="withEffect">
                                  <p:stCondLst>
                                    <p:cond delay="70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250" fill="hold"/>
                                        <p:tgtEl>
                                          <p:spTgt spid="113"/>
                                        </p:tgtEl>
                                        <p:attrNameLst>
                                          <p:attrName>ppt_w</p:attrName>
                                        </p:attrNameLst>
                                      </p:cBhvr>
                                      <p:tavLst>
                                        <p:tav tm="0">
                                          <p:val>
                                            <p:fltVal val="0"/>
                                          </p:val>
                                        </p:tav>
                                        <p:tav tm="100000">
                                          <p:val>
                                            <p:strVal val="#ppt_w"/>
                                          </p:val>
                                        </p:tav>
                                      </p:tavLst>
                                    </p:anim>
                                    <p:anim calcmode="lin" valueType="num">
                                      <p:cBhvr>
                                        <p:cTn id="52" dur="250" fill="hold"/>
                                        <p:tgtEl>
                                          <p:spTgt spid="113"/>
                                        </p:tgtEl>
                                        <p:attrNameLst>
                                          <p:attrName>ppt_h</p:attrName>
                                        </p:attrNameLst>
                                      </p:cBhvr>
                                      <p:tavLst>
                                        <p:tav tm="0">
                                          <p:val>
                                            <p:fltVal val="0"/>
                                          </p:val>
                                        </p:tav>
                                        <p:tav tm="100000">
                                          <p:val>
                                            <p:strVal val="#ppt_h"/>
                                          </p:val>
                                        </p:tav>
                                      </p:tavLst>
                                    </p:anim>
                                    <p:animEffect transition="in" filter="fade">
                                      <p:cBhvr>
                                        <p:cTn id="53" dur="250"/>
                                        <p:tgtEl>
                                          <p:spTgt spid="113"/>
                                        </p:tgtEl>
                                      </p:cBhvr>
                                    </p:animEffect>
                                  </p:childTnLst>
                                </p:cTn>
                              </p:par>
                              <p:par>
                                <p:cTn id="54" presetID="23" presetClass="entr" presetSubtype="288" fill="hold" nodeType="withEffect">
                                  <p:stCondLst>
                                    <p:cond delay="700"/>
                                  </p:stCondLst>
                                  <p:childTnLst>
                                    <p:set>
                                      <p:cBhvr>
                                        <p:cTn id="55" dur="1" fill="hold">
                                          <p:stCondLst>
                                            <p:cond delay="0"/>
                                          </p:stCondLst>
                                        </p:cTn>
                                        <p:tgtEl>
                                          <p:spTgt spid="155"/>
                                        </p:tgtEl>
                                        <p:attrNameLst>
                                          <p:attrName>style.visibility</p:attrName>
                                        </p:attrNameLst>
                                      </p:cBhvr>
                                      <p:to>
                                        <p:strVal val="visible"/>
                                      </p:to>
                                    </p:set>
                                    <p:anim calcmode="lin" valueType="num">
                                      <p:cBhvr>
                                        <p:cTn id="56" dur="250" fill="hold"/>
                                        <p:tgtEl>
                                          <p:spTgt spid="155"/>
                                        </p:tgtEl>
                                        <p:attrNameLst>
                                          <p:attrName>ppt_w</p:attrName>
                                        </p:attrNameLst>
                                      </p:cBhvr>
                                      <p:tavLst>
                                        <p:tav tm="0">
                                          <p:val>
                                            <p:strVal val="4/3*#ppt_w"/>
                                          </p:val>
                                        </p:tav>
                                        <p:tav tm="100000">
                                          <p:val>
                                            <p:strVal val="#ppt_w"/>
                                          </p:val>
                                        </p:tav>
                                      </p:tavLst>
                                    </p:anim>
                                    <p:anim calcmode="lin" valueType="num">
                                      <p:cBhvr>
                                        <p:cTn id="57" dur="250" fill="hold"/>
                                        <p:tgtEl>
                                          <p:spTgt spid="155"/>
                                        </p:tgtEl>
                                        <p:attrNameLst>
                                          <p:attrName>ppt_h</p:attrName>
                                        </p:attrNameLst>
                                      </p:cBhvr>
                                      <p:tavLst>
                                        <p:tav tm="0">
                                          <p:val>
                                            <p:strVal val="4/3*#ppt_h"/>
                                          </p:val>
                                        </p:tav>
                                        <p:tav tm="100000">
                                          <p:val>
                                            <p:strVal val="#ppt_h"/>
                                          </p:val>
                                        </p:tav>
                                      </p:tavLst>
                                    </p:anim>
                                  </p:childTnLst>
                                </p:cTn>
                              </p:par>
                              <p:par>
                                <p:cTn id="58" presetID="53" presetClass="entr" presetSubtype="16" fill="hold" nodeType="withEffect">
                                  <p:stCondLst>
                                    <p:cond delay="800"/>
                                  </p:stCondLst>
                                  <p:childTnLst>
                                    <p:set>
                                      <p:cBhvr>
                                        <p:cTn id="59" dur="1" fill="hold">
                                          <p:stCondLst>
                                            <p:cond delay="0"/>
                                          </p:stCondLst>
                                        </p:cTn>
                                        <p:tgtEl>
                                          <p:spTgt spid="110"/>
                                        </p:tgtEl>
                                        <p:attrNameLst>
                                          <p:attrName>style.visibility</p:attrName>
                                        </p:attrNameLst>
                                      </p:cBhvr>
                                      <p:to>
                                        <p:strVal val="visible"/>
                                      </p:to>
                                    </p:set>
                                    <p:anim calcmode="lin" valueType="num">
                                      <p:cBhvr>
                                        <p:cTn id="60" dur="250" fill="hold"/>
                                        <p:tgtEl>
                                          <p:spTgt spid="110"/>
                                        </p:tgtEl>
                                        <p:attrNameLst>
                                          <p:attrName>ppt_w</p:attrName>
                                        </p:attrNameLst>
                                      </p:cBhvr>
                                      <p:tavLst>
                                        <p:tav tm="0">
                                          <p:val>
                                            <p:fltVal val="0"/>
                                          </p:val>
                                        </p:tav>
                                        <p:tav tm="100000">
                                          <p:val>
                                            <p:strVal val="#ppt_w"/>
                                          </p:val>
                                        </p:tav>
                                      </p:tavLst>
                                    </p:anim>
                                    <p:anim calcmode="lin" valueType="num">
                                      <p:cBhvr>
                                        <p:cTn id="61" dur="250" fill="hold"/>
                                        <p:tgtEl>
                                          <p:spTgt spid="110"/>
                                        </p:tgtEl>
                                        <p:attrNameLst>
                                          <p:attrName>ppt_h</p:attrName>
                                        </p:attrNameLst>
                                      </p:cBhvr>
                                      <p:tavLst>
                                        <p:tav tm="0">
                                          <p:val>
                                            <p:fltVal val="0"/>
                                          </p:val>
                                        </p:tav>
                                        <p:tav tm="100000">
                                          <p:val>
                                            <p:strVal val="#ppt_h"/>
                                          </p:val>
                                        </p:tav>
                                      </p:tavLst>
                                    </p:anim>
                                    <p:animEffect transition="in" filter="fade">
                                      <p:cBhvr>
                                        <p:cTn id="62" dur="250"/>
                                        <p:tgtEl>
                                          <p:spTgt spid="110"/>
                                        </p:tgtEl>
                                      </p:cBhvr>
                                    </p:animEffect>
                                  </p:childTnLst>
                                </p:cTn>
                              </p:par>
                              <p:par>
                                <p:cTn id="63" presetID="53" presetClass="entr" presetSubtype="16" fill="hold" nodeType="withEffect">
                                  <p:stCondLst>
                                    <p:cond delay="900"/>
                                  </p:stCondLst>
                                  <p:childTnLst>
                                    <p:set>
                                      <p:cBhvr>
                                        <p:cTn id="64" dur="1" fill="hold">
                                          <p:stCondLst>
                                            <p:cond delay="0"/>
                                          </p:stCondLst>
                                        </p:cTn>
                                        <p:tgtEl>
                                          <p:spTgt spid="116"/>
                                        </p:tgtEl>
                                        <p:attrNameLst>
                                          <p:attrName>style.visibility</p:attrName>
                                        </p:attrNameLst>
                                      </p:cBhvr>
                                      <p:to>
                                        <p:strVal val="visible"/>
                                      </p:to>
                                    </p:set>
                                    <p:anim calcmode="lin" valueType="num">
                                      <p:cBhvr>
                                        <p:cTn id="65" dur="250" fill="hold"/>
                                        <p:tgtEl>
                                          <p:spTgt spid="116"/>
                                        </p:tgtEl>
                                        <p:attrNameLst>
                                          <p:attrName>ppt_w</p:attrName>
                                        </p:attrNameLst>
                                      </p:cBhvr>
                                      <p:tavLst>
                                        <p:tav tm="0">
                                          <p:val>
                                            <p:fltVal val="0"/>
                                          </p:val>
                                        </p:tav>
                                        <p:tav tm="100000">
                                          <p:val>
                                            <p:strVal val="#ppt_w"/>
                                          </p:val>
                                        </p:tav>
                                      </p:tavLst>
                                    </p:anim>
                                    <p:anim calcmode="lin" valueType="num">
                                      <p:cBhvr>
                                        <p:cTn id="66" dur="250" fill="hold"/>
                                        <p:tgtEl>
                                          <p:spTgt spid="116"/>
                                        </p:tgtEl>
                                        <p:attrNameLst>
                                          <p:attrName>ppt_h</p:attrName>
                                        </p:attrNameLst>
                                      </p:cBhvr>
                                      <p:tavLst>
                                        <p:tav tm="0">
                                          <p:val>
                                            <p:fltVal val="0"/>
                                          </p:val>
                                        </p:tav>
                                        <p:tav tm="100000">
                                          <p:val>
                                            <p:strVal val="#ppt_h"/>
                                          </p:val>
                                        </p:tav>
                                      </p:tavLst>
                                    </p:anim>
                                    <p:animEffect transition="in" filter="fade">
                                      <p:cBhvr>
                                        <p:cTn id="67" dur="250"/>
                                        <p:tgtEl>
                                          <p:spTgt spid="116"/>
                                        </p:tgtEl>
                                      </p:cBhvr>
                                    </p:animEffect>
                                  </p:childTnLst>
                                </p:cTn>
                              </p:par>
                              <p:par>
                                <p:cTn id="68" presetID="53" presetClass="entr" presetSubtype="16" fill="hold" nodeType="withEffect">
                                  <p:stCondLst>
                                    <p:cond delay="1000"/>
                                  </p:stCondLst>
                                  <p:childTnLst>
                                    <p:set>
                                      <p:cBhvr>
                                        <p:cTn id="69" dur="1" fill="hold">
                                          <p:stCondLst>
                                            <p:cond delay="0"/>
                                          </p:stCondLst>
                                        </p:cTn>
                                        <p:tgtEl>
                                          <p:spTgt spid="128"/>
                                        </p:tgtEl>
                                        <p:attrNameLst>
                                          <p:attrName>style.visibility</p:attrName>
                                        </p:attrNameLst>
                                      </p:cBhvr>
                                      <p:to>
                                        <p:strVal val="visible"/>
                                      </p:to>
                                    </p:set>
                                    <p:anim calcmode="lin" valueType="num">
                                      <p:cBhvr>
                                        <p:cTn id="70" dur="250" fill="hold"/>
                                        <p:tgtEl>
                                          <p:spTgt spid="128"/>
                                        </p:tgtEl>
                                        <p:attrNameLst>
                                          <p:attrName>ppt_w</p:attrName>
                                        </p:attrNameLst>
                                      </p:cBhvr>
                                      <p:tavLst>
                                        <p:tav tm="0">
                                          <p:val>
                                            <p:fltVal val="0"/>
                                          </p:val>
                                        </p:tav>
                                        <p:tav tm="100000">
                                          <p:val>
                                            <p:strVal val="#ppt_w"/>
                                          </p:val>
                                        </p:tav>
                                      </p:tavLst>
                                    </p:anim>
                                    <p:anim calcmode="lin" valueType="num">
                                      <p:cBhvr>
                                        <p:cTn id="71" dur="250" fill="hold"/>
                                        <p:tgtEl>
                                          <p:spTgt spid="128"/>
                                        </p:tgtEl>
                                        <p:attrNameLst>
                                          <p:attrName>ppt_h</p:attrName>
                                        </p:attrNameLst>
                                      </p:cBhvr>
                                      <p:tavLst>
                                        <p:tav tm="0">
                                          <p:val>
                                            <p:fltVal val="0"/>
                                          </p:val>
                                        </p:tav>
                                        <p:tav tm="100000">
                                          <p:val>
                                            <p:strVal val="#ppt_h"/>
                                          </p:val>
                                        </p:tav>
                                      </p:tavLst>
                                    </p:anim>
                                    <p:animEffect transition="in" filter="fade">
                                      <p:cBhvr>
                                        <p:cTn id="72" dur="250"/>
                                        <p:tgtEl>
                                          <p:spTgt spid="128"/>
                                        </p:tgtEl>
                                      </p:cBhvr>
                                    </p:animEffect>
                                  </p:childTnLst>
                                </p:cTn>
                              </p:par>
                              <p:par>
                                <p:cTn id="73" presetID="53" presetClass="entr" presetSubtype="16" fill="hold" nodeType="withEffect">
                                  <p:stCondLst>
                                    <p:cond delay="1000"/>
                                  </p:stCondLst>
                                  <p:childTnLst>
                                    <p:set>
                                      <p:cBhvr>
                                        <p:cTn id="74" dur="1" fill="hold">
                                          <p:stCondLst>
                                            <p:cond delay="0"/>
                                          </p:stCondLst>
                                        </p:cTn>
                                        <p:tgtEl>
                                          <p:spTgt spid="179"/>
                                        </p:tgtEl>
                                        <p:attrNameLst>
                                          <p:attrName>style.visibility</p:attrName>
                                        </p:attrNameLst>
                                      </p:cBhvr>
                                      <p:to>
                                        <p:strVal val="visible"/>
                                      </p:to>
                                    </p:set>
                                    <p:anim calcmode="lin" valueType="num">
                                      <p:cBhvr>
                                        <p:cTn id="75" dur="250" fill="hold"/>
                                        <p:tgtEl>
                                          <p:spTgt spid="179"/>
                                        </p:tgtEl>
                                        <p:attrNameLst>
                                          <p:attrName>ppt_w</p:attrName>
                                        </p:attrNameLst>
                                      </p:cBhvr>
                                      <p:tavLst>
                                        <p:tav tm="0">
                                          <p:val>
                                            <p:fltVal val="0"/>
                                          </p:val>
                                        </p:tav>
                                        <p:tav tm="100000">
                                          <p:val>
                                            <p:strVal val="#ppt_w"/>
                                          </p:val>
                                        </p:tav>
                                      </p:tavLst>
                                    </p:anim>
                                    <p:anim calcmode="lin" valueType="num">
                                      <p:cBhvr>
                                        <p:cTn id="76" dur="250" fill="hold"/>
                                        <p:tgtEl>
                                          <p:spTgt spid="179"/>
                                        </p:tgtEl>
                                        <p:attrNameLst>
                                          <p:attrName>ppt_h</p:attrName>
                                        </p:attrNameLst>
                                      </p:cBhvr>
                                      <p:tavLst>
                                        <p:tav tm="0">
                                          <p:val>
                                            <p:fltVal val="0"/>
                                          </p:val>
                                        </p:tav>
                                        <p:tav tm="100000">
                                          <p:val>
                                            <p:strVal val="#ppt_h"/>
                                          </p:val>
                                        </p:tav>
                                      </p:tavLst>
                                    </p:anim>
                                    <p:animEffect transition="in" filter="fade">
                                      <p:cBhvr>
                                        <p:cTn id="77" dur="250"/>
                                        <p:tgtEl>
                                          <p:spTgt spid="179"/>
                                        </p:tgtEl>
                                      </p:cBhvr>
                                    </p:animEffect>
                                  </p:childTnLst>
                                </p:cTn>
                              </p:par>
                              <p:par>
                                <p:cTn id="78" presetID="53" presetClass="entr" presetSubtype="16" fill="hold" nodeType="withEffect">
                                  <p:stCondLst>
                                    <p:cond delay="110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250" fill="hold"/>
                                        <p:tgtEl>
                                          <p:spTgt spid="125"/>
                                        </p:tgtEl>
                                        <p:attrNameLst>
                                          <p:attrName>ppt_w</p:attrName>
                                        </p:attrNameLst>
                                      </p:cBhvr>
                                      <p:tavLst>
                                        <p:tav tm="0">
                                          <p:val>
                                            <p:fltVal val="0"/>
                                          </p:val>
                                        </p:tav>
                                        <p:tav tm="100000">
                                          <p:val>
                                            <p:strVal val="#ppt_w"/>
                                          </p:val>
                                        </p:tav>
                                      </p:tavLst>
                                    </p:anim>
                                    <p:anim calcmode="lin" valueType="num">
                                      <p:cBhvr>
                                        <p:cTn id="81" dur="250" fill="hold"/>
                                        <p:tgtEl>
                                          <p:spTgt spid="125"/>
                                        </p:tgtEl>
                                        <p:attrNameLst>
                                          <p:attrName>ppt_h</p:attrName>
                                        </p:attrNameLst>
                                      </p:cBhvr>
                                      <p:tavLst>
                                        <p:tav tm="0">
                                          <p:val>
                                            <p:fltVal val="0"/>
                                          </p:val>
                                        </p:tav>
                                        <p:tav tm="100000">
                                          <p:val>
                                            <p:strVal val="#ppt_h"/>
                                          </p:val>
                                        </p:tav>
                                      </p:tavLst>
                                    </p:anim>
                                    <p:animEffect transition="in" filter="fade">
                                      <p:cBhvr>
                                        <p:cTn id="82" dur="250"/>
                                        <p:tgtEl>
                                          <p:spTgt spid="125"/>
                                        </p:tgtEl>
                                      </p:cBhvr>
                                    </p:animEffect>
                                  </p:childTnLst>
                                </p:cTn>
                              </p:par>
                              <p:par>
                                <p:cTn id="83" presetID="53" presetClass="entr" presetSubtype="16" fill="hold" grpId="0" nodeType="withEffect">
                                  <p:stCondLst>
                                    <p:cond delay="1200"/>
                                  </p:stCondLst>
                                  <p:childTnLst>
                                    <p:set>
                                      <p:cBhvr>
                                        <p:cTn id="84" dur="1" fill="hold">
                                          <p:stCondLst>
                                            <p:cond delay="0"/>
                                          </p:stCondLst>
                                        </p:cTn>
                                        <p:tgtEl>
                                          <p:spTgt spid="132"/>
                                        </p:tgtEl>
                                        <p:attrNameLst>
                                          <p:attrName>style.visibility</p:attrName>
                                        </p:attrNameLst>
                                      </p:cBhvr>
                                      <p:to>
                                        <p:strVal val="visible"/>
                                      </p:to>
                                    </p:set>
                                    <p:anim calcmode="lin" valueType="num">
                                      <p:cBhvr>
                                        <p:cTn id="85" dur="250" fill="hold"/>
                                        <p:tgtEl>
                                          <p:spTgt spid="132"/>
                                        </p:tgtEl>
                                        <p:attrNameLst>
                                          <p:attrName>ppt_w</p:attrName>
                                        </p:attrNameLst>
                                      </p:cBhvr>
                                      <p:tavLst>
                                        <p:tav tm="0">
                                          <p:val>
                                            <p:fltVal val="0"/>
                                          </p:val>
                                        </p:tav>
                                        <p:tav tm="100000">
                                          <p:val>
                                            <p:strVal val="#ppt_w"/>
                                          </p:val>
                                        </p:tav>
                                      </p:tavLst>
                                    </p:anim>
                                    <p:anim calcmode="lin" valueType="num">
                                      <p:cBhvr>
                                        <p:cTn id="86" dur="250" fill="hold"/>
                                        <p:tgtEl>
                                          <p:spTgt spid="132"/>
                                        </p:tgtEl>
                                        <p:attrNameLst>
                                          <p:attrName>ppt_h</p:attrName>
                                        </p:attrNameLst>
                                      </p:cBhvr>
                                      <p:tavLst>
                                        <p:tav tm="0">
                                          <p:val>
                                            <p:fltVal val="0"/>
                                          </p:val>
                                        </p:tav>
                                        <p:tav tm="100000">
                                          <p:val>
                                            <p:strVal val="#ppt_h"/>
                                          </p:val>
                                        </p:tav>
                                      </p:tavLst>
                                    </p:anim>
                                    <p:animEffect transition="in" filter="fade">
                                      <p:cBhvr>
                                        <p:cTn id="87" dur="250"/>
                                        <p:tgtEl>
                                          <p:spTgt spid="132"/>
                                        </p:tgtEl>
                                      </p:cBhvr>
                                    </p:animEffect>
                                  </p:childTnLst>
                                </p:cTn>
                              </p:par>
                              <p:par>
                                <p:cTn id="88" presetID="6" presetClass="emph" presetSubtype="0" autoRev="1" fill="hold" grpId="1" nodeType="withEffect">
                                  <p:stCondLst>
                                    <p:cond delay="250"/>
                                  </p:stCondLst>
                                  <p:childTnLst>
                                    <p:animScale>
                                      <p:cBhvr>
                                        <p:cTn id="89" dur="125" fill="hold"/>
                                        <p:tgtEl>
                                          <p:spTgt spid="134"/>
                                        </p:tgtEl>
                                      </p:cBhvr>
                                      <p:by x="110000" y="110000"/>
                                    </p:animScale>
                                  </p:childTnLst>
                                </p:cTn>
                              </p:par>
                              <p:par>
                                <p:cTn id="90" presetID="6" presetClass="emph" presetSubtype="0" autoRev="1" fill="hold" nodeType="withEffect">
                                  <p:stCondLst>
                                    <p:cond delay="350"/>
                                  </p:stCondLst>
                                  <p:childTnLst>
                                    <p:animScale>
                                      <p:cBhvr>
                                        <p:cTn id="91" dur="125" fill="hold"/>
                                        <p:tgtEl>
                                          <p:spTgt spid="104"/>
                                        </p:tgtEl>
                                      </p:cBhvr>
                                      <p:by x="110000" y="110000"/>
                                    </p:animScale>
                                  </p:childTnLst>
                                </p:cTn>
                              </p:par>
                              <p:par>
                                <p:cTn id="92" presetID="6" presetClass="emph" presetSubtype="0" autoRev="1" fill="hold" nodeType="withEffect">
                                  <p:stCondLst>
                                    <p:cond delay="450"/>
                                  </p:stCondLst>
                                  <p:childTnLst>
                                    <p:animScale>
                                      <p:cBhvr>
                                        <p:cTn id="93" dur="125" fill="hold"/>
                                        <p:tgtEl>
                                          <p:spTgt spid="107"/>
                                        </p:tgtEl>
                                      </p:cBhvr>
                                      <p:by x="110000" y="110000"/>
                                    </p:animScale>
                                  </p:childTnLst>
                                </p:cTn>
                              </p:par>
                              <p:par>
                                <p:cTn id="94" presetID="6" presetClass="emph" presetSubtype="0" autoRev="1" fill="hold" nodeType="withEffect">
                                  <p:stCondLst>
                                    <p:cond delay="550"/>
                                  </p:stCondLst>
                                  <p:childTnLst>
                                    <p:animScale>
                                      <p:cBhvr>
                                        <p:cTn id="95" dur="125" fill="hold"/>
                                        <p:tgtEl>
                                          <p:spTgt spid="119"/>
                                        </p:tgtEl>
                                      </p:cBhvr>
                                      <p:by x="110000" y="110000"/>
                                    </p:animScale>
                                  </p:childTnLst>
                                </p:cTn>
                              </p:par>
                              <p:par>
                                <p:cTn id="96" presetID="6" presetClass="emph" presetSubtype="0" autoRev="1" fill="hold" nodeType="withEffect">
                                  <p:stCondLst>
                                    <p:cond delay="550"/>
                                  </p:stCondLst>
                                  <p:childTnLst>
                                    <p:animScale>
                                      <p:cBhvr>
                                        <p:cTn id="97" dur="125" fill="hold"/>
                                        <p:tgtEl>
                                          <p:spTgt spid="135"/>
                                        </p:tgtEl>
                                      </p:cBhvr>
                                      <p:by x="90000" y="90000"/>
                                    </p:animScale>
                                  </p:childTnLst>
                                </p:cTn>
                              </p:par>
                              <p:par>
                                <p:cTn id="98" presetID="6" presetClass="emph" presetSubtype="0" autoRev="1" fill="hold" nodeType="withEffect">
                                  <p:stCondLst>
                                    <p:cond delay="650"/>
                                  </p:stCondLst>
                                  <p:childTnLst>
                                    <p:animScale>
                                      <p:cBhvr>
                                        <p:cTn id="99" dur="125" fill="hold"/>
                                        <p:tgtEl>
                                          <p:spTgt spid="122"/>
                                        </p:tgtEl>
                                      </p:cBhvr>
                                      <p:by x="110000" y="110000"/>
                                    </p:animScale>
                                  </p:childTnLst>
                                </p:cTn>
                              </p:par>
                              <p:par>
                                <p:cTn id="100" presetID="6" presetClass="emph" presetSubtype="0" autoRev="1" fill="hold" grpId="1" nodeType="withEffect">
                                  <p:stCondLst>
                                    <p:cond delay="750"/>
                                  </p:stCondLst>
                                  <p:childTnLst>
                                    <p:animScale>
                                      <p:cBhvr>
                                        <p:cTn id="101" dur="125" fill="hold"/>
                                        <p:tgtEl>
                                          <p:spTgt spid="131"/>
                                        </p:tgtEl>
                                      </p:cBhvr>
                                      <p:by x="110000" y="110000"/>
                                    </p:animScale>
                                  </p:childTnLst>
                                </p:cTn>
                              </p:par>
                              <p:par>
                                <p:cTn id="102" presetID="6" presetClass="emph" presetSubtype="0" autoRev="1" fill="hold" grpId="1" nodeType="withEffect">
                                  <p:stCondLst>
                                    <p:cond delay="850"/>
                                  </p:stCondLst>
                                  <p:childTnLst>
                                    <p:animScale>
                                      <p:cBhvr>
                                        <p:cTn id="103" dur="125" fill="hold"/>
                                        <p:tgtEl>
                                          <p:spTgt spid="133"/>
                                        </p:tgtEl>
                                      </p:cBhvr>
                                      <p:by x="110000" y="110000"/>
                                    </p:animScale>
                                  </p:childTnLst>
                                </p:cTn>
                              </p:par>
                              <p:par>
                                <p:cTn id="104" presetID="6" presetClass="emph" presetSubtype="0" autoRev="1" fill="hold" nodeType="withEffect">
                                  <p:stCondLst>
                                    <p:cond delay="850"/>
                                  </p:stCondLst>
                                  <p:childTnLst>
                                    <p:animScale>
                                      <p:cBhvr>
                                        <p:cTn id="105" dur="125" fill="hold"/>
                                        <p:tgtEl>
                                          <p:spTgt spid="174"/>
                                        </p:tgtEl>
                                      </p:cBhvr>
                                      <p:by x="110000" y="110000"/>
                                    </p:animScale>
                                  </p:childTnLst>
                                </p:cTn>
                              </p:par>
                              <p:par>
                                <p:cTn id="106" presetID="6" presetClass="emph" presetSubtype="0" autoRev="1" fill="hold" nodeType="withEffect">
                                  <p:stCondLst>
                                    <p:cond delay="950"/>
                                  </p:stCondLst>
                                  <p:childTnLst>
                                    <p:animScale>
                                      <p:cBhvr>
                                        <p:cTn id="107" dur="125" fill="hold"/>
                                        <p:tgtEl>
                                          <p:spTgt spid="113"/>
                                        </p:tgtEl>
                                      </p:cBhvr>
                                      <p:by x="110000" y="110000"/>
                                    </p:animScale>
                                  </p:childTnLst>
                                </p:cTn>
                              </p:par>
                              <p:par>
                                <p:cTn id="108" presetID="6" presetClass="emph" presetSubtype="0" autoRev="1" fill="hold" nodeType="withEffect">
                                  <p:stCondLst>
                                    <p:cond delay="950"/>
                                  </p:stCondLst>
                                  <p:childTnLst>
                                    <p:animScale>
                                      <p:cBhvr>
                                        <p:cTn id="109" dur="125" fill="hold"/>
                                        <p:tgtEl>
                                          <p:spTgt spid="155"/>
                                        </p:tgtEl>
                                      </p:cBhvr>
                                      <p:by x="90000" y="90000"/>
                                    </p:animScale>
                                  </p:childTnLst>
                                </p:cTn>
                              </p:par>
                              <p:par>
                                <p:cTn id="110" presetID="6" presetClass="emph" presetSubtype="0" autoRev="1" fill="hold" nodeType="withEffect">
                                  <p:stCondLst>
                                    <p:cond delay="1050"/>
                                  </p:stCondLst>
                                  <p:childTnLst>
                                    <p:animScale>
                                      <p:cBhvr>
                                        <p:cTn id="111" dur="125" fill="hold"/>
                                        <p:tgtEl>
                                          <p:spTgt spid="110"/>
                                        </p:tgtEl>
                                      </p:cBhvr>
                                      <p:by x="110000" y="110000"/>
                                    </p:animScale>
                                  </p:childTnLst>
                                </p:cTn>
                              </p:par>
                              <p:par>
                                <p:cTn id="112" presetID="6" presetClass="emph" presetSubtype="0" autoRev="1" fill="hold" nodeType="withEffect">
                                  <p:stCondLst>
                                    <p:cond delay="1150"/>
                                  </p:stCondLst>
                                  <p:childTnLst>
                                    <p:animScale>
                                      <p:cBhvr>
                                        <p:cTn id="113" dur="125" fill="hold"/>
                                        <p:tgtEl>
                                          <p:spTgt spid="116"/>
                                        </p:tgtEl>
                                      </p:cBhvr>
                                      <p:by x="110000" y="110000"/>
                                    </p:animScale>
                                  </p:childTnLst>
                                </p:cTn>
                              </p:par>
                              <p:par>
                                <p:cTn id="114" presetID="6" presetClass="emph" presetSubtype="0" autoRev="1" fill="hold" nodeType="withEffect">
                                  <p:stCondLst>
                                    <p:cond delay="1250"/>
                                  </p:stCondLst>
                                  <p:childTnLst>
                                    <p:animScale>
                                      <p:cBhvr>
                                        <p:cTn id="115" dur="125" fill="hold"/>
                                        <p:tgtEl>
                                          <p:spTgt spid="128"/>
                                        </p:tgtEl>
                                      </p:cBhvr>
                                      <p:by x="110000" y="110000"/>
                                    </p:animScale>
                                  </p:childTnLst>
                                </p:cTn>
                              </p:par>
                              <p:par>
                                <p:cTn id="116" presetID="6" presetClass="emph" presetSubtype="0" autoRev="1" fill="hold" nodeType="withEffect">
                                  <p:stCondLst>
                                    <p:cond delay="1350"/>
                                  </p:stCondLst>
                                  <p:childTnLst>
                                    <p:animScale>
                                      <p:cBhvr>
                                        <p:cTn id="117" dur="125" fill="hold"/>
                                        <p:tgtEl>
                                          <p:spTgt spid="125"/>
                                        </p:tgtEl>
                                      </p:cBhvr>
                                      <p:by x="110000" y="110000"/>
                                    </p:animScale>
                                  </p:childTnLst>
                                </p:cTn>
                              </p:par>
                              <p:par>
                                <p:cTn id="118" presetID="6" presetClass="emph" presetSubtype="0" autoRev="1" fill="hold" nodeType="withEffect">
                                  <p:stCondLst>
                                    <p:cond delay="1350"/>
                                  </p:stCondLst>
                                  <p:childTnLst>
                                    <p:animScale>
                                      <p:cBhvr>
                                        <p:cTn id="119" dur="125" fill="hold"/>
                                        <p:tgtEl>
                                          <p:spTgt spid="179"/>
                                        </p:tgtEl>
                                      </p:cBhvr>
                                      <p:by x="110000" y="110000"/>
                                    </p:animScale>
                                  </p:childTnLst>
                                </p:cTn>
                              </p:par>
                              <p:par>
                                <p:cTn id="120" presetID="6" presetClass="emph" presetSubtype="0" autoRev="1" fill="hold" grpId="1" nodeType="withEffect">
                                  <p:stCondLst>
                                    <p:cond delay="1450"/>
                                  </p:stCondLst>
                                  <p:childTnLst>
                                    <p:animScale>
                                      <p:cBhvr>
                                        <p:cTn id="121" dur="125" fill="hold"/>
                                        <p:tgtEl>
                                          <p:spTgt spid="132"/>
                                        </p:tgtEl>
                                      </p:cBhvr>
                                      <p:by x="110000" y="110000"/>
                                    </p:animScale>
                                  </p:childTnLst>
                                </p:cTn>
                              </p:par>
                              <p:par>
                                <p:cTn id="122" presetID="23" presetClass="entr" presetSubtype="288" fill="hold" nodeType="withEffect">
                                  <p:stCondLst>
                                    <p:cond delay="1100"/>
                                  </p:stCondLst>
                                  <p:childTnLst>
                                    <p:set>
                                      <p:cBhvr>
                                        <p:cTn id="123" dur="1" fill="hold">
                                          <p:stCondLst>
                                            <p:cond delay="0"/>
                                          </p:stCondLst>
                                        </p:cTn>
                                        <p:tgtEl>
                                          <p:spTgt spid="166"/>
                                        </p:tgtEl>
                                        <p:attrNameLst>
                                          <p:attrName>style.visibility</p:attrName>
                                        </p:attrNameLst>
                                      </p:cBhvr>
                                      <p:to>
                                        <p:strVal val="visible"/>
                                      </p:to>
                                    </p:set>
                                    <p:anim calcmode="lin" valueType="num">
                                      <p:cBhvr>
                                        <p:cTn id="124" dur="250" fill="hold"/>
                                        <p:tgtEl>
                                          <p:spTgt spid="166"/>
                                        </p:tgtEl>
                                        <p:attrNameLst>
                                          <p:attrName>ppt_w</p:attrName>
                                        </p:attrNameLst>
                                      </p:cBhvr>
                                      <p:tavLst>
                                        <p:tav tm="0">
                                          <p:val>
                                            <p:strVal val="4/3*#ppt_w"/>
                                          </p:val>
                                        </p:tav>
                                        <p:tav tm="100000">
                                          <p:val>
                                            <p:strVal val="#ppt_w"/>
                                          </p:val>
                                        </p:tav>
                                      </p:tavLst>
                                    </p:anim>
                                    <p:anim calcmode="lin" valueType="num">
                                      <p:cBhvr>
                                        <p:cTn id="125" dur="250" fill="hold"/>
                                        <p:tgtEl>
                                          <p:spTgt spid="166"/>
                                        </p:tgtEl>
                                        <p:attrNameLst>
                                          <p:attrName>ppt_h</p:attrName>
                                        </p:attrNameLst>
                                      </p:cBhvr>
                                      <p:tavLst>
                                        <p:tav tm="0">
                                          <p:val>
                                            <p:strVal val="4/3*#ppt_h"/>
                                          </p:val>
                                        </p:tav>
                                        <p:tav tm="100000">
                                          <p:val>
                                            <p:strVal val="#ppt_h"/>
                                          </p:val>
                                        </p:tav>
                                      </p:tavLst>
                                    </p:anim>
                                  </p:childTnLst>
                                </p:cTn>
                              </p:par>
                              <p:par>
                                <p:cTn id="126" presetID="6" presetClass="emph" presetSubtype="0" autoRev="1" fill="hold" nodeType="withEffect">
                                  <p:stCondLst>
                                    <p:cond delay="1350"/>
                                  </p:stCondLst>
                                  <p:childTnLst>
                                    <p:animScale>
                                      <p:cBhvr>
                                        <p:cTn id="127" dur="125" fill="hold"/>
                                        <p:tgtEl>
                                          <p:spTgt spid="166"/>
                                        </p:tgtEl>
                                      </p:cBhvr>
                                      <p:by x="90000" y="90000"/>
                                    </p:animScale>
                                  </p:childTnLst>
                                </p:cTn>
                              </p:par>
                              <p:par>
                                <p:cTn id="128" presetID="53" presetClass="entr" presetSubtype="16" fill="hold" nodeType="withEffect">
                                  <p:stCondLst>
                                    <p:cond delay="1400"/>
                                  </p:stCondLst>
                                  <p:childTnLst>
                                    <p:set>
                                      <p:cBhvr>
                                        <p:cTn id="129" dur="1" fill="hold">
                                          <p:stCondLst>
                                            <p:cond delay="0"/>
                                          </p:stCondLst>
                                        </p:cTn>
                                        <p:tgtEl>
                                          <p:spTgt spid="184"/>
                                        </p:tgtEl>
                                        <p:attrNameLst>
                                          <p:attrName>style.visibility</p:attrName>
                                        </p:attrNameLst>
                                      </p:cBhvr>
                                      <p:to>
                                        <p:strVal val="visible"/>
                                      </p:to>
                                    </p:set>
                                    <p:anim calcmode="lin" valueType="num">
                                      <p:cBhvr>
                                        <p:cTn id="130" dur="250" fill="hold"/>
                                        <p:tgtEl>
                                          <p:spTgt spid="184"/>
                                        </p:tgtEl>
                                        <p:attrNameLst>
                                          <p:attrName>ppt_w</p:attrName>
                                        </p:attrNameLst>
                                      </p:cBhvr>
                                      <p:tavLst>
                                        <p:tav tm="0">
                                          <p:val>
                                            <p:fltVal val="0"/>
                                          </p:val>
                                        </p:tav>
                                        <p:tav tm="100000">
                                          <p:val>
                                            <p:strVal val="#ppt_w"/>
                                          </p:val>
                                        </p:tav>
                                      </p:tavLst>
                                    </p:anim>
                                    <p:anim calcmode="lin" valueType="num">
                                      <p:cBhvr>
                                        <p:cTn id="131" dur="250" fill="hold"/>
                                        <p:tgtEl>
                                          <p:spTgt spid="184"/>
                                        </p:tgtEl>
                                        <p:attrNameLst>
                                          <p:attrName>ppt_h</p:attrName>
                                        </p:attrNameLst>
                                      </p:cBhvr>
                                      <p:tavLst>
                                        <p:tav tm="0">
                                          <p:val>
                                            <p:fltVal val="0"/>
                                          </p:val>
                                        </p:tav>
                                        <p:tav tm="100000">
                                          <p:val>
                                            <p:strVal val="#ppt_h"/>
                                          </p:val>
                                        </p:tav>
                                      </p:tavLst>
                                    </p:anim>
                                    <p:animEffect transition="in" filter="fade">
                                      <p:cBhvr>
                                        <p:cTn id="132" dur="250"/>
                                        <p:tgtEl>
                                          <p:spTgt spid="184"/>
                                        </p:tgtEl>
                                      </p:cBhvr>
                                    </p:animEffect>
                                  </p:childTnLst>
                                </p:cTn>
                              </p:par>
                              <p:par>
                                <p:cTn id="133" presetID="6" presetClass="emph" presetSubtype="0" autoRev="1" fill="hold" nodeType="withEffect">
                                  <p:stCondLst>
                                    <p:cond delay="1650"/>
                                  </p:stCondLst>
                                  <p:childTnLst>
                                    <p:animScale>
                                      <p:cBhvr>
                                        <p:cTn id="134" dur="125" fill="hold"/>
                                        <p:tgtEl>
                                          <p:spTgt spid="184"/>
                                        </p:tgtEl>
                                      </p:cBhvr>
                                      <p:by x="110000" y="110000"/>
                                    </p:animScale>
                                  </p:childTnLst>
                                </p:cTn>
                              </p:par>
                              <p:par>
                                <p:cTn id="135" presetID="23" presetClass="entr" presetSubtype="288" fill="hold" nodeType="withEffect">
                                  <p:stCondLst>
                                    <p:cond delay="1500"/>
                                  </p:stCondLst>
                                  <p:childTnLst>
                                    <p:set>
                                      <p:cBhvr>
                                        <p:cTn id="136" dur="1" fill="hold">
                                          <p:stCondLst>
                                            <p:cond delay="0"/>
                                          </p:stCondLst>
                                        </p:cTn>
                                        <p:tgtEl>
                                          <p:spTgt spid="147"/>
                                        </p:tgtEl>
                                        <p:attrNameLst>
                                          <p:attrName>style.visibility</p:attrName>
                                        </p:attrNameLst>
                                      </p:cBhvr>
                                      <p:to>
                                        <p:strVal val="visible"/>
                                      </p:to>
                                    </p:set>
                                    <p:anim calcmode="lin" valueType="num">
                                      <p:cBhvr>
                                        <p:cTn id="137" dur="250" fill="hold"/>
                                        <p:tgtEl>
                                          <p:spTgt spid="147"/>
                                        </p:tgtEl>
                                        <p:attrNameLst>
                                          <p:attrName>ppt_w</p:attrName>
                                        </p:attrNameLst>
                                      </p:cBhvr>
                                      <p:tavLst>
                                        <p:tav tm="0">
                                          <p:val>
                                            <p:strVal val="4/3*#ppt_w"/>
                                          </p:val>
                                        </p:tav>
                                        <p:tav tm="100000">
                                          <p:val>
                                            <p:strVal val="#ppt_w"/>
                                          </p:val>
                                        </p:tav>
                                      </p:tavLst>
                                    </p:anim>
                                    <p:anim calcmode="lin" valueType="num">
                                      <p:cBhvr>
                                        <p:cTn id="138" dur="250" fill="hold"/>
                                        <p:tgtEl>
                                          <p:spTgt spid="147"/>
                                        </p:tgtEl>
                                        <p:attrNameLst>
                                          <p:attrName>ppt_h</p:attrName>
                                        </p:attrNameLst>
                                      </p:cBhvr>
                                      <p:tavLst>
                                        <p:tav tm="0">
                                          <p:val>
                                            <p:strVal val="4/3*#ppt_h"/>
                                          </p:val>
                                        </p:tav>
                                        <p:tav tm="100000">
                                          <p:val>
                                            <p:strVal val="#ppt_h"/>
                                          </p:val>
                                        </p:tav>
                                      </p:tavLst>
                                    </p:anim>
                                  </p:childTnLst>
                                </p:cTn>
                              </p:par>
                              <p:par>
                                <p:cTn id="139" presetID="6" presetClass="emph" presetSubtype="0" autoRev="1" fill="hold" nodeType="withEffect">
                                  <p:stCondLst>
                                    <p:cond delay="1750"/>
                                  </p:stCondLst>
                                  <p:childTnLst>
                                    <p:animScale>
                                      <p:cBhvr>
                                        <p:cTn id="140" dur="125" fill="hold"/>
                                        <p:tgtEl>
                                          <p:spTgt spid="147"/>
                                        </p:tgtEl>
                                      </p:cBhvr>
                                      <p:by x="90000" y="90000"/>
                                    </p:animScale>
                                  </p:childTnLst>
                                </p:cTn>
                              </p:par>
                              <p:par>
                                <p:cTn id="141" presetID="53" presetClass="entr" presetSubtype="16" fill="hold" nodeType="withEffect">
                                  <p:stCondLst>
                                    <p:cond delay="1800"/>
                                  </p:stCondLst>
                                  <p:childTnLst>
                                    <p:set>
                                      <p:cBhvr>
                                        <p:cTn id="142" dur="1" fill="hold">
                                          <p:stCondLst>
                                            <p:cond delay="0"/>
                                          </p:stCondLst>
                                        </p:cTn>
                                        <p:tgtEl>
                                          <p:spTgt spid="189"/>
                                        </p:tgtEl>
                                        <p:attrNameLst>
                                          <p:attrName>style.visibility</p:attrName>
                                        </p:attrNameLst>
                                      </p:cBhvr>
                                      <p:to>
                                        <p:strVal val="visible"/>
                                      </p:to>
                                    </p:set>
                                    <p:anim calcmode="lin" valueType="num">
                                      <p:cBhvr>
                                        <p:cTn id="143" dur="250" fill="hold"/>
                                        <p:tgtEl>
                                          <p:spTgt spid="189"/>
                                        </p:tgtEl>
                                        <p:attrNameLst>
                                          <p:attrName>ppt_w</p:attrName>
                                        </p:attrNameLst>
                                      </p:cBhvr>
                                      <p:tavLst>
                                        <p:tav tm="0">
                                          <p:val>
                                            <p:fltVal val="0"/>
                                          </p:val>
                                        </p:tav>
                                        <p:tav tm="100000">
                                          <p:val>
                                            <p:strVal val="#ppt_w"/>
                                          </p:val>
                                        </p:tav>
                                      </p:tavLst>
                                    </p:anim>
                                    <p:anim calcmode="lin" valueType="num">
                                      <p:cBhvr>
                                        <p:cTn id="144" dur="250" fill="hold"/>
                                        <p:tgtEl>
                                          <p:spTgt spid="189"/>
                                        </p:tgtEl>
                                        <p:attrNameLst>
                                          <p:attrName>ppt_h</p:attrName>
                                        </p:attrNameLst>
                                      </p:cBhvr>
                                      <p:tavLst>
                                        <p:tav tm="0">
                                          <p:val>
                                            <p:fltVal val="0"/>
                                          </p:val>
                                        </p:tav>
                                        <p:tav tm="100000">
                                          <p:val>
                                            <p:strVal val="#ppt_h"/>
                                          </p:val>
                                        </p:tav>
                                      </p:tavLst>
                                    </p:anim>
                                    <p:animEffect transition="in" filter="fade">
                                      <p:cBhvr>
                                        <p:cTn id="145" dur="250"/>
                                        <p:tgtEl>
                                          <p:spTgt spid="189"/>
                                        </p:tgtEl>
                                      </p:cBhvr>
                                    </p:animEffect>
                                  </p:childTnLst>
                                </p:cTn>
                              </p:par>
                              <p:par>
                                <p:cTn id="146" presetID="6" presetClass="emph" presetSubtype="0" autoRev="1" fill="hold" nodeType="withEffect">
                                  <p:stCondLst>
                                    <p:cond delay="2050"/>
                                  </p:stCondLst>
                                  <p:childTnLst>
                                    <p:animScale>
                                      <p:cBhvr>
                                        <p:cTn id="147" dur="125" fill="hold"/>
                                        <p:tgtEl>
                                          <p:spTgt spid="189"/>
                                        </p:tgtEl>
                                      </p:cBhvr>
                                      <p:by x="110000" y="110000"/>
                                    </p:animScale>
                                  </p:childTnLst>
                                </p:cTn>
                              </p:par>
                              <p:par>
                                <p:cTn id="148" presetID="22" presetClass="entr" presetSubtype="8" fill="hold" nodeType="withEffect">
                                  <p:stCondLst>
                                    <p:cond delay="0"/>
                                  </p:stCondLst>
                                  <p:childTnLst>
                                    <p:set>
                                      <p:cBhvr>
                                        <p:cTn id="149" dur="1" fill="hold">
                                          <p:stCondLst>
                                            <p:cond delay="0"/>
                                          </p:stCondLst>
                                        </p:cTn>
                                        <p:tgtEl>
                                          <p:spTgt spid="43"/>
                                        </p:tgtEl>
                                        <p:attrNameLst>
                                          <p:attrName>style.visibility</p:attrName>
                                        </p:attrNameLst>
                                      </p:cBhvr>
                                      <p:to>
                                        <p:strVal val="visible"/>
                                      </p:to>
                                    </p:set>
                                    <p:animEffect transition="in" filter="wipe(left)">
                                      <p:cBhvr>
                                        <p:cTn id="150" dur="300"/>
                                        <p:tgtEl>
                                          <p:spTgt spid="43"/>
                                        </p:tgtEl>
                                      </p:cBhvr>
                                    </p:animEffect>
                                  </p:childTnLst>
                                </p:cTn>
                              </p:par>
                            </p:childTnLst>
                          </p:cTn>
                        </p:par>
                        <p:par>
                          <p:cTn id="151" fill="hold">
                            <p:stCondLst>
                              <p:cond delay="500"/>
                            </p:stCondLst>
                            <p:childTnLst>
                              <p:par>
                                <p:cTn id="152" presetID="22" presetClass="entr" presetSubtype="4" fill="hold" nodeType="afterEffect">
                                  <p:stCondLst>
                                    <p:cond delay="0"/>
                                  </p:stCondLst>
                                  <p:childTnLst>
                                    <p:set>
                                      <p:cBhvr>
                                        <p:cTn id="153" dur="1" fill="hold">
                                          <p:stCondLst>
                                            <p:cond delay="0"/>
                                          </p:stCondLst>
                                        </p:cTn>
                                        <p:tgtEl>
                                          <p:spTgt spid="47"/>
                                        </p:tgtEl>
                                        <p:attrNameLst>
                                          <p:attrName>style.visibility</p:attrName>
                                        </p:attrNameLst>
                                      </p:cBhvr>
                                      <p:to>
                                        <p:strVal val="visible"/>
                                      </p:to>
                                    </p:set>
                                    <p:animEffect transition="in" filter="wipe(down)">
                                      <p:cBhvr>
                                        <p:cTn id="154" dur="300"/>
                                        <p:tgtEl>
                                          <p:spTgt spid="47"/>
                                        </p:tgtEl>
                                      </p:cBhvr>
                                    </p:animEffect>
                                  </p:childTnLst>
                                </p:cTn>
                              </p:par>
                            </p:childTnLst>
                          </p:cTn>
                        </p:par>
                        <p:par>
                          <p:cTn id="155" fill="hold">
                            <p:stCondLst>
                              <p:cond delay="1000"/>
                            </p:stCondLst>
                            <p:childTnLst>
                              <p:par>
                                <p:cTn id="156" presetID="12" presetClass="entr" presetSubtype="8" fill="hold" grpId="0" nodeType="afterEffect">
                                  <p:stCondLst>
                                    <p:cond delay="0"/>
                                  </p:stCondLst>
                                  <p:childTnLst>
                                    <p:set>
                                      <p:cBhvr>
                                        <p:cTn id="157" dur="1" fill="hold">
                                          <p:stCondLst>
                                            <p:cond delay="0"/>
                                          </p:stCondLst>
                                        </p:cTn>
                                        <p:tgtEl>
                                          <p:spTgt spid="44"/>
                                        </p:tgtEl>
                                        <p:attrNameLst>
                                          <p:attrName>style.visibility</p:attrName>
                                        </p:attrNameLst>
                                      </p:cBhvr>
                                      <p:to>
                                        <p:strVal val="visible"/>
                                      </p:to>
                                    </p:set>
                                    <p:anim calcmode="lin" valueType="num">
                                      <p:cBhvr additive="base">
                                        <p:cTn id="158" dur="500"/>
                                        <p:tgtEl>
                                          <p:spTgt spid="44"/>
                                        </p:tgtEl>
                                        <p:attrNameLst>
                                          <p:attrName>ppt_x</p:attrName>
                                        </p:attrNameLst>
                                      </p:cBhvr>
                                      <p:tavLst>
                                        <p:tav tm="0">
                                          <p:val>
                                            <p:strVal val="#ppt_x-#ppt_w*1.125000"/>
                                          </p:val>
                                        </p:tav>
                                        <p:tav tm="100000">
                                          <p:val>
                                            <p:strVal val="#ppt_x"/>
                                          </p:val>
                                        </p:tav>
                                      </p:tavLst>
                                    </p:anim>
                                    <p:animEffect transition="in" filter="wipe(right)">
                                      <p:cBhvr>
                                        <p:cTn id="1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bldLvl="0" animBg="1"/>
      <p:bldP spid="131" grpId="1" bldLvl="0" animBg="1"/>
      <p:bldP spid="132" grpId="0" bldLvl="0" animBg="1"/>
      <p:bldP spid="132" grpId="1" bldLvl="0" animBg="1"/>
      <p:bldP spid="133" grpId="0" bldLvl="0" animBg="1"/>
      <p:bldP spid="133" grpId="1" bldLvl="0" animBg="1"/>
      <p:bldP spid="134" grpId="0" bldLvl="0" animBg="1"/>
      <p:bldP spid="134" grpId="1" bldLvl="0" animBg="1"/>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任意多边形 335"/>
          <p:cNvSpPr/>
          <p:nvPr/>
        </p:nvSpPr>
        <p:spPr>
          <a:xfrm>
            <a:off x="4219715" y="2012611"/>
            <a:ext cx="3222820" cy="3220668"/>
          </a:xfrm>
          <a:custGeom>
            <a:avLst/>
            <a:gdLst>
              <a:gd name="connsiteX0" fmla="*/ 1915056 w 3943482"/>
              <a:gd name="connsiteY0" fmla="*/ 0 h 3940850"/>
              <a:gd name="connsiteX1" fmla="*/ 2028427 w 3943482"/>
              <a:gd name="connsiteY1" fmla="*/ 0 h 3940850"/>
              <a:gd name="connsiteX2" fmla="*/ 2056468 w 3943482"/>
              <a:gd name="connsiteY2" fmla="*/ 112163 h 3940850"/>
              <a:gd name="connsiteX3" fmla="*/ 2159501 w 3943482"/>
              <a:gd name="connsiteY3" fmla="*/ 117366 h 3940850"/>
              <a:gd name="connsiteX4" fmla="*/ 2202638 w 3943482"/>
              <a:gd name="connsiteY4" fmla="*/ 12751 h 3940850"/>
              <a:gd name="connsiteX5" fmla="*/ 2314801 w 3943482"/>
              <a:gd name="connsiteY5" fmla="*/ 29258 h 3940850"/>
              <a:gd name="connsiteX6" fmla="*/ 2325982 w 3943482"/>
              <a:gd name="connsiteY6" fmla="*/ 141996 h 3940850"/>
              <a:gd name="connsiteX7" fmla="*/ 2335353 w 3943482"/>
              <a:gd name="connsiteY7" fmla="*/ 143397 h 3940850"/>
              <a:gd name="connsiteX8" fmla="*/ 2426657 w 3943482"/>
              <a:gd name="connsiteY8" fmla="*/ 165685 h 3940850"/>
              <a:gd name="connsiteX9" fmla="*/ 2485298 w 3943482"/>
              <a:gd name="connsiteY9" fmla="*/ 67238 h 3940850"/>
              <a:gd name="connsiteX10" fmla="*/ 2593863 w 3943482"/>
              <a:gd name="connsiteY10" fmla="*/ 99899 h 3940850"/>
              <a:gd name="connsiteX11" fmla="*/ 2588454 w 3943482"/>
              <a:gd name="connsiteY11" fmla="*/ 214249 h 3940850"/>
              <a:gd name="connsiteX12" fmla="*/ 2644728 w 3943482"/>
              <a:gd name="connsiteY12" fmla="*/ 233323 h 3940850"/>
              <a:gd name="connsiteX13" fmla="*/ 2685013 w 3943482"/>
              <a:gd name="connsiteY13" fmla="*/ 250731 h 3940850"/>
              <a:gd name="connsiteX14" fmla="*/ 2757014 w 3943482"/>
              <a:gd name="connsiteY14" fmla="*/ 162301 h 3940850"/>
              <a:gd name="connsiteX15" fmla="*/ 2859665 w 3943482"/>
              <a:gd name="connsiteY15" fmla="*/ 210422 h 3940850"/>
              <a:gd name="connsiteX16" fmla="*/ 2837677 w 3943482"/>
              <a:gd name="connsiteY16" fmla="*/ 322703 h 3940850"/>
              <a:gd name="connsiteX17" fmla="*/ 2895287 w 3943482"/>
              <a:gd name="connsiteY17" fmla="*/ 352909 h 3940850"/>
              <a:gd name="connsiteX18" fmla="*/ 2926879 w 3943482"/>
              <a:gd name="connsiteY18" fmla="*/ 373835 h 3940850"/>
              <a:gd name="connsiteX19" fmla="*/ 3011992 w 3943482"/>
              <a:gd name="connsiteY19" fmla="*/ 295911 h 3940850"/>
              <a:gd name="connsiteX20" fmla="*/ 3106543 w 3943482"/>
              <a:gd name="connsiteY20" fmla="*/ 358465 h 3940850"/>
              <a:gd name="connsiteX21" fmla="*/ 3068081 w 3943482"/>
              <a:gd name="connsiteY21" fmla="*/ 467365 h 3940850"/>
              <a:gd name="connsiteX22" fmla="*/ 3096294 w 3943482"/>
              <a:gd name="connsiteY22" fmla="*/ 486053 h 3940850"/>
              <a:gd name="connsiteX23" fmla="*/ 3148414 w 3943482"/>
              <a:gd name="connsiteY23" fmla="*/ 530489 h 3940850"/>
              <a:gd name="connsiteX24" fmla="*/ 3244800 w 3943482"/>
              <a:gd name="connsiteY24" fmla="*/ 465224 h 3940850"/>
              <a:gd name="connsiteX25" fmla="*/ 3329235 w 3943482"/>
              <a:gd name="connsiteY25" fmla="*/ 540878 h 3940850"/>
              <a:gd name="connsiteX26" fmla="*/ 3275405 w 3943482"/>
              <a:gd name="connsiteY26" fmla="*/ 642870 h 3940850"/>
              <a:gd name="connsiteX27" fmla="*/ 3345159 w 3943482"/>
              <a:gd name="connsiteY27" fmla="*/ 717383 h 3940850"/>
              <a:gd name="connsiteX28" fmla="*/ 3450473 w 3943482"/>
              <a:gd name="connsiteY28" fmla="*/ 666628 h 3940850"/>
              <a:gd name="connsiteX29" fmla="*/ 3522993 w 3943482"/>
              <a:gd name="connsiteY29" fmla="*/ 753770 h 3940850"/>
              <a:gd name="connsiteX30" fmla="*/ 3454610 w 3943482"/>
              <a:gd name="connsiteY30" fmla="*/ 847216 h 3940850"/>
              <a:gd name="connsiteX31" fmla="*/ 3496065 w 3943482"/>
              <a:gd name="connsiteY31" fmla="*/ 901301 h 3940850"/>
              <a:gd name="connsiteX32" fmla="*/ 3514759 w 3943482"/>
              <a:gd name="connsiteY32" fmla="*/ 930179 h 3940850"/>
              <a:gd name="connsiteX33" fmla="*/ 3624631 w 3943482"/>
              <a:gd name="connsiteY33" fmla="*/ 895834 h 3940850"/>
              <a:gd name="connsiteX34" fmla="*/ 3683691 w 3943482"/>
              <a:gd name="connsiteY34" fmla="*/ 992607 h 3940850"/>
              <a:gd name="connsiteX35" fmla="*/ 3602636 w 3943482"/>
              <a:gd name="connsiteY35" fmla="*/ 1074892 h 3940850"/>
              <a:gd name="connsiteX36" fmla="*/ 3638012 w 3943482"/>
              <a:gd name="connsiteY36" fmla="*/ 1139673 h 3940850"/>
              <a:gd name="connsiteX37" fmla="*/ 3649326 w 3943482"/>
              <a:gd name="connsiteY37" fmla="*/ 1166020 h 3940850"/>
              <a:gd name="connsiteX38" fmla="*/ 3763560 w 3943482"/>
              <a:gd name="connsiteY38" fmla="*/ 1147954 h 3940850"/>
              <a:gd name="connsiteX39" fmla="*/ 3807900 w 3943482"/>
              <a:gd name="connsiteY39" fmla="*/ 1252295 h 3940850"/>
              <a:gd name="connsiteX40" fmla="*/ 3716131 w 3943482"/>
              <a:gd name="connsiteY40" fmla="*/ 1321596 h 3940850"/>
              <a:gd name="connsiteX41" fmla="*/ 3720852 w 3943482"/>
              <a:gd name="connsiteY41" fmla="*/ 1332589 h 3940850"/>
              <a:gd name="connsiteX42" fmla="*/ 3748078 w 3943482"/>
              <a:gd name="connsiteY42" fmla="*/ 1418863 h 3940850"/>
              <a:gd name="connsiteX43" fmla="*/ 3864299 w 3943482"/>
              <a:gd name="connsiteY43" fmla="*/ 1417616 h 3940850"/>
              <a:gd name="connsiteX44" fmla="*/ 3892975 w 3943482"/>
              <a:gd name="connsiteY44" fmla="*/ 1527300 h 3940850"/>
              <a:gd name="connsiteX45" fmla="*/ 3790754 w 3943482"/>
              <a:gd name="connsiteY45" fmla="*/ 1583235 h 3940850"/>
              <a:gd name="connsiteX46" fmla="*/ 3803659 w 3943482"/>
              <a:gd name="connsiteY46" fmla="*/ 1641191 h 3940850"/>
              <a:gd name="connsiteX47" fmla="*/ 3809245 w 3943482"/>
              <a:gd name="connsiteY47" fmla="*/ 1683343 h 3940850"/>
              <a:gd name="connsiteX48" fmla="*/ 3924702 w 3943482"/>
              <a:gd name="connsiteY48" fmla="*/ 1699071 h 3940850"/>
              <a:gd name="connsiteX49" fmla="*/ 3937102 w 3943482"/>
              <a:gd name="connsiteY49" fmla="*/ 1811762 h 3940850"/>
              <a:gd name="connsiteX50" fmla="*/ 3827257 w 3943482"/>
              <a:gd name="connsiteY50" fmla="*/ 1852428 h 3940850"/>
              <a:gd name="connsiteX51" fmla="*/ 3831718 w 3943482"/>
              <a:gd name="connsiteY51" fmla="*/ 1954001 h 3940850"/>
              <a:gd name="connsiteX52" fmla="*/ 3943482 w 3943482"/>
              <a:gd name="connsiteY52" fmla="*/ 1986322 h 3940850"/>
              <a:gd name="connsiteX53" fmla="*/ 3939342 w 3943482"/>
              <a:gd name="connsiteY53" fmla="*/ 2099618 h 3940850"/>
              <a:gd name="connsiteX54" fmla="*/ 3824507 w 3943482"/>
              <a:gd name="connsiteY54" fmla="*/ 2123907 h 3940850"/>
              <a:gd name="connsiteX55" fmla="*/ 3822748 w 3943482"/>
              <a:gd name="connsiteY55" fmla="*/ 2158733 h 3940850"/>
              <a:gd name="connsiteX56" fmla="*/ 3812944 w 3943482"/>
              <a:gd name="connsiteY56" fmla="*/ 2224348 h 3940850"/>
              <a:gd name="connsiteX57" fmla="*/ 3920236 w 3943482"/>
              <a:gd name="connsiteY57" fmla="*/ 2273247 h 3940850"/>
              <a:gd name="connsiteX58" fmla="*/ 3899644 w 3943482"/>
              <a:gd name="connsiteY58" fmla="*/ 2384732 h 3940850"/>
              <a:gd name="connsiteX59" fmla="*/ 3782019 w 3943482"/>
              <a:gd name="connsiteY59" fmla="*/ 2392072 h 3940850"/>
              <a:gd name="connsiteX60" fmla="*/ 3757679 w 3943482"/>
              <a:gd name="connsiteY60" fmla="*/ 2490535 h 3940850"/>
              <a:gd name="connsiteX61" fmla="*/ 3855462 w 3943482"/>
              <a:gd name="connsiteY61" fmla="*/ 2553729 h 3940850"/>
              <a:gd name="connsiteX62" fmla="*/ 3818857 w 3943482"/>
              <a:gd name="connsiteY62" fmla="*/ 2661028 h 3940850"/>
              <a:gd name="connsiteX63" fmla="*/ 3702658 w 3943482"/>
              <a:gd name="connsiteY63" fmla="*/ 2651268 h 3940850"/>
              <a:gd name="connsiteX64" fmla="*/ 3662175 w 3943482"/>
              <a:gd name="connsiteY64" fmla="*/ 2744308 h 3940850"/>
              <a:gd name="connsiteX65" fmla="*/ 3750540 w 3943482"/>
              <a:gd name="connsiteY65" fmla="*/ 2821791 h 3940850"/>
              <a:gd name="connsiteX66" fmla="*/ 3698702 w 3943482"/>
              <a:gd name="connsiteY66" fmla="*/ 2922617 h 3940850"/>
              <a:gd name="connsiteX67" fmla="*/ 3584889 w 3943482"/>
              <a:gd name="connsiteY67" fmla="*/ 2895978 h 3940850"/>
              <a:gd name="connsiteX68" fmla="*/ 3531498 w 3943482"/>
              <a:gd name="connsiteY68" fmla="*/ 2982119 h 3940850"/>
              <a:gd name="connsiteX69" fmla="*/ 3607705 w 3943482"/>
              <a:gd name="connsiteY69" fmla="*/ 3071719 h 3940850"/>
              <a:gd name="connsiteX70" fmla="*/ 3541739 w 3943482"/>
              <a:gd name="connsiteY70" fmla="*/ 3163922 h 3940850"/>
              <a:gd name="connsiteX71" fmla="*/ 3429706 w 3943482"/>
              <a:gd name="connsiteY71" fmla="*/ 3119689 h 3940850"/>
              <a:gd name="connsiteX72" fmla="*/ 3383625 w 3943482"/>
              <a:gd name="connsiteY72" fmla="*/ 3180349 h 3940850"/>
              <a:gd name="connsiteX73" fmla="*/ 3367137 w 3943482"/>
              <a:gd name="connsiteY73" fmla="*/ 3197620 h 3940850"/>
              <a:gd name="connsiteX74" fmla="*/ 3430003 w 3943482"/>
              <a:gd name="connsiteY74" fmla="*/ 3298187 h 3940850"/>
              <a:gd name="connsiteX75" fmla="*/ 3351315 w 3943482"/>
              <a:gd name="connsiteY75" fmla="*/ 3379803 h 3940850"/>
              <a:gd name="connsiteX76" fmla="*/ 3249272 w 3943482"/>
              <a:gd name="connsiteY76" fmla="*/ 3321085 h 3940850"/>
              <a:gd name="connsiteX77" fmla="*/ 3248150 w 3943482"/>
              <a:gd name="connsiteY77" fmla="*/ 3322261 h 3940850"/>
              <a:gd name="connsiteX78" fmla="*/ 3173221 w 3943482"/>
              <a:gd name="connsiteY78" fmla="*/ 3386699 h 3940850"/>
              <a:gd name="connsiteX79" fmla="*/ 3221221 w 3943482"/>
              <a:gd name="connsiteY79" fmla="*/ 3496369 h 3940850"/>
              <a:gd name="connsiteX80" fmla="*/ 3131488 w 3943482"/>
              <a:gd name="connsiteY80" fmla="*/ 3565658 h 3940850"/>
              <a:gd name="connsiteX81" fmla="*/ 3037497 w 3943482"/>
              <a:gd name="connsiteY81" fmla="*/ 3491456 h 3940850"/>
              <a:gd name="connsiteX82" fmla="*/ 2977645 w 3943482"/>
              <a:gd name="connsiteY82" fmla="*/ 3534024 h 3940850"/>
              <a:gd name="connsiteX83" fmla="*/ 2954614 w 3943482"/>
              <a:gd name="connsiteY83" fmla="*/ 3547743 h 3940850"/>
              <a:gd name="connsiteX84" fmla="*/ 2985808 w 3943482"/>
              <a:gd name="connsiteY84" fmla="*/ 3662039 h 3940850"/>
              <a:gd name="connsiteX85" fmla="*/ 2886943 w 3943482"/>
              <a:gd name="connsiteY85" fmla="*/ 3717525 h 3940850"/>
              <a:gd name="connsiteX86" fmla="*/ 2805378 w 3943482"/>
              <a:gd name="connsiteY86" fmla="*/ 3631085 h 3940850"/>
              <a:gd name="connsiteX87" fmla="*/ 2750230 w 3943482"/>
              <a:gd name="connsiteY87" fmla="*/ 3658912 h 3940850"/>
              <a:gd name="connsiteX88" fmla="*/ 2714455 w 3943482"/>
              <a:gd name="connsiteY88" fmla="*/ 3673163 h 3940850"/>
              <a:gd name="connsiteX89" fmla="*/ 2728782 w 3943482"/>
              <a:gd name="connsiteY89" fmla="*/ 3791668 h 3940850"/>
              <a:gd name="connsiteX90" fmla="*/ 2622892 w 3943482"/>
              <a:gd name="connsiteY90" fmla="*/ 3832167 h 3940850"/>
              <a:gd name="connsiteX91" fmla="*/ 2555041 w 3943482"/>
              <a:gd name="connsiteY91" fmla="*/ 3735145 h 3940850"/>
              <a:gd name="connsiteX92" fmla="*/ 2458730 w 3943482"/>
              <a:gd name="connsiteY92" fmla="*/ 3762012 h 3940850"/>
              <a:gd name="connsiteX93" fmla="*/ 2455621 w 3943482"/>
              <a:gd name="connsiteY93" fmla="*/ 3882491 h 3940850"/>
              <a:gd name="connsiteX94" fmla="*/ 2344963 w 3943482"/>
              <a:gd name="connsiteY94" fmla="*/ 3907141 h 3940850"/>
              <a:gd name="connsiteX95" fmla="*/ 2290880 w 3943482"/>
              <a:gd name="connsiteY95" fmla="*/ 3799113 h 3940850"/>
              <a:gd name="connsiteX96" fmla="*/ 2192498 w 3943482"/>
              <a:gd name="connsiteY96" fmla="*/ 3815372 h 3940850"/>
              <a:gd name="connsiteX97" fmla="*/ 2172148 w 3943482"/>
              <a:gd name="connsiteY97" fmla="*/ 3932575 h 3940850"/>
              <a:gd name="connsiteX98" fmla="*/ 2059079 w 3943482"/>
              <a:gd name="connsiteY98" fmla="*/ 3940850 h 3940850"/>
              <a:gd name="connsiteX99" fmla="*/ 2021400 w 3943482"/>
              <a:gd name="connsiteY99" fmla="*/ 3826396 h 3940850"/>
              <a:gd name="connsiteX100" fmla="*/ 1971742 w 3943482"/>
              <a:gd name="connsiteY100" fmla="*/ 3829108 h 3940850"/>
              <a:gd name="connsiteX101" fmla="*/ 1922016 w 3943482"/>
              <a:gd name="connsiteY101" fmla="*/ 3826597 h 3940850"/>
              <a:gd name="connsiteX102" fmla="*/ 1884402 w 3943482"/>
              <a:gd name="connsiteY102" fmla="*/ 3940850 h 3940850"/>
              <a:gd name="connsiteX103" fmla="*/ 1771334 w 3943482"/>
              <a:gd name="connsiteY103" fmla="*/ 3932575 h 3940850"/>
              <a:gd name="connsiteX104" fmla="*/ 1750890 w 3943482"/>
              <a:gd name="connsiteY104" fmla="*/ 3814830 h 3940850"/>
              <a:gd name="connsiteX105" fmla="*/ 1652269 w 3943482"/>
              <a:gd name="connsiteY105" fmla="*/ 3799778 h 3940850"/>
              <a:gd name="connsiteX106" fmla="*/ 1598519 w 3943482"/>
              <a:gd name="connsiteY106" fmla="*/ 3907141 h 3940850"/>
              <a:gd name="connsiteX107" fmla="*/ 1487860 w 3943482"/>
              <a:gd name="connsiteY107" fmla="*/ 3882491 h 3940850"/>
              <a:gd name="connsiteX108" fmla="*/ 1484784 w 3943482"/>
              <a:gd name="connsiteY108" fmla="*/ 3763253 h 3940850"/>
              <a:gd name="connsiteX109" fmla="*/ 1440358 w 3943482"/>
              <a:gd name="connsiteY109" fmla="*/ 3752123 h 3940850"/>
              <a:gd name="connsiteX110" fmla="*/ 1388885 w 3943482"/>
              <a:gd name="connsiteY110" fmla="*/ 3734510 h 3940850"/>
              <a:gd name="connsiteX111" fmla="*/ 1320590 w 3943482"/>
              <a:gd name="connsiteY111" fmla="*/ 3832167 h 3940850"/>
              <a:gd name="connsiteX112" fmla="*/ 1214699 w 3943482"/>
              <a:gd name="connsiteY112" fmla="*/ 3791667 h 3940850"/>
              <a:gd name="connsiteX113" fmla="*/ 1229008 w 3943482"/>
              <a:gd name="connsiteY113" fmla="*/ 3673322 h 3940850"/>
              <a:gd name="connsiteX114" fmla="*/ 1162549 w 3943482"/>
              <a:gd name="connsiteY114" fmla="*/ 3644405 h 3940850"/>
              <a:gd name="connsiteX115" fmla="*/ 1137837 w 3943482"/>
              <a:gd name="connsiteY115" fmla="*/ 3631369 h 3940850"/>
              <a:gd name="connsiteX116" fmla="*/ 1056538 w 3943482"/>
              <a:gd name="connsiteY116" fmla="*/ 3717524 h 3940850"/>
              <a:gd name="connsiteX117" fmla="*/ 957673 w 3943482"/>
              <a:gd name="connsiteY117" fmla="*/ 3662038 h 3940850"/>
              <a:gd name="connsiteX118" fmla="*/ 988970 w 3943482"/>
              <a:gd name="connsiteY118" fmla="*/ 3547373 h 3940850"/>
              <a:gd name="connsiteX119" fmla="*/ 938718 w 3943482"/>
              <a:gd name="connsiteY119" fmla="*/ 3516226 h 3940850"/>
              <a:gd name="connsiteX120" fmla="*/ 906047 w 3943482"/>
              <a:gd name="connsiteY120" fmla="*/ 3491407 h 3940850"/>
              <a:gd name="connsiteX121" fmla="*/ 811993 w 3943482"/>
              <a:gd name="connsiteY121" fmla="*/ 3565658 h 3940850"/>
              <a:gd name="connsiteX122" fmla="*/ 722260 w 3943482"/>
              <a:gd name="connsiteY122" fmla="*/ 3496368 h 3940850"/>
              <a:gd name="connsiteX123" fmla="*/ 769749 w 3943482"/>
              <a:gd name="connsiteY123" fmla="*/ 3387869 h 3940850"/>
              <a:gd name="connsiteX124" fmla="*/ 759890 w 3943482"/>
              <a:gd name="connsiteY124" fmla="*/ 3380379 h 3940850"/>
              <a:gd name="connsiteX125" fmla="*/ 696436 w 3943482"/>
              <a:gd name="connsiteY125" fmla="*/ 3319803 h 3940850"/>
              <a:gd name="connsiteX126" fmla="*/ 592166 w 3943482"/>
              <a:gd name="connsiteY126" fmla="*/ 3379803 h 3940850"/>
              <a:gd name="connsiteX127" fmla="*/ 513478 w 3943482"/>
              <a:gd name="connsiteY127" fmla="*/ 3298187 h 3940850"/>
              <a:gd name="connsiteX128" fmla="*/ 576983 w 3943482"/>
              <a:gd name="connsiteY128" fmla="*/ 3196598 h 3940850"/>
              <a:gd name="connsiteX129" fmla="*/ 512233 w 3943482"/>
              <a:gd name="connsiteY129" fmla="*/ 3120298 h 3940850"/>
              <a:gd name="connsiteX130" fmla="*/ 401743 w 3943482"/>
              <a:gd name="connsiteY130" fmla="*/ 3163921 h 3940850"/>
              <a:gd name="connsiteX131" fmla="*/ 335777 w 3943482"/>
              <a:gd name="connsiteY131" fmla="*/ 3071718 h 3940850"/>
              <a:gd name="connsiteX132" fmla="*/ 411789 w 3943482"/>
              <a:gd name="connsiteY132" fmla="*/ 2982348 h 3940850"/>
              <a:gd name="connsiteX133" fmla="*/ 406214 w 3943482"/>
              <a:gd name="connsiteY133" fmla="*/ 2974399 h 3940850"/>
              <a:gd name="connsiteX134" fmla="*/ 359390 w 3943482"/>
              <a:gd name="connsiteY134" fmla="*/ 2895791 h 3940850"/>
              <a:gd name="connsiteX135" fmla="*/ 244780 w 3943482"/>
              <a:gd name="connsiteY135" fmla="*/ 2922616 h 3940850"/>
              <a:gd name="connsiteX136" fmla="*/ 192942 w 3943482"/>
              <a:gd name="connsiteY136" fmla="*/ 2821790 h 3940850"/>
              <a:gd name="connsiteX137" fmla="*/ 280501 w 3943482"/>
              <a:gd name="connsiteY137" fmla="*/ 2745015 h 3940850"/>
              <a:gd name="connsiteX138" fmla="*/ 241200 w 3943482"/>
              <a:gd name="connsiteY138" fmla="*/ 2651236 h 3940850"/>
              <a:gd name="connsiteX139" fmla="*/ 124626 w 3943482"/>
              <a:gd name="connsiteY139" fmla="*/ 2661027 h 3940850"/>
              <a:gd name="connsiteX140" fmla="*/ 88020 w 3943482"/>
              <a:gd name="connsiteY140" fmla="*/ 2553728 h 3940850"/>
              <a:gd name="connsiteX141" fmla="*/ 186163 w 3943482"/>
              <a:gd name="connsiteY141" fmla="*/ 2490302 h 3940850"/>
              <a:gd name="connsiteX142" fmla="*/ 179464 w 3943482"/>
              <a:gd name="connsiteY142" fmla="*/ 2469871 h 3940850"/>
              <a:gd name="connsiteX143" fmla="*/ 160538 w 3943482"/>
              <a:gd name="connsiteY143" fmla="*/ 2392014 h 3940850"/>
              <a:gd name="connsiteX144" fmla="*/ 43837 w 3943482"/>
              <a:gd name="connsiteY144" fmla="*/ 2384731 h 3940850"/>
              <a:gd name="connsiteX145" fmla="*/ 23245 w 3943482"/>
              <a:gd name="connsiteY145" fmla="*/ 2273246 h 3940850"/>
              <a:gd name="connsiteX146" fmla="*/ 128714 w 3943482"/>
              <a:gd name="connsiteY146" fmla="*/ 2225178 h 3940850"/>
              <a:gd name="connsiteX147" fmla="*/ 128599 w 3943482"/>
              <a:gd name="connsiteY147" fmla="*/ 2224510 h 3940850"/>
              <a:gd name="connsiteX148" fmla="*/ 118228 w 3943482"/>
              <a:gd name="connsiteY148" fmla="*/ 2123749 h 3940850"/>
              <a:gd name="connsiteX149" fmla="*/ 4141 w 3943482"/>
              <a:gd name="connsiteY149" fmla="*/ 2099617 h 3940850"/>
              <a:gd name="connsiteX150" fmla="*/ 0 w 3943482"/>
              <a:gd name="connsiteY150" fmla="*/ 1986321 h 3940850"/>
              <a:gd name="connsiteX151" fmla="*/ 111817 w 3943482"/>
              <a:gd name="connsiteY151" fmla="*/ 1953986 h 3940850"/>
              <a:gd name="connsiteX152" fmla="*/ 116619 w 3943482"/>
              <a:gd name="connsiteY152" fmla="*/ 1852574 h 3940850"/>
              <a:gd name="connsiteX153" fmla="*/ 6380 w 3943482"/>
              <a:gd name="connsiteY153" fmla="*/ 1811761 h 3940850"/>
              <a:gd name="connsiteX154" fmla="*/ 18779 w 3943482"/>
              <a:gd name="connsiteY154" fmla="*/ 1699070 h 3940850"/>
              <a:gd name="connsiteX155" fmla="*/ 134519 w 3943482"/>
              <a:gd name="connsiteY155" fmla="*/ 1683304 h 3940850"/>
              <a:gd name="connsiteX156" fmla="*/ 142404 w 3943482"/>
              <a:gd name="connsiteY156" fmla="*/ 1626981 h 3940850"/>
              <a:gd name="connsiteX157" fmla="*/ 152435 w 3943482"/>
              <a:gd name="connsiteY157" fmla="*/ 1583074 h 3940850"/>
              <a:gd name="connsiteX158" fmla="*/ 50508 w 3943482"/>
              <a:gd name="connsiteY158" fmla="*/ 1527299 h 3940850"/>
              <a:gd name="connsiteX159" fmla="*/ 79183 w 3943482"/>
              <a:gd name="connsiteY159" fmla="*/ 1417615 h 3940850"/>
              <a:gd name="connsiteX160" fmla="*/ 195212 w 3943482"/>
              <a:gd name="connsiteY160" fmla="*/ 1418860 h 3940850"/>
              <a:gd name="connsiteX161" fmla="*/ 221811 w 3943482"/>
              <a:gd name="connsiteY161" fmla="*/ 1334855 h 3940850"/>
              <a:gd name="connsiteX162" fmla="*/ 227198 w 3943482"/>
              <a:gd name="connsiteY162" fmla="*/ 1321480 h 3940850"/>
              <a:gd name="connsiteX163" fmla="*/ 135583 w 3943482"/>
              <a:gd name="connsiteY163" fmla="*/ 1252294 h 3940850"/>
              <a:gd name="connsiteX164" fmla="*/ 179923 w 3943482"/>
              <a:gd name="connsiteY164" fmla="*/ 1147953 h 3940850"/>
              <a:gd name="connsiteX165" fmla="*/ 293847 w 3943482"/>
              <a:gd name="connsiteY165" fmla="*/ 1165971 h 3940850"/>
              <a:gd name="connsiteX166" fmla="*/ 327711 w 3943482"/>
              <a:gd name="connsiteY166" fmla="*/ 1096478 h 3940850"/>
              <a:gd name="connsiteX167" fmla="*/ 340898 w 3943482"/>
              <a:gd name="connsiteY167" fmla="*/ 1074943 h 3940850"/>
              <a:gd name="connsiteX168" fmla="*/ 259793 w 3943482"/>
              <a:gd name="connsiteY168" fmla="*/ 992606 h 3940850"/>
              <a:gd name="connsiteX169" fmla="*/ 318852 w 3943482"/>
              <a:gd name="connsiteY169" fmla="*/ 895833 h 3940850"/>
              <a:gd name="connsiteX170" fmla="*/ 429416 w 3943482"/>
              <a:gd name="connsiteY170" fmla="*/ 930396 h 3940850"/>
              <a:gd name="connsiteX171" fmla="*/ 445944 w 3943482"/>
              <a:gd name="connsiteY171" fmla="*/ 903407 h 3940850"/>
              <a:gd name="connsiteX172" fmla="*/ 489340 w 3943482"/>
              <a:gd name="connsiteY172" fmla="*/ 847854 h 3940850"/>
              <a:gd name="connsiteX173" fmla="*/ 420490 w 3943482"/>
              <a:gd name="connsiteY173" fmla="*/ 753770 h 3940850"/>
              <a:gd name="connsiteX174" fmla="*/ 493010 w 3943482"/>
              <a:gd name="connsiteY174" fmla="*/ 666627 h 3940850"/>
              <a:gd name="connsiteX175" fmla="*/ 597372 w 3943482"/>
              <a:gd name="connsiteY175" fmla="*/ 716923 h 3940850"/>
              <a:gd name="connsiteX176" fmla="*/ 668396 w 3943482"/>
              <a:gd name="connsiteY176" fmla="*/ 643473 h 3940850"/>
              <a:gd name="connsiteX177" fmla="*/ 614248 w 3943482"/>
              <a:gd name="connsiteY177" fmla="*/ 540877 h 3940850"/>
              <a:gd name="connsiteX178" fmla="*/ 698684 w 3943482"/>
              <a:gd name="connsiteY178" fmla="*/ 465223 h 3940850"/>
              <a:gd name="connsiteX179" fmla="*/ 793647 w 3943482"/>
              <a:gd name="connsiteY179" fmla="*/ 529526 h 3940850"/>
              <a:gd name="connsiteX180" fmla="*/ 816571 w 3943482"/>
              <a:gd name="connsiteY180" fmla="*/ 509822 h 3940850"/>
              <a:gd name="connsiteX181" fmla="*/ 875133 w 3943482"/>
              <a:gd name="connsiteY181" fmla="*/ 466606 h 3940850"/>
              <a:gd name="connsiteX182" fmla="*/ 836940 w 3943482"/>
              <a:gd name="connsiteY182" fmla="*/ 358464 h 3940850"/>
              <a:gd name="connsiteX183" fmla="*/ 931492 w 3943482"/>
              <a:gd name="connsiteY183" fmla="*/ 295910 h 3940850"/>
              <a:gd name="connsiteX184" fmla="*/ 1015428 w 3943482"/>
              <a:gd name="connsiteY184" fmla="*/ 372758 h 3940850"/>
              <a:gd name="connsiteX185" fmla="*/ 1030539 w 3943482"/>
              <a:gd name="connsiteY185" fmla="*/ 363154 h 3940850"/>
              <a:gd name="connsiteX186" fmla="*/ 1106058 w 3943482"/>
              <a:gd name="connsiteY186" fmla="*/ 323986 h 3940850"/>
              <a:gd name="connsiteX187" fmla="*/ 1083818 w 3943482"/>
              <a:gd name="connsiteY187" fmla="*/ 210421 h 3940850"/>
              <a:gd name="connsiteX188" fmla="*/ 1186470 w 3943482"/>
              <a:gd name="connsiteY188" fmla="*/ 162300 h 3940850"/>
              <a:gd name="connsiteX189" fmla="*/ 1259179 w 3943482"/>
              <a:gd name="connsiteY189" fmla="*/ 251602 h 3940850"/>
              <a:gd name="connsiteX190" fmla="*/ 1355026 w 3943482"/>
              <a:gd name="connsiteY190" fmla="*/ 214184 h 3940850"/>
              <a:gd name="connsiteX191" fmla="*/ 1349621 w 3943482"/>
              <a:gd name="connsiteY191" fmla="*/ 99899 h 3940850"/>
              <a:gd name="connsiteX192" fmla="*/ 1458185 w 3943482"/>
              <a:gd name="connsiteY192" fmla="*/ 67237 h 3940850"/>
              <a:gd name="connsiteX193" fmla="*/ 1517180 w 3943482"/>
              <a:gd name="connsiteY193" fmla="*/ 166278 h 3940850"/>
              <a:gd name="connsiteX194" fmla="*/ 1581028 w 3943482"/>
              <a:gd name="connsiteY194" fmla="*/ 148977 h 3940850"/>
              <a:gd name="connsiteX195" fmla="*/ 1617374 w 3943482"/>
              <a:gd name="connsiteY195" fmla="*/ 143269 h 3940850"/>
              <a:gd name="connsiteX196" fmla="*/ 1628682 w 3943482"/>
              <a:gd name="connsiteY196" fmla="*/ 29258 h 3940850"/>
              <a:gd name="connsiteX197" fmla="*/ 1740845 w 3943482"/>
              <a:gd name="connsiteY197" fmla="*/ 12751 h 3940850"/>
              <a:gd name="connsiteX198" fmla="*/ 1783982 w 3943482"/>
              <a:gd name="connsiteY198" fmla="*/ 117366 h 3940850"/>
              <a:gd name="connsiteX199" fmla="*/ 1887015 w 3943482"/>
              <a:gd name="connsiteY199" fmla="*/ 112163 h 394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3943482" h="3940850">
                <a:moveTo>
                  <a:pt x="1915056" y="0"/>
                </a:moveTo>
                <a:lnTo>
                  <a:pt x="2028427" y="0"/>
                </a:lnTo>
                <a:lnTo>
                  <a:pt x="2056468" y="112163"/>
                </a:lnTo>
                <a:lnTo>
                  <a:pt x="2159501" y="117366"/>
                </a:lnTo>
                <a:lnTo>
                  <a:pt x="2202638" y="12751"/>
                </a:lnTo>
                <a:lnTo>
                  <a:pt x="2314801" y="29258"/>
                </a:lnTo>
                <a:lnTo>
                  <a:pt x="2325982" y="141996"/>
                </a:lnTo>
                <a:lnTo>
                  <a:pt x="2335353" y="143397"/>
                </a:lnTo>
                <a:lnTo>
                  <a:pt x="2426657" y="165685"/>
                </a:lnTo>
                <a:lnTo>
                  <a:pt x="2485298" y="67238"/>
                </a:lnTo>
                <a:lnTo>
                  <a:pt x="2593863" y="99899"/>
                </a:lnTo>
                <a:lnTo>
                  <a:pt x="2588454" y="214249"/>
                </a:lnTo>
                <a:lnTo>
                  <a:pt x="2644728" y="233323"/>
                </a:lnTo>
                <a:lnTo>
                  <a:pt x="2685013" y="250731"/>
                </a:lnTo>
                <a:lnTo>
                  <a:pt x="2757014" y="162301"/>
                </a:lnTo>
                <a:lnTo>
                  <a:pt x="2859665" y="210422"/>
                </a:lnTo>
                <a:lnTo>
                  <a:pt x="2837677" y="322703"/>
                </a:lnTo>
                <a:lnTo>
                  <a:pt x="2895287" y="352909"/>
                </a:lnTo>
                <a:lnTo>
                  <a:pt x="2926879" y="373835"/>
                </a:lnTo>
                <a:lnTo>
                  <a:pt x="3011992" y="295911"/>
                </a:lnTo>
                <a:lnTo>
                  <a:pt x="3106543" y="358465"/>
                </a:lnTo>
                <a:lnTo>
                  <a:pt x="3068081" y="467365"/>
                </a:lnTo>
                <a:lnTo>
                  <a:pt x="3096294" y="486053"/>
                </a:lnTo>
                <a:lnTo>
                  <a:pt x="3148414" y="530489"/>
                </a:lnTo>
                <a:lnTo>
                  <a:pt x="3244800" y="465224"/>
                </a:lnTo>
                <a:lnTo>
                  <a:pt x="3329235" y="540878"/>
                </a:lnTo>
                <a:lnTo>
                  <a:pt x="3275405" y="642870"/>
                </a:lnTo>
                <a:lnTo>
                  <a:pt x="3345159" y="717383"/>
                </a:lnTo>
                <a:lnTo>
                  <a:pt x="3450473" y="666628"/>
                </a:lnTo>
                <a:lnTo>
                  <a:pt x="3522993" y="753770"/>
                </a:lnTo>
                <a:lnTo>
                  <a:pt x="3454610" y="847216"/>
                </a:lnTo>
                <a:lnTo>
                  <a:pt x="3496065" y="901301"/>
                </a:lnTo>
                <a:lnTo>
                  <a:pt x="3514759" y="930179"/>
                </a:lnTo>
                <a:lnTo>
                  <a:pt x="3624631" y="895834"/>
                </a:lnTo>
                <a:lnTo>
                  <a:pt x="3683691" y="992607"/>
                </a:lnTo>
                <a:lnTo>
                  <a:pt x="3602636" y="1074892"/>
                </a:lnTo>
                <a:lnTo>
                  <a:pt x="3638012" y="1139673"/>
                </a:lnTo>
                <a:lnTo>
                  <a:pt x="3649326" y="1166020"/>
                </a:lnTo>
                <a:lnTo>
                  <a:pt x="3763560" y="1147954"/>
                </a:lnTo>
                <a:lnTo>
                  <a:pt x="3807900" y="1252295"/>
                </a:lnTo>
                <a:lnTo>
                  <a:pt x="3716131" y="1321596"/>
                </a:lnTo>
                <a:lnTo>
                  <a:pt x="3720852" y="1332589"/>
                </a:lnTo>
                <a:lnTo>
                  <a:pt x="3748078" y="1418863"/>
                </a:lnTo>
                <a:lnTo>
                  <a:pt x="3864299" y="1417616"/>
                </a:lnTo>
                <a:lnTo>
                  <a:pt x="3892975" y="1527300"/>
                </a:lnTo>
                <a:lnTo>
                  <a:pt x="3790754" y="1583235"/>
                </a:lnTo>
                <a:lnTo>
                  <a:pt x="3803659" y="1641191"/>
                </a:lnTo>
                <a:lnTo>
                  <a:pt x="3809245" y="1683343"/>
                </a:lnTo>
                <a:lnTo>
                  <a:pt x="3924702" y="1699071"/>
                </a:lnTo>
                <a:lnTo>
                  <a:pt x="3937102" y="1811762"/>
                </a:lnTo>
                <a:lnTo>
                  <a:pt x="3827257" y="1852428"/>
                </a:lnTo>
                <a:lnTo>
                  <a:pt x="3831718" y="1954001"/>
                </a:lnTo>
                <a:lnTo>
                  <a:pt x="3943482" y="1986322"/>
                </a:lnTo>
                <a:lnTo>
                  <a:pt x="3939342" y="2099618"/>
                </a:lnTo>
                <a:lnTo>
                  <a:pt x="3824507" y="2123907"/>
                </a:lnTo>
                <a:lnTo>
                  <a:pt x="3822748" y="2158733"/>
                </a:lnTo>
                <a:lnTo>
                  <a:pt x="3812944" y="2224348"/>
                </a:lnTo>
                <a:lnTo>
                  <a:pt x="3920236" y="2273247"/>
                </a:lnTo>
                <a:lnTo>
                  <a:pt x="3899644" y="2384732"/>
                </a:lnTo>
                <a:lnTo>
                  <a:pt x="3782019" y="2392072"/>
                </a:lnTo>
                <a:lnTo>
                  <a:pt x="3757679" y="2490535"/>
                </a:lnTo>
                <a:lnTo>
                  <a:pt x="3855462" y="2553729"/>
                </a:lnTo>
                <a:lnTo>
                  <a:pt x="3818857" y="2661028"/>
                </a:lnTo>
                <a:lnTo>
                  <a:pt x="3702658" y="2651268"/>
                </a:lnTo>
                <a:lnTo>
                  <a:pt x="3662175" y="2744308"/>
                </a:lnTo>
                <a:lnTo>
                  <a:pt x="3750540" y="2821791"/>
                </a:lnTo>
                <a:lnTo>
                  <a:pt x="3698702" y="2922617"/>
                </a:lnTo>
                <a:lnTo>
                  <a:pt x="3584889" y="2895978"/>
                </a:lnTo>
                <a:lnTo>
                  <a:pt x="3531498" y="2982119"/>
                </a:lnTo>
                <a:lnTo>
                  <a:pt x="3607705" y="3071719"/>
                </a:lnTo>
                <a:lnTo>
                  <a:pt x="3541739" y="3163922"/>
                </a:lnTo>
                <a:lnTo>
                  <a:pt x="3429706" y="3119689"/>
                </a:lnTo>
                <a:lnTo>
                  <a:pt x="3383625" y="3180349"/>
                </a:lnTo>
                <a:lnTo>
                  <a:pt x="3367137" y="3197620"/>
                </a:lnTo>
                <a:lnTo>
                  <a:pt x="3430003" y="3298187"/>
                </a:lnTo>
                <a:lnTo>
                  <a:pt x="3351315" y="3379803"/>
                </a:lnTo>
                <a:lnTo>
                  <a:pt x="3249272" y="3321085"/>
                </a:lnTo>
                <a:lnTo>
                  <a:pt x="3248150" y="3322261"/>
                </a:lnTo>
                <a:lnTo>
                  <a:pt x="3173221" y="3386699"/>
                </a:lnTo>
                <a:lnTo>
                  <a:pt x="3221221" y="3496369"/>
                </a:lnTo>
                <a:lnTo>
                  <a:pt x="3131488" y="3565658"/>
                </a:lnTo>
                <a:lnTo>
                  <a:pt x="3037497" y="3491456"/>
                </a:lnTo>
                <a:lnTo>
                  <a:pt x="2977645" y="3534024"/>
                </a:lnTo>
                <a:lnTo>
                  <a:pt x="2954614" y="3547743"/>
                </a:lnTo>
                <a:lnTo>
                  <a:pt x="2985808" y="3662039"/>
                </a:lnTo>
                <a:lnTo>
                  <a:pt x="2886943" y="3717525"/>
                </a:lnTo>
                <a:lnTo>
                  <a:pt x="2805378" y="3631085"/>
                </a:lnTo>
                <a:lnTo>
                  <a:pt x="2750230" y="3658912"/>
                </a:lnTo>
                <a:lnTo>
                  <a:pt x="2714455" y="3673163"/>
                </a:lnTo>
                <a:lnTo>
                  <a:pt x="2728782" y="3791668"/>
                </a:lnTo>
                <a:lnTo>
                  <a:pt x="2622892" y="3832167"/>
                </a:lnTo>
                <a:lnTo>
                  <a:pt x="2555041" y="3735145"/>
                </a:lnTo>
                <a:lnTo>
                  <a:pt x="2458730" y="3762012"/>
                </a:lnTo>
                <a:lnTo>
                  <a:pt x="2455621" y="3882491"/>
                </a:lnTo>
                <a:lnTo>
                  <a:pt x="2344963" y="3907141"/>
                </a:lnTo>
                <a:lnTo>
                  <a:pt x="2290880" y="3799113"/>
                </a:lnTo>
                <a:lnTo>
                  <a:pt x="2192498" y="3815372"/>
                </a:lnTo>
                <a:lnTo>
                  <a:pt x="2172148" y="3932575"/>
                </a:lnTo>
                <a:lnTo>
                  <a:pt x="2059079" y="3940850"/>
                </a:lnTo>
                <a:lnTo>
                  <a:pt x="2021400" y="3826396"/>
                </a:lnTo>
                <a:lnTo>
                  <a:pt x="1971742" y="3829108"/>
                </a:lnTo>
                <a:lnTo>
                  <a:pt x="1922016" y="3826597"/>
                </a:lnTo>
                <a:lnTo>
                  <a:pt x="1884402" y="3940850"/>
                </a:lnTo>
                <a:lnTo>
                  <a:pt x="1771334" y="3932575"/>
                </a:lnTo>
                <a:lnTo>
                  <a:pt x="1750890" y="3814830"/>
                </a:lnTo>
                <a:lnTo>
                  <a:pt x="1652269" y="3799778"/>
                </a:lnTo>
                <a:lnTo>
                  <a:pt x="1598519" y="3907141"/>
                </a:lnTo>
                <a:lnTo>
                  <a:pt x="1487860" y="3882491"/>
                </a:lnTo>
                <a:lnTo>
                  <a:pt x="1484784" y="3763253"/>
                </a:lnTo>
                <a:lnTo>
                  <a:pt x="1440358" y="3752123"/>
                </a:lnTo>
                <a:lnTo>
                  <a:pt x="1388885" y="3734510"/>
                </a:lnTo>
                <a:lnTo>
                  <a:pt x="1320590" y="3832167"/>
                </a:lnTo>
                <a:lnTo>
                  <a:pt x="1214699" y="3791667"/>
                </a:lnTo>
                <a:lnTo>
                  <a:pt x="1229008" y="3673322"/>
                </a:lnTo>
                <a:lnTo>
                  <a:pt x="1162549" y="3644405"/>
                </a:lnTo>
                <a:lnTo>
                  <a:pt x="1137837" y="3631369"/>
                </a:lnTo>
                <a:lnTo>
                  <a:pt x="1056538" y="3717524"/>
                </a:lnTo>
                <a:lnTo>
                  <a:pt x="957673" y="3662038"/>
                </a:lnTo>
                <a:lnTo>
                  <a:pt x="988970" y="3547373"/>
                </a:lnTo>
                <a:lnTo>
                  <a:pt x="938718" y="3516226"/>
                </a:lnTo>
                <a:lnTo>
                  <a:pt x="906047" y="3491407"/>
                </a:lnTo>
                <a:lnTo>
                  <a:pt x="811993" y="3565658"/>
                </a:lnTo>
                <a:lnTo>
                  <a:pt x="722260" y="3496368"/>
                </a:lnTo>
                <a:lnTo>
                  <a:pt x="769749" y="3387869"/>
                </a:lnTo>
                <a:lnTo>
                  <a:pt x="759890" y="3380379"/>
                </a:lnTo>
                <a:lnTo>
                  <a:pt x="696436" y="3319803"/>
                </a:lnTo>
                <a:lnTo>
                  <a:pt x="592166" y="3379803"/>
                </a:lnTo>
                <a:lnTo>
                  <a:pt x="513478" y="3298187"/>
                </a:lnTo>
                <a:lnTo>
                  <a:pt x="576983" y="3196598"/>
                </a:lnTo>
                <a:lnTo>
                  <a:pt x="512233" y="3120298"/>
                </a:lnTo>
                <a:lnTo>
                  <a:pt x="401743" y="3163921"/>
                </a:lnTo>
                <a:lnTo>
                  <a:pt x="335777" y="3071718"/>
                </a:lnTo>
                <a:lnTo>
                  <a:pt x="411789" y="2982348"/>
                </a:lnTo>
                <a:lnTo>
                  <a:pt x="406214" y="2974399"/>
                </a:lnTo>
                <a:lnTo>
                  <a:pt x="359390" y="2895791"/>
                </a:lnTo>
                <a:lnTo>
                  <a:pt x="244780" y="2922616"/>
                </a:lnTo>
                <a:lnTo>
                  <a:pt x="192942" y="2821790"/>
                </a:lnTo>
                <a:lnTo>
                  <a:pt x="280501" y="2745015"/>
                </a:lnTo>
                <a:lnTo>
                  <a:pt x="241200" y="2651236"/>
                </a:lnTo>
                <a:lnTo>
                  <a:pt x="124626" y="2661027"/>
                </a:lnTo>
                <a:lnTo>
                  <a:pt x="88020" y="2553728"/>
                </a:lnTo>
                <a:lnTo>
                  <a:pt x="186163" y="2490302"/>
                </a:lnTo>
                <a:lnTo>
                  <a:pt x="179464" y="2469871"/>
                </a:lnTo>
                <a:lnTo>
                  <a:pt x="160538" y="2392014"/>
                </a:lnTo>
                <a:lnTo>
                  <a:pt x="43837" y="2384731"/>
                </a:lnTo>
                <a:lnTo>
                  <a:pt x="23245" y="2273246"/>
                </a:lnTo>
                <a:lnTo>
                  <a:pt x="128714" y="2225178"/>
                </a:lnTo>
                <a:lnTo>
                  <a:pt x="128599" y="2224510"/>
                </a:lnTo>
                <a:lnTo>
                  <a:pt x="118228" y="2123749"/>
                </a:lnTo>
                <a:lnTo>
                  <a:pt x="4141" y="2099617"/>
                </a:lnTo>
                <a:lnTo>
                  <a:pt x="0" y="1986321"/>
                </a:lnTo>
                <a:lnTo>
                  <a:pt x="111817" y="1953986"/>
                </a:lnTo>
                <a:lnTo>
                  <a:pt x="116619" y="1852574"/>
                </a:lnTo>
                <a:lnTo>
                  <a:pt x="6380" y="1811761"/>
                </a:lnTo>
                <a:lnTo>
                  <a:pt x="18779" y="1699070"/>
                </a:lnTo>
                <a:lnTo>
                  <a:pt x="134519" y="1683304"/>
                </a:lnTo>
                <a:lnTo>
                  <a:pt x="142404" y="1626981"/>
                </a:lnTo>
                <a:lnTo>
                  <a:pt x="152435" y="1583074"/>
                </a:lnTo>
                <a:lnTo>
                  <a:pt x="50508" y="1527299"/>
                </a:lnTo>
                <a:lnTo>
                  <a:pt x="79183" y="1417615"/>
                </a:lnTo>
                <a:lnTo>
                  <a:pt x="195212" y="1418860"/>
                </a:lnTo>
                <a:lnTo>
                  <a:pt x="221811" y="1334855"/>
                </a:lnTo>
                <a:lnTo>
                  <a:pt x="227198" y="1321480"/>
                </a:lnTo>
                <a:lnTo>
                  <a:pt x="135583" y="1252294"/>
                </a:lnTo>
                <a:lnTo>
                  <a:pt x="179923" y="1147953"/>
                </a:lnTo>
                <a:lnTo>
                  <a:pt x="293847" y="1165971"/>
                </a:lnTo>
                <a:lnTo>
                  <a:pt x="327711" y="1096478"/>
                </a:lnTo>
                <a:lnTo>
                  <a:pt x="340898" y="1074943"/>
                </a:lnTo>
                <a:lnTo>
                  <a:pt x="259793" y="992606"/>
                </a:lnTo>
                <a:lnTo>
                  <a:pt x="318852" y="895833"/>
                </a:lnTo>
                <a:lnTo>
                  <a:pt x="429416" y="930396"/>
                </a:lnTo>
                <a:lnTo>
                  <a:pt x="445944" y="903407"/>
                </a:lnTo>
                <a:lnTo>
                  <a:pt x="489340" y="847854"/>
                </a:lnTo>
                <a:lnTo>
                  <a:pt x="420490" y="753770"/>
                </a:lnTo>
                <a:lnTo>
                  <a:pt x="493010" y="666627"/>
                </a:lnTo>
                <a:lnTo>
                  <a:pt x="597372" y="716923"/>
                </a:lnTo>
                <a:lnTo>
                  <a:pt x="668396" y="643473"/>
                </a:lnTo>
                <a:lnTo>
                  <a:pt x="614248" y="540877"/>
                </a:lnTo>
                <a:lnTo>
                  <a:pt x="698684" y="465223"/>
                </a:lnTo>
                <a:lnTo>
                  <a:pt x="793647" y="529526"/>
                </a:lnTo>
                <a:lnTo>
                  <a:pt x="816571" y="509822"/>
                </a:lnTo>
                <a:lnTo>
                  <a:pt x="875133" y="466606"/>
                </a:lnTo>
                <a:lnTo>
                  <a:pt x="836940" y="358464"/>
                </a:lnTo>
                <a:lnTo>
                  <a:pt x="931492" y="295910"/>
                </a:lnTo>
                <a:lnTo>
                  <a:pt x="1015428" y="372758"/>
                </a:lnTo>
                <a:lnTo>
                  <a:pt x="1030539" y="363154"/>
                </a:lnTo>
                <a:lnTo>
                  <a:pt x="1106058" y="323986"/>
                </a:lnTo>
                <a:lnTo>
                  <a:pt x="1083818" y="210421"/>
                </a:lnTo>
                <a:lnTo>
                  <a:pt x="1186470" y="162300"/>
                </a:lnTo>
                <a:lnTo>
                  <a:pt x="1259179" y="251602"/>
                </a:lnTo>
                <a:lnTo>
                  <a:pt x="1355026" y="214184"/>
                </a:lnTo>
                <a:lnTo>
                  <a:pt x="1349621" y="99899"/>
                </a:lnTo>
                <a:lnTo>
                  <a:pt x="1458185" y="67237"/>
                </a:lnTo>
                <a:lnTo>
                  <a:pt x="1517180" y="166278"/>
                </a:lnTo>
                <a:lnTo>
                  <a:pt x="1581028" y="148977"/>
                </a:lnTo>
                <a:lnTo>
                  <a:pt x="1617374" y="143269"/>
                </a:lnTo>
                <a:lnTo>
                  <a:pt x="1628682" y="29258"/>
                </a:lnTo>
                <a:lnTo>
                  <a:pt x="1740845" y="12751"/>
                </a:lnTo>
                <a:lnTo>
                  <a:pt x="1783982" y="117366"/>
                </a:lnTo>
                <a:lnTo>
                  <a:pt x="1887015" y="112163"/>
                </a:lnTo>
                <a:close/>
              </a:path>
            </a:pathLst>
          </a:custGeom>
          <a:gradFill>
            <a:gsLst>
              <a:gs pos="100000">
                <a:srgbClr val="E0E0E0"/>
              </a:gs>
              <a:gs pos="0">
                <a:srgbClr val="F9F9F9"/>
              </a:gs>
            </a:gsLst>
            <a:lin ang="2700000" scaled="1"/>
          </a:gra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37" name="椭圆 336"/>
          <p:cNvSpPr/>
          <p:nvPr/>
        </p:nvSpPr>
        <p:spPr>
          <a:xfrm>
            <a:off x="4429947" y="2220191"/>
            <a:ext cx="2802357" cy="2802357"/>
          </a:xfrm>
          <a:prstGeom prst="ellipse">
            <a:avLst/>
          </a:prstGeom>
          <a:solidFill>
            <a:schemeClr val="bg1">
              <a:lumMod val="95000"/>
            </a:schemeClr>
          </a:solidFill>
          <a:ln w="25400">
            <a:gradFill flip="none" rotWithShape="1">
              <a:gsLst>
                <a:gs pos="0">
                  <a:schemeClr val="bg1">
                    <a:lumMod val="85000"/>
                  </a:schemeClr>
                </a:gs>
                <a:gs pos="100000">
                  <a:schemeClr val="bg1"/>
                </a:gs>
              </a:gsLst>
              <a:lin ang="2700000" scaled="1"/>
              <a:tileRect/>
            </a:gradFill>
          </a:ln>
          <a:effectLst>
            <a:innerShdw blurRad="1524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38" name="组合 337"/>
          <p:cNvGrpSpPr/>
          <p:nvPr/>
        </p:nvGrpSpPr>
        <p:grpSpPr>
          <a:xfrm>
            <a:off x="4849499" y="2730134"/>
            <a:ext cx="741535" cy="739808"/>
            <a:chOff x="5096275" y="2435252"/>
            <a:chExt cx="1999451" cy="1994792"/>
          </a:xfrm>
        </p:grpSpPr>
        <p:sp>
          <p:nvSpPr>
            <p:cNvPr id="339" name="任意多边形 338"/>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40" name="椭圆 339"/>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grpSp>
        <p:nvGrpSpPr>
          <p:cNvPr id="341" name="组合 340"/>
          <p:cNvGrpSpPr/>
          <p:nvPr/>
        </p:nvGrpSpPr>
        <p:grpSpPr>
          <a:xfrm>
            <a:off x="7257107" y="4278750"/>
            <a:ext cx="1053615" cy="1051159"/>
            <a:chOff x="5096275" y="2435252"/>
            <a:chExt cx="1999451" cy="1994792"/>
          </a:xfrm>
        </p:grpSpPr>
        <p:sp>
          <p:nvSpPr>
            <p:cNvPr id="342" name="任意多边形 341"/>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43" name="椭圆 342"/>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grpSp>
        <p:nvGrpSpPr>
          <p:cNvPr id="344" name="组合 343"/>
          <p:cNvGrpSpPr/>
          <p:nvPr/>
        </p:nvGrpSpPr>
        <p:grpSpPr>
          <a:xfrm>
            <a:off x="6855346" y="1533746"/>
            <a:ext cx="1199183" cy="1196388"/>
            <a:chOff x="5096275" y="2435252"/>
            <a:chExt cx="1999451" cy="1994792"/>
          </a:xfrm>
        </p:grpSpPr>
        <p:sp>
          <p:nvSpPr>
            <p:cNvPr id="345" name="任意多边形 344"/>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46" name="椭圆 345"/>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grpSp>
        <p:nvGrpSpPr>
          <p:cNvPr id="347" name="组合 346"/>
          <p:cNvGrpSpPr/>
          <p:nvPr/>
        </p:nvGrpSpPr>
        <p:grpSpPr>
          <a:xfrm>
            <a:off x="3510308" y="4363562"/>
            <a:ext cx="1122908" cy="1120292"/>
            <a:chOff x="5096275" y="2435252"/>
            <a:chExt cx="1999451" cy="1994792"/>
          </a:xfrm>
        </p:grpSpPr>
        <p:sp>
          <p:nvSpPr>
            <p:cNvPr id="348" name="任意多边形 347"/>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49" name="椭圆 348"/>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grpSp>
        <p:nvGrpSpPr>
          <p:cNvPr id="350" name="组合 349"/>
          <p:cNvGrpSpPr/>
          <p:nvPr/>
        </p:nvGrpSpPr>
        <p:grpSpPr>
          <a:xfrm>
            <a:off x="5948251" y="3558330"/>
            <a:ext cx="1032968" cy="1030560"/>
            <a:chOff x="5096275" y="2435252"/>
            <a:chExt cx="1999451" cy="1994792"/>
          </a:xfrm>
        </p:grpSpPr>
        <p:sp>
          <p:nvSpPr>
            <p:cNvPr id="351" name="任意多边形 350"/>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52" name="椭圆 351"/>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sp>
        <p:nvSpPr>
          <p:cNvPr id="353" name="任意多边形 352"/>
          <p:cNvSpPr/>
          <p:nvPr/>
        </p:nvSpPr>
        <p:spPr>
          <a:xfrm>
            <a:off x="3231864" y="1010806"/>
            <a:ext cx="5198521" cy="5191305"/>
          </a:xfrm>
          <a:custGeom>
            <a:avLst/>
            <a:gdLst>
              <a:gd name="connsiteX0" fmla="*/ 3725134 w 5198521"/>
              <a:gd name="connsiteY0" fmla="*/ 3530221 h 5191305"/>
              <a:gd name="connsiteX1" fmla="*/ 3529295 w 5198521"/>
              <a:gd name="connsiteY1" fmla="*/ 3726060 h 5191305"/>
              <a:gd name="connsiteX2" fmla="*/ 3529295 w 5198521"/>
              <a:gd name="connsiteY2" fmla="*/ 4852512 h 5191305"/>
              <a:gd name="connsiteX3" fmla="*/ 3725134 w 5198521"/>
              <a:gd name="connsiteY3" fmla="*/ 5048351 h 5191305"/>
              <a:gd name="connsiteX4" fmla="*/ 4851586 w 5198521"/>
              <a:gd name="connsiteY4" fmla="*/ 5048351 h 5191305"/>
              <a:gd name="connsiteX5" fmla="*/ 5047425 w 5198521"/>
              <a:gd name="connsiteY5" fmla="*/ 4852512 h 5191305"/>
              <a:gd name="connsiteX6" fmla="*/ 5047425 w 5198521"/>
              <a:gd name="connsiteY6" fmla="*/ 3726060 h 5191305"/>
              <a:gd name="connsiteX7" fmla="*/ 4851586 w 5198521"/>
              <a:gd name="connsiteY7" fmla="*/ 3530221 h 5191305"/>
              <a:gd name="connsiteX8" fmla="*/ 2023334 w 5198521"/>
              <a:gd name="connsiteY8" fmla="*/ 3530221 h 5191305"/>
              <a:gd name="connsiteX9" fmla="*/ 1827495 w 5198521"/>
              <a:gd name="connsiteY9" fmla="*/ 3726060 h 5191305"/>
              <a:gd name="connsiteX10" fmla="*/ 1827495 w 5198521"/>
              <a:gd name="connsiteY10" fmla="*/ 4852512 h 5191305"/>
              <a:gd name="connsiteX11" fmla="*/ 2023334 w 5198521"/>
              <a:gd name="connsiteY11" fmla="*/ 5048351 h 5191305"/>
              <a:gd name="connsiteX12" fmla="*/ 3149786 w 5198521"/>
              <a:gd name="connsiteY12" fmla="*/ 5048351 h 5191305"/>
              <a:gd name="connsiteX13" fmla="*/ 3345625 w 5198521"/>
              <a:gd name="connsiteY13" fmla="*/ 4852512 h 5191305"/>
              <a:gd name="connsiteX14" fmla="*/ 3345625 w 5198521"/>
              <a:gd name="connsiteY14" fmla="*/ 3726060 h 5191305"/>
              <a:gd name="connsiteX15" fmla="*/ 3149786 w 5198521"/>
              <a:gd name="connsiteY15" fmla="*/ 3530221 h 5191305"/>
              <a:gd name="connsiteX16" fmla="*/ 321534 w 5198521"/>
              <a:gd name="connsiteY16" fmla="*/ 3530221 h 5191305"/>
              <a:gd name="connsiteX17" fmla="*/ 125695 w 5198521"/>
              <a:gd name="connsiteY17" fmla="*/ 3726060 h 5191305"/>
              <a:gd name="connsiteX18" fmla="*/ 125695 w 5198521"/>
              <a:gd name="connsiteY18" fmla="*/ 4852512 h 5191305"/>
              <a:gd name="connsiteX19" fmla="*/ 321534 w 5198521"/>
              <a:gd name="connsiteY19" fmla="*/ 5048351 h 5191305"/>
              <a:gd name="connsiteX20" fmla="*/ 1447986 w 5198521"/>
              <a:gd name="connsiteY20" fmla="*/ 5048351 h 5191305"/>
              <a:gd name="connsiteX21" fmla="*/ 1643825 w 5198521"/>
              <a:gd name="connsiteY21" fmla="*/ 4852512 h 5191305"/>
              <a:gd name="connsiteX22" fmla="*/ 1643825 w 5198521"/>
              <a:gd name="connsiteY22" fmla="*/ 3726060 h 5191305"/>
              <a:gd name="connsiteX23" fmla="*/ 1447986 w 5198521"/>
              <a:gd name="connsiteY23" fmla="*/ 3530221 h 5191305"/>
              <a:gd name="connsiteX24" fmla="*/ 3725134 w 5198521"/>
              <a:gd name="connsiteY24" fmla="*/ 1822071 h 5191305"/>
              <a:gd name="connsiteX25" fmla="*/ 3529295 w 5198521"/>
              <a:gd name="connsiteY25" fmla="*/ 2017910 h 5191305"/>
              <a:gd name="connsiteX26" fmla="*/ 3529295 w 5198521"/>
              <a:gd name="connsiteY26" fmla="*/ 3144362 h 5191305"/>
              <a:gd name="connsiteX27" fmla="*/ 3725134 w 5198521"/>
              <a:gd name="connsiteY27" fmla="*/ 3340201 h 5191305"/>
              <a:gd name="connsiteX28" fmla="*/ 4851586 w 5198521"/>
              <a:gd name="connsiteY28" fmla="*/ 3340201 h 5191305"/>
              <a:gd name="connsiteX29" fmla="*/ 5047425 w 5198521"/>
              <a:gd name="connsiteY29" fmla="*/ 3144362 h 5191305"/>
              <a:gd name="connsiteX30" fmla="*/ 5047425 w 5198521"/>
              <a:gd name="connsiteY30" fmla="*/ 2017910 h 5191305"/>
              <a:gd name="connsiteX31" fmla="*/ 4851586 w 5198521"/>
              <a:gd name="connsiteY31" fmla="*/ 1822071 h 5191305"/>
              <a:gd name="connsiteX32" fmla="*/ 2023334 w 5198521"/>
              <a:gd name="connsiteY32" fmla="*/ 1822071 h 5191305"/>
              <a:gd name="connsiteX33" fmla="*/ 1827495 w 5198521"/>
              <a:gd name="connsiteY33" fmla="*/ 2017910 h 5191305"/>
              <a:gd name="connsiteX34" fmla="*/ 1827495 w 5198521"/>
              <a:gd name="connsiteY34" fmla="*/ 3144362 h 5191305"/>
              <a:gd name="connsiteX35" fmla="*/ 2023334 w 5198521"/>
              <a:gd name="connsiteY35" fmla="*/ 3340201 h 5191305"/>
              <a:gd name="connsiteX36" fmla="*/ 3149786 w 5198521"/>
              <a:gd name="connsiteY36" fmla="*/ 3340201 h 5191305"/>
              <a:gd name="connsiteX37" fmla="*/ 3345625 w 5198521"/>
              <a:gd name="connsiteY37" fmla="*/ 3144362 h 5191305"/>
              <a:gd name="connsiteX38" fmla="*/ 3345625 w 5198521"/>
              <a:gd name="connsiteY38" fmla="*/ 2017910 h 5191305"/>
              <a:gd name="connsiteX39" fmla="*/ 3149786 w 5198521"/>
              <a:gd name="connsiteY39" fmla="*/ 1822071 h 5191305"/>
              <a:gd name="connsiteX40" fmla="*/ 321534 w 5198521"/>
              <a:gd name="connsiteY40" fmla="*/ 1822071 h 5191305"/>
              <a:gd name="connsiteX41" fmla="*/ 125695 w 5198521"/>
              <a:gd name="connsiteY41" fmla="*/ 2017910 h 5191305"/>
              <a:gd name="connsiteX42" fmla="*/ 125695 w 5198521"/>
              <a:gd name="connsiteY42" fmla="*/ 3144362 h 5191305"/>
              <a:gd name="connsiteX43" fmla="*/ 321534 w 5198521"/>
              <a:gd name="connsiteY43" fmla="*/ 3340201 h 5191305"/>
              <a:gd name="connsiteX44" fmla="*/ 1447986 w 5198521"/>
              <a:gd name="connsiteY44" fmla="*/ 3340201 h 5191305"/>
              <a:gd name="connsiteX45" fmla="*/ 1643825 w 5198521"/>
              <a:gd name="connsiteY45" fmla="*/ 3144362 h 5191305"/>
              <a:gd name="connsiteX46" fmla="*/ 1643825 w 5198521"/>
              <a:gd name="connsiteY46" fmla="*/ 2017910 h 5191305"/>
              <a:gd name="connsiteX47" fmla="*/ 1447986 w 5198521"/>
              <a:gd name="connsiteY47" fmla="*/ 1822071 h 5191305"/>
              <a:gd name="connsiteX48" fmla="*/ 321534 w 5198521"/>
              <a:gd name="connsiteY48" fmla="*/ 113922 h 5191305"/>
              <a:gd name="connsiteX49" fmla="*/ 125695 w 5198521"/>
              <a:gd name="connsiteY49" fmla="*/ 309761 h 5191305"/>
              <a:gd name="connsiteX50" fmla="*/ 125695 w 5198521"/>
              <a:gd name="connsiteY50" fmla="*/ 1436212 h 5191305"/>
              <a:gd name="connsiteX51" fmla="*/ 321534 w 5198521"/>
              <a:gd name="connsiteY51" fmla="*/ 1632051 h 5191305"/>
              <a:gd name="connsiteX52" fmla="*/ 1447986 w 5198521"/>
              <a:gd name="connsiteY52" fmla="*/ 1632051 h 5191305"/>
              <a:gd name="connsiteX53" fmla="*/ 1643825 w 5198521"/>
              <a:gd name="connsiteY53" fmla="*/ 1436212 h 5191305"/>
              <a:gd name="connsiteX54" fmla="*/ 1643825 w 5198521"/>
              <a:gd name="connsiteY54" fmla="*/ 309761 h 5191305"/>
              <a:gd name="connsiteX55" fmla="*/ 1447986 w 5198521"/>
              <a:gd name="connsiteY55" fmla="*/ 113922 h 5191305"/>
              <a:gd name="connsiteX56" fmla="*/ 2023334 w 5198521"/>
              <a:gd name="connsiteY56" fmla="*/ 113922 h 5191305"/>
              <a:gd name="connsiteX57" fmla="*/ 1827495 w 5198521"/>
              <a:gd name="connsiteY57" fmla="*/ 309761 h 5191305"/>
              <a:gd name="connsiteX58" fmla="*/ 1827495 w 5198521"/>
              <a:gd name="connsiteY58" fmla="*/ 1436212 h 5191305"/>
              <a:gd name="connsiteX59" fmla="*/ 2023334 w 5198521"/>
              <a:gd name="connsiteY59" fmla="*/ 1632051 h 5191305"/>
              <a:gd name="connsiteX60" fmla="*/ 3149786 w 5198521"/>
              <a:gd name="connsiteY60" fmla="*/ 1632051 h 5191305"/>
              <a:gd name="connsiteX61" fmla="*/ 3345625 w 5198521"/>
              <a:gd name="connsiteY61" fmla="*/ 1436212 h 5191305"/>
              <a:gd name="connsiteX62" fmla="*/ 3345625 w 5198521"/>
              <a:gd name="connsiteY62" fmla="*/ 309761 h 5191305"/>
              <a:gd name="connsiteX63" fmla="*/ 3149786 w 5198521"/>
              <a:gd name="connsiteY63" fmla="*/ 113922 h 5191305"/>
              <a:gd name="connsiteX64" fmla="*/ 3725134 w 5198521"/>
              <a:gd name="connsiteY64" fmla="*/ 113921 h 5191305"/>
              <a:gd name="connsiteX65" fmla="*/ 3529295 w 5198521"/>
              <a:gd name="connsiteY65" fmla="*/ 309760 h 5191305"/>
              <a:gd name="connsiteX66" fmla="*/ 3529295 w 5198521"/>
              <a:gd name="connsiteY66" fmla="*/ 1436212 h 5191305"/>
              <a:gd name="connsiteX67" fmla="*/ 3725134 w 5198521"/>
              <a:gd name="connsiteY67" fmla="*/ 1632051 h 5191305"/>
              <a:gd name="connsiteX68" fmla="*/ 4851586 w 5198521"/>
              <a:gd name="connsiteY68" fmla="*/ 1632051 h 5191305"/>
              <a:gd name="connsiteX69" fmla="*/ 5047425 w 5198521"/>
              <a:gd name="connsiteY69" fmla="*/ 1436212 h 5191305"/>
              <a:gd name="connsiteX70" fmla="*/ 5047425 w 5198521"/>
              <a:gd name="connsiteY70" fmla="*/ 309760 h 5191305"/>
              <a:gd name="connsiteX71" fmla="*/ 4851586 w 5198521"/>
              <a:gd name="connsiteY71" fmla="*/ 113921 h 5191305"/>
              <a:gd name="connsiteX72" fmla="*/ 232429 w 5198521"/>
              <a:gd name="connsiteY72" fmla="*/ 0 h 5191305"/>
              <a:gd name="connsiteX73" fmla="*/ 1504969 w 5198521"/>
              <a:gd name="connsiteY73" fmla="*/ 0 h 5191305"/>
              <a:gd name="connsiteX74" fmla="*/ 1719133 w 5198521"/>
              <a:gd name="connsiteY74" fmla="*/ 141958 h 5191305"/>
              <a:gd name="connsiteX75" fmla="*/ 1730611 w 5198521"/>
              <a:gd name="connsiteY75" fmla="*/ 198813 h 5191305"/>
              <a:gd name="connsiteX76" fmla="*/ 1738132 w 5198521"/>
              <a:gd name="connsiteY76" fmla="*/ 198813 h 5191305"/>
              <a:gd name="connsiteX77" fmla="*/ 1749611 w 5198521"/>
              <a:gd name="connsiteY77" fmla="*/ 141958 h 5191305"/>
              <a:gd name="connsiteX78" fmla="*/ 1963774 w 5198521"/>
              <a:gd name="connsiteY78" fmla="*/ 0 h 5191305"/>
              <a:gd name="connsiteX79" fmla="*/ 3236314 w 5198521"/>
              <a:gd name="connsiteY79" fmla="*/ 0 h 5191305"/>
              <a:gd name="connsiteX80" fmla="*/ 3450478 w 5198521"/>
              <a:gd name="connsiteY80" fmla="*/ 141958 h 5191305"/>
              <a:gd name="connsiteX81" fmla="*/ 3461956 w 5198521"/>
              <a:gd name="connsiteY81" fmla="*/ 198813 h 5191305"/>
              <a:gd name="connsiteX82" fmla="*/ 3467910 w 5198521"/>
              <a:gd name="connsiteY82" fmla="*/ 198813 h 5191305"/>
              <a:gd name="connsiteX83" fmla="*/ 3479389 w 5198521"/>
              <a:gd name="connsiteY83" fmla="*/ 141958 h 5191305"/>
              <a:gd name="connsiteX84" fmla="*/ 3693552 w 5198521"/>
              <a:gd name="connsiteY84" fmla="*/ 0 h 5191305"/>
              <a:gd name="connsiteX85" fmla="*/ 4966092 w 5198521"/>
              <a:gd name="connsiteY85" fmla="*/ 0 h 5191305"/>
              <a:gd name="connsiteX86" fmla="*/ 5198521 w 5198521"/>
              <a:gd name="connsiteY86" fmla="*/ 232430 h 5191305"/>
              <a:gd name="connsiteX87" fmla="*/ 5198521 w 5198521"/>
              <a:gd name="connsiteY87" fmla="*/ 1504968 h 5191305"/>
              <a:gd name="connsiteX88" fmla="*/ 5056564 w 5198521"/>
              <a:gd name="connsiteY88" fmla="*/ 1719132 h 5191305"/>
              <a:gd name="connsiteX89" fmla="*/ 5014545 w 5198521"/>
              <a:gd name="connsiteY89" fmla="*/ 1732175 h 5191305"/>
              <a:gd name="connsiteX90" fmla="*/ 5056564 w 5198521"/>
              <a:gd name="connsiteY90" fmla="*/ 1745219 h 5191305"/>
              <a:gd name="connsiteX91" fmla="*/ 5198521 w 5198521"/>
              <a:gd name="connsiteY91" fmla="*/ 1959382 h 5191305"/>
              <a:gd name="connsiteX92" fmla="*/ 5198521 w 5198521"/>
              <a:gd name="connsiteY92" fmla="*/ 3231922 h 5191305"/>
              <a:gd name="connsiteX93" fmla="*/ 5056564 w 5198521"/>
              <a:gd name="connsiteY93" fmla="*/ 3446086 h 5191305"/>
              <a:gd name="connsiteX94" fmla="*/ 5014545 w 5198521"/>
              <a:gd name="connsiteY94" fmla="*/ 3459129 h 5191305"/>
              <a:gd name="connsiteX95" fmla="*/ 5056564 w 5198521"/>
              <a:gd name="connsiteY95" fmla="*/ 3472173 h 5191305"/>
              <a:gd name="connsiteX96" fmla="*/ 5198521 w 5198521"/>
              <a:gd name="connsiteY96" fmla="*/ 3686336 h 5191305"/>
              <a:gd name="connsiteX97" fmla="*/ 5198521 w 5198521"/>
              <a:gd name="connsiteY97" fmla="*/ 4958876 h 5191305"/>
              <a:gd name="connsiteX98" fmla="*/ 4966092 w 5198521"/>
              <a:gd name="connsiteY98" fmla="*/ 5191305 h 5191305"/>
              <a:gd name="connsiteX99" fmla="*/ 3693552 w 5198521"/>
              <a:gd name="connsiteY99" fmla="*/ 5191305 h 5191305"/>
              <a:gd name="connsiteX100" fmla="*/ 3494773 w 5198521"/>
              <a:gd name="connsiteY100" fmla="*/ 5079400 h 5191305"/>
              <a:gd name="connsiteX101" fmla="*/ 3483494 w 5198521"/>
              <a:gd name="connsiteY101" fmla="*/ 5050671 h 5191305"/>
              <a:gd name="connsiteX102" fmla="*/ 3446373 w 5198521"/>
              <a:gd name="connsiteY102" fmla="*/ 5050671 h 5191305"/>
              <a:gd name="connsiteX103" fmla="*/ 3435094 w 5198521"/>
              <a:gd name="connsiteY103" fmla="*/ 5079400 h 5191305"/>
              <a:gd name="connsiteX104" fmla="*/ 3236314 w 5198521"/>
              <a:gd name="connsiteY104" fmla="*/ 5191305 h 5191305"/>
              <a:gd name="connsiteX105" fmla="*/ 1963774 w 5198521"/>
              <a:gd name="connsiteY105" fmla="*/ 5191305 h 5191305"/>
              <a:gd name="connsiteX106" fmla="*/ 1764995 w 5198521"/>
              <a:gd name="connsiteY106" fmla="*/ 5079400 h 5191305"/>
              <a:gd name="connsiteX107" fmla="*/ 1753716 w 5198521"/>
              <a:gd name="connsiteY107" fmla="*/ 5050671 h 5191305"/>
              <a:gd name="connsiteX108" fmla="*/ 1715028 w 5198521"/>
              <a:gd name="connsiteY108" fmla="*/ 5050671 h 5191305"/>
              <a:gd name="connsiteX109" fmla="*/ 1703749 w 5198521"/>
              <a:gd name="connsiteY109" fmla="*/ 5079400 h 5191305"/>
              <a:gd name="connsiteX110" fmla="*/ 1504969 w 5198521"/>
              <a:gd name="connsiteY110" fmla="*/ 5191305 h 5191305"/>
              <a:gd name="connsiteX111" fmla="*/ 232429 w 5198521"/>
              <a:gd name="connsiteY111" fmla="*/ 5191305 h 5191305"/>
              <a:gd name="connsiteX112" fmla="*/ 0 w 5198521"/>
              <a:gd name="connsiteY112" fmla="*/ 4958876 h 5191305"/>
              <a:gd name="connsiteX113" fmla="*/ 0 w 5198521"/>
              <a:gd name="connsiteY113" fmla="*/ 3686336 h 5191305"/>
              <a:gd name="connsiteX114" fmla="*/ 141957 w 5198521"/>
              <a:gd name="connsiteY114" fmla="*/ 3472173 h 5191305"/>
              <a:gd name="connsiteX115" fmla="*/ 183976 w 5198521"/>
              <a:gd name="connsiteY115" fmla="*/ 3459129 h 5191305"/>
              <a:gd name="connsiteX116" fmla="*/ 141957 w 5198521"/>
              <a:gd name="connsiteY116" fmla="*/ 3446086 h 5191305"/>
              <a:gd name="connsiteX117" fmla="*/ 0 w 5198521"/>
              <a:gd name="connsiteY117" fmla="*/ 3231922 h 5191305"/>
              <a:gd name="connsiteX118" fmla="*/ 0 w 5198521"/>
              <a:gd name="connsiteY118" fmla="*/ 1959382 h 5191305"/>
              <a:gd name="connsiteX119" fmla="*/ 141957 w 5198521"/>
              <a:gd name="connsiteY119" fmla="*/ 1745219 h 5191305"/>
              <a:gd name="connsiteX120" fmla="*/ 183976 w 5198521"/>
              <a:gd name="connsiteY120" fmla="*/ 1732175 h 5191305"/>
              <a:gd name="connsiteX121" fmla="*/ 141957 w 5198521"/>
              <a:gd name="connsiteY121" fmla="*/ 1719132 h 5191305"/>
              <a:gd name="connsiteX122" fmla="*/ 0 w 5198521"/>
              <a:gd name="connsiteY122" fmla="*/ 1504968 h 5191305"/>
              <a:gd name="connsiteX123" fmla="*/ 0 w 5198521"/>
              <a:gd name="connsiteY123" fmla="*/ 232430 h 5191305"/>
              <a:gd name="connsiteX124" fmla="*/ 232429 w 5198521"/>
              <a:gd name="connsiteY124" fmla="*/ 0 h 519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198521" h="5191305">
                <a:moveTo>
                  <a:pt x="3725134" y="3530221"/>
                </a:moveTo>
                <a:cubicBezTo>
                  <a:pt x="3616975" y="3530221"/>
                  <a:pt x="3529295" y="3617901"/>
                  <a:pt x="3529295" y="3726060"/>
                </a:cubicBezTo>
                <a:lnTo>
                  <a:pt x="3529295" y="4852512"/>
                </a:lnTo>
                <a:cubicBezTo>
                  <a:pt x="3529295" y="4960671"/>
                  <a:pt x="3616975" y="5048351"/>
                  <a:pt x="3725134" y="5048351"/>
                </a:cubicBezTo>
                <a:lnTo>
                  <a:pt x="4851586" y="5048351"/>
                </a:lnTo>
                <a:cubicBezTo>
                  <a:pt x="4959745" y="5048351"/>
                  <a:pt x="5047425" y="4960671"/>
                  <a:pt x="5047425" y="4852512"/>
                </a:cubicBezTo>
                <a:lnTo>
                  <a:pt x="5047425" y="3726060"/>
                </a:lnTo>
                <a:cubicBezTo>
                  <a:pt x="5047425" y="3617901"/>
                  <a:pt x="4959745" y="3530221"/>
                  <a:pt x="4851586" y="3530221"/>
                </a:cubicBezTo>
                <a:close/>
                <a:moveTo>
                  <a:pt x="2023334" y="3530221"/>
                </a:moveTo>
                <a:cubicBezTo>
                  <a:pt x="1915175" y="3530221"/>
                  <a:pt x="1827495" y="3617901"/>
                  <a:pt x="1827495" y="3726060"/>
                </a:cubicBezTo>
                <a:lnTo>
                  <a:pt x="1827495" y="4852512"/>
                </a:lnTo>
                <a:cubicBezTo>
                  <a:pt x="1827495" y="4960671"/>
                  <a:pt x="1915175" y="5048351"/>
                  <a:pt x="2023334" y="5048351"/>
                </a:cubicBezTo>
                <a:lnTo>
                  <a:pt x="3149786" y="5048351"/>
                </a:lnTo>
                <a:cubicBezTo>
                  <a:pt x="3257945" y="5048351"/>
                  <a:pt x="3345625" y="4960671"/>
                  <a:pt x="3345625" y="4852512"/>
                </a:cubicBezTo>
                <a:lnTo>
                  <a:pt x="3345625" y="3726060"/>
                </a:lnTo>
                <a:cubicBezTo>
                  <a:pt x="3345625" y="3617901"/>
                  <a:pt x="3257945" y="3530221"/>
                  <a:pt x="3149786" y="3530221"/>
                </a:cubicBezTo>
                <a:close/>
                <a:moveTo>
                  <a:pt x="321534" y="3530221"/>
                </a:moveTo>
                <a:cubicBezTo>
                  <a:pt x="213375" y="3530221"/>
                  <a:pt x="125695" y="3617901"/>
                  <a:pt x="125695" y="3726060"/>
                </a:cubicBezTo>
                <a:lnTo>
                  <a:pt x="125695" y="4852512"/>
                </a:lnTo>
                <a:cubicBezTo>
                  <a:pt x="125695" y="4960671"/>
                  <a:pt x="213375" y="5048351"/>
                  <a:pt x="321534" y="5048351"/>
                </a:cubicBezTo>
                <a:lnTo>
                  <a:pt x="1447986" y="5048351"/>
                </a:lnTo>
                <a:cubicBezTo>
                  <a:pt x="1556145" y="5048351"/>
                  <a:pt x="1643825" y="4960671"/>
                  <a:pt x="1643825" y="4852512"/>
                </a:cubicBezTo>
                <a:lnTo>
                  <a:pt x="1643825" y="3726060"/>
                </a:lnTo>
                <a:cubicBezTo>
                  <a:pt x="1643825" y="3617901"/>
                  <a:pt x="1556145" y="3530221"/>
                  <a:pt x="1447986" y="3530221"/>
                </a:cubicBezTo>
                <a:close/>
                <a:moveTo>
                  <a:pt x="3725134" y="1822071"/>
                </a:moveTo>
                <a:cubicBezTo>
                  <a:pt x="3616975" y="1822071"/>
                  <a:pt x="3529295" y="1909751"/>
                  <a:pt x="3529295" y="2017910"/>
                </a:cubicBezTo>
                <a:lnTo>
                  <a:pt x="3529295" y="3144362"/>
                </a:lnTo>
                <a:cubicBezTo>
                  <a:pt x="3529295" y="3252521"/>
                  <a:pt x="3616975" y="3340201"/>
                  <a:pt x="3725134" y="3340201"/>
                </a:cubicBezTo>
                <a:lnTo>
                  <a:pt x="4851586" y="3340201"/>
                </a:lnTo>
                <a:cubicBezTo>
                  <a:pt x="4959745" y="3340201"/>
                  <a:pt x="5047425" y="3252521"/>
                  <a:pt x="5047425" y="3144362"/>
                </a:cubicBezTo>
                <a:lnTo>
                  <a:pt x="5047425" y="2017910"/>
                </a:lnTo>
                <a:cubicBezTo>
                  <a:pt x="5047425" y="1909751"/>
                  <a:pt x="4959745" y="1822071"/>
                  <a:pt x="4851586" y="1822071"/>
                </a:cubicBezTo>
                <a:close/>
                <a:moveTo>
                  <a:pt x="2023334" y="1822071"/>
                </a:moveTo>
                <a:cubicBezTo>
                  <a:pt x="1915175" y="1822071"/>
                  <a:pt x="1827495" y="1909751"/>
                  <a:pt x="1827495" y="2017910"/>
                </a:cubicBezTo>
                <a:lnTo>
                  <a:pt x="1827495" y="3144362"/>
                </a:lnTo>
                <a:cubicBezTo>
                  <a:pt x="1827495" y="3252521"/>
                  <a:pt x="1915175" y="3340201"/>
                  <a:pt x="2023334" y="3340201"/>
                </a:cubicBezTo>
                <a:lnTo>
                  <a:pt x="3149786" y="3340201"/>
                </a:lnTo>
                <a:cubicBezTo>
                  <a:pt x="3257945" y="3340201"/>
                  <a:pt x="3345625" y="3252521"/>
                  <a:pt x="3345625" y="3144362"/>
                </a:cubicBezTo>
                <a:lnTo>
                  <a:pt x="3345625" y="2017910"/>
                </a:lnTo>
                <a:cubicBezTo>
                  <a:pt x="3345625" y="1909751"/>
                  <a:pt x="3257945" y="1822071"/>
                  <a:pt x="3149786" y="1822071"/>
                </a:cubicBezTo>
                <a:close/>
                <a:moveTo>
                  <a:pt x="321534" y="1822071"/>
                </a:moveTo>
                <a:cubicBezTo>
                  <a:pt x="213375" y="1822071"/>
                  <a:pt x="125695" y="1909751"/>
                  <a:pt x="125695" y="2017910"/>
                </a:cubicBezTo>
                <a:lnTo>
                  <a:pt x="125695" y="3144362"/>
                </a:lnTo>
                <a:cubicBezTo>
                  <a:pt x="125695" y="3252521"/>
                  <a:pt x="213375" y="3340201"/>
                  <a:pt x="321534" y="3340201"/>
                </a:cubicBezTo>
                <a:lnTo>
                  <a:pt x="1447986" y="3340201"/>
                </a:lnTo>
                <a:cubicBezTo>
                  <a:pt x="1556145" y="3340201"/>
                  <a:pt x="1643825" y="3252521"/>
                  <a:pt x="1643825" y="3144362"/>
                </a:cubicBezTo>
                <a:lnTo>
                  <a:pt x="1643825" y="2017910"/>
                </a:lnTo>
                <a:cubicBezTo>
                  <a:pt x="1643825" y="1909751"/>
                  <a:pt x="1556145" y="1822071"/>
                  <a:pt x="1447986" y="1822071"/>
                </a:cubicBezTo>
                <a:close/>
                <a:moveTo>
                  <a:pt x="321534" y="113922"/>
                </a:moveTo>
                <a:cubicBezTo>
                  <a:pt x="213375" y="113922"/>
                  <a:pt x="125695" y="201602"/>
                  <a:pt x="125695" y="309761"/>
                </a:cubicBezTo>
                <a:lnTo>
                  <a:pt x="125695" y="1436212"/>
                </a:lnTo>
                <a:cubicBezTo>
                  <a:pt x="125695" y="1544371"/>
                  <a:pt x="213375" y="1632051"/>
                  <a:pt x="321534" y="1632051"/>
                </a:cubicBezTo>
                <a:lnTo>
                  <a:pt x="1447986" y="1632051"/>
                </a:lnTo>
                <a:cubicBezTo>
                  <a:pt x="1556145" y="1632051"/>
                  <a:pt x="1643825" y="1544371"/>
                  <a:pt x="1643825" y="1436212"/>
                </a:cubicBezTo>
                <a:lnTo>
                  <a:pt x="1643825" y="309761"/>
                </a:lnTo>
                <a:cubicBezTo>
                  <a:pt x="1643825" y="201602"/>
                  <a:pt x="1556145" y="113922"/>
                  <a:pt x="1447986" y="113922"/>
                </a:cubicBezTo>
                <a:close/>
                <a:moveTo>
                  <a:pt x="2023334" y="113922"/>
                </a:moveTo>
                <a:cubicBezTo>
                  <a:pt x="1915175" y="113922"/>
                  <a:pt x="1827495" y="201602"/>
                  <a:pt x="1827495" y="309761"/>
                </a:cubicBezTo>
                <a:lnTo>
                  <a:pt x="1827495" y="1436212"/>
                </a:lnTo>
                <a:cubicBezTo>
                  <a:pt x="1827495" y="1544371"/>
                  <a:pt x="1915175" y="1632051"/>
                  <a:pt x="2023334" y="1632051"/>
                </a:cubicBezTo>
                <a:lnTo>
                  <a:pt x="3149786" y="1632051"/>
                </a:lnTo>
                <a:cubicBezTo>
                  <a:pt x="3257945" y="1632051"/>
                  <a:pt x="3345625" y="1544371"/>
                  <a:pt x="3345625" y="1436212"/>
                </a:cubicBezTo>
                <a:lnTo>
                  <a:pt x="3345625" y="309761"/>
                </a:lnTo>
                <a:cubicBezTo>
                  <a:pt x="3345625" y="201602"/>
                  <a:pt x="3257945" y="113922"/>
                  <a:pt x="3149786" y="113922"/>
                </a:cubicBezTo>
                <a:close/>
                <a:moveTo>
                  <a:pt x="3725134" y="113921"/>
                </a:moveTo>
                <a:cubicBezTo>
                  <a:pt x="3616975" y="113921"/>
                  <a:pt x="3529295" y="201601"/>
                  <a:pt x="3529295" y="309760"/>
                </a:cubicBezTo>
                <a:lnTo>
                  <a:pt x="3529295" y="1436212"/>
                </a:lnTo>
                <a:cubicBezTo>
                  <a:pt x="3529295" y="1544371"/>
                  <a:pt x="3616975" y="1632051"/>
                  <a:pt x="3725134" y="1632051"/>
                </a:cubicBezTo>
                <a:lnTo>
                  <a:pt x="4851586" y="1632051"/>
                </a:lnTo>
                <a:cubicBezTo>
                  <a:pt x="4959745" y="1632051"/>
                  <a:pt x="5047425" y="1544371"/>
                  <a:pt x="5047425" y="1436212"/>
                </a:cubicBezTo>
                <a:lnTo>
                  <a:pt x="5047425" y="309760"/>
                </a:lnTo>
                <a:cubicBezTo>
                  <a:pt x="5047425" y="201601"/>
                  <a:pt x="4959745" y="113921"/>
                  <a:pt x="4851586" y="113921"/>
                </a:cubicBezTo>
                <a:close/>
                <a:moveTo>
                  <a:pt x="232429" y="0"/>
                </a:moveTo>
                <a:lnTo>
                  <a:pt x="1504969" y="0"/>
                </a:lnTo>
                <a:cubicBezTo>
                  <a:pt x="1601245" y="0"/>
                  <a:pt x="1683848" y="58536"/>
                  <a:pt x="1719133" y="141958"/>
                </a:cubicBezTo>
                <a:lnTo>
                  <a:pt x="1730611" y="198813"/>
                </a:lnTo>
                <a:lnTo>
                  <a:pt x="1738132" y="198813"/>
                </a:lnTo>
                <a:lnTo>
                  <a:pt x="1749611" y="141958"/>
                </a:lnTo>
                <a:cubicBezTo>
                  <a:pt x="1784895" y="58536"/>
                  <a:pt x="1867499" y="0"/>
                  <a:pt x="1963774" y="0"/>
                </a:cubicBezTo>
                <a:lnTo>
                  <a:pt x="3236314" y="0"/>
                </a:lnTo>
                <a:cubicBezTo>
                  <a:pt x="3332590" y="0"/>
                  <a:pt x="3415193" y="58535"/>
                  <a:pt x="3450478" y="141958"/>
                </a:cubicBezTo>
                <a:lnTo>
                  <a:pt x="3461956" y="198813"/>
                </a:lnTo>
                <a:lnTo>
                  <a:pt x="3467910" y="198813"/>
                </a:lnTo>
                <a:lnTo>
                  <a:pt x="3479389" y="141958"/>
                </a:lnTo>
                <a:cubicBezTo>
                  <a:pt x="3514673" y="58535"/>
                  <a:pt x="3597277" y="0"/>
                  <a:pt x="3693552" y="0"/>
                </a:cubicBezTo>
                <a:lnTo>
                  <a:pt x="4966092" y="0"/>
                </a:lnTo>
                <a:cubicBezTo>
                  <a:pt x="5094459" y="0"/>
                  <a:pt x="5198521" y="104063"/>
                  <a:pt x="5198521" y="232430"/>
                </a:cubicBezTo>
                <a:lnTo>
                  <a:pt x="5198521" y="1504968"/>
                </a:lnTo>
                <a:cubicBezTo>
                  <a:pt x="5198521" y="1601243"/>
                  <a:pt x="5139986" y="1683847"/>
                  <a:pt x="5056564" y="1719132"/>
                </a:cubicBezTo>
                <a:lnTo>
                  <a:pt x="5014545" y="1732175"/>
                </a:lnTo>
                <a:lnTo>
                  <a:pt x="5056564" y="1745219"/>
                </a:lnTo>
                <a:cubicBezTo>
                  <a:pt x="5139986" y="1780503"/>
                  <a:pt x="5198521" y="1863107"/>
                  <a:pt x="5198521" y="1959382"/>
                </a:cubicBezTo>
                <a:lnTo>
                  <a:pt x="5198521" y="3231922"/>
                </a:lnTo>
                <a:cubicBezTo>
                  <a:pt x="5198521" y="3328198"/>
                  <a:pt x="5139986" y="3410801"/>
                  <a:pt x="5056564" y="3446086"/>
                </a:cubicBezTo>
                <a:lnTo>
                  <a:pt x="5014545" y="3459129"/>
                </a:lnTo>
                <a:lnTo>
                  <a:pt x="5056564" y="3472173"/>
                </a:lnTo>
                <a:cubicBezTo>
                  <a:pt x="5139986" y="3507457"/>
                  <a:pt x="5198521" y="3590061"/>
                  <a:pt x="5198521" y="3686336"/>
                </a:cubicBezTo>
                <a:lnTo>
                  <a:pt x="5198521" y="4958876"/>
                </a:lnTo>
                <a:cubicBezTo>
                  <a:pt x="5198521" y="5087243"/>
                  <a:pt x="5094459" y="5191305"/>
                  <a:pt x="4966092" y="5191305"/>
                </a:cubicBezTo>
                <a:lnTo>
                  <a:pt x="3693552" y="5191305"/>
                </a:lnTo>
                <a:cubicBezTo>
                  <a:pt x="3609311" y="5191305"/>
                  <a:pt x="3535538" y="5146490"/>
                  <a:pt x="3494773" y="5079400"/>
                </a:cubicBezTo>
                <a:lnTo>
                  <a:pt x="3483494" y="5050671"/>
                </a:lnTo>
                <a:lnTo>
                  <a:pt x="3446373" y="5050671"/>
                </a:lnTo>
                <a:lnTo>
                  <a:pt x="3435094" y="5079400"/>
                </a:lnTo>
                <a:cubicBezTo>
                  <a:pt x="3394329" y="5146490"/>
                  <a:pt x="3320555" y="5191305"/>
                  <a:pt x="3236314" y="5191305"/>
                </a:cubicBezTo>
                <a:lnTo>
                  <a:pt x="1963774" y="5191305"/>
                </a:lnTo>
                <a:cubicBezTo>
                  <a:pt x="1879534" y="5191305"/>
                  <a:pt x="1805760" y="5146490"/>
                  <a:pt x="1764995" y="5079400"/>
                </a:cubicBezTo>
                <a:lnTo>
                  <a:pt x="1753716" y="5050671"/>
                </a:lnTo>
                <a:lnTo>
                  <a:pt x="1715028" y="5050671"/>
                </a:lnTo>
                <a:lnTo>
                  <a:pt x="1703749" y="5079400"/>
                </a:lnTo>
                <a:cubicBezTo>
                  <a:pt x="1662984" y="5146490"/>
                  <a:pt x="1589210" y="5191305"/>
                  <a:pt x="1504969" y="5191305"/>
                </a:cubicBezTo>
                <a:lnTo>
                  <a:pt x="232429" y="5191305"/>
                </a:lnTo>
                <a:cubicBezTo>
                  <a:pt x="104062" y="5191305"/>
                  <a:pt x="0" y="5087243"/>
                  <a:pt x="0" y="4958876"/>
                </a:cubicBezTo>
                <a:lnTo>
                  <a:pt x="0" y="3686336"/>
                </a:lnTo>
                <a:cubicBezTo>
                  <a:pt x="0" y="3590061"/>
                  <a:pt x="58535" y="3507457"/>
                  <a:pt x="141957" y="3472173"/>
                </a:cubicBezTo>
                <a:lnTo>
                  <a:pt x="183976" y="3459129"/>
                </a:lnTo>
                <a:lnTo>
                  <a:pt x="141957" y="3446086"/>
                </a:lnTo>
                <a:cubicBezTo>
                  <a:pt x="58535" y="3410801"/>
                  <a:pt x="0" y="3328197"/>
                  <a:pt x="0" y="3231922"/>
                </a:cubicBezTo>
                <a:lnTo>
                  <a:pt x="0" y="1959382"/>
                </a:lnTo>
                <a:cubicBezTo>
                  <a:pt x="0" y="1863107"/>
                  <a:pt x="58535" y="1780503"/>
                  <a:pt x="141957" y="1745219"/>
                </a:cubicBezTo>
                <a:lnTo>
                  <a:pt x="183976" y="1732175"/>
                </a:lnTo>
                <a:lnTo>
                  <a:pt x="141957" y="1719132"/>
                </a:lnTo>
                <a:cubicBezTo>
                  <a:pt x="58535" y="1683847"/>
                  <a:pt x="0" y="1601243"/>
                  <a:pt x="0" y="1504968"/>
                </a:cubicBezTo>
                <a:lnTo>
                  <a:pt x="0" y="232430"/>
                </a:lnTo>
                <a:cubicBezTo>
                  <a:pt x="0" y="104063"/>
                  <a:pt x="104062" y="0"/>
                  <a:pt x="232429" y="0"/>
                </a:cubicBezTo>
                <a:close/>
              </a:path>
            </a:pathLst>
          </a:custGeom>
          <a:gradFill>
            <a:gsLst>
              <a:gs pos="100000">
                <a:srgbClr val="EEEEEE"/>
              </a:gs>
              <a:gs pos="0">
                <a:srgbClr val="E2E2E2"/>
              </a:gs>
            </a:gsLst>
            <a:lin ang="2700000" scaled="1"/>
          </a:gradFill>
          <a:ln w="31750">
            <a:noFill/>
          </a:ln>
          <a:effectLst>
            <a:outerShdw blurRad="292100" dist="127000" dir="2700000" algn="tl" rotWithShape="0">
              <a:prstClr val="black">
                <a:alpha val="30000"/>
              </a:prstClr>
            </a:outerShdw>
          </a:effectLst>
          <a:scene3d>
            <a:camera prst="orthographicFront"/>
            <a:lightRig rig="threePt" dir="t"/>
          </a:scene3d>
          <a:sp3d>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54" name="圆角矩形 353"/>
          <p:cNvSpPr/>
          <p:nvPr/>
        </p:nvSpPr>
        <p:spPr>
          <a:xfrm>
            <a:off x="3364762" y="1121615"/>
            <a:ext cx="1503099" cy="1518131"/>
          </a:xfrm>
          <a:prstGeom prst="roundRect">
            <a:avLst>
              <a:gd name="adj" fmla="val 12900"/>
            </a:avLst>
          </a:prstGeom>
          <a:solidFill>
            <a:srgbClr val="F3F3F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55" name="圆角矩形 354"/>
          <p:cNvSpPr/>
          <p:nvPr/>
        </p:nvSpPr>
        <p:spPr>
          <a:xfrm>
            <a:off x="6775183" y="1121615"/>
            <a:ext cx="1503099" cy="1518131"/>
          </a:xfrm>
          <a:prstGeom prst="roundRect">
            <a:avLst>
              <a:gd name="adj" fmla="val 12900"/>
            </a:avLst>
          </a:prstGeom>
          <a:solidFill>
            <a:srgbClr val="F3F3F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56" name="圆角矩形 355"/>
          <p:cNvSpPr/>
          <p:nvPr/>
        </p:nvSpPr>
        <p:spPr>
          <a:xfrm>
            <a:off x="5059242" y="2842796"/>
            <a:ext cx="1503099" cy="1518131"/>
          </a:xfrm>
          <a:prstGeom prst="roundRect">
            <a:avLst>
              <a:gd name="adj" fmla="val 12900"/>
            </a:avLst>
          </a:prstGeom>
          <a:solidFill>
            <a:srgbClr val="F3F3F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57" name="圆角矩形 356"/>
          <p:cNvSpPr/>
          <p:nvPr/>
        </p:nvSpPr>
        <p:spPr>
          <a:xfrm>
            <a:off x="3361758" y="4541295"/>
            <a:ext cx="1503099" cy="1518131"/>
          </a:xfrm>
          <a:prstGeom prst="roundRect">
            <a:avLst>
              <a:gd name="adj" fmla="val 12900"/>
            </a:avLst>
          </a:prstGeom>
          <a:solidFill>
            <a:srgbClr val="F3F3F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58" name="圆角矩形 357"/>
          <p:cNvSpPr/>
          <p:nvPr/>
        </p:nvSpPr>
        <p:spPr>
          <a:xfrm>
            <a:off x="6775182" y="4542587"/>
            <a:ext cx="1503099" cy="1518131"/>
          </a:xfrm>
          <a:prstGeom prst="roundRect">
            <a:avLst>
              <a:gd name="adj" fmla="val 12900"/>
            </a:avLst>
          </a:prstGeom>
          <a:solidFill>
            <a:srgbClr val="F3F3F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59" name="组合 358"/>
          <p:cNvGrpSpPr/>
          <p:nvPr/>
        </p:nvGrpSpPr>
        <p:grpSpPr>
          <a:xfrm>
            <a:off x="3336538" y="1122864"/>
            <a:ext cx="1755140" cy="1518131"/>
            <a:chOff x="3601414" y="940875"/>
            <a:chExt cx="1755139" cy="1518130"/>
          </a:xfrm>
        </p:grpSpPr>
        <p:grpSp>
          <p:nvGrpSpPr>
            <p:cNvPr id="360" name="组合 359"/>
            <p:cNvGrpSpPr/>
            <p:nvPr/>
          </p:nvGrpSpPr>
          <p:grpSpPr>
            <a:xfrm>
              <a:off x="4272094" y="1680145"/>
              <a:ext cx="741535" cy="739808"/>
              <a:chOff x="5096275" y="2435252"/>
              <a:chExt cx="1999451" cy="1994792"/>
            </a:xfrm>
          </p:grpSpPr>
          <p:sp>
            <p:nvSpPr>
              <p:cNvPr id="368" name="任意多边形 367"/>
              <p:cNvSpPr/>
              <p:nvPr/>
            </p:nvSpPr>
            <p:spPr>
              <a:xfrm>
                <a:off x="5096275" y="2435252"/>
                <a:ext cx="1999451" cy="1994792"/>
              </a:xfrm>
              <a:custGeom>
                <a:avLst/>
                <a:gdLst>
                  <a:gd name="connsiteX0" fmla="*/ 941301 w 1999451"/>
                  <a:gd name="connsiteY0" fmla="*/ 0 h 1994792"/>
                  <a:gd name="connsiteX1" fmla="*/ 1058149 w 1999451"/>
                  <a:gd name="connsiteY1" fmla="*/ 0 h 1994792"/>
                  <a:gd name="connsiteX2" fmla="*/ 1077100 w 1999451"/>
                  <a:gd name="connsiteY2" fmla="*/ 99641 h 1994792"/>
                  <a:gd name="connsiteX3" fmla="*/ 1091542 w 1999451"/>
                  <a:gd name="connsiteY3" fmla="*/ 100371 h 1994792"/>
                  <a:gd name="connsiteX4" fmla="*/ 1166114 w 1999451"/>
                  <a:gd name="connsiteY4" fmla="*/ 115099 h 1994792"/>
                  <a:gd name="connsiteX5" fmla="*/ 1212743 w 1999451"/>
                  <a:gd name="connsiteY5" fmla="*/ 21249 h 1994792"/>
                  <a:gd name="connsiteX6" fmla="*/ 1325258 w 1999451"/>
                  <a:gd name="connsiteY6" fmla="*/ 52774 h 1994792"/>
                  <a:gd name="connsiteX7" fmla="*/ 1316352 w 1999451"/>
                  <a:gd name="connsiteY7" fmla="*/ 157011 h 1994792"/>
                  <a:gd name="connsiteX8" fmla="*/ 1400099 w 1999451"/>
                  <a:gd name="connsiteY8" fmla="*/ 190589 h 1994792"/>
                  <a:gd name="connsiteX9" fmla="*/ 1468386 w 1999451"/>
                  <a:gd name="connsiteY9" fmla="*/ 114943 h 1994792"/>
                  <a:gd name="connsiteX10" fmla="*/ 1568223 w 1999451"/>
                  <a:gd name="connsiteY10" fmla="*/ 175656 h 1994792"/>
                  <a:gd name="connsiteX11" fmla="*/ 1532091 w 1999451"/>
                  <a:gd name="connsiteY11" fmla="*/ 272114 h 1994792"/>
                  <a:gd name="connsiteX12" fmla="*/ 1602707 w 1999451"/>
                  <a:gd name="connsiteY12" fmla="*/ 328805 h 1994792"/>
                  <a:gd name="connsiteX13" fmla="*/ 1689271 w 1999451"/>
                  <a:gd name="connsiteY13" fmla="*/ 274135 h 1994792"/>
                  <a:gd name="connsiteX14" fmla="*/ 1769026 w 1999451"/>
                  <a:gd name="connsiteY14" fmla="*/ 359531 h 1994792"/>
                  <a:gd name="connsiteX15" fmla="*/ 1706872 w 1999451"/>
                  <a:gd name="connsiteY15" fmla="*/ 444491 h 1994792"/>
                  <a:gd name="connsiteX16" fmla="*/ 1728128 w 1999451"/>
                  <a:gd name="connsiteY16" fmla="*/ 468413 h 1994792"/>
                  <a:gd name="connsiteX17" fmla="*/ 1757986 w 1999451"/>
                  <a:gd name="connsiteY17" fmla="*/ 517179 h 1994792"/>
                  <a:gd name="connsiteX18" fmla="*/ 1859015 w 1999451"/>
                  <a:gd name="connsiteY18" fmla="*/ 487017 h 1994792"/>
                  <a:gd name="connsiteX19" fmla="*/ 1912772 w 1999451"/>
                  <a:gd name="connsiteY19" fmla="*/ 590765 h 1994792"/>
                  <a:gd name="connsiteX20" fmla="*/ 1829333 w 1999451"/>
                  <a:gd name="connsiteY20" fmla="*/ 656330 h 1994792"/>
                  <a:gd name="connsiteX21" fmla="*/ 1852953 w 1999451"/>
                  <a:gd name="connsiteY21" fmla="*/ 712915 h 1994792"/>
                  <a:gd name="connsiteX22" fmla="*/ 1859446 w 1999451"/>
                  <a:gd name="connsiteY22" fmla="*/ 739590 h 1994792"/>
                  <a:gd name="connsiteX23" fmla="*/ 1965029 w 1999451"/>
                  <a:gd name="connsiteY23" fmla="*/ 737801 h 1994792"/>
                  <a:gd name="connsiteX24" fmla="*/ 1988802 w 1999451"/>
                  <a:gd name="connsiteY24" fmla="*/ 852205 h 1994792"/>
                  <a:gd name="connsiteX25" fmla="*/ 1889722 w 1999451"/>
                  <a:gd name="connsiteY25" fmla="*/ 893261 h 1994792"/>
                  <a:gd name="connsiteX26" fmla="*/ 1896720 w 1999451"/>
                  <a:gd name="connsiteY26" fmla="*/ 980973 h 1994792"/>
                  <a:gd name="connsiteX27" fmla="*/ 1999451 w 1999451"/>
                  <a:gd name="connsiteY27" fmla="*/ 1007889 h 1994792"/>
                  <a:gd name="connsiteX28" fmla="*/ 1991477 w 1999451"/>
                  <a:gd name="connsiteY28" fmla="*/ 1124464 h 1994792"/>
                  <a:gd name="connsiteX29" fmla="*/ 1885216 w 1999451"/>
                  <a:gd name="connsiteY29" fmla="*/ 1137240 h 1994792"/>
                  <a:gd name="connsiteX30" fmla="*/ 1879495 w 1999451"/>
                  <a:gd name="connsiteY30" fmla="*/ 1174729 h 1994792"/>
                  <a:gd name="connsiteX31" fmla="*/ 1865434 w 1999451"/>
                  <a:gd name="connsiteY31" fmla="*/ 1222071 h 1994792"/>
                  <a:gd name="connsiteX32" fmla="*/ 1959729 w 1999451"/>
                  <a:gd name="connsiteY32" fmla="*/ 1277247 h 1994792"/>
                  <a:gd name="connsiteX33" fmla="*/ 1920599 w 1999451"/>
                  <a:gd name="connsiteY33" fmla="*/ 1387348 h 1994792"/>
                  <a:gd name="connsiteX34" fmla="*/ 1811865 w 1999451"/>
                  <a:gd name="connsiteY34" fmla="*/ 1370522 h 1994792"/>
                  <a:gd name="connsiteX35" fmla="*/ 1773443 w 1999451"/>
                  <a:gd name="connsiteY35" fmla="*/ 1447897 h 1994792"/>
                  <a:gd name="connsiteX36" fmla="*/ 1848807 w 1999451"/>
                  <a:gd name="connsiteY36" fmla="*/ 1525900 h 1994792"/>
                  <a:gd name="connsiteX37" fmla="*/ 1781423 w 1999451"/>
                  <a:gd name="connsiteY37" fmla="*/ 1621362 h 1994792"/>
                  <a:gd name="connsiteX38" fmla="*/ 1681572 w 1999451"/>
                  <a:gd name="connsiteY38" fmla="*/ 1575965 h 1994792"/>
                  <a:gd name="connsiteX39" fmla="*/ 1627054 w 1999451"/>
                  <a:gd name="connsiteY39" fmla="*/ 1636312 h 1994792"/>
                  <a:gd name="connsiteX40" fmla="*/ 1623129 w 1999451"/>
                  <a:gd name="connsiteY40" fmla="*/ 1639482 h 1994792"/>
                  <a:gd name="connsiteX41" fmla="*/ 1674913 w 1999451"/>
                  <a:gd name="connsiteY41" fmla="*/ 1735407 h 1994792"/>
                  <a:gd name="connsiteX42" fmla="*/ 1584273 w 1999451"/>
                  <a:gd name="connsiteY42" fmla="*/ 1809148 h 1994792"/>
                  <a:gd name="connsiteX43" fmla="*/ 1500451 w 1999451"/>
                  <a:gd name="connsiteY43" fmla="*/ 1738561 h 1994792"/>
                  <a:gd name="connsiteX44" fmla="*/ 1495073 w 1999451"/>
                  <a:gd name="connsiteY44" fmla="*/ 1742905 h 1994792"/>
                  <a:gd name="connsiteX45" fmla="*/ 1426450 w 1999451"/>
                  <a:gd name="connsiteY45" fmla="*/ 1781627 h 1994792"/>
                  <a:gd name="connsiteX46" fmla="*/ 1450943 w 1999451"/>
                  <a:gd name="connsiteY46" fmla="*/ 1890227 h 1994792"/>
                  <a:gd name="connsiteX47" fmla="*/ 1343769 w 1999451"/>
                  <a:gd name="connsiteY47" fmla="*/ 1936779 h 1994792"/>
                  <a:gd name="connsiteX48" fmla="*/ 1281530 w 1999451"/>
                  <a:gd name="connsiteY48" fmla="*/ 1845358 h 1994792"/>
                  <a:gd name="connsiteX49" fmla="*/ 1262809 w 1999451"/>
                  <a:gd name="connsiteY49" fmla="*/ 1852610 h 1994792"/>
                  <a:gd name="connsiteX50" fmla="*/ 1199258 w 1999451"/>
                  <a:gd name="connsiteY50" fmla="*/ 1867022 h 1994792"/>
                  <a:gd name="connsiteX51" fmla="*/ 1193508 w 1999451"/>
                  <a:gd name="connsiteY51" fmla="*/ 1978881 h 1994792"/>
                  <a:gd name="connsiteX52" fmla="*/ 1077749 w 1999451"/>
                  <a:gd name="connsiteY52" fmla="*/ 1994792 h 1994792"/>
                  <a:gd name="connsiteX53" fmla="*/ 1042026 w 1999451"/>
                  <a:gd name="connsiteY53" fmla="*/ 1888612 h 1994792"/>
                  <a:gd name="connsiteX54" fmla="*/ 999725 w 1999451"/>
                  <a:gd name="connsiteY54" fmla="*/ 1891762 h 1994792"/>
                  <a:gd name="connsiteX55" fmla="*/ 957089 w 1999451"/>
                  <a:gd name="connsiteY55" fmla="*/ 1889609 h 1994792"/>
                  <a:gd name="connsiteX56" fmla="*/ 921702 w 1999451"/>
                  <a:gd name="connsiteY56" fmla="*/ 1994792 h 1994792"/>
                  <a:gd name="connsiteX57" fmla="*/ 805942 w 1999451"/>
                  <a:gd name="connsiteY57" fmla="*/ 1978881 h 1994792"/>
                  <a:gd name="connsiteX58" fmla="*/ 800282 w 1999451"/>
                  <a:gd name="connsiteY58" fmla="*/ 1868771 h 1994792"/>
                  <a:gd name="connsiteX59" fmla="*/ 732684 w 1999451"/>
                  <a:gd name="connsiteY59" fmla="*/ 1851389 h 1994792"/>
                  <a:gd name="connsiteX60" fmla="*/ 717862 w 1999451"/>
                  <a:gd name="connsiteY60" fmla="*/ 1845445 h 1994792"/>
                  <a:gd name="connsiteX61" fmla="*/ 655683 w 1999451"/>
                  <a:gd name="connsiteY61" fmla="*/ 1936779 h 1994792"/>
                  <a:gd name="connsiteX62" fmla="*/ 548508 w 1999451"/>
                  <a:gd name="connsiteY62" fmla="*/ 1890227 h 1994792"/>
                  <a:gd name="connsiteX63" fmla="*/ 572952 w 1999451"/>
                  <a:gd name="connsiteY63" fmla="*/ 1781847 h 1994792"/>
                  <a:gd name="connsiteX64" fmla="*/ 499708 w 1999451"/>
                  <a:gd name="connsiteY64" fmla="*/ 1737965 h 1994792"/>
                  <a:gd name="connsiteX65" fmla="*/ 415179 w 1999451"/>
                  <a:gd name="connsiteY65" fmla="*/ 1809148 h 1994792"/>
                  <a:gd name="connsiteX66" fmla="*/ 324539 w 1999451"/>
                  <a:gd name="connsiteY66" fmla="*/ 1735407 h 1994792"/>
                  <a:gd name="connsiteX67" fmla="*/ 376713 w 1999451"/>
                  <a:gd name="connsiteY67" fmla="*/ 1638760 h 1994792"/>
                  <a:gd name="connsiteX68" fmla="*/ 324235 w 1999451"/>
                  <a:gd name="connsiteY68" fmla="*/ 1585494 h 1994792"/>
                  <a:gd name="connsiteX69" fmla="*/ 317410 w 1999451"/>
                  <a:gd name="connsiteY69" fmla="*/ 1576178 h 1994792"/>
                  <a:gd name="connsiteX70" fmla="*/ 218029 w 1999451"/>
                  <a:gd name="connsiteY70" fmla="*/ 1621362 h 1994792"/>
                  <a:gd name="connsiteX71" fmla="*/ 150645 w 1999451"/>
                  <a:gd name="connsiteY71" fmla="*/ 1525900 h 1994792"/>
                  <a:gd name="connsiteX72" fmla="*/ 225969 w 1999451"/>
                  <a:gd name="connsiteY72" fmla="*/ 1447938 h 1994792"/>
                  <a:gd name="connsiteX73" fmla="*/ 188010 w 1999451"/>
                  <a:gd name="connsiteY73" fmla="*/ 1370456 h 1994792"/>
                  <a:gd name="connsiteX74" fmla="*/ 78852 w 1999451"/>
                  <a:gd name="connsiteY74" fmla="*/ 1387348 h 1994792"/>
                  <a:gd name="connsiteX75" fmla="*/ 39722 w 1999451"/>
                  <a:gd name="connsiteY75" fmla="*/ 1277247 h 1994792"/>
                  <a:gd name="connsiteX76" fmla="*/ 134561 w 1999451"/>
                  <a:gd name="connsiteY76" fmla="*/ 1221753 h 1994792"/>
                  <a:gd name="connsiteX77" fmla="*/ 116998 w 1999451"/>
                  <a:gd name="connsiteY77" fmla="*/ 1159612 h 1994792"/>
                  <a:gd name="connsiteX78" fmla="*/ 113873 w 1999451"/>
                  <a:gd name="connsiteY78" fmla="*/ 1137196 h 1994792"/>
                  <a:gd name="connsiteX79" fmla="*/ 7974 w 1999451"/>
                  <a:gd name="connsiteY79" fmla="*/ 1124464 h 1994792"/>
                  <a:gd name="connsiteX80" fmla="*/ 0 w 1999451"/>
                  <a:gd name="connsiteY80" fmla="*/ 1007889 h 1994792"/>
                  <a:gd name="connsiteX81" fmla="*/ 102311 w 1999451"/>
                  <a:gd name="connsiteY81" fmla="*/ 981083 h 1994792"/>
                  <a:gd name="connsiteX82" fmla="*/ 105790 w 1999451"/>
                  <a:gd name="connsiteY82" fmla="*/ 907597 h 1994792"/>
                  <a:gd name="connsiteX83" fmla="*/ 108534 w 1999451"/>
                  <a:gd name="connsiteY83" fmla="*/ 892766 h 1994792"/>
                  <a:gd name="connsiteX84" fmla="*/ 10648 w 1999451"/>
                  <a:gd name="connsiteY84" fmla="*/ 852205 h 1994792"/>
                  <a:gd name="connsiteX85" fmla="*/ 34421 w 1999451"/>
                  <a:gd name="connsiteY85" fmla="*/ 737801 h 1994792"/>
                  <a:gd name="connsiteX86" fmla="*/ 139326 w 1999451"/>
                  <a:gd name="connsiteY86" fmla="*/ 739579 h 1994792"/>
                  <a:gd name="connsiteX87" fmla="*/ 170385 w 1999451"/>
                  <a:gd name="connsiteY87" fmla="*/ 656539 h 1994792"/>
                  <a:gd name="connsiteX88" fmla="*/ 86679 w 1999451"/>
                  <a:gd name="connsiteY88" fmla="*/ 590765 h 1994792"/>
                  <a:gd name="connsiteX89" fmla="*/ 140437 w 1999451"/>
                  <a:gd name="connsiteY89" fmla="*/ 487017 h 1994792"/>
                  <a:gd name="connsiteX90" fmla="*/ 239495 w 1999451"/>
                  <a:gd name="connsiteY90" fmla="*/ 516590 h 1994792"/>
                  <a:gd name="connsiteX91" fmla="*/ 244191 w 1999451"/>
                  <a:gd name="connsiteY91" fmla="*/ 508163 h 1994792"/>
                  <a:gd name="connsiteX92" fmla="*/ 291472 w 1999451"/>
                  <a:gd name="connsiteY92" fmla="*/ 442977 h 1994792"/>
                  <a:gd name="connsiteX93" fmla="*/ 230426 w 1999451"/>
                  <a:gd name="connsiteY93" fmla="*/ 359531 h 1994792"/>
                  <a:gd name="connsiteX94" fmla="*/ 310181 w 1999451"/>
                  <a:gd name="connsiteY94" fmla="*/ 274135 h 1994792"/>
                  <a:gd name="connsiteX95" fmla="*/ 397526 w 1999451"/>
                  <a:gd name="connsiteY95" fmla="*/ 329299 h 1994792"/>
                  <a:gd name="connsiteX96" fmla="*/ 444095 w 1999451"/>
                  <a:gd name="connsiteY96" fmla="*/ 288220 h 1994792"/>
                  <a:gd name="connsiteX97" fmla="*/ 467432 w 1999451"/>
                  <a:gd name="connsiteY97" fmla="*/ 272304 h 1994792"/>
                  <a:gd name="connsiteX98" fmla="*/ 431228 w 1999451"/>
                  <a:gd name="connsiteY98" fmla="*/ 175656 h 1994792"/>
                  <a:gd name="connsiteX99" fmla="*/ 531065 w 1999451"/>
                  <a:gd name="connsiteY99" fmla="*/ 114943 h 1994792"/>
                  <a:gd name="connsiteX100" fmla="*/ 600331 w 1999451"/>
                  <a:gd name="connsiteY100" fmla="*/ 191674 h 1994792"/>
                  <a:gd name="connsiteX101" fmla="*/ 659559 w 1999451"/>
                  <a:gd name="connsiteY101" fmla="*/ 162400 h 1994792"/>
                  <a:gd name="connsiteX102" fmla="*/ 682905 w 1999451"/>
                  <a:gd name="connsiteY102" fmla="*/ 154730 h 1994792"/>
                  <a:gd name="connsiteX103" fmla="*/ 674194 w 1999451"/>
                  <a:gd name="connsiteY103" fmla="*/ 52774 h 1994792"/>
                  <a:gd name="connsiteX104" fmla="*/ 786708 w 1999451"/>
                  <a:gd name="connsiteY104" fmla="*/ 21249 h 1994792"/>
                  <a:gd name="connsiteX105" fmla="*/ 832580 w 1999451"/>
                  <a:gd name="connsiteY105" fmla="*/ 113573 h 1994792"/>
                  <a:gd name="connsiteX106" fmla="*/ 907909 w 1999451"/>
                  <a:gd name="connsiteY106" fmla="*/ 100371 h 1994792"/>
                  <a:gd name="connsiteX107" fmla="*/ 922350 w 1999451"/>
                  <a:gd name="connsiteY107" fmla="*/ 99641 h 199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999451" h="1994792">
                    <a:moveTo>
                      <a:pt x="941301" y="0"/>
                    </a:moveTo>
                    <a:lnTo>
                      <a:pt x="1058149" y="0"/>
                    </a:lnTo>
                    <a:lnTo>
                      <a:pt x="1077100" y="99641"/>
                    </a:lnTo>
                    <a:lnTo>
                      <a:pt x="1091542" y="100371"/>
                    </a:lnTo>
                    <a:lnTo>
                      <a:pt x="1166114" y="115099"/>
                    </a:lnTo>
                    <a:lnTo>
                      <a:pt x="1212743" y="21249"/>
                    </a:lnTo>
                    <a:lnTo>
                      <a:pt x="1325258" y="52774"/>
                    </a:lnTo>
                    <a:lnTo>
                      <a:pt x="1316352" y="157011"/>
                    </a:lnTo>
                    <a:lnTo>
                      <a:pt x="1400099" y="190589"/>
                    </a:lnTo>
                    <a:lnTo>
                      <a:pt x="1468386" y="114943"/>
                    </a:lnTo>
                    <a:lnTo>
                      <a:pt x="1568223" y="175656"/>
                    </a:lnTo>
                    <a:lnTo>
                      <a:pt x="1532091" y="272114"/>
                    </a:lnTo>
                    <a:lnTo>
                      <a:pt x="1602707" y="328805"/>
                    </a:lnTo>
                    <a:lnTo>
                      <a:pt x="1689271" y="274135"/>
                    </a:lnTo>
                    <a:lnTo>
                      <a:pt x="1769026" y="359531"/>
                    </a:lnTo>
                    <a:lnTo>
                      <a:pt x="1706872" y="444491"/>
                    </a:lnTo>
                    <a:lnTo>
                      <a:pt x="1728128" y="468413"/>
                    </a:lnTo>
                    <a:lnTo>
                      <a:pt x="1757986" y="517179"/>
                    </a:lnTo>
                    <a:lnTo>
                      <a:pt x="1859015" y="487017"/>
                    </a:lnTo>
                    <a:lnTo>
                      <a:pt x="1912772" y="590765"/>
                    </a:lnTo>
                    <a:lnTo>
                      <a:pt x="1829333" y="656330"/>
                    </a:lnTo>
                    <a:lnTo>
                      <a:pt x="1852953" y="712915"/>
                    </a:lnTo>
                    <a:lnTo>
                      <a:pt x="1859446" y="739590"/>
                    </a:lnTo>
                    <a:lnTo>
                      <a:pt x="1965029" y="737801"/>
                    </a:lnTo>
                    <a:lnTo>
                      <a:pt x="1988802" y="852205"/>
                    </a:lnTo>
                    <a:lnTo>
                      <a:pt x="1889722" y="893261"/>
                    </a:lnTo>
                    <a:lnTo>
                      <a:pt x="1896720" y="980973"/>
                    </a:lnTo>
                    <a:lnTo>
                      <a:pt x="1999451" y="1007889"/>
                    </a:lnTo>
                    <a:lnTo>
                      <a:pt x="1991477" y="1124464"/>
                    </a:lnTo>
                    <a:lnTo>
                      <a:pt x="1885216" y="1137240"/>
                    </a:lnTo>
                    <a:lnTo>
                      <a:pt x="1879495" y="1174729"/>
                    </a:lnTo>
                    <a:lnTo>
                      <a:pt x="1865434" y="1222071"/>
                    </a:lnTo>
                    <a:lnTo>
                      <a:pt x="1959729" y="1277247"/>
                    </a:lnTo>
                    <a:lnTo>
                      <a:pt x="1920599" y="1387348"/>
                    </a:lnTo>
                    <a:lnTo>
                      <a:pt x="1811865" y="1370522"/>
                    </a:lnTo>
                    <a:lnTo>
                      <a:pt x="1773443" y="1447897"/>
                    </a:lnTo>
                    <a:lnTo>
                      <a:pt x="1848807" y="1525900"/>
                    </a:lnTo>
                    <a:lnTo>
                      <a:pt x="1781423" y="1621362"/>
                    </a:lnTo>
                    <a:lnTo>
                      <a:pt x="1681572" y="1575965"/>
                    </a:lnTo>
                    <a:lnTo>
                      <a:pt x="1627054" y="1636312"/>
                    </a:lnTo>
                    <a:lnTo>
                      <a:pt x="1623129" y="1639482"/>
                    </a:lnTo>
                    <a:lnTo>
                      <a:pt x="1674913" y="1735407"/>
                    </a:lnTo>
                    <a:lnTo>
                      <a:pt x="1584273" y="1809148"/>
                    </a:lnTo>
                    <a:lnTo>
                      <a:pt x="1500451" y="1738561"/>
                    </a:lnTo>
                    <a:lnTo>
                      <a:pt x="1495073" y="1742905"/>
                    </a:lnTo>
                    <a:lnTo>
                      <a:pt x="1426450" y="1781627"/>
                    </a:lnTo>
                    <a:lnTo>
                      <a:pt x="1450943" y="1890227"/>
                    </a:lnTo>
                    <a:lnTo>
                      <a:pt x="1343769" y="1936779"/>
                    </a:lnTo>
                    <a:lnTo>
                      <a:pt x="1281530" y="1845358"/>
                    </a:lnTo>
                    <a:lnTo>
                      <a:pt x="1262809" y="1852610"/>
                    </a:lnTo>
                    <a:lnTo>
                      <a:pt x="1199258" y="1867022"/>
                    </a:lnTo>
                    <a:lnTo>
                      <a:pt x="1193508" y="1978881"/>
                    </a:lnTo>
                    <a:lnTo>
                      <a:pt x="1077749" y="1994792"/>
                    </a:lnTo>
                    <a:lnTo>
                      <a:pt x="1042026" y="1888612"/>
                    </a:lnTo>
                    <a:lnTo>
                      <a:pt x="999725" y="1891762"/>
                    </a:lnTo>
                    <a:lnTo>
                      <a:pt x="957089" y="1889609"/>
                    </a:lnTo>
                    <a:lnTo>
                      <a:pt x="921702" y="1994792"/>
                    </a:lnTo>
                    <a:lnTo>
                      <a:pt x="805942" y="1978881"/>
                    </a:lnTo>
                    <a:lnTo>
                      <a:pt x="800282" y="1868771"/>
                    </a:lnTo>
                    <a:lnTo>
                      <a:pt x="732684" y="1851389"/>
                    </a:lnTo>
                    <a:lnTo>
                      <a:pt x="717862" y="1845445"/>
                    </a:lnTo>
                    <a:lnTo>
                      <a:pt x="655683" y="1936779"/>
                    </a:lnTo>
                    <a:lnTo>
                      <a:pt x="548508" y="1890227"/>
                    </a:lnTo>
                    <a:lnTo>
                      <a:pt x="572952" y="1781847"/>
                    </a:lnTo>
                    <a:lnTo>
                      <a:pt x="499708" y="1737965"/>
                    </a:lnTo>
                    <a:lnTo>
                      <a:pt x="415179" y="1809148"/>
                    </a:lnTo>
                    <a:lnTo>
                      <a:pt x="324539" y="1735407"/>
                    </a:lnTo>
                    <a:lnTo>
                      <a:pt x="376713" y="1638760"/>
                    </a:lnTo>
                    <a:lnTo>
                      <a:pt x="324235" y="1585494"/>
                    </a:lnTo>
                    <a:lnTo>
                      <a:pt x="317410" y="1576178"/>
                    </a:lnTo>
                    <a:lnTo>
                      <a:pt x="218029" y="1621362"/>
                    </a:lnTo>
                    <a:lnTo>
                      <a:pt x="150645" y="1525900"/>
                    </a:lnTo>
                    <a:lnTo>
                      <a:pt x="225969" y="1447938"/>
                    </a:lnTo>
                    <a:lnTo>
                      <a:pt x="188010" y="1370456"/>
                    </a:lnTo>
                    <a:lnTo>
                      <a:pt x="78852" y="1387348"/>
                    </a:lnTo>
                    <a:lnTo>
                      <a:pt x="39722" y="1277247"/>
                    </a:lnTo>
                    <a:lnTo>
                      <a:pt x="134561" y="1221753"/>
                    </a:lnTo>
                    <a:lnTo>
                      <a:pt x="116998" y="1159612"/>
                    </a:lnTo>
                    <a:lnTo>
                      <a:pt x="113873" y="1137196"/>
                    </a:lnTo>
                    <a:lnTo>
                      <a:pt x="7974" y="1124464"/>
                    </a:lnTo>
                    <a:lnTo>
                      <a:pt x="0" y="1007889"/>
                    </a:lnTo>
                    <a:lnTo>
                      <a:pt x="102311" y="981083"/>
                    </a:lnTo>
                    <a:lnTo>
                      <a:pt x="105790" y="907597"/>
                    </a:lnTo>
                    <a:lnTo>
                      <a:pt x="108534" y="892766"/>
                    </a:lnTo>
                    <a:lnTo>
                      <a:pt x="10648" y="852205"/>
                    </a:lnTo>
                    <a:lnTo>
                      <a:pt x="34421" y="737801"/>
                    </a:lnTo>
                    <a:lnTo>
                      <a:pt x="139326" y="739579"/>
                    </a:lnTo>
                    <a:lnTo>
                      <a:pt x="170385" y="656539"/>
                    </a:lnTo>
                    <a:lnTo>
                      <a:pt x="86679" y="590765"/>
                    </a:lnTo>
                    <a:lnTo>
                      <a:pt x="140437" y="487017"/>
                    </a:lnTo>
                    <a:lnTo>
                      <a:pt x="239495" y="516590"/>
                    </a:lnTo>
                    <a:lnTo>
                      <a:pt x="244191" y="508163"/>
                    </a:lnTo>
                    <a:lnTo>
                      <a:pt x="291472" y="442977"/>
                    </a:lnTo>
                    <a:lnTo>
                      <a:pt x="230426" y="359531"/>
                    </a:lnTo>
                    <a:lnTo>
                      <a:pt x="310181" y="274135"/>
                    </a:lnTo>
                    <a:lnTo>
                      <a:pt x="397526" y="329299"/>
                    </a:lnTo>
                    <a:lnTo>
                      <a:pt x="444095" y="288220"/>
                    </a:lnTo>
                    <a:lnTo>
                      <a:pt x="467432" y="272304"/>
                    </a:lnTo>
                    <a:lnTo>
                      <a:pt x="431228" y="175656"/>
                    </a:lnTo>
                    <a:lnTo>
                      <a:pt x="531065" y="114943"/>
                    </a:lnTo>
                    <a:lnTo>
                      <a:pt x="600331" y="191674"/>
                    </a:lnTo>
                    <a:lnTo>
                      <a:pt x="659559" y="162400"/>
                    </a:lnTo>
                    <a:lnTo>
                      <a:pt x="682905" y="154730"/>
                    </a:lnTo>
                    <a:lnTo>
                      <a:pt x="674194" y="52774"/>
                    </a:lnTo>
                    <a:lnTo>
                      <a:pt x="786708" y="21249"/>
                    </a:lnTo>
                    <a:lnTo>
                      <a:pt x="832580" y="113573"/>
                    </a:lnTo>
                    <a:lnTo>
                      <a:pt x="907909" y="100371"/>
                    </a:lnTo>
                    <a:lnTo>
                      <a:pt x="922350" y="99641"/>
                    </a:lnTo>
                    <a:close/>
                  </a:path>
                </a:pathLst>
              </a:custGeom>
              <a:gradFill flip="none" rotWithShape="1">
                <a:gsLst>
                  <a:gs pos="100000">
                    <a:srgbClr val="E0E0E0"/>
                  </a:gs>
                  <a:gs pos="0">
                    <a:srgbClr val="F9F9F9"/>
                  </a:gs>
                </a:gsLst>
                <a:lin ang="2700000" scaled="1"/>
                <a:tileRect/>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sp>
            <p:nvSpPr>
              <p:cNvPr id="369" name="椭圆 368"/>
              <p:cNvSpPr/>
              <p:nvPr/>
            </p:nvSpPr>
            <p:spPr>
              <a:xfrm>
                <a:off x="5397595" y="2734243"/>
                <a:ext cx="1396811" cy="1396811"/>
              </a:xfrm>
              <a:prstGeom prst="ellipse">
                <a:avLst/>
              </a:prstGeom>
              <a:solidFill>
                <a:schemeClr val="bg1">
                  <a:lumMod val="95000"/>
                </a:schemeClr>
              </a:solidFill>
              <a:ln w="19050">
                <a:gradFill flip="none" rotWithShape="1">
                  <a:gsLst>
                    <a:gs pos="0">
                      <a:schemeClr val="bg1">
                        <a:lumMod val="85000"/>
                      </a:schemeClr>
                    </a:gs>
                    <a:gs pos="100000">
                      <a:schemeClr val="bg1"/>
                    </a:gs>
                  </a:gsLst>
                  <a:lin ang="2700000" scaled="1"/>
                  <a:tileRect/>
                </a:gradFill>
              </a:ln>
              <a:effectLst>
                <a:innerShdw blurRad="88900" dist="381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sp>
          <p:nvSpPr>
            <p:cNvPr id="361" name="圆角矩形 360"/>
            <p:cNvSpPr/>
            <p:nvPr/>
          </p:nvSpPr>
          <p:spPr>
            <a:xfrm>
              <a:off x="3628866" y="940875"/>
              <a:ext cx="1503099" cy="1518130"/>
            </a:xfrm>
            <a:prstGeom prst="roundRect">
              <a:avLst>
                <a:gd name="adj" fmla="val 129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62" name="组合 361"/>
            <p:cNvGrpSpPr/>
            <p:nvPr/>
          </p:nvGrpSpPr>
          <p:grpSpPr>
            <a:xfrm>
              <a:off x="3642529" y="1995575"/>
              <a:ext cx="487358" cy="381730"/>
              <a:chOff x="5028423" y="1539606"/>
              <a:chExt cx="487358" cy="381730"/>
            </a:xfrm>
          </p:grpSpPr>
          <p:sp>
            <p:nvSpPr>
              <p:cNvPr id="366" name="椭圆 365"/>
              <p:cNvSpPr/>
              <p:nvPr/>
            </p:nvSpPr>
            <p:spPr>
              <a:xfrm>
                <a:off x="5085761" y="1539606"/>
                <a:ext cx="381730" cy="381730"/>
              </a:xfrm>
              <a:prstGeom prst="ellipse">
                <a:avLst/>
              </a:prstGeom>
              <a:gradFill>
                <a:gsLst>
                  <a:gs pos="100000">
                    <a:schemeClr val="bg1">
                      <a:lumMod val="75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dirty="0">
                  <a:solidFill>
                    <a:prstClr val="white"/>
                  </a:solidFill>
                  <a:latin typeface="黑体" panose="02010600030101010101" charset="-122"/>
                  <a:ea typeface="黑体" panose="02010600030101010101" charset="-122"/>
                </a:endParaRPr>
              </a:p>
            </p:txBody>
          </p:sp>
          <p:sp>
            <p:nvSpPr>
              <p:cNvPr id="367" name="文本框 124"/>
              <p:cNvSpPr txBox="1"/>
              <p:nvPr/>
            </p:nvSpPr>
            <p:spPr>
              <a:xfrm>
                <a:off x="5028423" y="1575819"/>
                <a:ext cx="487358" cy="316865"/>
              </a:xfrm>
              <a:prstGeom prst="rect">
                <a:avLst/>
              </a:prstGeom>
              <a:noFill/>
            </p:spPr>
            <p:txBody>
              <a:bodyPr wrap="square" rtlCol="0">
                <a:spAutoFit/>
              </a:bodyPr>
              <a:lstStyle/>
              <a:p>
                <a:pPr algn="ctr"/>
                <a:r>
                  <a:rPr lang="en-US" altLang="zh-CN" sz="1465" dirty="0">
                    <a:solidFill>
                      <a:prstClr val="black">
                        <a:lumMod val="50000"/>
                        <a:lumOff val="50000"/>
                      </a:prstClr>
                    </a:solidFill>
                    <a:latin typeface="黑体" panose="02010600030101010101" charset="-122"/>
                    <a:ea typeface="黑体" panose="02010600030101010101" charset="-122"/>
                  </a:rPr>
                  <a:t>01</a:t>
                </a:r>
              </a:p>
            </p:txBody>
          </p:sp>
        </p:grpSp>
        <p:grpSp>
          <p:nvGrpSpPr>
            <p:cNvPr id="363" name="组合 362"/>
            <p:cNvGrpSpPr/>
            <p:nvPr/>
          </p:nvGrpSpPr>
          <p:grpSpPr>
            <a:xfrm>
              <a:off x="3601414" y="1148050"/>
              <a:ext cx="1755139" cy="538504"/>
              <a:chOff x="223455" y="2735579"/>
              <a:chExt cx="1755139" cy="538504"/>
            </a:xfrm>
          </p:grpSpPr>
          <p:sp>
            <p:nvSpPr>
              <p:cNvPr id="364" name="文本框 126"/>
              <p:cNvSpPr txBox="1"/>
              <p:nvPr/>
            </p:nvSpPr>
            <p:spPr>
              <a:xfrm>
                <a:off x="223455" y="2735579"/>
                <a:ext cx="1755139" cy="375920"/>
              </a:xfrm>
              <a:prstGeom prst="rect">
                <a:avLst/>
              </a:prstGeom>
              <a:noFill/>
            </p:spPr>
            <p:txBody>
              <a:bodyPr wrap="square" rtlCol="0">
                <a:spAutoFit/>
              </a:bodyPr>
              <a:lstStyle/>
              <a:p>
                <a:r>
                  <a:rPr lang="zh-CN" altLang="en-US" sz="1865" dirty="0">
                    <a:solidFill>
                      <a:prstClr val="white"/>
                    </a:solidFill>
                    <a:latin typeface="黑体" panose="02010600030101010101" charset="-122"/>
                    <a:ea typeface="黑体" panose="02010600030101010101" charset="-122"/>
                  </a:rPr>
                  <a:t>在此添加标题</a:t>
                </a:r>
              </a:p>
            </p:txBody>
          </p:sp>
          <p:sp>
            <p:nvSpPr>
              <p:cNvPr id="365" name="文本框 127"/>
              <p:cNvSpPr txBox="1"/>
              <p:nvPr/>
            </p:nvSpPr>
            <p:spPr>
              <a:xfrm>
                <a:off x="229376" y="3018098"/>
                <a:ext cx="1536894" cy="255985"/>
              </a:xfrm>
              <a:prstGeom prst="rect">
                <a:avLst/>
              </a:prstGeom>
              <a:noFill/>
            </p:spPr>
            <p:txBody>
              <a:bodyPr wrap="square" rtlCol="0">
                <a:spAutoFit/>
              </a:bodyPr>
              <a:lstStyle/>
              <a:p>
                <a:pPr algn="just"/>
                <a:r>
                  <a:rPr sz="1065" dirty="0">
                    <a:solidFill>
                      <a:prstClr val="white"/>
                    </a:solidFill>
                    <a:latin typeface="黑体" panose="02010600030101010101" charset="-122"/>
                    <a:ea typeface="黑体" panose="02010600030101010101" charset="-122"/>
                  </a:rPr>
                  <a:t>请在此粘贴或者输入您的文字内容</a:t>
                </a:r>
              </a:p>
            </p:txBody>
          </p:sp>
        </p:grpSp>
      </p:grpSp>
      <p:grpSp>
        <p:nvGrpSpPr>
          <p:cNvPr id="370" name="组合 369"/>
          <p:cNvGrpSpPr/>
          <p:nvPr/>
        </p:nvGrpSpPr>
        <p:grpSpPr>
          <a:xfrm>
            <a:off x="6756399" y="1122864"/>
            <a:ext cx="1673860" cy="1518131"/>
            <a:chOff x="7021275" y="940875"/>
            <a:chExt cx="1673859" cy="1518130"/>
          </a:xfrm>
        </p:grpSpPr>
        <p:sp>
          <p:nvSpPr>
            <p:cNvPr id="371" name="圆角矩形 370"/>
            <p:cNvSpPr/>
            <p:nvPr/>
          </p:nvSpPr>
          <p:spPr>
            <a:xfrm>
              <a:off x="7040059" y="940875"/>
              <a:ext cx="1503099" cy="1518130"/>
            </a:xfrm>
            <a:prstGeom prst="roundRect">
              <a:avLst>
                <a:gd name="adj" fmla="val 129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72" name="组合 371"/>
            <p:cNvGrpSpPr/>
            <p:nvPr/>
          </p:nvGrpSpPr>
          <p:grpSpPr>
            <a:xfrm>
              <a:off x="7054583" y="1995575"/>
              <a:ext cx="487358" cy="381730"/>
              <a:chOff x="5028423" y="1539606"/>
              <a:chExt cx="487358" cy="381730"/>
            </a:xfrm>
          </p:grpSpPr>
          <p:sp>
            <p:nvSpPr>
              <p:cNvPr id="376" name="椭圆 375"/>
              <p:cNvSpPr/>
              <p:nvPr/>
            </p:nvSpPr>
            <p:spPr>
              <a:xfrm>
                <a:off x="5085761" y="1539606"/>
                <a:ext cx="381730" cy="381730"/>
              </a:xfrm>
              <a:prstGeom prst="ellipse">
                <a:avLst/>
              </a:prstGeom>
              <a:gradFill>
                <a:gsLst>
                  <a:gs pos="100000">
                    <a:schemeClr val="bg1">
                      <a:lumMod val="75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dirty="0">
                  <a:solidFill>
                    <a:prstClr val="white"/>
                  </a:solidFill>
                  <a:latin typeface="黑体" panose="02010600030101010101" charset="-122"/>
                  <a:ea typeface="黑体" panose="02010600030101010101" charset="-122"/>
                </a:endParaRPr>
              </a:p>
            </p:txBody>
          </p:sp>
          <p:sp>
            <p:nvSpPr>
              <p:cNvPr id="377" name="文本框 133"/>
              <p:cNvSpPr txBox="1"/>
              <p:nvPr/>
            </p:nvSpPr>
            <p:spPr>
              <a:xfrm>
                <a:off x="5028423" y="1575819"/>
                <a:ext cx="487358" cy="316865"/>
              </a:xfrm>
              <a:prstGeom prst="rect">
                <a:avLst/>
              </a:prstGeom>
              <a:noFill/>
            </p:spPr>
            <p:txBody>
              <a:bodyPr wrap="square" rtlCol="0">
                <a:spAutoFit/>
              </a:bodyPr>
              <a:lstStyle/>
              <a:p>
                <a:pPr algn="ctr"/>
                <a:r>
                  <a:rPr lang="en-US" altLang="zh-CN" sz="1465" dirty="0">
                    <a:solidFill>
                      <a:prstClr val="black">
                        <a:lumMod val="50000"/>
                        <a:lumOff val="50000"/>
                      </a:prstClr>
                    </a:solidFill>
                    <a:latin typeface="黑体" panose="02010600030101010101" charset="-122"/>
                    <a:ea typeface="黑体" panose="02010600030101010101" charset="-122"/>
                  </a:rPr>
                  <a:t>02</a:t>
                </a:r>
              </a:p>
            </p:txBody>
          </p:sp>
        </p:grpSp>
        <p:grpSp>
          <p:nvGrpSpPr>
            <p:cNvPr id="373" name="组合 372"/>
            <p:cNvGrpSpPr/>
            <p:nvPr/>
          </p:nvGrpSpPr>
          <p:grpSpPr>
            <a:xfrm>
              <a:off x="7021275" y="1148050"/>
              <a:ext cx="1673859" cy="597610"/>
              <a:chOff x="223455" y="2735579"/>
              <a:chExt cx="1673859" cy="597610"/>
            </a:xfrm>
          </p:grpSpPr>
          <p:sp>
            <p:nvSpPr>
              <p:cNvPr id="374" name="文本框 138"/>
              <p:cNvSpPr txBox="1"/>
              <p:nvPr/>
            </p:nvSpPr>
            <p:spPr>
              <a:xfrm>
                <a:off x="223455" y="2735579"/>
                <a:ext cx="1673859" cy="340178"/>
              </a:xfrm>
              <a:prstGeom prst="rect">
                <a:avLst/>
              </a:prstGeom>
              <a:noFill/>
            </p:spPr>
            <p:txBody>
              <a:bodyPr wrap="square" rtlCol="0">
                <a:spAutoFit/>
              </a:bodyPr>
              <a:lstStyle/>
              <a:p>
                <a:r>
                  <a:rPr lang="zh-CN" altLang="en-US" sz="1865" dirty="0">
                    <a:solidFill>
                      <a:prstClr val="white"/>
                    </a:solidFill>
                    <a:latin typeface="黑体" panose="02010600030101010101" charset="-122"/>
                    <a:ea typeface="黑体" panose="02010600030101010101" charset="-122"/>
                  </a:rPr>
                  <a:t>在此添加标题</a:t>
                </a:r>
              </a:p>
            </p:txBody>
          </p:sp>
          <p:sp>
            <p:nvSpPr>
              <p:cNvPr id="375" name="文本框 139"/>
              <p:cNvSpPr txBox="1"/>
              <p:nvPr/>
            </p:nvSpPr>
            <p:spPr>
              <a:xfrm>
                <a:off x="229376" y="3018098"/>
                <a:ext cx="1536894" cy="315091"/>
              </a:xfrm>
              <a:prstGeom prst="rect">
                <a:avLst/>
              </a:prstGeom>
              <a:noFill/>
            </p:spPr>
            <p:txBody>
              <a:bodyPr wrap="square" rtlCol="0">
                <a:spAutoFit/>
              </a:bodyPr>
              <a:lstStyle/>
              <a:p>
                <a:pPr algn="just"/>
                <a:r>
                  <a:rPr sz="1065" dirty="0">
                    <a:solidFill>
                      <a:prstClr val="white"/>
                    </a:solidFill>
                    <a:latin typeface="黑体" panose="02010600030101010101" charset="-122"/>
                    <a:ea typeface="黑体" panose="02010600030101010101" charset="-122"/>
                  </a:rPr>
                  <a:t>请在此粘贴或者输入您的文字内容</a:t>
                </a:r>
              </a:p>
            </p:txBody>
          </p:sp>
        </p:grpSp>
      </p:grpSp>
      <p:grpSp>
        <p:nvGrpSpPr>
          <p:cNvPr id="378" name="组合 377"/>
          <p:cNvGrpSpPr/>
          <p:nvPr/>
        </p:nvGrpSpPr>
        <p:grpSpPr>
          <a:xfrm>
            <a:off x="3336538" y="4542763"/>
            <a:ext cx="1754505" cy="1518131"/>
            <a:chOff x="3601414" y="4360774"/>
            <a:chExt cx="1754504" cy="1518130"/>
          </a:xfrm>
        </p:grpSpPr>
        <p:sp>
          <p:nvSpPr>
            <p:cNvPr id="379" name="圆角矩形 378"/>
            <p:cNvSpPr/>
            <p:nvPr/>
          </p:nvSpPr>
          <p:spPr>
            <a:xfrm>
              <a:off x="3628866" y="4360774"/>
              <a:ext cx="1503099" cy="1518130"/>
            </a:xfrm>
            <a:prstGeom prst="roundRect">
              <a:avLst>
                <a:gd name="adj" fmla="val 129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80" name="组合 379"/>
            <p:cNvGrpSpPr/>
            <p:nvPr/>
          </p:nvGrpSpPr>
          <p:grpSpPr>
            <a:xfrm>
              <a:off x="3642529" y="5400284"/>
              <a:ext cx="487358" cy="381730"/>
              <a:chOff x="5028423" y="1539606"/>
              <a:chExt cx="487358" cy="381730"/>
            </a:xfrm>
          </p:grpSpPr>
          <p:sp>
            <p:nvSpPr>
              <p:cNvPr id="384" name="椭圆 383"/>
              <p:cNvSpPr/>
              <p:nvPr/>
            </p:nvSpPr>
            <p:spPr>
              <a:xfrm>
                <a:off x="5085761" y="1539606"/>
                <a:ext cx="381730" cy="381730"/>
              </a:xfrm>
              <a:prstGeom prst="ellipse">
                <a:avLst/>
              </a:prstGeom>
              <a:gradFill>
                <a:gsLst>
                  <a:gs pos="100000">
                    <a:schemeClr val="bg1">
                      <a:lumMod val="75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dirty="0">
                  <a:solidFill>
                    <a:prstClr val="white"/>
                  </a:solidFill>
                  <a:latin typeface="黑体" panose="02010600030101010101" charset="-122"/>
                  <a:ea typeface="黑体" panose="02010600030101010101" charset="-122"/>
                </a:endParaRPr>
              </a:p>
            </p:txBody>
          </p:sp>
          <p:sp>
            <p:nvSpPr>
              <p:cNvPr id="385" name="文本框 130"/>
              <p:cNvSpPr txBox="1"/>
              <p:nvPr/>
            </p:nvSpPr>
            <p:spPr>
              <a:xfrm>
                <a:off x="5028423" y="1575819"/>
                <a:ext cx="487358" cy="316865"/>
              </a:xfrm>
              <a:prstGeom prst="rect">
                <a:avLst/>
              </a:prstGeom>
              <a:noFill/>
            </p:spPr>
            <p:txBody>
              <a:bodyPr wrap="square" rtlCol="0">
                <a:spAutoFit/>
              </a:bodyPr>
              <a:lstStyle/>
              <a:p>
                <a:pPr algn="ctr"/>
                <a:r>
                  <a:rPr lang="en-US" altLang="zh-CN" sz="1465" dirty="0">
                    <a:solidFill>
                      <a:prstClr val="black">
                        <a:lumMod val="50000"/>
                        <a:lumOff val="50000"/>
                      </a:prstClr>
                    </a:solidFill>
                    <a:latin typeface="黑体" panose="02010600030101010101" charset="-122"/>
                    <a:ea typeface="黑体" panose="02010600030101010101" charset="-122"/>
                  </a:rPr>
                  <a:t>04</a:t>
                </a:r>
              </a:p>
            </p:txBody>
          </p:sp>
        </p:grpSp>
        <p:grpSp>
          <p:nvGrpSpPr>
            <p:cNvPr id="381" name="组合 380"/>
            <p:cNvGrpSpPr/>
            <p:nvPr/>
          </p:nvGrpSpPr>
          <p:grpSpPr>
            <a:xfrm>
              <a:off x="3601414" y="4535714"/>
              <a:ext cx="1754504" cy="538504"/>
              <a:chOff x="223455" y="2735579"/>
              <a:chExt cx="1754504" cy="538504"/>
            </a:xfrm>
          </p:grpSpPr>
          <p:sp>
            <p:nvSpPr>
              <p:cNvPr id="382" name="文本框 144"/>
              <p:cNvSpPr txBox="1"/>
              <p:nvPr/>
            </p:nvSpPr>
            <p:spPr>
              <a:xfrm>
                <a:off x="223455" y="2735579"/>
                <a:ext cx="1754504" cy="375920"/>
              </a:xfrm>
              <a:prstGeom prst="rect">
                <a:avLst/>
              </a:prstGeom>
              <a:noFill/>
            </p:spPr>
            <p:txBody>
              <a:bodyPr wrap="square" rtlCol="0">
                <a:spAutoFit/>
              </a:bodyPr>
              <a:lstStyle/>
              <a:p>
                <a:r>
                  <a:rPr lang="zh-CN" altLang="en-US" sz="1865" dirty="0">
                    <a:solidFill>
                      <a:prstClr val="white"/>
                    </a:solidFill>
                    <a:latin typeface="黑体" panose="02010600030101010101" charset="-122"/>
                    <a:ea typeface="黑体" panose="02010600030101010101" charset="-122"/>
                  </a:rPr>
                  <a:t>在此添加标题</a:t>
                </a:r>
              </a:p>
            </p:txBody>
          </p:sp>
          <p:sp>
            <p:nvSpPr>
              <p:cNvPr id="383" name="文本框 145"/>
              <p:cNvSpPr txBox="1"/>
              <p:nvPr/>
            </p:nvSpPr>
            <p:spPr>
              <a:xfrm>
                <a:off x="229376" y="3018098"/>
                <a:ext cx="1536894" cy="255985"/>
              </a:xfrm>
              <a:prstGeom prst="rect">
                <a:avLst/>
              </a:prstGeom>
              <a:noFill/>
            </p:spPr>
            <p:txBody>
              <a:bodyPr wrap="square" rtlCol="0">
                <a:spAutoFit/>
              </a:bodyPr>
              <a:lstStyle/>
              <a:p>
                <a:pPr algn="just"/>
                <a:r>
                  <a:rPr sz="1065" dirty="0">
                    <a:solidFill>
                      <a:prstClr val="white"/>
                    </a:solidFill>
                    <a:latin typeface="黑体" panose="02010600030101010101" charset="-122"/>
                    <a:ea typeface="黑体" panose="02010600030101010101" charset="-122"/>
                  </a:rPr>
                  <a:t>请在此粘贴或者输入您的文字内容</a:t>
                </a:r>
              </a:p>
            </p:txBody>
          </p:sp>
        </p:grpSp>
      </p:grpSp>
      <p:grpSp>
        <p:nvGrpSpPr>
          <p:cNvPr id="386" name="组合 385"/>
          <p:cNvGrpSpPr/>
          <p:nvPr/>
        </p:nvGrpSpPr>
        <p:grpSpPr>
          <a:xfrm>
            <a:off x="6756399" y="4542763"/>
            <a:ext cx="1673860" cy="1518131"/>
            <a:chOff x="7021275" y="4360774"/>
            <a:chExt cx="1673859" cy="1518130"/>
          </a:xfrm>
        </p:grpSpPr>
        <p:sp>
          <p:nvSpPr>
            <p:cNvPr id="387" name="圆角矩形 386"/>
            <p:cNvSpPr/>
            <p:nvPr/>
          </p:nvSpPr>
          <p:spPr>
            <a:xfrm>
              <a:off x="7040059" y="4360774"/>
              <a:ext cx="1503099" cy="1518130"/>
            </a:xfrm>
            <a:prstGeom prst="roundRect">
              <a:avLst>
                <a:gd name="adj" fmla="val 129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88" name="组合 387"/>
            <p:cNvGrpSpPr/>
            <p:nvPr/>
          </p:nvGrpSpPr>
          <p:grpSpPr>
            <a:xfrm>
              <a:off x="7054583" y="5400284"/>
              <a:ext cx="487358" cy="381730"/>
              <a:chOff x="5028423" y="1539606"/>
              <a:chExt cx="487358" cy="381730"/>
            </a:xfrm>
          </p:grpSpPr>
          <p:sp>
            <p:nvSpPr>
              <p:cNvPr id="392" name="椭圆 391"/>
              <p:cNvSpPr/>
              <p:nvPr/>
            </p:nvSpPr>
            <p:spPr>
              <a:xfrm>
                <a:off x="5085761" y="1539606"/>
                <a:ext cx="381730" cy="381730"/>
              </a:xfrm>
              <a:prstGeom prst="ellipse">
                <a:avLst/>
              </a:prstGeom>
              <a:gradFill>
                <a:gsLst>
                  <a:gs pos="100000">
                    <a:schemeClr val="bg1">
                      <a:lumMod val="75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dirty="0">
                  <a:solidFill>
                    <a:prstClr val="white"/>
                  </a:solidFill>
                  <a:latin typeface="黑体" panose="02010600030101010101" charset="-122"/>
                  <a:ea typeface="黑体" panose="02010600030101010101" charset="-122"/>
                </a:endParaRPr>
              </a:p>
            </p:txBody>
          </p:sp>
          <p:sp>
            <p:nvSpPr>
              <p:cNvPr id="393" name="文本框 136"/>
              <p:cNvSpPr txBox="1"/>
              <p:nvPr/>
            </p:nvSpPr>
            <p:spPr>
              <a:xfrm>
                <a:off x="5028423" y="1575819"/>
                <a:ext cx="487358" cy="316865"/>
              </a:xfrm>
              <a:prstGeom prst="rect">
                <a:avLst/>
              </a:prstGeom>
              <a:noFill/>
            </p:spPr>
            <p:txBody>
              <a:bodyPr wrap="square" rtlCol="0">
                <a:spAutoFit/>
              </a:bodyPr>
              <a:lstStyle/>
              <a:p>
                <a:pPr algn="ctr"/>
                <a:r>
                  <a:rPr lang="en-US" altLang="zh-CN" sz="1465" dirty="0">
                    <a:solidFill>
                      <a:prstClr val="black">
                        <a:lumMod val="50000"/>
                        <a:lumOff val="50000"/>
                      </a:prstClr>
                    </a:solidFill>
                    <a:latin typeface="黑体" panose="02010600030101010101" charset="-122"/>
                    <a:ea typeface="黑体" panose="02010600030101010101" charset="-122"/>
                  </a:rPr>
                  <a:t>05</a:t>
                </a:r>
              </a:p>
            </p:txBody>
          </p:sp>
        </p:grpSp>
        <p:grpSp>
          <p:nvGrpSpPr>
            <p:cNvPr id="389" name="组合 388"/>
            <p:cNvGrpSpPr/>
            <p:nvPr/>
          </p:nvGrpSpPr>
          <p:grpSpPr>
            <a:xfrm>
              <a:off x="7021275" y="4535714"/>
              <a:ext cx="1673859" cy="538504"/>
              <a:chOff x="223455" y="2735579"/>
              <a:chExt cx="1673859" cy="538504"/>
            </a:xfrm>
          </p:grpSpPr>
          <p:sp>
            <p:nvSpPr>
              <p:cNvPr id="390" name="文本框 147"/>
              <p:cNvSpPr txBox="1"/>
              <p:nvPr/>
            </p:nvSpPr>
            <p:spPr>
              <a:xfrm>
                <a:off x="223455" y="2735579"/>
                <a:ext cx="1673859" cy="375920"/>
              </a:xfrm>
              <a:prstGeom prst="rect">
                <a:avLst/>
              </a:prstGeom>
              <a:noFill/>
            </p:spPr>
            <p:txBody>
              <a:bodyPr wrap="square" rtlCol="0">
                <a:spAutoFit/>
              </a:bodyPr>
              <a:lstStyle/>
              <a:p>
                <a:r>
                  <a:rPr lang="zh-CN" altLang="en-US" sz="1865" dirty="0">
                    <a:solidFill>
                      <a:prstClr val="white"/>
                    </a:solidFill>
                    <a:latin typeface="黑体" panose="02010600030101010101" charset="-122"/>
                    <a:ea typeface="黑体" panose="02010600030101010101" charset="-122"/>
                  </a:rPr>
                  <a:t>在此添加标题</a:t>
                </a:r>
              </a:p>
            </p:txBody>
          </p:sp>
          <p:sp>
            <p:nvSpPr>
              <p:cNvPr id="391" name="文本框 148"/>
              <p:cNvSpPr txBox="1"/>
              <p:nvPr/>
            </p:nvSpPr>
            <p:spPr>
              <a:xfrm>
                <a:off x="229376" y="3018098"/>
                <a:ext cx="1536894" cy="255985"/>
              </a:xfrm>
              <a:prstGeom prst="rect">
                <a:avLst/>
              </a:prstGeom>
              <a:noFill/>
            </p:spPr>
            <p:txBody>
              <a:bodyPr wrap="square" rtlCol="0">
                <a:spAutoFit/>
              </a:bodyPr>
              <a:lstStyle/>
              <a:p>
                <a:pPr algn="just"/>
                <a:r>
                  <a:rPr sz="1065" dirty="0">
                    <a:solidFill>
                      <a:prstClr val="white"/>
                    </a:solidFill>
                    <a:latin typeface="黑体" panose="02010600030101010101" charset="-122"/>
                    <a:ea typeface="黑体" panose="02010600030101010101" charset="-122"/>
                  </a:rPr>
                  <a:t>请在此粘贴或者输入您的文字内容</a:t>
                </a:r>
              </a:p>
            </p:txBody>
          </p:sp>
        </p:grpSp>
      </p:grpSp>
      <p:grpSp>
        <p:nvGrpSpPr>
          <p:cNvPr id="394" name="组合 393"/>
          <p:cNvGrpSpPr/>
          <p:nvPr/>
        </p:nvGrpSpPr>
        <p:grpSpPr>
          <a:xfrm>
            <a:off x="5041899" y="2844226"/>
            <a:ext cx="1748155" cy="1518131"/>
            <a:chOff x="5306775" y="2662236"/>
            <a:chExt cx="1748154" cy="1518130"/>
          </a:xfrm>
        </p:grpSpPr>
        <p:sp>
          <p:nvSpPr>
            <p:cNvPr id="395" name="圆角矩形 394"/>
            <p:cNvSpPr/>
            <p:nvPr/>
          </p:nvSpPr>
          <p:spPr>
            <a:xfrm>
              <a:off x="5322886" y="2662236"/>
              <a:ext cx="1503099" cy="1518130"/>
            </a:xfrm>
            <a:prstGeom prst="roundRect">
              <a:avLst>
                <a:gd name="adj" fmla="val 129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黑体" panose="02010600030101010101" charset="-122"/>
                <a:ea typeface="黑体" panose="02010600030101010101" charset="-122"/>
              </a:endParaRPr>
            </a:p>
          </p:txBody>
        </p:sp>
        <p:grpSp>
          <p:nvGrpSpPr>
            <p:cNvPr id="396" name="组合 395"/>
            <p:cNvGrpSpPr/>
            <p:nvPr/>
          </p:nvGrpSpPr>
          <p:grpSpPr>
            <a:xfrm>
              <a:off x="5357003" y="3695899"/>
              <a:ext cx="487358" cy="381730"/>
              <a:chOff x="5028423" y="1539606"/>
              <a:chExt cx="487358" cy="381730"/>
            </a:xfrm>
          </p:grpSpPr>
          <p:sp>
            <p:nvSpPr>
              <p:cNvPr id="400" name="椭圆 399"/>
              <p:cNvSpPr/>
              <p:nvPr/>
            </p:nvSpPr>
            <p:spPr>
              <a:xfrm>
                <a:off x="5085761" y="1539606"/>
                <a:ext cx="381730" cy="381730"/>
              </a:xfrm>
              <a:prstGeom prst="ellipse">
                <a:avLst/>
              </a:prstGeom>
              <a:gradFill>
                <a:gsLst>
                  <a:gs pos="100000">
                    <a:schemeClr val="bg1">
                      <a:lumMod val="75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5" dirty="0">
                  <a:solidFill>
                    <a:prstClr val="white"/>
                  </a:solidFill>
                  <a:latin typeface="黑体" panose="02010600030101010101" charset="-122"/>
                  <a:ea typeface="黑体" panose="02010600030101010101" charset="-122"/>
                </a:endParaRPr>
              </a:p>
            </p:txBody>
          </p:sp>
          <p:sp>
            <p:nvSpPr>
              <p:cNvPr id="401" name="文本框 142"/>
              <p:cNvSpPr txBox="1"/>
              <p:nvPr/>
            </p:nvSpPr>
            <p:spPr>
              <a:xfrm>
                <a:off x="5028423" y="1575819"/>
                <a:ext cx="487358" cy="316865"/>
              </a:xfrm>
              <a:prstGeom prst="rect">
                <a:avLst/>
              </a:prstGeom>
              <a:noFill/>
            </p:spPr>
            <p:txBody>
              <a:bodyPr wrap="square" rtlCol="0">
                <a:spAutoFit/>
              </a:bodyPr>
              <a:lstStyle/>
              <a:p>
                <a:pPr algn="ctr"/>
                <a:r>
                  <a:rPr lang="en-US" altLang="zh-CN" sz="1465" dirty="0">
                    <a:solidFill>
                      <a:prstClr val="black">
                        <a:lumMod val="50000"/>
                        <a:lumOff val="50000"/>
                      </a:prstClr>
                    </a:solidFill>
                    <a:latin typeface="黑体" panose="02010600030101010101" charset="-122"/>
                    <a:ea typeface="黑体" panose="02010600030101010101" charset="-122"/>
                  </a:rPr>
                  <a:t>03</a:t>
                </a:r>
              </a:p>
            </p:txBody>
          </p:sp>
        </p:grpSp>
        <p:grpSp>
          <p:nvGrpSpPr>
            <p:cNvPr id="397" name="组合 396"/>
            <p:cNvGrpSpPr/>
            <p:nvPr/>
          </p:nvGrpSpPr>
          <p:grpSpPr>
            <a:xfrm>
              <a:off x="5306775" y="2851558"/>
              <a:ext cx="1748154" cy="597610"/>
              <a:chOff x="223455" y="2735579"/>
              <a:chExt cx="1748154" cy="597610"/>
            </a:xfrm>
          </p:grpSpPr>
          <p:sp>
            <p:nvSpPr>
              <p:cNvPr id="398" name="文本框 154"/>
              <p:cNvSpPr txBox="1"/>
              <p:nvPr/>
            </p:nvSpPr>
            <p:spPr>
              <a:xfrm>
                <a:off x="223455" y="2735579"/>
                <a:ext cx="1748154" cy="340178"/>
              </a:xfrm>
              <a:prstGeom prst="rect">
                <a:avLst/>
              </a:prstGeom>
              <a:noFill/>
            </p:spPr>
            <p:txBody>
              <a:bodyPr wrap="square" rtlCol="0">
                <a:spAutoFit/>
              </a:bodyPr>
              <a:lstStyle/>
              <a:p>
                <a:r>
                  <a:rPr lang="zh-CN" altLang="en-US" sz="1865" dirty="0">
                    <a:solidFill>
                      <a:prstClr val="white"/>
                    </a:solidFill>
                    <a:latin typeface="黑体" panose="02010600030101010101" charset="-122"/>
                    <a:ea typeface="黑体" panose="02010600030101010101" charset="-122"/>
                  </a:rPr>
                  <a:t>在此添加标题</a:t>
                </a:r>
              </a:p>
            </p:txBody>
          </p:sp>
          <p:sp>
            <p:nvSpPr>
              <p:cNvPr id="399" name="文本框 155"/>
              <p:cNvSpPr txBox="1"/>
              <p:nvPr/>
            </p:nvSpPr>
            <p:spPr>
              <a:xfrm>
                <a:off x="229376" y="3018098"/>
                <a:ext cx="1536894" cy="315091"/>
              </a:xfrm>
              <a:prstGeom prst="rect">
                <a:avLst/>
              </a:prstGeom>
              <a:noFill/>
            </p:spPr>
            <p:txBody>
              <a:bodyPr wrap="square" rtlCol="0">
                <a:spAutoFit/>
              </a:bodyPr>
              <a:lstStyle/>
              <a:p>
                <a:pPr algn="just"/>
                <a:r>
                  <a:rPr sz="1065" dirty="0">
                    <a:solidFill>
                      <a:prstClr val="white"/>
                    </a:solidFill>
                    <a:latin typeface="黑体" panose="02010600030101010101" charset="-122"/>
                    <a:ea typeface="黑体" panose="02010600030101010101" charset="-122"/>
                  </a:rPr>
                  <a:t>请在此粘贴或者输入您的文字内容</a:t>
                </a:r>
              </a:p>
            </p:txBody>
          </p:sp>
        </p:grpSp>
      </p:gr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1" nodeType="withEffect">
                                  <p:stCondLst>
                                    <p:cond delay="0"/>
                                  </p:stCondLst>
                                  <p:childTnLst>
                                    <p:set>
                                      <p:cBhvr>
                                        <p:cTn id="6" dur="1" fill="hold">
                                          <p:stCondLst>
                                            <p:cond delay="0"/>
                                          </p:stCondLst>
                                        </p:cTn>
                                        <p:tgtEl>
                                          <p:spTgt spid="354"/>
                                        </p:tgtEl>
                                        <p:attrNameLst>
                                          <p:attrName>style.visibility</p:attrName>
                                        </p:attrNameLst>
                                      </p:cBhvr>
                                      <p:to>
                                        <p:strVal val="visible"/>
                                      </p:to>
                                    </p:set>
                                    <p:animEffect transition="in" filter="fade">
                                      <p:cBhvr>
                                        <p:cTn id="7" dur="1000"/>
                                        <p:tgtEl>
                                          <p:spTgt spid="354"/>
                                        </p:tgtEl>
                                      </p:cBhvr>
                                    </p:animEffect>
                                    <p:anim calcmode="lin" valueType="num">
                                      <p:cBhvr>
                                        <p:cTn id="8" dur="1000" fill="hold"/>
                                        <p:tgtEl>
                                          <p:spTgt spid="354"/>
                                        </p:tgtEl>
                                        <p:attrNameLst>
                                          <p:attrName>ppt_w</p:attrName>
                                        </p:attrNameLst>
                                      </p:cBhvr>
                                      <p:tavLst>
                                        <p:tav tm="0" fmla="#ppt_w*sin(2.5*pi*$)">
                                          <p:val>
                                            <p:fltVal val="0"/>
                                          </p:val>
                                        </p:tav>
                                        <p:tav tm="100000">
                                          <p:val>
                                            <p:fltVal val="1"/>
                                          </p:val>
                                        </p:tav>
                                      </p:tavLst>
                                    </p:anim>
                                    <p:anim calcmode="lin" valueType="num">
                                      <p:cBhvr>
                                        <p:cTn id="9" dur="1000" fill="hold"/>
                                        <p:tgtEl>
                                          <p:spTgt spid="35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300"/>
                                  </p:stCondLst>
                                  <p:childTnLst>
                                    <p:set>
                                      <p:cBhvr>
                                        <p:cTn id="11" dur="1" fill="hold">
                                          <p:stCondLst>
                                            <p:cond delay="0"/>
                                          </p:stCondLst>
                                        </p:cTn>
                                        <p:tgtEl>
                                          <p:spTgt spid="355"/>
                                        </p:tgtEl>
                                        <p:attrNameLst>
                                          <p:attrName>style.visibility</p:attrName>
                                        </p:attrNameLst>
                                      </p:cBhvr>
                                      <p:to>
                                        <p:strVal val="visible"/>
                                      </p:to>
                                    </p:set>
                                    <p:animEffect transition="in" filter="fade">
                                      <p:cBhvr>
                                        <p:cTn id="12" dur="1000"/>
                                        <p:tgtEl>
                                          <p:spTgt spid="355"/>
                                        </p:tgtEl>
                                      </p:cBhvr>
                                    </p:animEffect>
                                    <p:anim calcmode="lin" valueType="num">
                                      <p:cBhvr>
                                        <p:cTn id="13" dur="1000" fill="hold"/>
                                        <p:tgtEl>
                                          <p:spTgt spid="355"/>
                                        </p:tgtEl>
                                        <p:attrNameLst>
                                          <p:attrName>ppt_w</p:attrName>
                                        </p:attrNameLst>
                                      </p:cBhvr>
                                      <p:tavLst>
                                        <p:tav tm="0" fmla="#ppt_w*sin(2.5*pi*$)">
                                          <p:val>
                                            <p:fltVal val="0"/>
                                          </p:val>
                                        </p:tav>
                                        <p:tav tm="100000">
                                          <p:val>
                                            <p:fltVal val="1"/>
                                          </p:val>
                                        </p:tav>
                                      </p:tavLst>
                                    </p:anim>
                                    <p:anim calcmode="lin" valueType="num">
                                      <p:cBhvr>
                                        <p:cTn id="14" dur="1000" fill="hold"/>
                                        <p:tgtEl>
                                          <p:spTgt spid="355"/>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600"/>
                                  </p:stCondLst>
                                  <p:childTnLst>
                                    <p:set>
                                      <p:cBhvr>
                                        <p:cTn id="16" dur="1" fill="hold">
                                          <p:stCondLst>
                                            <p:cond delay="0"/>
                                          </p:stCondLst>
                                        </p:cTn>
                                        <p:tgtEl>
                                          <p:spTgt spid="356"/>
                                        </p:tgtEl>
                                        <p:attrNameLst>
                                          <p:attrName>style.visibility</p:attrName>
                                        </p:attrNameLst>
                                      </p:cBhvr>
                                      <p:to>
                                        <p:strVal val="visible"/>
                                      </p:to>
                                    </p:set>
                                    <p:animEffect transition="in" filter="fade">
                                      <p:cBhvr>
                                        <p:cTn id="17" dur="1000"/>
                                        <p:tgtEl>
                                          <p:spTgt spid="356"/>
                                        </p:tgtEl>
                                      </p:cBhvr>
                                    </p:animEffect>
                                    <p:anim calcmode="lin" valueType="num">
                                      <p:cBhvr>
                                        <p:cTn id="18" dur="1000" fill="hold"/>
                                        <p:tgtEl>
                                          <p:spTgt spid="356"/>
                                        </p:tgtEl>
                                        <p:attrNameLst>
                                          <p:attrName>ppt_w</p:attrName>
                                        </p:attrNameLst>
                                      </p:cBhvr>
                                      <p:tavLst>
                                        <p:tav tm="0" fmla="#ppt_w*sin(2.5*pi*$)">
                                          <p:val>
                                            <p:fltVal val="0"/>
                                          </p:val>
                                        </p:tav>
                                        <p:tav tm="100000">
                                          <p:val>
                                            <p:fltVal val="1"/>
                                          </p:val>
                                        </p:tav>
                                      </p:tavLst>
                                    </p:anim>
                                    <p:anim calcmode="lin" valueType="num">
                                      <p:cBhvr>
                                        <p:cTn id="19" dur="1000" fill="hold"/>
                                        <p:tgtEl>
                                          <p:spTgt spid="356"/>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900"/>
                                  </p:stCondLst>
                                  <p:childTnLst>
                                    <p:set>
                                      <p:cBhvr>
                                        <p:cTn id="21" dur="1" fill="hold">
                                          <p:stCondLst>
                                            <p:cond delay="0"/>
                                          </p:stCondLst>
                                        </p:cTn>
                                        <p:tgtEl>
                                          <p:spTgt spid="357"/>
                                        </p:tgtEl>
                                        <p:attrNameLst>
                                          <p:attrName>style.visibility</p:attrName>
                                        </p:attrNameLst>
                                      </p:cBhvr>
                                      <p:to>
                                        <p:strVal val="visible"/>
                                      </p:to>
                                    </p:set>
                                    <p:animEffect transition="in" filter="fade">
                                      <p:cBhvr>
                                        <p:cTn id="22" dur="1000"/>
                                        <p:tgtEl>
                                          <p:spTgt spid="357"/>
                                        </p:tgtEl>
                                      </p:cBhvr>
                                    </p:animEffect>
                                    <p:anim calcmode="lin" valueType="num">
                                      <p:cBhvr>
                                        <p:cTn id="23" dur="1000" fill="hold"/>
                                        <p:tgtEl>
                                          <p:spTgt spid="357"/>
                                        </p:tgtEl>
                                        <p:attrNameLst>
                                          <p:attrName>ppt_w</p:attrName>
                                        </p:attrNameLst>
                                      </p:cBhvr>
                                      <p:tavLst>
                                        <p:tav tm="0" fmla="#ppt_w*sin(2.5*pi*$)">
                                          <p:val>
                                            <p:fltVal val="0"/>
                                          </p:val>
                                        </p:tav>
                                        <p:tav tm="100000">
                                          <p:val>
                                            <p:fltVal val="1"/>
                                          </p:val>
                                        </p:tav>
                                      </p:tavLst>
                                    </p:anim>
                                    <p:anim calcmode="lin" valueType="num">
                                      <p:cBhvr>
                                        <p:cTn id="24" dur="1000" fill="hold"/>
                                        <p:tgtEl>
                                          <p:spTgt spid="357"/>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1200"/>
                                  </p:stCondLst>
                                  <p:childTnLst>
                                    <p:set>
                                      <p:cBhvr>
                                        <p:cTn id="26" dur="1" fill="hold">
                                          <p:stCondLst>
                                            <p:cond delay="0"/>
                                          </p:stCondLst>
                                        </p:cTn>
                                        <p:tgtEl>
                                          <p:spTgt spid="358"/>
                                        </p:tgtEl>
                                        <p:attrNameLst>
                                          <p:attrName>style.visibility</p:attrName>
                                        </p:attrNameLst>
                                      </p:cBhvr>
                                      <p:to>
                                        <p:strVal val="visible"/>
                                      </p:to>
                                    </p:set>
                                    <p:animEffect transition="in" filter="fade">
                                      <p:cBhvr>
                                        <p:cTn id="27" dur="1000"/>
                                        <p:tgtEl>
                                          <p:spTgt spid="358"/>
                                        </p:tgtEl>
                                      </p:cBhvr>
                                    </p:animEffect>
                                    <p:anim calcmode="lin" valueType="num">
                                      <p:cBhvr>
                                        <p:cTn id="28" dur="1000" fill="hold"/>
                                        <p:tgtEl>
                                          <p:spTgt spid="358"/>
                                        </p:tgtEl>
                                        <p:attrNameLst>
                                          <p:attrName>ppt_w</p:attrName>
                                        </p:attrNameLst>
                                      </p:cBhvr>
                                      <p:tavLst>
                                        <p:tav tm="0" fmla="#ppt_w*sin(2.5*pi*$)">
                                          <p:val>
                                            <p:fltVal val="0"/>
                                          </p:val>
                                        </p:tav>
                                        <p:tav tm="100000">
                                          <p:val>
                                            <p:fltVal val="1"/>
                                          </p:val>
                                        </p:tav>
                                      </p:tavLst>
                                    </p:anim>
                                    <p:anim calcmode="lin" valueType="num">
                                      <p:cBhvr>
                                        <p:cTn id="29" dur="1000" fill="hold"/>
                                        <p:tgtEl>
                                          <p:spTgt spid="358"/>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xit" presetSubtype="10" fill="hold" grpId="0" nodeType="afterEffect">
                                  <p:stCondLst>
                                    <p:cond delay="0"/>
                                  </p:stCondLst>
                                  <p:childTnLst>
                                    <p:anim calcmode="lin" valueType="num">
                                      <p:cBhvr>
                                        <p:cTn id="32" dur="500"/>
                                        <p:tgtEl>
                                          <p:spTgt spid="354"/>
                                        </p:tgtEl>
                                        <p:attrNameLst>
                                          <p:attrName>ppt_w</p:attrName>
                                        </p:attrNameLst>
                                      </p:cBhvr>
                                      <p:tavLst>
                                        <p:tav tm="0">
                                          <p:val>
                                            <p:strVal val="ppt_w"/>
                                          </p:val>
                                        </p:tav>
                                        <p:tav tm="100000">
                                          <p:val>
                                            <p:fltVal val="0"/>
                                          </p:val>
                                        </p:tav>
                                      </p:tavLst>
                                    </p:anim>
                                    <p:anim calcmode="lin" valueType="num">
                                      <p:cBhvr>
                                        <p:cTn id="33" dur="500"/>
                                        <p:tgtEl>
                                          <p:spTgt spid="354"/>
                                        </p:tgtEl>
                                        <p:attrNameLst>
                                          <p:attrName>ppt_h</p:attrName>
                                        </p:attrNameLst>
                                      </p:cBhvr>
                                      <p:tavLst>
                                        <p:tav tm="0">
                                          <p:val>
                                            <p:strVal val="ppt_h"/>
                                          </p:val>
                                        </p:tav>
                                        <p:tav tm="100000">
                                          <p:val>
                                            <p:strVal val="ppt_h"/>
                                          </p:val>
                                        </p:tav>
                                      </p:tavLst>
                                    </p:anim>
                                    <p:set>
                                      <p:cBhvr>
                                        <p:cTn id="34" dur="1" fill="hold">
                                          <p:stCondLst>
                                            <p:cond delay="499"/>
                                          </p:stCondLst>
                                        </p:cTn>
                                        <p:tgtEl>
                                          <p:spTgt spid="354"/>
                                        </p:tgtEl>
                                        <p:attrNameLst>
                                          <p:attrName>style.visibility</p:attrName>
                                        </p:attrNameLst>
                                      </p:cBhvr>
                                      <p:to>
                                        <p:strVal val="hidden"/>
                                      </p:to>
                                    </p:set>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359"/>
                                        </p:tgtEl>
                                        <p:attrNameLst>
                                          <p:attrName>style.visibility</p:attrName>
                                        </p:attrNameLst>
                                      </p:cBhvr>
                                      <p:to>
                                        <p:strVal val="visible"/>
                                      </p:to>
                                    </p:set>
                                    <p:anim calcmode="lin" valueType="num">
                                      <p:cBhvr>
                                        <p:cTn id="38" dur="500" fill="hold"/>
                                        <p:tgtEl>
                                          <p:spTgt spid="359"/>
                                        </p:tgtEl>
                                        <p:attrNameLst>
                                          <p:attrName>ppt_w</p:attrName>
                                        </p:attrNameLst>
                                      </p:cBhvr>
                                      <p:tavLst>
                                        <p:tav tm="0">
                                          <p:val>
                                            <p:fltVal val="0"/>
                                          </p:val>
                                        </p:tav>
                                        <p:tav tm="100000">
                                          <p:val>
                                            <p:strVal val="#ppt_w"/>
                                          </p:val>
                                        </p:tav>
                                      </p:tavLst>
                                    </p:anim>
                                    <p:anim calcmode="lin" valueType="num">
                                      <p:cBhvr>
                                        <p:cTn id="39" dur="500" fill="hold"/>
                                        <p:tgtEl>
                                          <p:spTgt spid="359"/>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26" presetClass="emph" presetSubtype="0" repeatCount="2000" fill="hold" nodeType="afterEffect">
                                  <p:stCondLst>
                                    <p:cond delay="0"/>
                                  </p:stCondLst>
                                  <p:childTnLst>
                                    <p:animEffect transition="out" filter="fade">
                                      <p:cBhvr>
                                        <p:cTn id="42" dur="250" tmFilter="0, 0; .2, .5; .8, .5; 1, 0"/>
                                        <p:tgtEl>
                                          <p:spTgt spid="359"/>
                                        </p:tgtEl>
                                      </p:cBhvr>
                                    </p:animEffect>
                                    <p:animScale>
                                      <p:cBhvr>
                                        <p:cTn id="43" dur="125" autoRev="1" fill="hold"/>
                                        <p:tgtEl>
                                          <p:spTgt spid="359"/>
                                        </p:tgtEl>
                                      </p:cBhvr>
                                      <p:by x="105000" y="105000"/>
                                    </p:animScale>
                                  </p:childTnLst>
                                </p:cTn>
                              </p:par>
                            </p:childTnLst>
                          </p:cTn>
                        </p:par>
                        <p:par>
                          <p:cTn id="44" fill="hold">
                            <p:stCondLst>
                              <p:cond delay="2500"/>
                            </p:stCondLst>
                            <p:childTnLst>
                              <p:par>
                                <p:cTn id="45" presetID="17" presetClass="exit" presetSubtype="10" fill="hold" grpId="1" nodeType="afterEffect">
                                  <p:stCondLst>
                                    <p:cond delay="0"/>
                                  </p:stCondLst>
                                  <p:childTnLst>
                                    <p:anim calcmode="lin" valueType="num">
                                      <p:cBhvr>
                                        <p:cTn id="46" dur="500"/>
                                        <p:tgtEl>
                                          <p:spTgt spid="355"/>
                                        </p:tgtEl>
                                        <p:attrNameLst>
                                          <p:attrName>ppt_w</p:attrName>
                                        </p:attrNameLst>
                                      </p:cBhvr>
                                      <p:tavLst>
                                        <p:tav tm="0">
                                          <p:val>
                                            <p:strVal val="ppt_w"/>
                                          </p:val>
                                        </p:tav>
                                        <p:tav tm="100000">
                                          <p:val>
                                            <p:fltVal val="0"/>
                                          </p:val>
                                        </p:tav>
                                      </p:tavLst>
                                    </p:anim>
                                    <p:anim calcmode="lin" valueType="num">
                                      <p:cBhvr>
                                        <p:cTn id="47" dur="500"/>
                                        <p:tgtEl>
                                          <p:spTgt spid="355"/>
                                        </p:tgtEl>
                                        <p:attrNameLst>
                                          <p:attrName>ppt_h</p:attrName>
                                        </p:attrNameLst>
                                      </p:cBhvr>
                                      <p:tavLst>
                                        <p:tav tm="0">
                                          <p:val>
                                            <p:strVal val="ppt_h"/>
                                          </p:val>
                                        </p:tav>
                                        <p:tav tm="100000">
                                          <p:val>
                                            <p:strVal val="ppt_h"/>
                                          </p:val>
                                        </p:tav>
                                      </p:tavLst>
                                    </p:anim>
                                    <p:set>
                                      <p:cBhvr>
                                        <p:cTn id="48" dur="1" fill="hold">
                                          <p:stCondLst>
                                            <p:cond delay="499"/>
                                          </p:stCondLst>
                                        </p:cTn>
                                        <p:tgtEl>
                                          <p:spTgt spid="355"/>
                                        </p:tgtEl>
                                        <p:attrNameLst>
                                          <p:attrName>style.visibility</p:attrName>
                                        </p:attrNameLst>
                                      </p:cBhvr>
                                      <p:to>
                                        <p:strVal val="hidden"/>
                                      </p:to>
                                    </p:set>
                                  </p:childTnLst>
                                </p:cTn>
                              </p:par>
                            </p:childTnLst>
                          </p:cTn>
                        </p:par>
                        <p:par>
                          <p:cTn id="49" fill="hold">
                            <p:stCondLst>
                              <p:cond delay="3000"/>
                            </p:stCondLst>
                            <p:childTnLst>
                              <p:par>
                                <p:cTn id="50" presetID="17" presetClass="entr" presetSubtype="10" fill="hold" nodeType="afterEffect">
                                  <p:stCondLst>
                                    <p:cond delay="0"/>
                                  </p:stCondLst>
                                  <p:childTnLst>
                                    <p:set>
                                      <p:cBhvr>
                                        <p:cTn id="51" dur="1" fill="hold">
                                          <p:stCondLst>
                                            <p:cond delay="0"/>
                                          </p:stCondLst>
                                        </p:cTn>
                                        <p:tgtEl>
                                          <p:spTgt spid="370"/>
                                        </p:tgtEl>
                                        <p:attrNameLst>
                                          <p:attrName>style.visibility</p:attrName>
                                        </p:attrNameLst>
                                      </p:cBhvr>
                                      <p:to>
                                        <p:strVal val="visible"/>
                                      </p:to>
                                    </p:set>
                                    <p:anim calcmode="lin" valueType="num">
                                      <p:cBhvr>
                                        <p:cTn id="52" dur="500" fill="hold"/>
                                        <p:tgtEl>
                                          <p:spTgt spid="370"/>
                                        </p:tgtEl>
                                        <p:attrNameLst>
                                          <p:attrName>ppt_w</p:attrName>
                                        </p:attrNameLst>
                                      </p:cBhvr>
                                      <p:tavLst>
                                        <p:tav tm="0">
                                          <p:val>
                                            <p:fltVal val="0"/>
                                          </p:val>
                                        </p:tav>
                                        <p:tav tm="100000">
                                          <p:val>
                                            <p:strVal val="#ppt_w"/>
                                          </p:val>
                                        </p:tav>
                                      </p:tavLst>
                                    </p:anim>
                                    <p:anim calcmode="lin" valueType="num">
                                      <p:cBhvr>
                                        <p:cTn id="53" dur="500" fill="hold"/>
                                        <p:tgtEl>
                                          <p:spTgt spid="370"/>
                                        </p:tgtEl>
                                        <p:attrNameLst>
                                          <p:attrName>ppt_h</p:attrName>
                                        </p:attrNameLst>
                                      </p:cBhvr>
                                      <p:tavLst>
                                        <p:tav tm="0">
                                          <p:val>
                                            <p:strVal val="#ppt_h"/>
                                          </p:val>
                                        </p:tav>
                                        <p:tav tm="100000">
                                          <p:val>
                                            <p:strVal val="#ppt_h"/>
                                          </p:val>
                                        </p:tav>
                                      </p:tavLst>
                                    </p:anim>
                                  </p:childTnLst>
                                </p:cTn>
                              </p:par>
                            </p:childTnLst>
                          </p:cTn>
                        </p:par>
                        <p:par>
                          <p:cTn id="54" fill="hold">
                            <p:stCondLst>
                              <p:cond delay="3500"/>
                            </p:stCondLst>
                            <p:childTnLst>
                              <p:par>
                                <p:cTn id="55" presetID="26" presetClass="emph" presetSubtype="0" repeatCount="2000" fill="hold" nodeType="afterEffect">
                                  <p:stCondLst>
                                    <p:cond delay="0"/>
                                  </p:stCondLst>
                                  <p:childTnLst>
                                    <p:animEffect transition="out" filter="fade">
                                      <p:cBhvr>
                                        <p:cTn id="56" dur="250" tmFilter="0, 0; .2, .5; .8, .5; 1, 0"/>
                                        <p:tgtEl>
                                          <p:spTgt spid="370"/>
                                        </p:tgtEl>
                                      </p:cBhvr>
                                    </p:animEffect>
                                    <p:animScale>
                                      <p:cBhvr>
                                        <p:cTn id="57" dur="125" autoRev="1" fill="hold"/>
                                        <p:tgtEl>
                                          <p:spTgt spid="370"/>
                                        </p:tgtEl>
                                      </p:cBhvr>
                                      <p:by x="105000" y="105000"/>
                                    </p:animScale>
                                  </p:childTnLst>
                                </p:cTn>
                              </p:par>
                            </p:childTnLst>
                          </p:cTn>
                        </p:par>
                        <p:par>
                          <p:cTn id="58" fill="hold">
                            <p:stCondLst>
                              <p:cond delay="4000"/>
                            </p:stCondLst>
                            <p:childTnLst>
                              <p:par>
                                <p:cTn id="59" presetID="17" presetClass="exit" presetSubtype="10" fill="hold" grpId="1" nodeType="afterEffect">
                                  <p:stCondLst>
                                    <p:cond delay="0"/>
                                  </p:stCondLst>
                                  <p:childTnLst>
                                    <p:anim calcmode="lin" valueType="num">
                                      <p:cBhvr>
                                        <p:cTn id="60" dur="500"/>
                                        <p:tgtEl>
                                          <p:spTgt spid="356"/>
                                        </p:tgtEl>
                                        <p:attrNameLst>
                                          <p:attrName>ppt_w</p:attrName>
                                        </p:attrNameLst>
                                      </p:cBhvr>
                                      <p:tavLst>
                                        <p:tav tm="0">
                                          <p:val>
                                            <p:strVal val="ppt_w"/>
                                          </p:val>
                                        </p:tav>
                                        <p:tav tm="100000">
                                          <p:val>
                                            <p:fltVal val="0"/>
                                          </p:val>
                                        </p:tav>
                                      </p:tavLst>
                                    </p:anim>
                                    <p:anim calcmode="lin" valueType="num">
                                      <p:cBhvr>
                                        <p:cTn id="61" dur="500"/>
                                        <p:tgtEl>
                                          <p:spTgt spid="356"/>
                                        </p:tgtEl>
                                        <p:attrNameLst>
                                          <p:attrName>ppt_h</p:attrName>
                                        </p:attrNameLst>
                                      </p:cBhvr>
                                      <p:tavLst>
                                        <p:tav tm="0">
                                          <p:val>
                                            <p:strVal val="ppt_h"/>
                                          </p:val>
                                        </p:tav>
                                        <p:tav tm="100000">
                                          <p:val>
                                            <p:strVal val="ppt_h"/>
                                          </p:val>
                                        </p:tav>
                                      </p:tavLst>
                                    </p:anim>
                                    <p:set>
                                      <p:cBhvr>
                                        <p:cTn id="62" dur="1" fill="hold">
                                          <p:stCondLst>
                                            <p:cond delay="499"/>
                                          </p:stCondLst>
                                        </p:cTn>
                                        <p:tgtEl>
                                          <p:spTgt spid="356"/>
                                        </p:tgtEl>
                                        <p:attrNameLst>
                                          <p:attrName>style.visibility</p:attrName>
                                        </p:attrNameLst>
                                      </p:cBhvr>
                                      <p:to>
                                        <p:strVal val="hidden"/>
                                      </p:to>
                                    </p:set>
                                  </p:childTnLst>
                                </p:cTn>
                              </p:par>
                            </p:childTnLst>
                          </p:cTn>
                        </p:par>
                        <p:par>
                          <p:cTn id="63" fill="hold">
                            <p:stCondLst>
                              <p:cond delay="4500"/>
                            </p:stCondLst>
                            <p:childTnLst>
                              <p:par>
                                <p:cTn id="64" presetID="17" presetClass="entr" presetSubtype="10" fill="hold" nodeType="afterEffect">
                                  <p:stCondLst>
                                    <p:cond delay="0"/>
                                  </p:stCondLst>
                                  <p:childTnLst>
                                    <p:set>
                                      <p:cBhvr>
                                        <p:cTn id="65" dur="1" fill="hold">
                                          <p:stCondLst>
                                            <p:cond delay="0"/>
                                          </p:stCondLst>
                                        </p:cTn>
                                        <p:tgtEl>
                                          <p:spTgt spid="394"/>
                                        </p:tgtEl>
                                        <p:attrNameLst>
                                          <p:attrName>style.visibility</p:attrName>
                                        </p:attrNameLst>
                                      </p:cBhvr>
                                      <p:to>
                                        <p:strVal val="visible"/>
                                      </p:to>
                                    </p:set>
                                    <p:anim calcmode="lin" valueType="num">
                                      <p:cBhvr>
                                        <p:cTn id="66" dur="500" fill="hold"/>
                                        <p:tgtEl>
                                          <p:spTgt spid="394"/>
                                        </p:tgtEl>
                                        <p:attrNameLst>
                                          <p:attrName>ppt_w</p:attrName>
                                        </p:attrNameLst>
                                      </p:cBhvr>
                                      <p:tavLst>
                                        <p:tav tm="0">
                                          <p:val>
                                            <p:fltVal val="0"/>
                                          </p:val>
                                        </p:tav>
                                        <p:tav tm="100000">
                                          <p:val>
                                            <p:strVal val="#ppt_w"/>
                                          </p:val>
                                        </p:tav>
                                      </p:tavLst>
                                    </p:anim>
                                    <p:anim calcmode="lin" valueType="num">
                                      <p:cBhvr>
                                        <p:cTn id="67" dur="500" fill="hold"/>
                                        <p:tgtEl>
                                          <p:spTgt spid="394"/>
                                        </p:tgtEl>
                                        <p:attrNameLst>
                                          <p:attrName>ppt_h</p:attrName>
                                        </p:attrNameLst>
                                      </p:cBhvr>
                                      <p:tavLst>
                                        <p:tav tm="0">
                                          <p:val>
                                            <p:strVal val="#ppt_h"/>
                                          </p:val>
                                        </p:tav>
                                        <p:tav tm="100000">
                                          <p:val>
                                            <p:strVal val="#ppt_h"/>
                                          </p:val>
                                        </p:tav>
                                      </p:tavLst>
                                    </p:anim>
                                  </p:childTnLst>
                                </p:cTn>
                              </p:par>
                            </p:childTnLst>
                          </p:cTn>
                        </p:par>
                        <p:par>
                          <p:cTn id="68" fill="hold">
                            <p:stCondLst>
                              <p:cond delay="5000"/>
                            </p:stCondLst>
                            <p:childTnLst>
                              <p:par>
                                <p:cTn id="69" presetID="26" presetClass="emph" presetSubtype="0" repeatCount="2000" fill="hold" nodeType="afterEffect">
                                  <p:stCondLst>
                                    <p:cond delay="0"/>
                                  </p:stCondLst>
                                  <p:childTnLst>
                                    <p:animEffect transition="out" filter="fade">
                                      <p:cBhvr>
                                        <p:cTn id="70" dur="250" tmFilter="0, 0; .2, .5; .8, .5; 1, 0"/>
                                        <p:tgtEl>
                                          <p:spTgt spid="394"/>
                                        </p:tgtEl>
                                      </p:cBhvr>
                                    </p:animEffect>
                                    <p:animScale>
                                      <p:cBhvr>
                                        <p:cTn id="71" dur="125" autoRev="1" fill="hold"/>
                                        <p:tgtEl>
                                          <p:spTgt spid="394"/>
                                        </p:tgtEl>
                                      </p:cBhvr>
                                      <p:by x="105000" y="105000"/>
                                    </p:animScale>
                                  </p:childTnLst>
                                </p:cTn>
                              </p:par>
                            </p:childTnLst>
                          </p:cTn>
                        </p:par>
                        <p:par>
                          <p:cTn id="72" fill="hold">
                            <p:stCondLst>
                              <p:cond delay="5500"/>
                            </p:stCondLst>
                            <p:childTnLst>
                              <p:par>
                                <p:cTn id="73" presetID="17" presetClass="exit" presetSubtype="10" fill="hold" grpId="1" nodeType="afterEffect">
                                  <p:stCondLst>
                                    <p:cond delay="0"/>
                                  </p:stCondLst>
                                  <p:childTnLst>
                                    <p:anim calcmode="lin" valueType="num">
                                      <p:cBhvr>
                                        <p:cTn id="74" dur="500"/>
                                        <p:tgtEl>
                                          <p:spTgt spid="357"/>
                                        </p:tgtEl>
                                        <p:attrNameLst>
                                          <p:attrName>ppt_w</p:attrName>
                                        </p:attrNameLst>
                                      </p:cBhvr>
                                      <p:tavLst>
                                        <p:tav tm="0">
                                          <p:val>
                                            <p:strVal val="ppt_w"/>
                                          </p:val>
                                        </p:tav>
                                        <p:tav tm="100000">
                                          <p:val>
                                            <p:fltVal val="0"/>
                                          </p:val>
                                        </p:tav>
                                      </p:tavLst>
                                    </p:anim>
                                    <p:anim calcmode="lin" valueType="num">
                                      <p:cBhvr>
                                        <p:cTn id="75" dur="500"/>
                                        <p:tgtEl>
                                          <p:spTgt spid="357"/>
                                        </p:tgtEl>
                                        <p:attrNameLst>
                                          <p:attrName>ppt_h</p:attrName>
                                        </p:attrNameLst>
                                      </p:cBhvr>
                                      <p:tavLst>
                                        <p:tav tm="0">
                                          <p:val>
                                            <p:strVal val="ppt_h"/>
                                          </p:val>
                                        </p:tav>
                                        <p:tav tm="100000">
                                          <p:val>
                                            <p:strVal val="ppt_h"/>
                                          </p:val>
                                        </p:tav>
                                      </p:tavLst>
                                    </p:anim>
                                    <p:set>
                                      <p:cBhvr>
                                        <p:cTn id="76" dur="1" fill="hold">
                                          <p:stCondLst>
                                            <p:cond delay="499"/>
                                          </p:stCondLst>
                                        </p:cTn>
                                        <p:tgtEl>
                                          <p:spTgt spid="357"/>
                                        </p:tgtEl>
                                        <p:attrNameLst>
                                          <p:attrName>style.visibility</p:attrName>
                                        </p:attrNameLst>
                                      </p:cBhvr>
                                      <p:to>
                                        <p:strVal val="hidden"/>
                                      </p:to>
                                    </p:set>
                                  </p:childTnLst>
                                </p:cTn>
                              </p:par>
                            </p:childTnLst>
                          </p:cTn>
                        </p:par>
                        <p:par>
                          <p:cTn id="77" fill="hold">
                            <p:stCondLst>
                              <p:cond delay="6000"/>
                            </p:stCondLst>
                            <p:childTnLst>
                              <p:par>
                                <p:cTn id="78" presetID="17" presetClass="entr" presetSubtype="10" fill="hold" nodeType="afterEffect">
                                  <p:stCondLst>
                                    <p:cond delay="0"/>
                                  </p:stCondLst>
                                  <p:childTnLst>
                                    <p:set>
                                      <p:cBhvr>
                                        <p:cTn id="79" dur="1" fill="hold">
                                          <p:stCondLst>
                                            <p:cond delay="0"/>
                                          </p:stCondLst>
                                        </p:cTn>
                                        <p:tgtEl>
                                          <p:spTgt spid="378"/>
                                        </p:tgtEl>
                                        <p:attrNameLst>
                                          <p:attrName>style.visibility</p:attrName>
                                        </p:attrNameLst>
                                      </p:cBhvr>
                                      <p:to>
                                        <p:strVal val="visible"/>
                                      </p:to>
                                    </p:set>
                                    <p:anim calcmode="lin" valueType="num">
                                      <p:cBhvr>
                                        <p:cTn id="80" dur="500" fill="hold"/>
                                        <p:tgtEl>
                                          <p:spTgt spid="378"/>
                                        </p:tgtEl>
                                        <p:attrNameLst>
                                          <p:attrName>ppt_w</p:attrName>
                                        </p:attrNameLst>
                                      </p:cBhvr>
                                      <p:tavLst>
                                        <p:tav tm="0">
                                          <p:val>
                                            <p:fltVal val="0"/>
                                          </p:val>
                                        </p:tav>
                                        <p:tav tm="100000">
                                          <p:val>
                                            <p:strVal val="#ppt_w"/>
                                          </p:val>
                                        </p:tav>
                                      </p:tavLst>
                                    </p:anim>
                                    <p:anim calcmode="lin" valueType="num">
                                      <p:cBhvr>
                                        <p:cTn id="81" dur="500" fill="hold"/>
                                        <p:tgtEl>
                                          <p:spTgt spid="378"/>
                                        </p:tgtEl>
                                        <p:attrNameLst>
                                          <p:attrName>ppt_h</p:attrName>
                                        </p:attrNameLst>
                                      </p:cBhvr>
                                      <p:tavLst>
                                        <p:tav tm="0">
                                          <p:val>
                                            <p:strVal val="#ppt_h"/>
                                          </p:val>
                                        </p:tav>
                                        <p:tav tm="100000">
                                          <p:val>
                                            <p:strVal val="#ppt_h"/>
                                          </p:val>
                                        </p:tav>
                                      </p:tavLst>
                                    </p:anim>
                                  </p:childTnLst>
                                </p:cTn>
                              </p:par>
                            </p:childTnLst>
                          </p:cTn>
                        </p:par>
                        <p:par>
                          <p:cTn id="82" fill="hold">
                            <p:stCondLst>
                              <p:cond delay="6500"/>
                            </p:stCondLst>
                            <p:childTnLst>
                              <p:par>
                                <p:cTn id="83" presetID="26" presetClass="emph" presetSubtype="0" repeatCount="2000" fill="hold" nodeType="afterEffect">
                                  <p:stCondLst>
                                    <p:cond delay="0"/>
                                  </p:stCondLst>
                                  <p:childTnLst>
                                    <p:animEffect transition="out" filter="fade">
                                      <p:cBhvr>
                                        <p:cTn id="84" dur="250" tmFilter="0, 0; .2, .5; .8, .5; 1, 0"/>
                                        <p:tgtEl>
                                          <p:spTgt spid="378"/>
                                        </p:tgtEl>
                                      </p:cBhvr>
                                    </p:animEffect>
                                    <p:animScale>
                                      <p:cBhvr>
                                        <p:cTn id="85" dur="125" autoRev="1" fill="hold"/>
                                        <p:tgtEl>
                                          <p:spTgt spid="378"/>
                                        </p:tgtEl>
                                      </p:cBhvr>
                                      <p:by x="105000" y="105000"/>
                                    </p:animScale>
                                  </p:childTnLst>
                                </p:cTn>
                              </p:par>
                            </p:childTnLst>
                          </p:cTn>
                        </p:par>
                        <p:par>
                          <p:cTn id="86" fill="hold">
                            <p:stCondLst>
                              <p:cond delay="7000"/>
                            </p:stCondLst>
                            <p:childTnLst>
                              <p:par>
                                <p:cTn id="87" presetID="17" presetClass="exit" presetSubtype="10" fill="hold" grpId="1" nodeType="afterEffect">
                                  <p:stCondLst>
                                    <p:cond delay="0"/>
                                  </p:stCondLst>
                                  <p:childTnLst>
                                    <p:anim calcmode="lin" valueType="num">
                                      <p:cBhvr>
                                        <p:cTn id="88" dur="500"/>
                                        <p:tgtEl>
                                          <p:spTgt spid="358"/>
                                        </p:tgtEl>
                                        <p:attrNameLst>
                                          <p:attrName>ppt_w</p:attrName>
                                        </p:attrNameLst>
                                      </p:cBhvr>
                                      <p:tavLst>
                                        <p:tav tm="0">
                                          <p:val>
                                            <p:strVal val="ppt_w"/>
                                          </p:val>
                                        </p:tav>
                                        <p:tav tm="100000">
                                          <p:val>
                                            <p:fltVal val="0"/>
                                          </p:val>
                                        </p:tav>
                                      </p:tavLst>
                                    </p:anim>
                                    <p:anim calcmode="lin" valueType="num">
                                      <p:cBhvr>
                                        <p:cTn id="89" dur="500"/>
                                        <p:tgtEl>
                                          <p:spTgt spid="358"/>
                                        </p:tgtEl>
                                        <p:attrNameLst>
                                          <p:attrName>ppt_h</p:attrName>
                                        </p:attrNameLst>
                                      </p:cBhvr>
                                      <p:tavLst>
                                        <p:tav tm="0">
                                          <p:val>
                                            <p:strVal val="ppt_h"/>
                                          </p:val>
                                        </p:tav>
                                        <p:tav tm="100000">
                                          <p:val>
                                            <p:strVal val="ppt_h"/>
                                          </p:val>
                                        </p:tav>
                                      </p:tavLst>
                                    </p:anim>
                                    <p:set>
                                      <p:cBhvr>
                                        <p:cTn id="90" dur="1" fill="hold">
                                          <p:stCondLst>
                                            <p:cond delay="499"/>
                                          </p:stCondLst>
                                        </p:cTn>
                                        <p:tgtEl>
                                          <p:spTgt spid="358"/>
                                        </p:tgtEl>
                                        <p:attrNameLst>
                                          <p:attrName>style.visibility</p:attrName>
                                        </p:attrNameLst>
                                      </p:cBhvr>
                                      <p:to>
                                        <p:strVal val="hidden"/>
                                      </p:to>
                                    </p:set>
                                  </p:childTnLst>
                                </p:cTn>
                              </p:par>
                            </p:childTnLst>
                          </p:cTn>
                        </p:par>
                        <p:par>
                          <p:cTn id="91" fill="hold">
                            <p:stCondLst>
                              <p:cond delay="7500"/>
                            </p:stCondLst>
                            <p:childTnLst>
                              <p:par>
                                <p:cTn id="92" presetID="17" presetClass="entr" presetSubtype="10" fill="hold" nodeType="afterEffect">
                                  <p:stCondLst>
                                    <p:cond delay="0"/>
                                  </p:stCondLst>
                                  <p:childTnLst>
                                    <p:set>
                                      <p:cBhvr>
                                        <p:cTn id="93" dur="1" fill="hold">
                                          <p:stCondLst>
                                            <p:cond delay="0"/>
                                          </p:stCondLst>
                                        </p:cTn>
                                        <p:tgtEl>
                                          <p:spTgt spid="386"/>
                                        </p:tgtEl>
                                        <p:attrNameLst>
                                          <p:attrName>style.visibility</p:attrName>
                                        </p:attrNameLst>
                                      </p:cBhvr>
                                      <p:to>
                                        <p:strVal val="visible"/>
                                      </p:to>
                                    </p:set>
                                    <p:anim calcmode="lin" valueType="num">
                                      <p:cBhvr>
                                        <p:cTn id="94" dur="500" fill="hold"/>
                                        <p:tgtEl>
                                          <p:spTgt spid="386"/>
                                        </p:tgtEl>
                                        <p:attrNameLst>
                                          <p:attrName>ppt_w</p:attrName>
                                        </p:attrNameLst>
                                      </p:cBhvr>
                                      <p:tavLst>
                                        <p:tav tm="0">
                                          <p:val>
                                            <p:fltVal val="0"/>
                                          </p:val>
                                        </p:tav>
                                        <p:tav tm="100000">
                                          <p:val>
                                            <p:strVal val="#ppt_w"/>
                                          </p:val>
                                        </p:tav>
                                      </p:tavLst>
                                    </p:anim>
                                    <p:anim calcmode="lin" valueType="num">
                                      <p:cBhvr>
                                        <p:cTn id="95" dur="500" fill="hold"/>
                                        <p:tgtEl>
                                          <p:spTgt spid="386"/>
                                        </p:tgtEl>
                                        <p:attrNameLst>
                                          <p:attrName>ppt_h</p:attrName>
                                        </p:attrNameLst>
                                      </p:cBhvr>
                                      <p:tavLst>
                                        <p:tav tm="0">
                                          <p:val>
                                            <p:strVal val="#ppt_h"/>
                                          </p:val>
                                        </p:tav>
                                        <p:tav tm="100000">
                                          <p:val>
                                            <p:strVal val="#ppt_h"/>
                                          </p:val>
                                        </p:tav>
                                      </p:tavLst>
                                    </p:anim>
                                  </p:childTnLst>
                                </p:cTn>
                              </p:par>
                            </p:childTnLst>
                          </p:cTn>
                        </p:par>
                        <p:par>
                          <p:cTn id="96" fill="hold">
                            <p:stCondLst>
                              <p:cond delay="8000"/>
                            </p:stCondLst>
                            <p:childTnLst>
                              <p:par>
                                <p:cTn id="97" presetID="26" presetClass="emph" presetSubtype="0" repeatCount="2000" fill="hold" nodeType="afterEffect">
                                  <p:stCondLst>
                                    <p:cond delay="0"/>
                                  </p:stCondLst>
                                  <p:childTnLst>
                                    <p:animEffect transition="out" filter="fade">
                                      <p:cBhvr>
                                        <p:cTn id="98" dur="250" tmFilter="0, 0; .2, .5; .8, .5; 1, 0"/>
                                        <p:tgtEl>
                                          <p:spTgt spid="386"/>
                                        </p:tgtEl>
                                      </p:cBhvr>
                                    </p:animEffect>
                                    <p:animScale>
                                      <p:cBhvr>
                                        <p:cTn id="99" dur="125" autoRev="1" fill="hold"/>
                                        <p:tgtEl>
                                          <p:spTgt spid="386"/>
                                        </p:tgtEl>
                                      </p:cBhvr>
                                      <p:by x="105000" y="105000"/>
                                    </p:animScale>
                                  </p:childTnLst>
                                </p:cTn>
                              </p:par>
                              <p:par>
                                <p:cTn id="100" presetID="22" presetClass="entr" presetSubtype="8" fill="hold" nodeType="with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300"/>
                                        <p:tgtEl>
                                          <p:spTgt spid="43"/>
                                        </p:tgtEl>
                                      </p:cBhvr>
                                    </p:animEffect>
                                  </p:childTnLst>
                                </p:cTn>
                              </p:par>
                            </p:childTnLst>
                          </p:cTn>
                        </p:par>
                        <p:par>
                          <p:cTn id="103" fill="hold">
                            <p:stCondLst>
                              <p:cond delay="8500"/>
                            </p:stCondLst>
                            <p:childTnLst>
                              <p:par>
                                <p:cTn id="104" presetID="22" presetClass="entr" presetSubtype="4" fill="hold" nodeType="after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wipe(down)">
                                      <p:cBhvr>
                                        <p:cTn id="106" dur="300"/>
                                        <p:tgtEl>
                                          <p:spTgt spid="47"/>
                                        </p:tgtEl>
                                      </p:cBhvr>
                                    </p:animEffect>
                                  </p:childTnLst>
                                </p:cTn>
                              </p:par>
                            </p:childTnLst>
                          </p:cTn>
                        </p:par>
                        <p:par>
                          <p:cTn id="107" fill="hold">
                            <p:stCondLst>
                              <p:cond delay="9000"/>
                            </p:stCondLst>
                            <p:childTnLst>
                              <p:par>
                                <p:cTn id="108" presetID="12" presetClass="entr" presetSubtype="8" fill="hold" grpId="0" nodeType="afterEffect">
                                  <p:stCondLst>
                                    <p:cond delay="0"/>
                                  </p:stCondLst>
                                  <p:childTnLst>
                                    <p:set>
                                      <p:cBhvr>
                                        <p:cTn id="109" dur="1" fill="hold">
                                          <p:stCondLst>
                                            <p:cond delay="0"/>
                                          </p:stCondLst>
                                        </p:cTn>
                                        <p:tgtEl>
                                          <p:spTgt spid="44"/>
                                        </p:tgtEl>
                                        <p:attrNameLst>
                                          <p:attrName>style.visibility</p:attrName>
                                        </p:attrNameLst>
                                      </p:cBhvr>
                                      <p:to>
                                        <p:strVal val="visible"/>
                                      </p:to>
                                    </p:set>
                                    <p:anim calcmode="lin" valueType="num">
                                      <p:cBhvr additive="base">
                                        <p:cTn id="110" dur="500"/>
                                        <p:tgtEl>
                                          <p:spTgt spid="44"/>
                                        </p:tgtEl>
                                        <p:attrNameLst>
                                          <p:attrName>ppt_x</p:attrName>
                                        </p:attrNameLst>
                                      </p:cBhvr>
                                      <p:tavLst>
                                        <p:tav tm="0">
                                          <p:val>
                                            <p:strVal val="#ppt_x-#ppt_w*1.125000"/>
                                          </p:val>
                                        </p:tav>
                                        <p:tav tm="100000">
                                          <p:val>
                                            <p:strVal val="#ppt_x"/>
                                          </p:val>
                                        </p:tav>
                                      </p:tavLst>
                                    </p:anim>
                                    <p:animEffect transition="in" filter="wipe(right)">
                                      <p:cBhvr>
                                        <p:cTn id="11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 grpId="0" bldLvl="0" animBg="1"/>
      <p:bldP spid="354" grpId="1" bldLvl="0" animBg="1"/>
      <p:bldP spid="355" grpId="0" bldLvl="0" animBg="1"/>
      <p:bldP spid="355" grpId="1" bldLvl="0" animBg="1"/>
      <p:bldP spid="356" grpId="0" bldLvl="0" animBg="1"/>
      <p:bldP spid="356" grpId="1" bldLvl="0" animBg="1"/>
      <p:bldP spid="357" grpId="0" bldLvl="0" animBg="1"/>
      <p:bldP spid="357" grpId="1" bldLvl="0" animBg="1"/>
      <p:bldP spid="358" grpId="0" bldLvl="0" animBg="1"/>
      <p:bldP spid="358" grpId="1" bldLvl="0" animBg="1"/>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72251" y="1869895"/>
            <a:ext cx="2153019" cy="1983832"/>
            <a:chOff x="2067317" y="1810431"/>
            <a:chExt cx="2488837" cy="2293259"/>
          </a:xfrm>
          <a:effectLst>
            <a:outerShdw blurRad="139700" dist="63500" dir="2700000" algn="tl" rotWithShape="0">
              <a:prstClr val="black">
                <a:alpha val="40000"/>
              </a:prstClr>
            </a:outerShdw>
          </a:effectLst>
        </p:grpSpPr>
        <p:sp>
          <p:nvSpPr>
            <p:cNvPr id="4" name="圆角矩形 3"/>
            <p:cNvSpPr/>
            <p:nvPr/>
          </p:nvSpPr>
          <p:spPr>
            <a:xfrm rot="2700000">
              <a:off x="2262896" y="1810432"/>
              <a:ext cx="2293258" cy="2293258"/>
            </a:xfrm>
            <a:prstGeom prst="roundRect">
              <a:avLst>
                <a:gd name="adj" fmla="val 12083"/>
              </a:avLst>
            </a:prstGeom>
            <a:gradFill>
              <a:gsLst>
                <a:gs pos="0">
                  <a:srgbClr val="E30000"/>
                </a:gs>
                <a:gs pos="100000">
                  <a:srgbClr val="760303"/>
                </a:gs>
              </a:gsLst>
              <a:lin ang="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7" name="圆角矩形 6"/>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grpSp>
        <p:nvGrpSpPr>
          <p:cNvPr id="8" name="组合 7"/>
          <p:cNvGrpSpPr/>
          <p:nvPr/>
        </p:nvGrpSpPr>
        <p:grpSpPr>
          <a:xfrm>
            <a:off x="5020092" y="1869895"/>
            <a:ext cx="2153019" cy="1983832"/>
            <a:chOff x="2067317" y="1810431"/>
            <a:chExt cx="2488837" cy="2293259"/>
          </a:xfrm>
          <a:effectLst>
            <a:outerShdw blurRad="139700" dist="63500" dir="2700000" algn="tl" rotWithShape="0">
              <a:prstClr val="black">
                <a:alpha val="40000"/>
              </a:prstClr>
            </a:outerShdw>
          </a:effectLst>
        </p:grpSpPr>
        <p:sp>
          <p:nvSpPr>
            <p:cNvPr id="9" name="圆角矩形 8"/>
            <p:cNvSpPr/>
            <p:nvPr/>
          </p:nvSpPr>
          <p:spPr>
            <a:xfrm rot="2700000">
              <a:off x="2262896" y="1810432"/>
              <a:ext cx="2293258" cy="2293258"/>
            </a:xfrm>
            <a:prstGeom prst="roundRect">
              <a:avLst>
                <a:gd name="adj" fmla="val 12083"/>
              </a:avLst>
            </a:prstGeom>
            <a:solidFill>
              <a:schemeClr val="bg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0" name="圆角矩形 9"/>
            <p:cNvSpPr/>
            <p:nvPr/>
          </p:nvSpPr>
          <p:spPr>
            <a:xfrm rot="2700000">
              <a:off x="2067317" y="1810431"/>
              <a:ext cx="2293258" cy="2293258"/>
            </a:xfrm>
            <a:prstGeom prst="roundRect">
              <a:avLst>
                <a:gd name="adj" fmla="val 12083"/>
              </a:avLst>
            </a:prstGeom>
            <a:gradFill>
              <a:gsLst>
                <a:gs pos="0">
                  <a:srgbClr val="E30000"/>
                </a:gs>
                <a:gs pos="100000">
                  <a:srgbClr val="760303"/>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grpSp>
        <p:nvGrpSpPr>
          <p:cNvPr id="11" name="组合 10"/>
          <p:cNvGrpSpPr/>
          <p:nvPr/>
        </p:nvGrpSpPr>
        <p:grpSpPr>
          <a:xfrm>
            <a:off x="8267932" y="1869895"/>
            <a:ext cx="2153019" cy="1983832"/>
            <a:chOff x="2067317" y="1810431"/>
            <a:chExt cx="2488837" cy="2293259"/>
          </a:xfrm>
          <a:effectLst>
            <a:outerShdw blurRad="139700" dist="63500" dir="2700000" algn="tl" rotWithShape="0">
              <a:prstClr val="black">
                <a:alpha val="40000"/>
              </a:prstClr>
            </a:outerShdw>
          </a:effectLst>
        </p:grpSpPr>
        <p:sp>
          <p:nvSpPr>
            <p:cNvPr id="12" name="圆角矩形 11"/>
            <p:cNvSpPr/>
            <p:nvPr/>
          </p:nvSpPr>
          <p:spPr>
            <a:xfrm rot="2700000">
              <a:off x="2262896" y="1810432"/>
              <a:ext cx="2293258" cy="2293258"/>
            </a:xfrm>
            <a:prstGeom prst="roundRect">
              <a:avLst>
                <a:gd name="adj" fmla="val 12083"/>
              </a:avLst>
            </a:prstGeom>
            <a:gradFill>
              <a:gsLst>
                <a:gs pos="0">
                  <a:srgbClr val="E30000"/>
                </a:gs>
                <a:gs pos="100000">
                  <a:srgbClr val="760303"/>
                </a:gs>
              </a:gsLst>
              <a:lin ang="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3" name="圆角矩形 12"/>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4" name="文本框 13"/>
          <p:cNvSpPr txBox="1"/>
          <p:nvPr/>
        </p:nvSpPr>
        <p:spPr>
          <a:xfrm>
            <a:off x="2119352" y="1993900"/>
            <a:ext cx="1442024" cy="767715"/>
          </a:xfrm>
          <a:prstGeom prst="rect">
            <a:avLst/>
          </a:prstGeom>
          <a:noFill/>
        </p:spPr>
        <p:txBody>
          <a:bodyPr wrap="square" lIns="91440" tIns="45720" rIns="91440" bIns="45720" rtlCol="0">
            <a:spAutoFit/>
          </a:bodyPr>
          <a:lstStyle/>
          <a:p>
            <a:pPr algn="ctr"/>
            <a:r>
              <a:rPr lang="en-US" altLang="zh-CN" sz="4400" dirty="0">
                <a:solidFill>
                  <a:srgbClr val="FF0000"/>
                </a:solidFill>
                <a:latin typeface="Impact" panose="020B0806030902050204" pitchFamily="34" charset="0"/>
              </a:rPr>
              <a:t>01</a:t>
            </a:r>
          </a:p>
        </p:txBody>
      </p:sp>
      <p:sp>
        <p:nvSpPr>
          <p:cNvPr id="15" name="文本框 14"/>
          <p:cNvSpPr txBox="1"/>
          <p:nvPr/>
        </p:nvSpPr>
        <p:spPr>
          <a:xfrm>
            <a:off x="5275011" y="1993900"/>
            <a:ext cx="1442024" cy="767715"/>
          </a:xfrm>
          <a:prstGeom prst="rect">
            <a:avLst/>
          </a:prstGeom>
          <a:noFill/>
        </p:spPr>
        <p:txBody>
          <a:bodyPr wrap="square" lIns="91440" tIns="45720" rIns="91440" bIns="45720" rtlCol="0">
            <a:spAutoFit/>
          </a:bodyPr>
          <a:lstStyle/>
          <a:p>
            <a:pPr algn="ctr"/>
            <a:r>
              <a:rPr lang="en-US" altLang="zh-CN" sz="4400" dirty="0">
                <a:solidFill>
                  <a:schemeClr val="bg2"/>
                </a:solidFill>
                <a:latin typeface="Impact" panose="020B0806030902050204" pitchFamily="34" charset="0"/>
              </a:rPr>
              <a:t>02</a:t>
            </a:r>
            <a:endParaRPr lang="zh-CN" altLang="en-US" sz="4000" dirty="0">
              <a:solidFill>
                <a:schemeClr val="bg2"/>
              </a:solidFill>
              <a:latin typeface="Impact" panose="020B0806030902050204" pitchFamily="34" charset="0"/>
            </a:endParaRPr>
          </a:p>
        </p:txBody>
      </p:sp>
      <p:sp>
        <p:nvSpPr>
          <p:cNvPr id="16" name="文本框 15"/>
          <p:cNvSpPr txBox="1"/>
          <p:nvPr/>
        </p:nvSpPr>
        <p:spPr>
          <a:xfrm>
            <a:off x="8615034" y="1993900"/>
            <a:ext cx="1442024" cy="767715"/>
          </a:xfrm>
          <a:prstGeom prst="rect">
            <a:avLst/>
          </a:prstGeom>
          <a:noFill/>
        </p:spPr>
        <p:txBody>
          <a:bodyPr wrap="square" lIns="91440" tIns="45720" rIns="91440" bIns="45720" rtlCol="0">
            <a:spAutoFit/>
          </a:bodyPr>
          <a:lstStyle/>
          <a:p>
            <a:pPr algn="ctr"/>
            <a:r>
              <a:rPr lang="en-US" altLang="zh-CN" sz="4400" dirty="0">
                <a:solidFill>
                  <a:srgbClr val="FF0000"/>
                </a:solidFill>
                <a:latin typeface="Impact" panose="020B0806030902050204" pitchFamily="34" charset="0"/>
              </a:rPr>
              <a:t>03</a:t>
            </a:r>
          </a:p>
        </p:txBody>
      </p:sp>
      <p:sp>
        <p:nvSpPr>
          <p:cNvPr id="17" name="文本框 16"/>
          <p:cNvSpPr txBox="1"/>
          <p:nvPr/>
        </p:nvSpPr>
        <p:spPr>
          <a:xfrm>
            <a:off x="2040179" y="2763341"/>
            <a:ext cx="1595999" cy="652780"/>
          </a:xfrm>
          <a:prstGeom prst="rect">
            <a:avLst/>
          </a:prstGeom>
          <a:noFill/>
        </p:spPr>
        <p:txBody>
          <a:bodyPr wrap="square" lIns="91440" tIns="45720" rIns="91440" bIns="45720" rtlCol="0">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单击此处添加文本单击此处添加单击此处添加文本单击此处</a:t>
            </a:r>
          </a:p>
        </p:txBody>
      </p:sp>
      <p:sp>
        <p:nvSpPr>
          <p:cNvPr id="18" name="文本框 17"/>
          <p:cNvSpPr txBox="1"/>
          <p:nvPr/>
        </p:nvSpPr>
        <p:spPr>
          <a:xfrm>
            <a:off x="5195838" y="2763341"/>
            <a:ext cx="1595999" cy="652780"/>
          </a:xfrm>
          <a:prstGeom prst="rect">
            <a:avLst/>
          </a:prstGeom>
          <a:noFill/>
        </p:spPr>
        <p:txBody>
          <a:bodyPr wrap="square" lIns="91440" tIns="45720" rIns="91440" bIns="45720" rtlCol="0">
            <a:spAutoFit/>
          </a:bodyPr>
          <a:lstStyle/>
          <a:p>
            <a:r>
              <a:rPr lang="zh-CN" altLang="en-US" sz="1200" dirty="0">
                <a:solidFill>
                  <a:schemeClr val="bg1"/>
                </a:solidFill>
                <a:latin typeface="黑体" panose="02010600030101010101" charset="-122"/>
                <a:ea typeface="黑体" panose="02010600030101010101" charset="-122"/>
              </a:rPr>
              <a:t>单击此处添加文本单击此处添加单击此处添加文本单击此处</a:t>
            </a:r>
          </a:p>
        </p:txBody>
      </p:sp>
      <p:sp>
        <p:nvSpPr>
          <p:cNvPr id="19" name="文本框 18"/>
          <p:cNvSpPr txBox="1"/>
          <p:nvPr/>
        </p:nvSpPr>
        <p:spPr>
          <a:xfrm>
            <a:off x="8538046" y="2763341"/>
            <a:ext cx="1595999" cy="640080"/>
          </a:xfrm>
          <a:prstGeom prst="rect">
            <a:avLst/>
          </a:prstGeom>
          <a:noFill/>
        </p:spPr>
        <p:txBody>
          <a:bodyPr wrap="square" lIns="91440" tIns="45720" rIns="91440" bIns="45720" rtlCol="0">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单击此处添加文本单击此处添加单击此处添加文本单击此处</a:t>
            </a:r>
          </a:p>
        </p:txBody>
      </p:sp>
      <p:grpSp>
        <p:nvGrpSpPr>
          <p:cNvPr id="20" name="组合 19"/>
          <p:cNvGrpSpPr/>
          <p:nvPr/>
        </p:nvGrpSpPr>
        <p:grpSpPr>
          <a:xfrm>
            <a:off x="1696803" y="4577683"/>
            <a:ext cx="2357633" cy="1020920"/>
            <a:chOff x="1256119" y="1638320"/>
            <a:chExt cx="1923767" cy="765690"/>
          </a:xfrm>
        </p:grpSpPr>
        <p:sp>
          <p:nvSpPr>
            <p:cNvPr id="21" name="TextBox 210"/>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22" name="TextBox 211"/>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23" name="组合 22"/>
          <p:cNvGrpSpPr/>
          <p:nvPr/>
        </p:nvGrpSpPr>
        <p:grpSpPr>
          <a:xfrm>
            <a:off x="5048687" y="4577683"/>
            <a:ext cx="2357633" cy="1033620"/>
            <a:chOff x="1256119" y="1638320"/>
            <a:chExt cx="1923767" cy="775215"/>
          </a:xfrm>
        </p:grpSpPr>
        <p:sp>
          <p:nvSpPr>
            <p:cNvPr id="24" name="TextBox 21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25" name="TextBox 214"/>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26" name="组合 25"/>
          <p:cNvGrpSpPr/>
          <p:nvPr/>
        </p:nvGrpSpPr>
        <p:grpSpPr>
          <a:xfrm>
            <a:off x="8423600" y="4577683"/>
            <a:ext cx="2357633" cy="1033620"/>
            <a:chOff x="1256119" y="1638320"/>
            <a:chExt cx="1923767" cy="775215"/>
          </a:xfrm>
        </p:grpSpPr>
        <p:sp>
          <p:nvSpPr>
            <p:cNvPr id="27" name="TextBox 216"/>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28" name="TextBox 217"/>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cxnSp>
        <p:nvCxnSpPr>
          <p:cNvPr id="29" name="直接连接符 28"/>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111"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112" name="Group 22"/>
          <p:cNvGrpSpPr/>
          <p:nvPr/>
        </p:nvGrpSpPr>
        <p:grpSpPr>
          <a:xfrm>
            <a:off x="833645" y="317342"/>
            <a:ext cx="419183" cy="420088"/>
            <a:chOff x="2495600" y="3102417"/>
            <a:chExt cx="646764" cy="648072"/>
          </a:xfrm>
        </p:grpSpPr>
        <p:grpSp>
          <p:nvGrpSpPr>
            <p:cNvPr id="113" name="组合 79"/>
            <p:cNvGrpSpPr/>
            <p:nvPr/>
          </p:nvGrpSpPr>
          <p:grpSpPr bwMode="auto">
            <a:xfrm>
              <a:off x="2495600" y="3102417"/>
              <a:ext cx="646764" cy="648072"/>
              <a:chOff x="6379729" y="2488774"/>
              <a:chExt cx="2513016" cy="2513016"/>
            </a:xfrm>
          </p:grpSpPr>
          <p:sp>
            <p:nvSpPr>
              <p:cNvPr id="11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115"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16"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2" presetClass="entr" presetSubtype="8"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300"/>
                                        <p:tgtEl>
                                          <p:spTgt spid="29"/>
                                        </p:tgtEl>
                                      </p:cBhvr>
                                    </p:animEffect>
                                  </p:childTnLst>
                                </p:cTn>
                              </p:par>
                            </p:childTnLst>
                          </p:cTn>
                        </p:par>
                        <p:par>
                          <p:cTn id="60" fill="hold">
                            <p:stCondLst>
                              <p:cond delay="500"/>
                            </p:stCondLst>
                            <p:childTnLst>
                              <p:par>
                                <p:cTn id="61" presetID="22" presetClass="entr" presetSubtype="4" fill="hold" nodeType="afterEffect">
                                  <p:stCondLst>
                                    <p:cond delay="0"/>
                                  </p:stCondLst>
                                  <p:childTnLst>
                                    <p:set>
                                      <p:cBhvr>
                                        <p:cTn id="62" dur="1" fill="hold">
                                          <p:stCondLst>
                                            <p:cond delay="0"/>
                                          </p:stCondLst>
                                        </p:cTn>
                                        <p:tgtEl>
                                          <p:spTgt spid="112"/>
                                        </p:tgtEl>
                                        <p:attrNameLst>
                                          <p:attrName>style.visibility</p:attrName>
                                        </p:attrNameLst>
                                      </p:cBhvr>
                                      <p:to>
                                        <p:strVal val="visible"/>
                                      </p:to>
                                    </p:set>
                                    <p:animEffect transition="in" filter="wipe(down)">
                                      <p:cBhvr>
                                        <p:cTn id="63" dur="300"/>
                                        <p:tgtEl>
                                          <p:spTgt spid="112"/>
                                        </p:tgtEl>
                                      </p:cBhvr>
                                    </p:animEffect>
                                  </p:childTnLst>
                                </p:cTn>
                              </p:par>
                            </p:childTnLst>
                          </p:cTn>
                        </p:par>
                        <p:par>
                          <p:cTn id="64" fill="hold">
                            <p:stCondLst>
                              <p:cond delay="1000"/>
                            </p:stCondLst>
                            <p:childTnLst>
                              <p:par>
                                <p:cTn id="65" presetID="12" presetClass="entr" presetSubtype="8" fill="hold" grpId="0" nodeType="afterEffect">
                                  <p:stCondLst>
                                    <p:cond delay="0"/>
                                  </p:stCondLst>
                                  <p:childTnLst>
                                    <p:set>
                                      <p:cBhvr>
                                        <p:cTn id="66" dur="1" fill="hold">
                                          <p:stCondLst>
                                            <p:cond delay="0"/>
                                          </p:stCondLst>
                                        </p:cTn>
                                        <p:tgtEl>
                                          <p:spTgt spid="111"/>
                                        </p:tgtEl>
                                        <p:attrNameLst>
                                          <p:attrName>style.visibility</p:attrName>
                                        </p:attrNameLst>
                                      </p:cBhvr>
                                      <p:to>
                                        <p:strVal val="visible"/>
                                      </p:to>
                                    </p:set>
                                    <p:anim calcmode="lin" valueType="num">
                                      <p:cBhvr additive="base">
                                        <p:cTn id="67" dur="500"/>
                                        <p:tgtEl>
                                          <p:spTgt spid="111"/>
                                        </p:tgtEl>
                                        <p:attrNameLst>
                                          <p:attrName>ppt_x</p:attrName>
                                        </p:attrNameLst>
                                      </p:cBhvr>
                                      <p:tavLst>
                                        <p:tav tm="0">
                                          <p:val>
                                            <p:strVal val="#ppt_x-#ppt_w*1.125000"/>
                                          </p:val>
                                        </p:tav>
                                        <p:tav tm="100000">
                                          <p:val>
                                            <p:strVal val="#ppt_x"/>
                                          </p:val>
                                        </p:tav>
                                      </p:tavLst>
                                    </p:anim>
                                    <p:animEffect transition="in" filter="wipe(right)">
                                      <p:cBhvr>
                                        <p:cTn id="6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73180" y="1284591"/>
            <a:ext cx="5194580" cy="4730491"/>
            <a:chOff x="2638696" y="526547"/>
            <a:chExt cx="6346736" cy="5779709"/>
          </a:xfrm>
        </p:grpSpPr>
        <p:grpSp>
          <p:nvGrpSpPr>
            <p:cNvPr id="3" name="组合 2"/>
            <p:cNvGrpSpPr/>
            <p:nvPr/>
          </p:nvGrpSpPr>
          <p:grpSpPr>
            <a:xfrm>
              <a:off x="2638696" y="526547"/>
              <a:ext cx="3383280" cy="3383640"/>
              <a:chOff x="2987040" y="1497648"/>
              <a:chExt cx="3383280" cy="3383640"/>
            </a:xfrm>
          </p:grpSpPr>
          <p:sp>
            <p:nvSpPr>
              <p:cNvPr id="4" name="任意多边形 3"/>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 name="椭圆 4"/>
              <p:cNvSpPr/>
              <p:nvPr/>
            </p:nvSpPr>
            <p:spPr>
              <a:xfrm>
                <a:off x="3197860" y="1708648"/>
                <a:ext cx="2961640" cy="2961640"/>
              </a:xfrm>
              <a:prstGeom prst="ellipse">
                <a:avLst/>
              </a:prstGeom>
              <a:gradFill>
                <a:gsLst>
                  <a:gs pos="0">
                    <a:srgbClr val="E30000"/>
                  </a:gs>
                  <a:gs pos="100000">
                    <a:srgbClr val="760303"/>
                  </a:gs>
                </a:gsLst>
                <a:lin ang="5400000" scaled="0"/>
              </a:gra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grpSp>
          <p:nvGrpSpPr>
            <p:cNvPr id="6" name="组合 5"/>
            <p:cNvGrpSpPr/>
            <p:nvPr/>
          </p:nvGrpSpPr>
          <p:grpSpPr>
            <a:xfrm flipH="1">
              <a:off x="6145712" y="1070165"/>
              <a:ext cx="2839720" cy="2840022"/>
              <a:chOff x="6748780" y="1497648"/>
              <a:chExt cx="3383280" cy="3383640"/>
            </a:xfrm>
          </p:grpSpPr>
          <p:sp>
            <p:nvSpPr>
              <p:cNvPr id="7" name="任意多边形 6"/>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8" name="椭圆 7"/>
              <p:cNvSpPr/>
              <p:nvPr/>
            </p:nvSpPr>
            <p:spPr>
              <a:xfrm>
                <a:off x="6959600" y="1708648"/>
                <a:ext cx="2961640" cy="2961640"/>
              </a:xfrm>
              <a:prstGeom prst="ellipse">
                <a:avLst/>
              </a:prstGeom>
              <a:gradFill>
                <a:gsLst>
                  <a:gs pos="0">
                    <a:srgbClr val="E30000"/>
                  </a:gs>
                  <a:gs pos="100000">
                    <a:srgbClr val="760303"/>
                  </a:gs>
                </a:gsLst>
                <a:lin ang="5400000" scaled="0"/>
              </a:gra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grpSp>
          <p:nvGrpSpPr>
            <p:cNvPr id="9" name="组合 8"/>
            <p:cNvGrpSpPr/>
            <p:nvPr/>
          </p:nvGrpSpPr>
          <p:grpSpPr>
            <a:xfrm flipH="1" flipV="1">
              <a:off x="6145712" y="4029232"/>
              <a:ext cx="2276782" cy="2277024"/>
              <a:chOff x="6748780" y="1497648"/>
              <a:chExt cx="3383280" cy="3383640"/>
            </a:xfrm>
          </p:grpSpPr>
          <p:sp>
            <p:nvSpPr>
              <p:cNvPr id="10" name="任意多边形 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1" name="椭圆 10"/>
              <p:cNvSpPr/>
              <p:nvPr/>
            </p:nvSpPr>
            <p:spPr>
              <a:xfrm>
                <a:off x="6959600" y="1708648"/>
                <a:ext cx="2961640" cy="2961640"/>
              </a:xfrm>
              <a:prstGeom prst="ellipse">
                <a:avLst/>
              </a:prstGeom>
              <a:gradFill>
                <a:gsLst>
                  <a:gs pos="0">
                    <a:srgbClr val="E30000"/>
                  </a:gs>
                  <a:gs pos="100000">
                    <a:srgbClr val="760303"/>
                  </a:gs>
                </a:gsLst>
                <a:lin ang="5400000" scaled="0"/>
              </a:gra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grpSp>
          <p:nvGrpSpPr>
            <p:cNvPr id="12" name="组合 11"/>
            <p:cNvGrpSpPr/>
            <p:nvPr/>
          </p:nvGrpSpPr>
          <p:grpSpPr>
            <a:xfrm flipV="1">
              <a:off x="4310634" y="4018644"/>
              <a:ext cx="1708764" cy="1708946"/>
              <a:chOff x="6748780" y="1497648"/>
              <a:chExt cx="3383280" cy="3383640"/>
            </a:xfrm>
          </p:grpSpPr>
          <p:sp>
            <p:nvSpPr>
              <p:cNvPr id="13" name="任意多边形 12"/>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4" name="椭圆 13"/>
              <p:cNvSpPr/>
              <p:nvPr/>
            </p:nvSpPr>
            <p:spPr>
              <a:xfrm>
                <a:off x="6959600" y="1708648"/>
                <a:ext cx="2961640" cy="2961640"/>
              </a:xfrm>
              <a:prstGeom prst="ellipse">
                <a:avLst/>
              </a:prstGeom>
              <a:gradFill>
                <a:gsLst>
                  <a:gs pos="0">
                    <a:srgbClr val="E30000"/>
                  </a:gs>
                  <a:gs pos="100000">
                    <a:srgbClr val="760303"/>
                  </a:gs>
                </a:gsLst>
                <a:lin ang="5400000" scaled="0"/>
              </a:gra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5" name="文本框 14"/>
            <p:cNvSpPr txBox="1"/>
            <p:nvPr/>
          </p:nvSpPr>
          <p:spPr>
            <a:xfrm>
              <a:off x="3520712" y="1665288"/>
              <a:ext cx="1619249" cy="1238244"/>
            </a:xfrm>
            <a:prstGeom prst="rect">
              <a:avLst/>
            </a:prstGeom>
            <a:noFill/>
          </p:spPr>
          <p:txBody>
            <a:bodyPr wrap="square" rtlCol="0">
              <a:spAutoFit/>
            </a:bodyPr>
            <a:lstStyle/>
            <a:p>
              <a:pPr algn="ctr"/>
              <a:r>
                <a:rPr lang="en-US" altLang="zh-CN" sz="6000" dirty="0">
                  <a:solidFill>
                    <a:schemeClr val="bg1"/>
                  </a:solidFill>
                  <a:latin typeface="Impact" panose="020B0806030902050204" pitchFamily="34" charset="0"/>
                </a:rPr>
                <a:t>01</a:t>
              </a:r>
              <a:endParaRPr lang="zh-CN" altLang="en-US" sz="3600" dirty="0">
                <a:solidFill>
                  <a:schemeClr val="bg1"/>
                </a:solidFill>
                <a:latin typeface="Impact" panose="020B0806030902050204" pitchFamily="34" charset="0"/>
              </a:endParaRPr>
            </a:p>
          </p:txBody>
        </p:sp>
        <p:sp>
          <p:nvSpPr>
            <p:cNvPr id="16" name="文本框 15"/>
            <p:cNvSpPr txBox="1"/>
            <p:nvPr/>
          </p:nvSpPr>
          <p:spPr>
            <a:xfrm>
              <a:off x="6755947" y="1982343"/>
              <a:ext cx="1619249" cy="1138161"/>
            </a:xfrm>
            <a:prstGeom prst="rect">
              <a:avLst/>
            </a:prstGeom>
            <a:noFill/>
          </p:spPr>
          <p:txBody>
            <a:bodyPr wrap="square" rtlCol="0">
              <a:spAutoFit/>
            </a:bodyPr>
            <a:lstStyle/>
            <a:p>
              <a:pPr algn="ctr"/>
              <a:r>
                <a:rPr lang="en-US" altLang="zh-CN" sz="5465"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sp>
          <p:nvSpPr>
            <p:cNvPr id="17" name="文本框 16"/>
            <p:cNvSpPr txBox="1"/>
            <p:nvPr/>
          </p:nvSpPr>
          <p:spPr>
            <a:xfrm>
              <a:off x="6474477" y="4706080"/>
              <a:ext cx="1619249" cy="1013250"/>
            </a:xfrm>
            <a:prstGeom prst="rect">
              <a:avLst/>
            </a:prstGeom>
            <a:noFill/>
          </p:spPr>
          <p:txBody>
            <a:bodyPr wrap="square" rtlCol="0">
              <a:spAutoFit/>
            </a:bodyPr>
            <a:lstStyle/>
            <a:p>
              <a:pPr algn="ctr"/>
              <a:r>
                <a:rPr lang="en-US" altLang="zh-CN" sz="4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18" name="文本框 17"/>
            <p:cNvSpPr txBox="1"/>
            <p:nvPr/>
          </p:nvSpPr>
          <p:spPr>
            <a:xfrm>
              <a:off x="4381056" y="4491775"/>
              <a:ext cx="1619249" cy="937993"/>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04</a:t>
              </a:r>
              <a:endParaRPr lang="zh-CN" altLang="en-US" sz="2400" dirty="0">
                <a:solidFill>
                  <a:schemeClr val="bg1"/>
                </a:solidFill>
                <a:latin typeface="Impact" panose="020B0806030902050204" pitchFamily="34" charset="0"/>
              </a:endParaRPr>
            </a:p>
          </p:txBody>
        </p:sp>
      </p:grpSp>
      <p:grpSp>
        <p:nvGrpSpPr>
          <p:cNvPr id="19" name="组合 18"/>
          <p:cNvGrpSpPr/>
          <p:nvPr/>
        </p:nvGrpSpPr>
        <p:grpSpPr>
          <a:xfrm>
            <a:off x="1163180" y="2632136"/>
            <a:ext cx="1512285" cy="514351"/>
            <a:chOff x="4452173" y="720606"/>
            <a:chExt cx="1134214" cy="385763"/>
          </a:xfrm>
        </p:grpSpPr>
        <p:grpSp>
          <p:nvGrpSpPr>
            <p:cNvPr id="20" name="组合 19"/>
            <p:cNvGrpSpPr/>
            <p:nvPr/>
          </p:nvGrpSpPr>
          <p:grpSpPr>
            <a:xfrm>
              <a:off x="4452173" y="720606"/>
              <a:ext cx="1134214" cy="385763"/>
              <a:chOff x="2099498" y="1186788"/>
              <a:chExt cx="1134214" cy="385763"/>
            </a:xfrm>
          </p:grpSpPr>
          <p:sp>
            <p:nvSpPr>
              <p:cNvPr id="21" name="圆角矩形 20"/>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endParaRPr>
              </a:p>
            </p:txBody>
          </p:sp>
          <p:sp>
            <p:nvSpPr>
              <p:cNvPr id="62" name="圆角矩形 61"/>
              <p:cNvSpPr/>
              <p:nvPr/>
            </p:nvSpPr>
            <p:spPr>
              <a:xfrm>
                <a:off x="2140499" y="1219916"/>
                <a:ext cx="1052212" cy="319506"/>
              </a:xfrm>
              <a:prstGeom prst="roundRect">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dirty="0">
                  <a:solidFill>
                    <a:srgbClr val="FFFFFF"/>
                  </a:solidFill>
                  <a:ea typeface="宋体" panose="02010600030101010101" pitchFamily="2" charset="-122"/>
                </a:endParaRPr>
              </a:p>
            </p:txBody>
          </p:sp>
        </p:grpSp>
        <p:sp>
          <p:nvSpPr>
            <p:cNvPr id="22" name="矩形 21"/>
            <p:cNvSpPr/>
            <p:nvPr/>
          </p:nvSpPr>
          <p:spPr>
            <a:xfrm>
              <a:off x="4543031" y="759599"/>
              <a:ext cx="952500" cy="312896"/>
            </a:xfrm>
            <a:prstGeom prst="rect">
              <a:avLst/>
            </a:prstGeom>
          </p:spPr>
          <p:txBody>
            <a:bodyPr wrap="none">
              <a:spAutoFit/>
            </a:bodyPr>
            <a:lstStyle/>
            <a:p>
              <a:pPr algn="ctr"/>
              <a:r>
                <a:rPr lang="zh-CN" altLang="en-US" sz="2135" dirty="0">
                  <a:solidFill>
                    <a:prstClr val="white"/>
                  </a:solidFill>
                  <a:latin typeface="黑体" panose="02010600030101010101" charset="-122"/>
                  <a:ea typeface="黑体" panose="02010600030101010101" charset="-122"/>
                </a:rPr>
                <a:t>添加标题</a:t>
              </a:r>
            </a:p>
          </p:txBody>
        </p:sp>
      </p:grpSp>
      <p:sp>
        <p:nvSpPr>
          <p:cNvPr id="23" name="矩形 22"/>
          <p:cNvSpPr/>
          <p:nvPr/>
        </p:nvSpPr>
        <p:spPr>
          <a:xfrm>
            <a:off x="1142860" y="3379051"/>
            <a:ext cx="4797589" cy="70358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单击此处添加段落文本单击此处添加段落文本单击此处添加段落文本单击此处添加段落文本</a:t>
            </a:r>
          </a:p>
        </p:txBody>
      </p:sp>
      <p:sp>
        <p:nvSpPr>
          <p:cNvPr id="24" name="矩形 23"/>
          <p:cNvSpPr/>
          <p:nvPr/>
        </p:nvSpPr>
        <p:spPr>
          <a:xfrm>
            <a:off x="1142860" y="4212235"/>
            <a:ext cx="4797589" cy="70358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单击此处添加段落文本单击此处添加段落文本单击此处添加段落文本单击此处添加段落文本</a:t>
            </a:r>
          </a:p>
        </p:txBody>
      </p:sp>
      <p:cxnSp>
        <p:nvCxnSpPr>
          <p:cNvPr id="51" name="直接连接符 50"/>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79"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80" name="Group 22"/>
          <p:cNvGrpSpPr/>
          <p:nvPr/>
        </p:nvGrpSpPr>
        <p:grpSpPr>
          <a:xfrm>
            <a:off x="833645" y="317342"/>
            <a:ext cx="419183" cy="420088"/>
            <a:chOff x="2495600" y="3102417"/>
            <a:chExt cx="646764" cy="648072"/>
          </a:xfrm>
        </p:grpSpPr>
        <p:grpSp>
          <p:nvGrpSpPr>
            <p:cNvPr id="81" name="组合 79"/>
            <p:cNvGrpSpPr/>
            <p:nvPr/>
          </p:nvGrpSpPr>
          <p:grpSpPr bwMode="auto">
            <a:xfrm>
              <a:off x="2495600" y="3102417"/>
              <a:ext cx="646764" cy="648072"/>
              <a:chOff x="6379729" y="2488774"/>
              <a:chExt cx="2513016" cy="2513016"/>
            </a:xfrm>
          </p:grpSpPr>
          <p:sp>
            <p:nvSpPr>
              <p:cNvPr id="8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8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84"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0-#ppt_w/2"/>
                                          </p:val>
                                        </p:tav>
                                        <p:tav tm="100000">
                                          <p:val>
                                            <p:strVal val="#ppt_x"/>
                                          </p:val>
                                        </p:tav>
                                      </p:tavLst>
                                    </p:anim>
                                    <p:anim calcmode="lin" valueType="num">
                                      <p:cBhvr additive="base">
                                        <p:cTn id="15" dur="500" fill="hold"/>
                                        <p:tgtEl>
                                          <p:spTgt spid="19"/>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par>
                                <p:cTn id="24" presetID="22" presetClass="entr" presetSubtype="8"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wipe(left)">
                                      <p:cBhvr>
                                        <p:cTn id="26" dur="300"/>
                                        <p:tgtEl>
                                          <p:spTgt spid="51"/>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down)">
                                      <p:cBhvr>
                                        <p:cTn id="30" dur="300"/>
                                        <p:tgtEl>
                                          <p:spTgt spid="80"/>
                                        </p:tgtEl>
                                      </p:cBhvr>
                                    </p:animEffect>
                                  </p:childTnLst>
                                </p:cTn>
                              </p:par>
                            </p:childTnLst>
                          </p:cTn>
                        </p:par>
                        <p:par>
                          <p:cTn id="31" fill="hold">
                            <p:stCondLst>
                              <p:cond delay="1000"/>
                            </p:stCondLst>
                            <p:childTnLst>
                              <p:par>
                                <p:cTn id="32" presetID="12" presetClass="entr" presetSubtype="8" fill="hold" grpId="0" nodeType="afterEffect">
                                  <p:stCondLst>
                                    <p:cond delay="0"/>
                                  </p:stCondLst>
                                  <p:childTnLst>
                                    <p:set>
                                      <p:cBhvr>
                                        <p:cTn id="33" dur="1" fill="hold">
                                          <p:stCondLst>
                                            <p:cond delay="0"/>
                                          </p:stCondLst>
                                        </p:cTn>
                                        <p:tgtEl>
                                          <p:spTgt spid="79"/>
                                        </p:tgtEl>
                                        <p:attrNameLst>
                                          <p:attrName>style.visibility</p:attrName>
                                        </p:attrNameLst>
                                      </p:cBhvr>
                                      <p:to>
                                        <p:strVal val="visible"/>
                                      </p:to>
                                    </p:set>
                                    <p:anim calcmode="lin" valueType="num">
                                      <p:cBhvr additive="base">
                                        <p:cTn id="34" dur="500"/>
                                        <p:tgtEl>
                                          <p:spTgt spid="79"/>
                                        </p:tgtEl>
                                        <p:attrNameLst>
                                          <p:attrName>ppt_x</p:attrName>
                                        </p:attrNameLst>
                                      </p:cBhvr>
                                      <p:tavLst>
                                        <p:tav tm="0">
                                          <p:val>
                                            <p:strVal val="#ppt_x-#ppt_w*1.125000"/>
                                          </p:val>
                                        </p:tav>
                                        <p:tav tm="100000">
                                          <p:val>
                                            <p:strVal val="#ppt_x"/>
                                          </p:val>
                                        </p:tav>
                                      </p:tavLst>
                                    </p:anim>
                                    <p:animEffect transition="in" filter="wipe(right)">
                                      <p:cBhvr>
                                        <p:cTn id="3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16300" y="2928875"/>
            <a:ext cx="9936781" cy="1367051"/>
            <a:chOff x="1015699" y="2928875"/>
            <a:chExt cx="9936781" cy="1367050"/>
          </a:xfrm>
        </p:grpSpPr>
        <p:cxnSp>
          <p:nvCxnSpPr>
            <p:cNvPr id="29" name="Straight Connector 31"/>
            <p:cNvCxnSpPr/>
            <p:nvPr/>
          </p:nvCxnSpPr>
          <p:spPr>
            <a:xfrm flipV="1">
              <a:off x="1015699" y="3621611"/>
              <a:ext cx="9936781" cy="1"/>
            </a:xfrm>
            <a:prstGeom prst="line">
              <a:avLst/>
            </a:prstGeom>
            <a:ln w="13970">
              <a:solidFill>
                <a:schemeClr val="tx1"/>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30" name="Straight Connector 31"/>
            <p:cNvCxnSpPr>
              <a:endCxn id="49" idx="4"/>
            </p:cNvCxnSpPr>
            <p:nvPr/>
          </p:nvCxnSpPr>
          <p:spPr>
            <a:xfrm flipV="1">
              <a:off x="2311076"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Oval 5"/>
            <p:cNvSpPr/>
            <p:nvPr/>
          </p:nvSpPr>
          <p:spPr>
            <a:xfrm>
              <a:off x="2247244"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32" name="Straight Connector 31"/>
            <p:cNvCxnSpPr/>
            <p:nvPr/>
          </p:nvCxnSpPr>
          <p:spPr>
            <a:xfrm flipV="1">
              <a:off x="7265810" y="292887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34" name="Straight Connector 31"/>
            <p:cNvCxnSpPr/>
            <p:nvPr/>
          </p:nvCxnSpPr>
          <p:spPr>
            <a:xfrm flipV="1">
              <a:off x="4777173"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Oval 5"/>
            <p:cNvSpPr/>
            <p:nvPr/>
          </p:nvSpPr>
          <p:spPr>
            <a:xfrm>
              <a:off x="4713341"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cxnSp>
          <p:nvCxnSpPr>
            <p:cNvPr id="36" name="Straight Connector 31"/>
            <p:cNvCxnSpPr/>
            <p:nvPr/>
          </p:nvCxnSpPr>
          <p:spPr>
            <a:xfrm flipV="1">
              <a:off x="9743294" y="3599435"/>
              <a:ext cx="7039" cy="696490"/>
            </a:xfrm>
            <a:prstGeom prst="line">
              <a:avLst/>
            </a:prstGeom>
            <a:ln w="13970">
              <a:solidFill>
                <a:schemeClr val="tx1"/>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solidFill>
                  <a:prstClr val="white"/>
                </a:solidFill>
              </a:endParaRPr>
            </a:p>
          </p:txBody>
        </p:sp>
      </p:grpSp>
      <p:sp>
        <p:nvSpPr>
          <p:cNvPr id="38" name="矩形 37"/>
          <p:cNvSpPr/>
          <p:nvPr/>
        </p:nvSpPr>
        <p:spPr>
          <a:xfrm>
            <a:off x="3083185" y="2022894"/>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sp>
        <p:nvSpPr>
          <p:cNvPr id="39" name="矩形 38"/>
          <p:cNvSpPr/>
          <p:nvPr/>
        </p:nvSpPr>
        <p:spPr>
          <a:xfrm>
            <a:off x="8050190" y="2022894"/>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sp>
        <p:nvSpPr>
          <p:cNvPr id="40" name="矩形 39"/>
          <p:cNvSpPr/>
          <p:nvPr/>
        </p:nvSpPr>
        <p:spPr>
          <a:xfrm>
            <a:off x="973838" y="4295925"/>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sp>
        <p:nvSpPr>
          <p:cNvPr id="41" name="矩形 40"/>
          <p:cNvSpPr/>
          <p:nvPr/>
        </p:nvSpPr>
        <p:spPr>
          <a:xfrm>
            <a:off x="5750344" y="4295925"/>
            <a:ext cx="3339805" cy="1104900"/>
          </a:xfrm>
          <a:prstGeom prst="rect">
            <a:avLst/>
          </a:prstGeom>
        </p:spPr>
        <p:txBody>
          <a:bodyPr wrap="square" lIns="91440" tIns="45720" rIns="91440" bIns="45720">
            <a:spAutoFit/>
          </a:bodyPr>
          <a:lstStyle/>
          <a:p>
            <a:pPr>
              <a:lnSpc>
                <a:spcPct val="150000"/>
              </a:lnSpc>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grpSp>
        <p:nvGrpSpPr>
          <p:cNvPr id="42" name="组合 41"/>
          <p:cNvGrpSpPr/>
          <p:nvPr/>
        </p:nvGrpSpPr>
        <p:grpSpPr>
          <a:xfrm>
            <a:off x="1683303" y="1845933"/>
            <a:ext cx="1251019" cy="1253549"/>
            <a:chOff x="1771602" y="1706233"/>
            <a:chExt cx="1251019" cy="1253549"/>
          </a:xfrm>
        </p:grpSpPr>
        <p:grpSp>
          <p:nvGrpSpPr>
            <p:cNvPr id="43" name="Group 38"/>
            <p:cNvGrpSpPr/>
            <p:nvPr/>
          </p:nvGrpSpPr>
          <p:grpSpPr>
            <a:xfrm>
              <a:off x="1771602" y="1706233"/>
              <a:ext cx="1251019" cy="1253549"/>
              <a:chOff x="3692576" y="1742634"/>
              <a:chExt cx="2790379" cy="2796023"/>
            </a:xfrm>
          </p:grpSpPr>
          <p:grpSp>
            <p:nvGrpSpPr>
              <p:cNvPr id="45" name="组合 79"/>
              <p:cNvGrpSpPr/>
              <p:nvPr/>
            </p:nvGrpSpPr>
            <p:grpSpPr bwMode="auto">
              <a:xfrm>
                <a:off x="3692576" y="1742634"/>
                <a:ext cx="2790379" cy="2796023"/>
                <a:chOff x="6379729" y="2488774"/>
                <a:chExt cx="2513016" cy="2513016"/>
              </a:xfrm>
            </p:grpSpPr>
            <p:sp>
              <p:nvSpPr>
                <p:cNvPr id="5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51"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49"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pic>
          <p:nvPicPr>
            <p:cNvPr id="44"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6482" y="2107859"/>
              <a:ext cx="487177" cy="487177"/>
            </a:xfrm>
            <a:prstGeom prst="rect">
              <a:avLst/>
            </a:prstGeom>
          </p:spPr>
        </p:pic>
      </p:grpSp>
      <p:grpSp>
        <p:nvGrpSpPr>
          <p:cNvPr id="53" name="组合 52"/>
          <p:cNvGrpSpPr/>
          <p:nvPr/>
        </p:nvGrpSpPr>
        <p:grpSpPr>
          <a:xfrm>
            <a:off x="6618450" y="1844168"/>
            <a:ext cx="1251019" cy="1253549"/>
            <a:chOff x="6706749" y="1704468"/>
            <a:chExt cx="1251019" cy="1253549"/>
          </a:xfrm>
        </p:grpSpPr>
        <p:grpSp>
          <p:nvGrpSpPr>
            <p:cNvPr id="54" name="Group 43"/>
            <p:cNvGrpSpPr/>
            <p:nvPr/>
          </p:nvGrpSpPr>
          <p:grpSpPr>
            <a:xfrm>
              <a:off x="6706749" y="1704468"/>
              <a:ext cx="1251019" cy="1253549"/>
              <a:chOff x="3692576" y="1742634"/>
              <a:chExt cx="2790379" cy="2796023"/>
            </a:xfrm>
          </p:grpSpPr>
          <p:grpSp>
            <p:nvGrpSpPr>
              <p:cNvPr id="84" name="组合 79"/>
              <p:cNvGrpSpPr/>
              <p:nvPr/>
            </p:nvGrpSpPr>
            <p:grpSpPr bwMode="auto">
              <a:xfrm>
                <a:off x="3692576" y="1742634"/>
                <a:ext cx="2790379" cy="2796023"/>
                <a:chOff x="6379729" y="2488774"/>
                <a:chExt cx="2513016" cy="2513016"/>
              </a:xfrm>
            </p:grpSpPr>
            <p:sp>
              <p:nvSpPr>
                <p:cNvPr id="8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8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85"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grpSp>
          <p:nvGrpSpPr>
            <p:cNvPr id="55" name="Group 24"/>
            <p:cNvGrpSpPr>
              <a:grpSpLocks noChangeAspect="1"/>
            </p:cNvGrpSpPr>
            <p:nvPr/>
          </p:nvGrpSpPr>
          <p:grpSpPr>
            <a:xfrm>
              <a:off x="7152542" y="2112972"/>
              <a:ext cx="404336" cy="404336"/>
              <a:chOff x="6111586" y="318800"/>
              <a:chExt cx="490538" cy="490538"/>
            </a:xfrm>
            <a:solidFill>
              <a:srgbClr val="FFFFFF"/>
            </a:solidFill>
          </p:grpSpPr>
          <p:sp>
            <p:nvSpPr>
              <p:cNvPr id="56"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57"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3"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4"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5"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6"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7"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8"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79"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80"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81"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82"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83"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grpSp>
      </p:grpSp>
      <p:grpSp>
        <p:nvGrpSpPr>
          <p:cNvPr id="88" name="组合 87"/>
          <p:cNvGrpSpPr/>
          <p:nvPr/>
        </p:nvGrpSpPr>
        <p:grpSpPr>
          <a:xfrm>
            <a:off x="9125666" y="4155995"/>
            <a:ext cx="1251019" cy="1253549"/>
            <a:chOff x="9213965" y="4016294"/>
            <a:chExt cx="1251019" cy="1253549"/>
          </a:xfrm>
        </p:grpSpPr>
        <p:grpSp>
          <p:nvGrpSpPr>
            <p:cNvPr id="89" name="Group 48"/>
            <p:cNvGrpSpPr/>
            <p:nvPr/>
          </p:nvGrpSpPr>
          <p:grpSpPr>
            <a:xfrm>
              <a:off x="9213965" y="4016294"/>
              <a:ext cx="1251019" cy="1253549"/>
              <a:chOff x="3692576" y="1742634"/>
              <a:chExt cx="2790379" cy="2796023"/>
            </a:xfrm>
          </p:grpSpPr>
          <p:grpSp>
            <p:nvGrpSpPr>
              <p:cNvPr id="95" name="组合 79"/>
              <p:cNvGrpSpPr/>
              <p:nvPr/>
            </p:nvGrpSpPr>
            <p:grpSpPr bwMode="auto">
              <a:xfrm>
                <a:off x="3692576" y="1742634"/>
                <a:ext cx="2790379" cy="2796023"/>
                <a:chOff x="6379729" y="2488774"/>
                <a:chExt cx="2513016" cy="2513016"/>
              </a:xfrm>
            </p:grpSpPr>
            <p:sp>
              <p:nvSpPr>
                <p:cNvPr id="9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9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96"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grpSp>
          <p:nvGrpSpPr>
            <p:cNvPr id="90" name="Group 132"/>
            <p:cNvGrpSpPr>
              <a:grpSpLocks noChangeAspect="1"/>
            </p:cNvGrpSpPr>
            <p:nvPr/>
          </p:nvGrpSpPr>
          <p:grpSpPr>
            <a:xfrm>
              <a:off x="9613622" y="4409789"/>
              <a:ext cx="471510" cy="461033"/>
              <a:chOff x="-6349" y="-1587"/>
              <a:chExt cx="500062" cy="488950"/>
            </a:xfrm>
            <a:solidFill>
              <a:srgbClr val="FFFFFF"/>
            </a:solidFill>
          </p:grpSpPr>
          <p:sp>
            <p:nvSpPr>
              <p:cNvPr id="91" name="Freeform 17"/>
              <p:cNvSpPr>
                <a:spLocks noEditPoints="1"/>
              </p:cNvSpPr>
              <p:nvPr/>
            </p:nvSpPr>
            <p:spPr bwMode="auto">
              <a:xfrm>
                <a:off x="-6349" y="-1587"/>
                <a:ext cx="500062" cy="48895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92" name="Freeform 18"/>
              <p:cNvSpPr>
                <a:spLocks noEditPoints="1"/>
              </p:cNvSpPr>
              <p:nvPr/>
            </p:nvSpPr>
            <p:spPr bwMode="auto">
              <a:xfrm>
                <a:off x="174625" y="169863"/>
                <a:ext cx="134937"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93" name="Freeform 19"/>
              <p:cNvSpPr/>
              <p:nvPr/>
            </p:nvSpPr>
            <p:spPr bwMode="auto">
              <a:xfrm>
                <a:off x="163513" y="334963"/>
                <a:ext cx="73025" cy="80963"/>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sp>
            <p:nvSpPr>
              <p:cNvPr id="94" name="Freeform 20"/>
              <p:cNvSpPr/>
              <p:nvPr/>
            </p:nvSpPr>
            <p:spPr bwMode="auto">
              <a:xfrm>
                <a:off x="250825" y="74613"/>
                <a:ext cx="77787"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1865">
                  <a:solidFill>
                    <a:srgbClr val="7F7F7F"/>
                  </a:solidFill>
                </a:endParaRPr>
              </a:p>
            </p:txBody>
          </p:sp>
        </p:grpSp>
      </p:grpSp>
      <p:grpSp>
        <p:nvGrpSpPr>
          <p:cNvPr id="99" name="组合 98"/>
          <p:cNvGrpSpPr/>
          <p:nvPr/>
        </p:nvGrpSpPr>
        <p:grpSpPr>
          <a:xfrm>
            <a:off x="4172666" y="4155995"/>
            <a:ext cx="1251019" cy="1253549"/>
            <a:chOff x="4260965" y="4016294"/>
            <a:chExt cx="1251019" cy="1253549"/>
          </a:xfrm>
        </p:grpSpPr>
        <p:grpSp>
          <p:nvGrpSpPr>
            <p:cNvPr id="100" name="Group 48"/>
            <p:cNvGrpSpPr/>
            <p:nvPr/>
          </p:nvGrpSpPr>
          <p:grpSpPr>
            <a:xfrm>
              <a:off x="4260965" y="4016294"/>
              <a:ext cx="1251019" cy="1253549"/>
              <a:chOff x="3692576" y="1742634"/>
              <a:chExt cx="2790379" cy="2796023"/>
            </a:xfrm>
          </p:grpSpPr>
          <p:grpSp>
            <p:nvGrpSpPr>
              <p:cNvPr id="113" name="组合 79"/>
              <p:cNvGrpSpPr/>
              <p:nvPr/>
            </p:nvGrpSpPr>
            <p:grpSpPr bwMode="auto">
              <a:xfrm>
                <a:off x="3692576" y="1742634"/>
                <a:ext cx="2790379" cy="2796023"/>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ea typeface="宋体" panose="02010600030101010101" pitchFamily="2" charset="-122"/>
                  </a:endParaRPr>
                </a:p>
              </p:txBody>
            </p:sp>
            <p:sp>
              <p:nvSpPr>
                <p:cNvPr id="1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14" name="椭圆 80"/>
              <p:cNvSpPr/>
              <p:nvPr/>
            </p:nvSpPr>
            <p:spPr bwMode="auto">
              <a:xfrm>
                <a:off x="4101618" y="2137562"/>
                <a:ext cx="2016471" cy="2020558"/>
              </a:xfrm>
              <a:prstGeom prst="ellipse">
                <a:avLst/>
              </a:prstGeom>
              <a:gradFill>
                <a:gsLst>
                  <a:gs pos="0">
                    <a:srgbClr val="E30000"/>
                  </a:gs>
                  <a:gs pos="100000">
                    <a:srgbClr val="760303"/>
                  </a:gs>
                </a:gsLst>
                <a:lin ang="54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grpSp>
          <p:nvGrpSpPr>
            <p:cNvPr id="101" name="组合 100"/>
            <p:cNvGrpSpPr/>
            <p:nvPr/>
          </p:nvGrpSpPr>
          <p:grpSpPr>
            <a:xfrm>
              <a:off x="4665262" y="4441971"/>
              <a:ext cx="476042" cy="437541"/>
              <a:chOff x="4470401" y="1481138"/>
              <a:chExt cx="215900" cy="198438"/>
            </a:xfrm>
            <a:solidFill>
              <a:schemeClr val="bg1"/>
            </a:solidFill>
          </p:grpSpPr>
          <p:sp>
            <p:nvSpPr>
              <p:cNvPr id="102"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3"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4"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5"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6"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7"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8"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09"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10"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11"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sp>
            <p:nvSpPr>
              <p:cNvPr id="112"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srgbClr val="7F7F7F"/>
                  </a:solidFill>
                </a:endParaRPr>
              </a:p>
            </p:txBody>
          </p:sp>
        </p:grpSp>
      </p:grpSp>
      <p:cxnSp>
        <p:nvCxnSpPr>
          <p:cNvPr id="2" name="直接连接符 1"/>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3"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6"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anim calcmode="lin" valueType="num">
                                      <p:cBhvr>
                                        <p:cTn id="19" dur="500" fill="hold"/>
                                        <p:tgtEl>
                                          <p:spTgt spid="42"/>
                                        </p:tgtEl>
                                        <p:attrNameLst>
                                          <p:attrName>ppt_x</p:attrName>
                                        </p:attrNameLst>
                                      </p:cBhvr>
                                      <p:tavLst>
                                        <p:tav tm="0">
                                          <p:val>
                                            <p:strVal val="#ppt_x"/>
                                          </p:val>
                                        </p:tav>
                                        <p:tav tm="100000">
                                          <p:val>
                                            <p:strVal val="#ppt_x"/>
                                          </p:val>
                                        </p:tav>
                                      </p:tavLst>
                                    </p:anim>
                                    <p:anim calcmode="lin" valueType="num">
                                      <p:cBhvr>
                                        <p:cTn id="20" dur="500" fill="hold"/>
                                        <p:tgtEl>
                                          <p:spTgt spid="4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1000"/>
                                        <p:tgtEl>
                                          <p:spTgt spid="99"/>
                                        </p:tgtEl>
                                      </p:cBhvr>
                                    </p:animEffect>
                                    <p:anim calcmode="lin" valueType="num">
                                      <p:cBhvr>
                                        <p:cTn id="24" dur="1000" fill="hold"/>
                                        <p:tgtEl>
                                          <p:spTgt spid="99"/>
                                        </p:tgtEl>
                                        <p:attrNameLst>
                                          <p:attrName>ppt_x</p:attrName>
                                        </p:attrNameLst>
                                      </p:cBhvr>
                                      <p:tavLst>
                                        <p:tav tm="0">
                                          <p:val>
                                            <p:strVal val="#ppt_x"/>
                                          </p:val>
                                        </p:tav>
                                        <p:tav tm="100000">
                                          <p:val>
                                            <p:strVal val="#ppt_x"/>
                                          </p:val>
                                        </p:tav>
                                      </p:tavLst>
                                    </p:anim>
                                    <p:anim calcmode="lin" valueType="num">
                                      <p:cBhvr>
                                        <p:cTn id="25" dur="1000" fill="hold"/>
                                        <p:tgtEl>
                                          <p:spTgt spid="9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1000"/>
                                        <p:tgtEl>
                                          <p:spTgt spid="88"/>
                                        </p:tgtEl>
                                      </p:cBhvr>
                                    </p:animEffect>
                                    <p:anim calcmode="lin" valueType="num">
                                      <p:cBhvr>
                                        <p:cTn id="29" dur="1000" fill="hold"/>
                                        <p:tgtEl>
                                          <p:spTgt spid="88"/>
                                        </p:tgtEl>
                                        <p:attrNameLst>
                                          <p:attrName>ppt_x</p:attrName>
                                        </p:attrNameLst>
                                      </p:cBhvr>
                                      <p:tavLst>
                                        <p:tav tm="0">
                                          <p:val>
                                            <p:strVal val="#ppt_x"/>
                                          </p:val>
                                        </p:tav>
                                        <p:tav tm="100000">
                                          <p:val>
                                            <p:strVal val="#ppt_x"/>
                                          </p:val>
                                        </p:tav>
                                      </p:tavLst>
                                    </p:anim>
                                    <p:anim calcmode="lin" valueType="num">
                                      <p:cBhvr>
                                        <p:cTn id="3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1+#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1+#ppt_w/2"/>
                                          </p:val>
                                        </p:tav>
                                        <p:tav tm="100000">
                                          <p:val>
                                            <p:strVal val="#ppt_x"/>
                                          </p:val>
                                        </p:tav>
                                      </p:tavLst>
                                    </p:anim>
                                    <p:anim calcmode="lin" valueType="num">
                                      <p:cBhvr additive="base">
                                        <p:cTn id="40"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0-#ppt_w/2"/>
                                          </p:val>
                                        </p:tav>
                                        <p:tav tm="100000">
                                          <p:val>
                                            <p:strVal val="#ppt_x"/>
                                          </p:val>
                                        </p:tav>
                                      </p:tavLst>
                                    </p:anim>
                                    <p:anim calcmode="lin" valueType="num">
                                      <p:cBhvr additive="base">
                                        <p:cTn id="46" dur="500" fill="hold"/>
                                        <p:tgtEl>
                                          <p:spTgt spid="4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0-#ppt_w/2"/>
                                          </p:val>
                                        </p:tav>
                                        <p:tav tm="100000">
                                          <p:val>
                                            <p:strVal val="#ppt_x"/>
                                          </p:val>
                                        </p:tav>
                                      </p:tavLst>
                                    </p:anim>
                                    <p:anim calcmode="lin" valueType="num">
                                      <p:cBhvr additive="base">
                                        <p:cTn id="50" dur="500" fill="hold"/>
                                        <p:tgtEl>
                                          <p:spTgt spid="41"/>
                                        </p:tgtEl>
                                        <p:attrNameLst>
                                          <p:attrName>ppt_y</p:attrName>
                                        </p:attrNameLst>
                                      </p:cBhvr>
                                      <p:tavLst>
                                        <p:tav tm="0">
                                          <p:val>
                                            <p:strVal val="#ppt_y"/>
                                          </p:val>
                                        </p:tav>
                                        <p:tav tm="100000">
                                          <p:val>
                                            <p:strVal val="#ppt_y"/>
                                          </p:val>
                                        </p:tav>
                                      </p:tavLst>
                                    </p:anim>
                                  </p:childTnLst>
                                </p:cTn>
                              </p:par>
                              <p:par>
                                <p:cTn id="51" presetID="22" presetClass="entr" presetSubtype="8" fill="hold"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300"/>
                                        <p:tgtEl>
                                          <p:spTgt spid="2"/>
                                        </p:tgtEl>
                                      </p:cBhvr>
                                    </p:animEffect>
                                  </p:childTnLst>
                                </p:cTn>
                              </p:par>
                            </p:childTnLst>
                          </p:cTn>
                        </p:par>
                        <p:par>
                          <p:cTn id="54" fill="hold">
                            <p:stCondLst>
                              <p:cond delay="500"/>
                            </p:stCondLst>
                            <p:childTnLst>
                              <p:par>
                                <p:cTn id="55" presetID="22" presetClass="entr" presetSubtype="4"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300"/>
                                        <p:tgtEl>
                                          <p:spTgt spid="47"/>
                                        </p:tgtEl>
                                      </p:cBhvr>
                                    </p:animEffect>
                                  </p:childTnLst>
                                </p:cTn>
                              </p:par>
                            </p:childTnLst>
                          </p:cTn>
                        </p:par>
                        <p:par>
                          <p:cTn id="58" fill="hold">
                            <p:stCondLst>
                              <p:cond delay="1000"/>
                            </p:stCondLst>
                            <p:childTnLst>
                              <p:par>
                                <p:cTn id="59" presetID="1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p:tgtEl>
                                          <p:spTgt spid="3"/>
                                        </p:tgtEl>
                                        <p:attrNameLst>
                                          <p:attrName>ppt_x</p:attrName>
                                        </p:attrNameLst>
                                      </p:cBhvr>
                                      <p:tavLst>
                                        <p:tav tm="0">
                                          <p:val>
                                            <p:strVal val="#ppt_x-#ppt_w*1.125000"/>
                                          </p:val>
                                        </p:tav>
                                        <p:tav tm="100000">
                                          <p:val>
                                            <p:strVal val="#ppt_x"/>
                                          </p:val>
                                        </p:tav>
                                      </p:tavLst>
                                    </p:anim>
                                    <p:animEffect transition="in" filter="wipe(right)">
                                      <p:cBhvr>
                                        <p:cTn id="6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6021070" y="440690"/>
            <a:ext cx="2013585" cy="5604510"/>
          </a:xfrm>
          <a:prstGeom prst="round2Same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934012" y="3207463"/>
            <a:ext cx="4314728" cy="0"/>
          </a:xfrm>
          <a:prstGeom prst="line">
            <a:avLst/>
          </a:prstGeom>
          <a:ln w="19050">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972112" y="2416616"/>
            <a:ext cx="3535680" cy="808990"/>
          </a:xfrm>
          <a:prstGeom prst="rect">
            <a:avLst/>
          </a:prstGeom>
        </p:spPr>
        <p:txBody>
          <a:bodyPr wrap="none" lIns="91440" tIns="45720" rIns="91440" bIns="45720">
            <a:spAutoFit/>
          </a:bodyPr>
          <a:lstStyle/>
          <a:p>
            <a:pPr algn="l"/>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此处添加标题</a:t>
            </a:r>
          </a:p>
        </p:txBody>
      </p:sp>
      <p:sp>
        <p:nvSpPr>
          <p:cNvPr id="18" name="矩形 17"/>
          <p:cNvSpPr/>
          <p:nvPr/>
        </p:nvSpPr>
        <p:spPr>
          <a:xfrm>
            <a:off x="4981611" y="3393569"/>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19" name="矩形 18"/>
          <p:cNvSpPr/>
          <p:nvPr/>
        </p:nvSpPr>
        <p:spPr>
          <a:xfrm>
            <a:off x="7153311" y="33721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0" name="矩形 19"/>
          <p:cNvSpPr/>
          <p:nvPr/>
        </p:nvSpPr>
        <p:spPr>
          <a:xfrm>
            <a:off x="4981611" y="3811671"/>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1" name="矩形 20"/>
          <p:cNvSpPr/>
          <p:nvPr/>
        </p:nvSpPr>
        <p:spPr>
          <a:xfrm>
            <a:off x="7153311" y="37902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grpSp>
        <p:nvGrpSpPr>
          <p:cNvPr id="2" name="组合 1"/>
          <p:cNvGrpSpPr/>
          <p:nvPr/>
        </p:nvGrpSpPr>
        <p:grpSpPr>
          <a:xfrm>
            <a:off x="2788136" y="2236581"/>
            <a:ext cx="2013853" cy="2013853"/>
            <a:chOff x="1308873" y="1346837"/>
            <a:chExt cx="1510390" cy="1510390"/>
          </a:xfrm>
        </p:grpSpPr>
        <p:grpSp>
          <p:nvGrpSpPr>
            <p:cNvPr id="3" name="组合 2"/>
            <p:cNvGrpSpPr/>
            <p:nvPr/>
          </p:nvGrpSpPr>
          <p:grpSpPr>
            <a:xfrm>
              <a:off x="1308873" y="1346837"/>
              <a:ext cx="1510390" cy="1510390"/>
              <a:chOff x="5443217" y="1567820"/>
              <a:chExt cx="1664341" cy="1664341"/>
            </a:xfrm>
            <a:effectLst>
              <a:outerShdw blurRad="228600" dist="114300" dir="2700000" algn="tl" rotWithShape="0">
                <a:prstClr val="black">
                  <a:alpha val="30000"/>
                </a:prstClr>
              </a:outerShdw>
            </a:effectLst>
          </p:grpSpPr>
          <p:sp>
            <p:nvSpPr>
              <p:cNvPr id="32" name="任意多边形 31"/>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33" name="椭圆 32"/>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34" name="椭圆 33"/>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4" name="椭圆 3"/>
            <p:cNvSpPr/>
            <p:nvPr/>
          </p:nvSpPr>
          <p:spPr>
            <a:xfrm>
              <a:off x="1596491" y="1634455"/>
              <a:ext cx="935155" cy="93515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sp>
          <p:nvSpPr>
            <p:cNvPr id="5" name="KSO_Shape"/>
            <p:cNvSpPr/>
            <p:nvPr/>
          </p:nvSpPr>
          <p:spPr bwMode="auto">
            <a:xfrm>
              <a:off x="1883455" y="1735095"/>
              <a:ext cx="361223" cy="722446"/>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4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8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12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277079" y="3200495"/>
            <a:ext cx="1656097" cy="1656099"/>
            <a:chOff x="3326644" y="3073495"/>
            <a:chExt cx="1656097" cy="1656098"/>
          </a:xfrm>
        </p:grpSpPr>
        <p:grpSp>
          <p:nvGrpSpPr>
            <p:cNvPr id="49" name="组合 48"/>
            <p:cNvGrpSpPr/>
            <p:nvPr/>
          </p:nvGrpSpPr>
          <p:grpSpPr>
            <a:xfrm>
              <a:off x="3326644" y="3073495"/>
              <a:ext cx="1656097" cy="1656098"/>
              <a:chOff x="4993873" y="2326866"/>
              <a:chExt cx="2204265" cy="2204264"/>
            </a:xfrm>
            <a:effectLst>
              <a:outerShdw blurRad="292100" dist="114300" dir="2700000" algn="tl" rotWithShape="0">
                <a:prstClr val="black">
                  <a:alpha val="25000"/>
                </a:prstClr>
              </a:outerShdw>
            </a:effectLst>
          </p:grpSpPr>
          <p:sp>
            <p:nvSpPr>
              <p:cNvPr id="53" name="任意多边形 52"/>
              <p:cNvSpPr/>
              <p:nvPr/>
            </p:nvSpPr>
            <p:spPr>
              <a:xfrm>
                <a:off x="4993873" y="2326866"/>
                <a:ext cx="2204265" cy="2204264"/>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54" name="椭圆 53"/>
              <p:cNvSpPr/>
              <p:nvPr/>
            </p:nvSpPr>
            <p:spPr>
              <a:xfrm>
                <a:off x="5305427" y="2638426"/>
                <a:ext cx="1581151" cy="1581149"/>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55" name="椭圆 54"/>
              <p:cNvSpPr/>
              <p:nvPr/>
            </p:nvSpPr>
            <p:spPr>
              <a:xfrm>
                <a:off x="5370108" y="2708872"/>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50" name="组合 49"/>
            <p:cNvGrpSpPr/>
            <p:nvPr/>
          </p:nvGrpSpPr>
          <p:grpSpPr>
            <a:xfrm>
              <a:off x="3648903" y="3493674"/>
              <a:ext cx="1000117" cy="764544"/>
              <a:chOff x="4123036" y="1197871"/>
              <a:chExt cx="1000117" cy="764544"/>
            </a:xfrm>
          </p:grpSpPr>
          <p:sp>
            <p:nvSpPr>
              <p:cNvPr id="51" name="文本框 122"/>
              <p:cNvSpPr txBox="1"/>
              <p:nvPr/>
            </p:nvSpPr>
            <p:spPr>
              <a:xfrm>
                <a:off x="4123036" y="1197871"/>
                <a:ext cx="1000117" cy="706120"/>
              </a:xfrm>
              <a:prstGeom prst="rect">
                <a:avLst/>
              </a:prstGeom>
              <a:noFill/>
            </p:spPr>
            <p:txBody>
              <a:bodyPr wrap="square" rtlCol="0">
                <a:spAutoFit/>
              </a:bodyPr>
              <a:lstStyle/>
              <a:p>
                <a:pPr algn="ctr"/>
                <a:r>
                  <a:rPr lang="en-US" altLang="zh-CN" sz="4000" dirty="0">
                    <a:solidFill>
                      <a:srgbClr val="FF0000"/>
                    </a:solidFill>
                    <a:latin typeface="Impact" panose="020B0806030902050204" pitchFamily="34" charset="0"/>
                  </a:rPr>
                  <a:t>01</a:t>
                </a:r>
              </a:p>
            </p:txBody>
          </p:sp>
          <p:sp>
            <p:nvSpPr>
              <p:cNvPr id="52" name="文本框 123"/>
              <p:cNvSpPr txBox="1"/>
              <p:nvPr/>
            </p:nvSpPr>
            <p:spPr>
              <a:xfrm>
                <a:off x="4266701" y="1688095"/>
                <a:ext cx="740410" cy="274320"/>
              </a:xfrm>
              <a:prstGeom prst="rect">
                <a:avLst/>
              </a:prstGeom>
              <a:noFill/>
            </p:spPr>
            <p:txBody>
              <a:bodyPr wrap="square" rtlCol="0">
                <a:spAutoFit/>
              </a:bodyPr>
              <a:lstStyle/>
              <a:p>
                <a:pPr algn="ct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56" name="组合 55"/>
          <p:cNvGrpSpPr/>
          <p:nvPr/>
        </p:nvGrpSpPr>
        <p:grpSpPr>
          <a:xfrm>
            <a:off x="4568856" y="2255408"/>
            <a:ext cx="1656097" cy="1656099"/>
            <a:chOff x="4568255" y="2128408"/>
            <a:chExt cx="1656097" cy="1656098"/>
          </a:xfrm>
        </p:grpSpPr>
        <p:grpSp>
          <p:nvGrpSpPr>
            <p:cNvPr id="57" name="组合 56"/>
            <p:cNvGrpSpPr/>
            <p:nvPr/>
          </p:nvGrpSpPr>
          <p:grpSpPr>
            <a:xfrm>
              <a:off x="4568255" y="2128408"/>
              <a:ext cx="1656097" cy="1656098"/>
              <a:chOff x="4993868" y="2326868"/>
              <a:chExt cx="2204265" cy="2204265"/>
            </a:xfrm>
            <a:effectLst>
              <a:outerShdw blurRad="292100" dist="114300" dir="2700000" algn="tl" rotWithShape="0">
                <a:prstClr val="black">
                  <a:alpha val="25000"/>
                </a:prstClr>
              </a:outerShdw>
            </a:effectLst>
          </p:grpSpPr>
          <p:sp>
            <p:nvSpPr>
              <p:cNvPr id="61" name="任意多边形 60"/>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62" name="椭圆 61"/>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63" name="椭圆 62"/>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58" name="组合 57"/>
            <p:cNvGrpSpPr/>
            <p:nvPr/>
          </p:nvGrpSpPr>
          <p:grpSpPr>
            <a:xfrm>
              <a:off x="4898952" y="2563853"/>
              <a:ext cx="1000117" cy="764544"/>
              <a:chOff x="4123036" y="1197871"/>
              <a:chExt cx="1000117" cy="764544"/>
            </a:xfrm>
          </p:grpSpPr>
          <p:sp>
            <p:nvSpPr>
              <p:cNvPr id="59" name="文本框 125"/>
              <p:cNvSpPr txBox="1"/>
              <p:nvPr/>
            </p:nvSpPr>
            <p:spPr>
              <a:xfrm>
                <a:off x="4123036" y="1197871"/>
                <a:ext cx="1000117" cy="706120"/>
              </a:xfrm>
              <a:prstGeom prst="rect">
                <a:avLst/>
              </a:prstGeom>
              <a:noFill/>
            </p:spPr>
            <p:txBody>
              <a:bodyPr wrap="square" rtlCol="0">
                <a:spAutoFit/>
              </a:bodyPr>
              <a:lstStyle/>
              <a:p>
                <a:pPr algn="ctr"/>
                <a:r>
                  <a:rPr lang="en-US" altLang="zh-CN" sz="4000" dirty="0">
                    <a:solidFill>
                      <a:srgbClr val="FF0000"/>
                    </a:solidFill>
                    <a:latin typeface="Impact" panose="020B0806030902050204" pitchFamily="34" charset="0"/>
                  </a:rPr>
                  <a:t>02</a:t>
                </a:r>
              </a:p>
            </p:txBody>
          </p:sp>
          <p:sp>
            <p:nvSpPr>
              <p:cNvPr id="60" name="文本框 126"/>
              <p:cNvSpPr txBox="1"/>
              <p:nvPr/>
            </p:nvSpPr>
            <p:spPr>
              <a:xfrm>
                <a:off x="4266701" y="1688095"/>
                <a:ext cx="740410" cy="274320"/>
              </a:xfrm>
              <a:prstGeom prst="rect">
                <a:avLst/>
              </a:prstGeom>
              <a:noFill/>
            </p:spPr>
            <p:txBody>
              <a:bodyPr wrap="square" rtlCol="0">
                <a:spAutoFit/>
              </a:bodyPr>
              <a:lstStyle/>
              <a:p>
                <a:pPr algn="ct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4" name="组合 63"/>
          <p:cNvGrpSpPr/>
          <p:nvPr/>
        </p:nvGrpSpPr>
        <p:grpSpPr>
          <a:xfrm>
            <a:off x="7133664" y="2255408"/>
            <a:ext cx="1656097" cy="1656099"/>
            <a:chOff x="7133064" y="2128408"/>
            <a:chExt cx="1656097" cy="1656098"/>
          </a:xfrm>
        </p:grpSpPr>
        <p:grpSp>
          <p:nvGrpSpPr>
            <p:cNvPr id="65" name="组合 64"/>
            <p:cNvGrpSpPr/>
            <p:nvPr/>
          </p:nvGrpSpPr>
          <p:grpSpPr>
            <a:xfrm>
              <a:off x="7133064" y="2128408"/>
              <a:ext cx="1656097" cy="1656098"/>
              <a:chOff x="4993868" y="2326868"/>
              <a:chExt cx="2204265" cy="2204265"/>
            </a:xfrm>
            <a:effectLst>
              <a:outerShdw blurRad="292100" dist="114300" dir="2700000" algn="tl" rotWithShape="0">
                <a:prstClr val="black">
                  <a:alpha val="25000"/>
                </a:prstClr>
              </a:outerShdw>
            </a:effectLst>
          </p:grpSpPr>
          <p:sp>
            <p:nvSpPr>
              <p:cNvPr id="69" name="任意多边形 6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70" name="椭圆 6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71" name="椭圆 7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66" name="组合 65"/>
            <p:cNvGrpSpPr/>
            <p:nvPr/>
          </p:nvGrpSpPr>
          <p:grpSpPr>
            <a:xfrm>
              <a:off x="7471494" y="2563853"/>
              <a:ext cx="1000117" cy="764544"/>
              <a:chOff x="4123036" y="1197871"/>
              <a:chExt cx="1000117" cy="764544"/>
            </a:xfrm>
          </p:grpSpPr>
          <p:sp>
            <p:nvSpPr>
              <p:cNvPr id="67" name="文本框 128"/>
              <p:cNvSpPr txBox="1"/>
              <p:nvPr/>
            </p:nvSpPr>
            <p:spPr>
              <a:xfrm>
                <a:off x="4123036" y="1197871"/>
                <a:ext cx="1000117" cy="706120"/>
              </a:xfrm>
              <a:prstGeom prst="rect">
                <a:avLst/>
              </a:prstGeom>
              <a:noFill/>
            </p:spPr>
            <p:txBody>
              <a:bodyPr wrap="square" rtlCol="0">
                <a:spAutoFit/>
              </a:bodyPr>
              <a:lstStyle/>
              <a:p>
                <a:pPr algn="ctr"/>
                <a:r>
                  <a:rPr lang="en-US" altLang="zh-CN" sz="4000" dirty="0">
                    <a:solidFill>
                      <a:srgbClr val="FF0000"/>
                    </a:solidFill>
                    <a:latin typeface="Impact" panose="020B0806030902050204" pitchFamily="34" charset="0"/>
                  </a:rPr>
                  <a:t>04</a:t>
                </a:r>
              </a:p>
            </p:txBody>
          </p:sp>
          <p:sp>
            <p:nvSpPr>
              <p:cNvPr id="68" name="文本框 129"/>
              <p:cNvSpPr txBox="1"/>
              <p:nvPr/>
            </p:nvSpPr>
            <p:spPr>
              <a:xfrm>
                <a:off x="4266701" y="1688095"/>
                <a:ext cx="740410" cy="274320"/>
              </a:xfrm>
              <a:prstGeom prst="rect">
                <a:avLst/>
              </a:prstGeom>
              <a:noFill/>
            </p:spPr>
            <p:txBody>
              <a:bodyPr wrap="square" rtlCol="0">
                <a:spAutoFit/>
              </a:bodyPr>
              <a:lstStyle/>
              <a:p>
                <a:pPr algn="ct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72" name="组合 71"/>
          <p:cNvGrpSpPr/>
          <p:nvPr/>
        </p:nvGrpSpPr>
        <p:grpSpPr>
          <a:xfrm>
            <a:off x="5868672" y="3200495"/>
            <a:ext cx="1656097" cy="1656099"/>
            <a:chOff x="5868071" y="3073495"/>
            <a:chExt cx="1656097" cy="1656098"/>
          </a:xfrm>
        </p:grpSpPr>
        <p:grpSp>
          <p:nvGrpSpPr>
            <p:cNvPr id="73" name="组合 72"/>
            <p:cNvGrpSpPr/>
            <p:nvPr/>
          </p:nvGrpSpPr>
          <p:grpSpPr>
            <a:xfrm>
              <a:off x="5868071" y="3073495"/>
              <a:ext cx="1656097" cy="1656098"/>
              <a:chOff x="4993870" y="2326867"/>
              <a:chExt cx="2204266" cy="2204264"/>
            </a:xfrm>
            <a:effectLst>
              <a:outerShdw blurRad="292100" dist="114300" dir="2700000" algn="tl" rotWithShape="0">
                <a:prstClr val="black">
                  <a:alpha val="25000"/>
                </a:prstClr>
              </a:outerShdw>
            </a:effectLst>
          </p:grpSpPr>
          <p:sp>
            <p:nvSpPr>
              <p:cNvPr id="77" name="任意多边形 76"/>
              <p:cNvSpPr/>
              <p:nvPr/>
            </p:nvSpPr>
            <p:spPr>
              <a:xfrm>
                <a:off x="4993870" y="2326867"/>
                <a:ext cx="2204266" cy="2204264"/>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rgbClr val="E30000"/>
                  </a:gs>
                  <a:gs pos="100000">
                    <a:srgbClr val="760303"/>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78" name="椭圆 77"/>
              <p:cNvSpPr/>
              <p:nvPr/>
            </p:nvSpPr>
            <p:spPr>
              <a:xfrm>
                <a:off x="5305427" y="2638425"/>
                <a:ext cx="1581150" cy="1581149"/>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79" name="椭圆 7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grpSp>
          <p:nvGrpSpPr>
            <p:cNvPr id="74" name="组合 73"/>
            <p:cNvGrpSpPr/>
            <p:nvPr/>
          </p:nvGrpSpPr>
          <p:grpSpPr>
            <a:xfrm>
              <a:off x="6196059" y="3493674"/>
              <a:ext cx="1000117" cy="764544"/>
              <a:chOff x="4123036" y="1197871"/>
              <a:chExt cx="1000117" cy="764544"/>
            </a:xfrm>
          </p:grpSpPr>
          <p:sp>
            <p:nvSpPr>
              <p:cNvPr id="75" name="文本框 131"/>
              <p:cNvSpPr txBox="1"/>
              <p:nvPr/>
            </p:nvSpPr>
            <p:spPr>
              <a:xfrm>
                <a:off x="4123036" y="1197871"/>
                <a:ext cx="1000117" cy="706120"/>
              </a:xfrm>
              <a:prstGeom prst="rect">
                <a:avLst/>
              </a:prstGeom>
              <a:noFill/>
            </p:spPr>
            <p:txBody>
              <a:bodyPr wrap="square" rtlCol="0">
                <a:spAutoFit/>
              </a:bodyPr>
              <a:lstStyle/>
              <a:p>
                <a:pPr algn="ctr"/>
                <a:r>
                  <a:rPr lang="en-US" altLang="zh-CN" sz="4000" dirty="0">
                    <a:solidFill>
                      <a:srgbClr val="FF0000"/>
                    </a:solidFill>
                    <a:latin typeface="Impact" panose="020B0806030902050204" pitchFamily="34" charset="0"/>
                  </a:rPr>
                  <a:t>03</a:t>
                </a:r>
              </a:p>
            </p:txBody>
          </p:sp>
          <p:sp>
            <p:nvSpPr>
              <p:cNvPr id="76" name="文本框 132"/>
              <p:cNvSpPr txBox="1"/>
              <p:nvPr/>
            </p:nvSpPr>
            <p:spPr>
              <a:xfrm>
                <a:off x="4266701" y="1688095"/>
                <a:ext cx="740410" cy="274320"/>
              </a:xfrm>
              <a:prstGeom prst="rect">
                <a:avLst/>
              </a:prstGeom>
              <a:noFill/>
            </p:spPr>
            <p:txBody>
              <a:bodyPr wrap="square" rtlCol="0">
                <a:spAutoFit/>
              </a:bodyPr>
              <a:lstStyle/>
              <a:p>
                <a:pPr algn="ct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80" name="组合 79"/>
          <p:cNvGrpSpPr/>
          <p:nvPr/>
        </p:nvGrpSpPr>
        <p:grpSpPr>
          <a:xfrm>
            <a:off x="2369222" y="1698408"/>
            <a:ext cx="2684915" cy="1019539"/>
            <a:chOff x="2368621" y="1571405"/>
            <a:chExt cx="2684915" cy="1019538"/>
          </a:xfrm>
        </p:grpSpPr>
        <p:grpSp>
          <p:nvGrpSpPr>
            <p:cNvPr id="81" name="组合 80"/>
            <p:cNvGrpSpPr/>
            <p:nvPr/>
          </p:nvGrpSpPr>
          <p:grpSpPr>
            <a:xfrm flipH="1">
              <a:off x="2368621" y="1602091"/>
              <a:ext cx="2684915" cy="988852"/>
              <a:chOff x="5947699" y="908862"/>
              <a:chExt cx="2684915" cy="988852"/>
            </a:xfrm>
          </p:grpSpPr>
          <p:grpSp>
            <p:nvGrpSpPr>
              <p:cNvPr id="87" name="组合 86"/>
              <p:cNvGrpSpPr/>
              <p:nvPr/>
            </p:nvGrpSpPr>
            <p:grpSpPr>
              <a:xfrm flipV="1">
                <a:off x="5947699" y="1317986"/>
                <a:ext cx="2684915" cy="333365"/>
                <a:chOff x="5272248" y="4626108"/>
                <a:chExt cx="2684915" cy="333365"/>
              </a:xfrm>
            </p:grpSpPr>
            <p:sp>
              <p:nvSpPr>
                <p:cNvPr id="90" name="椭圆 8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91" name="任意多边形 9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grpSp>
          <p:sp>
            <p:nvSpPr>
              <p:cNvPr id="88" name="文本框 94"/>
              <p:cNvSpPr txBox="1"/>
              <p:nvPr/>
            </p:nvSpPr>
            <p:spPr>
              <a:xfrm>
                <a:off x="6852147" y="908862"/>
                <a:ext cx="1780467" cy="396239"/>
              </a:xfrm>
              <a:prstGeom prst="rect">
                <a:avLst/>
              </a:prstGeom>
              <a:noFill/>
            </p:spPr>
            <p:txBody>
              <a:bodyPr wrap="square" rtlCol="0">
                <a:spAutoFit/>
              </a:bodyPr>
              <a:lstStyle/>
              <a:p>
                <a:r>
                  <a:rPr lang="zh-CN" altLang="en-US" sz="2000"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89" name="文本框 95"/>
              <p:cNvSpPr txBox="1"/>
              <p:nvPr/>
            </p:nvSpPr>
            <p:spPr>
              <a:xfrm>
                <a:off x="6290683" y="1331295"/>
                <a:ext cx="2341931" cy="566419"/>
              </a:xfrm>
              <a:prstGeom prst="rect">
                <a:avLst/>
              </a:prstGeom>
              <a:noFill/>
            </p:spPr>
            <p:txBody>
              <a:bodyPr wrap="square" rtlCol="0">
                <a:spAutoFit/>
              </a:bodyPr>
              <a:lstStyle/>
              <a:p>
                <a:pPr>
                  <a:lnSpc>
                    <a:spcPct val="130000"/>
                  </a:lnSpc>
                </a:pPr>
                <a:r>
                  <a:rPr lang="zh-CN" altLang="en-US" sz="1200" dirty="0">
                    <a:latin typeface="微软雅黑" panose="020B0503020204020204" charset="-122"/>
                    <a:ea typeface="微软雅黑" panose="020B0503020204020204" charset="-122"/>
                  </a:rPr>
                  <a:t>此处添加详细文本描述，建议与标题相关并符合整体语言风格。</a:t>
                </a:r>
                <a:endParaRPr lang="en-US" altLang="zh-CN" sz="1200" dirty="0">
                  <a:latin typeface="微软雅黑" panose="020B0503020204020204" charset="-122"/>
                  <a:ea typeface="微软雅黑" panose="020B0503020204020204" charset="-122"/>
                </a:endParaRPr>
              </a:p>
            </p:txBody>
          </p:sp>
        </p:grpSp>
        <p:grpSp>
          <p:nvGrpSpPr>
            <p:cNvPr id="82" name="Group 36"/>
            <p:cNvGrpSpPr>
              <a:grpSpLocks noChangeAspect="1"/>
            </p:cNvGrpSpPr>
            <p:nvPr/>
          </p:nvGrpSpPr>
          <p:grpSpPr bwMode="auto">
            <a:xfrm>
              <a:off x="4163076" y="1571405"/>
              <a:ext cx="435595" cy="376235"/>
              <a:chOff x="3321" y="1710"/>
              <a:chExt cx="1042" cy="900"/>
            </a:xfrm>
            <a:solidFill>
              <a:schemeClr val="tx1">
                <a:lumMod val="50000"/>
                <a:lumOff val="50000"/>
                <a:alpha val="40000"/>
              </a:schemeClr>
            </a:solidFill>
          </p:grpSpPr>
          <p:sp>
            <p:nvSpPr>
              <p:cNvPr id="83"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prstClr val="black"/>
                  </a:solidFill>
                </a:endParaRPr>
              </a:p>
            </p:txBody>
          </p:sp>
          <p:sp>
            <p:nvSpPr>
              <p:cNvPr id="84"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prstClr val="black"/>
                  </a:solidFill>
                </a:endParaRPr>
              </a:p>
            </p:txBody>
          </p:sp>
          <p:sp>
            <p:nvSpPr>
              <p:cNvPr id="85"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solidFill>
                    <a:prstClr val="black"/>
                  </a:solidFill>
                </a:endParaRPr>
              </a:p>
            </p:txBody>
          </p:sp>
          <p:sp>
            <p:nvSpPr>
              <p:cNvPr id="86"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prstClr val="black"/>
                  </a:solidFill>
                </a:endParaRPr>
              </a:p>
            </p:txBody>
          </p:sp>
        </p:grpSp>
      </p:grpSp>
      <p:grpSp>
        <p:nvGrpSpPr>
          <p:cNvPr id="92" name="组合 91"/>
          <p:cNvGrpSpPr/>
          <p:nvPr/>
        </p:nvGrpSpPr>
        <p:grpSpPr>
          <a:xfrm>
            <a:off x="8300650" y="1727289"/>
            <a:ext cx="2684915" cy="988854"/>
            <a:chOff x="8300049" y="1600287"/>
            <a:chExt cx="2684915" cy="988852"/>
          </a:xfrm>
        </p:grpSpPr>
        <p:grpSp>
          <p:nvGrpSpPr>
            <p:cNvPr id="93" name="组合 92"/>
            <p:cNvGrpSpPr/>
            <p:nvPr/>
          </p:nvGrpSpPr>
          <p:grpSpPr>
            <a:xfrm>
              <a:off x="8300049" y="1600287"/>
              <a:ext cx="2684915" cy="988852"/>
              <a:chOff x="5947699" y="908862"/>
              <a:chExt cx="2684915" cy="988852"/>
            </a:xfrm>
          </p:grpSpPr>
          <p:grpSp>
            <p:nvGrpSpPr>
              <p:cNvPr id="98" name="组合 97"/>
              <p:cNvGrpSpPr/>
              <p:nvPr/>
            </p:nvGrpSpPr>
            <p:grpSpPr>
              <a:xfrm flipV="1">
                <a:off x="5947699" y="1317986"/>
                <a:ext cx="2684915" cy="333365"/>
                <a:chOff x="5272248" y="4626108"/>
                <a:chExt cx="2684915" cy="333365"/>
              </a:xfrm>
            </p:grpSpPr>
            <p:sp>
              <p:nvSpPr>
                <p:cNvPr id="101" name="椭圆 10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02" name="任意多边形 10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grpSp>
          <p:sp>
            <p:nvSpPr>
              <p:cNvPr id="99" name="文本框 82"/>
              <p:cNvSpPr txBox="1"/>
              <p:nvPr/>
            </p:nvSpPr>
            <p:spPr>
              <a:xfrm>
                <a:off x="6852147" y="908862"/>
                <a:ext cx="1780467" cy="396239"/>
              </a:xfrm>
              <a:prstGeom prst="rect">
                <a:avLst/>
              </a:prstGeom>
              <a:noFill/>
            </p:spPr>
            <p:txBody>
              <a:bodyPr wrap="square" rtlCol="0">
                <a:spAutoFit/>
              </a:bodyPr>
              <a:lstStyle/>
              <a:p>
                <a:r>
                  <a:rPr lang="zh-CN" altLang="en-US" sz="2000"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100" name="文本框 83"/>
              <p:cNvSpPr txBox="1"/>
              <p:nvPr/>
            </p:nvSpPr>
            <p:spPr>
              <a:xfrm>
                <a:off x="6290683" y="1331295"/>
                <a:ext cx="2341931" cy="566419"/>
              </a:xfrm>
              <a:prstGeom prst="rect">
                <a:avLst/>
              </a:prstGeom>
              <a:noFill/>
            </p:spPr>
            <p:txBody>
              <a:bodyPr wrap="square" rtlCol="0">
                <a:spAutoFit/>
              </a:bodyPr>
              <a:lstStyle/>
              <a:p>
                <a:pPr>
                  <a:lnSpc>
                    <a:spcPct val="130000"/>
                  </a:lnSpc>
                </a:pPr>
                <a:r>
                  <a:rPr lang="zh-CN" altLang="en-US" sz="1200" dirty="0">
                    <a:latin typeface="微软雅黑" panose="020B0503020204020204" charset="-122"/>
                    <a:ea typeface="微软雅黑" panose="020B0503020204020204" charset="-122"/>
                  </a:rPr>
                  <a:t>此处添加详细文本描述，建议与标题相关并符合整体语言风格。</a:t>
                </a:r>
                <a:endParaRPr lang="en-US" altLang="zh-CN" sz="1200" dirty="0">
                  <a:latin typeface="微软雅黑" panose="020B0503020204020204" charset="-122"/>
                  <a:ea typeface="微软雅黑" panose="020B0503020204020204" charset="-122"/>
                </a:endParaRPr>
              </a:p>
            </p:txBody>
          </p:sp>
        </p:grpSp>
        <p:grpSp>
          <p:nvGrpSpPr>
            <p:cNvPr id="94" name="Group 46"/>
            <p:cNvGrpSpPr>
              <a:grpSpLocks noChangeAspect="1"/>
            </p:cNvGrpSpPr>
            <p:nvPr/>
          </p:nvGrpSpPr>
          <p:grpSpPr bwMode="auto">
            <a:xfrm>
              <a:off x="8660299" y="1612918"/>
              <a:ext cx="513393" cy="317847"/>
              <a:chOff x="3098" y="1701"/>
              <a:chExt cx="1486" cy="920"/>
            </a:xfrm>
            <a:solidFill>
              <a:schemeClr val="tx1">
                <a:lumMod val="50000"/>
                <a:lumOff val="50000"/>
                <a:alpha val="40000"/>
              </a:schemeClr>
            </a:solidFill>
          </p:grpSpPr>
          <p:sp>
            <p:nvSpPr>
              <p:cNvPr id="95"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prstClr val="black"/>
                  </a:solidFill>
                </a:endParaRPr>
              </a:p>
            </p:txBody>
          </p:sp>
          <p:sp>
            <p:nvSpPr>
              <p:cNvPr id="96"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prstClr val="black"/>
                  </a:solidFill>
                </a:endParaRPr>
              </a:p>
            </p:txBody>
          </p:sp>
          <p:sp>
            <p:nvSpPr>
              <p:cNvPr id="97"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solidFill>
                    <a:prstClr val="black"/>
                  </a:solidFill>
                </a:endParaRPr>
              </a:p>
            </p:txBody>
          </p:sp>
        </p:grpSp>
      </p:grpSp>
      <p:grpSp>
        <p:nvGrpSpPr>
          <p:cNvPr id="103" name="组合 102"/>
          <p:cNvGrpSpPr/>
          <p:nvPr/>
        </p:nvGrpSpPr>
        <p:grpSpPr>
          <a:xfrm>
            <a:off x="7048595" y="4587147"/>
            <a:ext cx="2684915" cy="1195407"/>
            <a:chOff x="7047994" y="4460149"/>
            <a:chExt cx="2684915" cy="1195407"/>
          </a:xfrm>
        </p:grpSpPr>
        <p:grpSp>
          <p:nvGrpSpPr>
            <p:cNvPr id="104" name="组合 103"/>
            <p:cNvGrpSpPr/>
            <p:nvPr/>
          </p:nvGrpSpPr>
          <p:grpSpPr>
            <a:xfrm flipV="1">
              <a:off x="7047994" y="4520082"/>
              <a:ext cx="2684915" cy="1135474"/>
              <a:chOff x="5947699" y="515877"/>
              <a:chExt cx="2684915" cy="1135474"/>
            </a:xfrm>
          </p:grpSpPr>
          <p:grpSp>
            <p:nvGrpSpPr>
              <p:cNvPr id="106" name="组合 105"/>
              <p:cNvGrpSpPr/>
              <p:nvPr/>
            </p:nvGrpSpPr>
            <p:grpSpPr>
              <a:xfrm flipV="1">
                <a:off x="5947699" y="1317986"/>
                <a:ext cx="2684915" cy="333365"/>
                <a:chOff x="5272248" y="4626108"/>
                <a:chExt cx="2684915" cy="333365"/>
              </a:xfrm>
            </p:grpSpPr>
            <p:sp>
              <p:nvSpPr>
                <p:cNvPr id="109" name="椭圆 108"/>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10" name="任意多边形 109"/>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grpSp>
          <p:sp>
            <p:nvSpPr>
              <p:cNvPr id="107" name="文本框 88"/>
              <p:cNvSpPr txBox="1"/>
              <p:nvPr/>
            </p:nvSpPr>
            <p:spPr>
              <a:xfrm flipV="1">
                <a:off x="6852147" y="1251466"/>
                <a:ext cx="1780467" cy="396240"/>
              </a:xfrm>
              <a:prstGeom prst="rect">
                <a:avLst/>
              </a:prstGeom>
              <a:noFill/>
            </p:spPr>
            <p:txBody>
              <a:bodyPr wrap="square" rtlCol="0">
                <a:spAutoFit/>
              </a:bodyPr>
              <a:lstStyle/>
              <a:p>
                <a:r>
                  <a:rPr lang="zh-CN" altLang="en-US" sz="2000"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108" name="文本框 89"/>
              <p:cNvSpPr txBox="1"/>
              <p:nvPr/>
            </p:nvSpPr>
            <p:spPr>
              <a:xfrm flipV="1">
                <a:off x="6290683" y="515877"/>
                <a:ext cx="2341931" cy="551367"/>
              </a:xfrm>
              <a:prstGeom prst="rect">
                <a:avLst/>
              </a:prstGeom>
              <a:noFill/>
            </p:spPr>
            <p:txBody>
              <a:bodyPr wrap="square" rtlCol="0">
                <a:spAutoFit/>
              </a:bodyPr>
              <a:lstStyle/>
              <a:p>
                <a:pPr>
                  <a:lnSpc>
                    <a:spcPct val="130000"/>
                  </a:lnSpc>
                </a:pPr>
                <a:r>
                  <a:rPr lang="zh-CN" altLang="en-US" sz="1200" dirty="0">
                    <a:latin typeface="微软雅黑" panose="020B0503020204020204" charset="-122"/>
                    <a:ea typeface="微软雅黑" panose="020B0503020204020204" charset="-122"/>
                  </a:rPr>
                  <a:t>此处添加详细文本描述，建议与标题相关并符合整体语言风格。</a:t>
                </a:r>
                <a:endParaRPr lang="en-US" altLang="zh-CN" sz="1200" dirty="0">
                  <a:latin typeface="微软雅黑" panose="020B0503020204020204" charset="-122"/>
                  <a:ea typeface="微软雅黑" panose="020B0503020204020204" charset="-122"/>
                </a:endParaRPr>
              </a:p>
            </p:txBody>
          </p:sp>
        </p:grpSp>
        <p:sp>
          <p:nvSpPr>
            <p:cNvPr id="105" name="Freeform 57"/>
            <p:cNvSpPr>
              <a:spLocks noEditPoints="1"/>
            </p:cNvSpPr>
            <p:nvPr/>
          </p:nvSpPr>
          <p:spPr bwMode="auto">
            <a:xfrm>
              <a:off x="7553959" y="4460149"/>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121920" tIns="60960" rIns="121920" bIns="60960" numCol="1" anchor="t" anchorCtr="0" compatLnSpc="1"/>
            <a:lstStyle/>
            <a:p>
              <a:endParaRPr lang="zh-CN" altLang="en-US" sz="1865" dirty="0">
                <a:solidFill>
                  <a:prstClr val="black"/>
                </a:solidFill>
              </a:endParaRPr>
            </a:p>
          </p:txBody>
        </p:sp>
      </p:grpSp>
      <p:grpSp>
        <p:nvGrpSpPr>
          <p:cNvPr id="111" name="组合 110"/>
          <p:cNvGrpSpPr/>
          <p:nvPr/>
        </p:nvGrpSpPr>
        <p:grpSpPr>
          <a:xfrm>
            <a:off x="1155994" y="4522367"/>
            <a:ext cx="2684915" cy="1244312"/>
            <a:chOff x="1155392" y="4395369"/>
            <a:chExt cx="2684915" cy="1244312"/>
          </a:xfrm>
        </p:grpSpPr>
        <p:grpSp>
          <p:nvGrpSpPr>
            <p:cNvPr id="112" name="组合 111"/>
            <p:cNvGrpSpPr/>
            <p:nvPr/>
          </p:nvGrpSpPr>
          <p:grpSpPr>
            <a:xfrm flipH="1" flipV="1">
              <a:off x="1155392" y="4504207"/>
              <a:ext cx="2684915" cy="1135474"/>
              <a:chOff x="5947699" y="515877"/>
              <a:chExt cx="2684915" cy="1135474"/>
            </a:xfrm>
          </p:grpSpPr>
          <p:grpSp>
            <p:nvGrpSpPr>
              <p:cNvPr id="114" name="组合 113"/>
              <p:cNvGrpSpPr/>
              <p:nvPr/>
            </p:nvGrpSpPr>
            <p:grpSpPr>
              <a:xfrm flipV="1">
                <a:off x="5947699" y="1317986"/>
                <a:ext cx="2684915" cy="333365"/>
                <a:chOff x="5272248" y="4626108"/>
                <a:chExt cx="2684915" cy="333365"/>
              </a:xfrm>
            </p:grpSpPr>
            <p:sp>
              <p:nvSpPr>
                <p:cNvPr id="117" name="椭圆 11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118" name="任意多边形 11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grpSp>
          <p:sp>
            <p:nvSpPr>
              <p:cNvPr id="115" name="文本框 106"/>
              <p:cNvSpPr txBox="1"/>
              <p:nvPr/>
            </p:nvSpPr>
            <p:spPr>
              <a:xfrm flipV="1">
                <a:off x="6852147" y="1251466"/>
                <a:ext cx="1780467" cy="396240"/>
              </a:xfrm>
              <a:prstGeom prst="rect">
                <a:avLst/>
              </a:prstGeom>
              <a:noFill/>
            </p:spPr>
            <p:txBody>
              <a:bodyPr wrap="square" rtlCol="0">
                <a:spAutoFit/>
              </a:bodyPr>
              <a:lstStyle/>
              <a:p>
                <a:r>
                  <a:rPr lang="zh-CN" altLang="en-US" sz="2000" dirty="0">
                    <a:solidFill>
                      <a:srgbClr val="FF0000"/>
                    </a:solidFill>
                    <a:latin typeface="时尚中黑简体" panose="01010104010101010101" pitchFamily="2" charset="-122"/>
                    <a:ea typeface="时尚中黑简体" panose="01010104010101010101" pitchFamily="2" charset="-122"/>
                  </a:rPr>
                  <a:t>在此添加标题</a:t>
                </a:r>
              </a:p>
            </p:txBody>
          </p:sp>
          <p:sp>
            <p:nvSpPr>
              <p:cNvPr id="116" name="文本框 107"/>
              <p:cNvSpPr txBox="1"/>
              <p:nvPr/>
            </p:nvSpPr>
            <p:spPr>
              <a:xfrm flipV="1">
                <a:off x="6290683" y="515877"/>
                <a:ext cx="2341931" cy="551366"/>
              </a:xfrm>
              <a:prstGeom prst="rect">
                <a:avLst/>
              </a:prstGeom>
              <a:noFill/>
            </p:spPr>
            <p:txBody>
              <a:bodyPr wrap="square" rtlCol="0">
                <a:spAutoFit/>
              </a:bodyPr>
              <a:lstStyle/>
              <a:p>
                <a:pPr>
                  <a:lnSpc>
                    <a:spcPct val="130000"/>
                  </a:lnSpc>
                </a:pPr>
                <a:r>
                  <a:rPr lang="zh-CN" altLang="en-US" sz="1200" dirty="0">
                    <a:latin typeface="微软雅黑" panose="020B0503020204020204" charset="-122"/>
                    <a:ea typeface="微软雅黑" panose="020B0503020204020204" charset="-122"/>
                  </a:rPr>
                  <a:t>此处添加详细文本描述，建议与标题相关并符合整体语言风格。</a:t>
                </a:r>
                <a:endParaRPr lang="en-US" altLang="zh-CN" sz="1200" dirty="0">
                  <a:latin typeface="微软雅黑" panose="020B0503020204020204" charset="-122"/>
                  <a:ea typeface="微软雅黑" panose="020B0503020204020204" charset="-122"/>
                </a:endParaRPr>
              </a:p>
            </p:txBody>
          </p:sp>
        </p:grpSp>
        <p:sp>
          <p:nvSpPr>
            <p:cNvPr id="113" name="Freeform 53"/>
            <p:cNvSpPr>
              <a:spLocks noEditPoints="1"/>
            </p:cNvSpPr>
            <p:nvPr/>
          </p:nvSpPr>
          <p:spPr bwMode="auto">
            <a:xfrm>
              <a:off x="2907052" y="4395369"/>
              <a:ext cx="405877" cy="405877"/>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121920" tIns="60960" rIns="121920" bIns="60960" numCol="1" anchor="t" anchorCtr="0" compatLnSpc="1"/>
            <a:lstStyle/>
            <a:p>
              <a:endParaRPr lang="zh-CN" altLang="en-US" sz="1865">
                <a:solidFill>
                  <a:prstClr val="black"/>
                </a:solidFill>
              </a:endParaRPr>
            </a:p>
          </p:txBody>
        </p:sp>
      </p:gr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4"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300"/>
                                        <p:tgtEl>
                                          <p:spTgt spid="4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300"/>
                                        <p:tgtEl>
                                          <p:spTgt spid="4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p:tgtEl>
                                          <p:spTgt spid="44"/>
                                        </p:tgtEl>
                                        <p:attrNameLst>
                                          <p:attrName>ppt_x</p:attrName>
                                        </p:attrNameLst>
                                      </p:cBhvr>
                                      <p:tavLst>
                                        <p:tav tm="0">
                                          <p:val>
                                            <p:strVal val="#ppt_x-#ppt_w*1.125000"/>
                                          </p:val>
                                        </p:tav>
                                        <p:tav tm="100000">
                                          <p:val>
                                            <p:strVal val="#ppt_x"/>
                                          </p:val>
                                        </p:tav>
                                      </p:tavLst>
                                    </p:anim>
                                    <p:animEffect transition="in" filter="wipe(right)">
                                      <p:cBhvr>
                                        <p:cTn id="1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94662" y="2063364"/>
            <a:ext cx="3435829" cy="3418075"/>
            <a:chOff x="3444849" y="1387449"/>
            <a:chExt cx="4563888" cy="4540304"/>
          </a:xfrm>
        </p:grpSpPr>
        <p:sp>
          <p:nvSpPr>
            <p:cNvPr id="3" name="单圆角矩形 2"/>
            <p:cNvSpPr/>
            <p:nvPr/>
          </p:nvSpPr>
          <p:spPr>
            <a:xfrm flipH="1">
              <a:off x="3444849" y="1387449"/>
              <a:ext cx="2152702" cy="2152702"/>
            </a:xfrm>
            <a:prstGeom prst="round1Rect">
              <a:avLst>
                <a:gd name="adj" fmla="val 21387"/>
              </a:avLst>
            </a:prstGeom>
            <a:gradFill>
              <a:gsLst>
                <a:gs pos="100000">
                  <a:srgbClr val="F5F5F5"/>
                </a:gs>
                <a:gs pos="0">
                  <a:schemeClr val="bg1">
                    <a:lumMod val="85000"/>
                  </a:schemeClr>
                </a:gs>
              </a:gsLst>
              <a:lin ang="8100000" scaled="0"/>
            </a:gradFill>
            <a:ln w="31750">
              <a:gradFill>
                <a:gsLst>
                  <a:gs pos="0">
                    <a:schemeClr val="bg1"/>
                  </a:gs>
                  <a:gs pos="100000">
                    <a:schemeClr val="bg1">
                      <a:lumMod val="75000"/>
                    </a:schemeClr>
                  </a:gs>
                </a:gsLst>
                <a:lin ang="8100000" scaled="0"/>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 name="单圆角矩形 3"/>
            <p:cNvSpPr/>
            <p:nvPr/>
          </p:nvSpPr>
          <p:spPr>
            <a:xfrm flipV="1">
              <a:off x="5856035" y="3775051"/>
              <a:ext cx="2152702" cy="2152702"/>
            </a:xfrm>
            <a:prstGeom prst="round1Rect">
              <a:avLst>
                <a:gd name="adj" fmla="val 21387"/>
              </a:avLst>
            </a:prstGeom>
            <a:gradFill>
              <a:gsLst>
                <a:gs pos="100000">
                  <a:srgbClr val="F5F5F5"/>
                </a:gs>
                <a:gs pos="0">
                  <a:schemeClr val="bg1">
                    <a:lumMod val="85000"/>
                  </a:schemeClr>
                </a:gs>
              </a:gsLst>
              <a:lin ang="18900000" scaled="0"/>
            </a:gradFill>
            <a:ln w="31750">
              <a:gradFill>
                <a:gsLst>
                  <a:gs pos="0">
                    <a:schemeClr val="bg1"/>
                  </a:gs>
                  <a:gs pos="100000">
                    <a:schemeClr val="bg1">
                      <a:lumMod val="75000"/>
                    </a:schemeClr>
                  </a:gs>
                </a:gsLst>
                <a:lin ang="18900000" scaled="0"/>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p>
          </p:txBody>
        </p:sp>
        <p:sp>
          <p:nvSpPr>
            <p:cNvPr id="5" name="矩形 4"/>
            <p:cNvSpPr/>
            <p:nvPr/>
          </p:nvSpPr>
          <p:spPr>
            <a:xfrm>
              <a:off x="3444849" y="3775051"/>
              <a:ext cx="2152702" cy="2152702"/>
            </a:xfrm>
            <a:prstGeom prst="rect">
              <a:avLst/>
            </a:prstGeom>
            <a:gradFill flip="none" rotWithShape="1">
              <a:gsLst>
                <a:gs pos="100000">
                  <a:srgbClr val="F5F5F5"/>
                </a:gs>
                <a:gs pos="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6" name="矩形 5"/>
            <p:cNvSpPr/>
            <p:nvPr/>
          </p:nvSpPr>
          <p:spPr>
            <a:xfrm>
              <a:off x="5856035" y="1387449"/>
              <a:ext cx="2152702" cy="2152702"/>
            </a:xfrm>
            <a:prstGeom prst="rect">
              <a:avLst/>
            </a:prstGeom>
            <a:gradFill flip="none" rotWithShape="1">
              <a:gsLst>
                <a:gs pos="100000">
                  <a:srgbClr val="F5F5F5"/>
                </a:gs>
                <a:gs pos="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921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7" name="矩形 6"/>
          <p:cNvSpPr/>
          <p:nvPr/>
        </p:nvSpPr>
        <p:spPr>
          <a:xfrm>
            <a:off x="6070722" y="2224212"/>
            <a:ext cx="1298921" cy="1298921"/>
          </a:xfrm>
          <a:prstGeom prst="rect">
            <a:avLst/>
          </a:prstGeom>
          <a:gradFill>
            <a:gsLst>
              <a:gs pos="0">
                <a:srgbClr val="E30000"/>
              </a:gs>
              <a:gs pos="100000">
                <a:srgbClr val="760303"/>
              </a:gs>
            </a:gsLst>
            <a:lin ang="5400000" scaled="0"/>
          </a:gradFill>
          <a:ln w="25400">
            <a:gradFill flip="none" rotWithShape="1">
              <a:gsLst>
                <a:gs pos="0">
                  <a:schemeClr val="bg1">
                    <a:lumMod val="6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sp>
        <p:nvSpPr>
          <p:cNvPr id="8" name="单圆角矩形 7"/>
          <p:cNvSpPr/>
          <p:nvPr/>
        </p:nvSpPr>
        <p:spPr>
          <a:xfrm flipH="1">
            <a:off x="4255510" y="2224212"/>
            <a:ext cx="1298921" cy="1298921"/>
          </a:xfrm>
          <a:prstGeom prst="round1Rect">
            <a:avLst/>
          </a:prstGeom>
          <a:gradFill>
            <a:gsLst>
              <a:gs pos="0">
                <a:srgbClr val="E30000"/>
              </a:gs>
              <a:gs pos="100000">
                <a:srgbClr val="760303"/>
              </a:gs>
            </a:gsLst>
            <a:lin ang="5400000" scaled="0"/>
          </a:gradFill>
          <a:ln w="25400">
            <a:gradFill>
              <a:gsLst>
                <a:gs pos="0">
                  <a:schemeClr val="bg1">
                    <a:lumMod val="65000"/>
                  </a:schemeClr>
                </a:gs>
                <a:gs pos="100000">
                  <a:schemeClr val="bg1"/>
                </a:gs>
              </a:gsLst>
              <a:lin ang="8100000" scaled="0"/>
            </a:gradFill>
          </a:ln>
          <a:effectLst>
            <a:innerShdw blurRad="1016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p>
        </p:txBody>
      </p:sp>
      <p:sp>
        <p:nvSpPr>
          <p:cNvPr id="9" name="单圆角矩形 8"/>
          <p:cNvSpPr/>
          <p:nvPr/>
        </p:nvSpPr>
        <p:spPr>
          <a:xfrm flipV="1">
            <a:off x="6070722" y="4021669"/>
            <a:ext cx="1298921" cy="1298921"/>
          </a:xfrm>
          <a:prstGeom prst="round1Rect">
            <a:avLst/>
          </a:prstGeom>
          <a:gradFill>
            <a:gsLst>
              <a:gs pos="0">
                <a:srgbClr val="E30000"/>
              </a:gs>
              <a:gs pos="100000">
                <a:srgbClr val="760303"/>
              </a:gs>
            </a:gsLst>
            <a:lin ang="5400000" scaled="0"/>
          </a:gradFill>
          <a:ln w="25400">
            <a:gradFill>
              <a:gsLst>
                <a:gs pos="0">
                  <a:schemeClr val="bg1">
                    <a:lumMod val="65000"/>
                  </a:schemeClr>
                </a:gs>
                <a:gs pos="100000">
                  <a:schemeClr val="bg1"/>
                </a:gs>
              </a:gsLst>
              <a:lin ang="18900000" scaled="0"/>
            </a:gradFill>
          </a:ln>
          <a:effectLst>
            <a:innerShdw blurRad="101600" dist="254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sp>
        <p:nvSpPr>
          <p:cNvPr id="10" name="矩形 9"/>
          <p:cNvSpPr/>
          <p:nvPr/>
        </p:nvSpPr>
        <p:spPr>
          <a:xfrm>
            <a:off x="4252134" y="4021669"/>
            <a:ext cx="1298921" cy="1298921"/>
          </a:xfrm>
          <a:prstGeom prst="rect">
            <a:avLst/>
          </a:prstGeom>
          <a:gradFill>
            <a:gsLst>
              <a:gs pos="0">
                <a:srgbClr val="E30000"/>
              </a:gs>
              <a:gs pos="100000">
                <a:srgbClr val="760303"/>
              </a:gs>
            </a:gsLst>
            <a:lin ang="5400000" scaled="0"/>
          </a:gradFill>
          <a:ln w="25400">
            <a:gradFill flip="none" rotWithShape="1">
              <a:gsLst>
                <a:gs pos="0">
                  <a:schemeClr val="bg1">
                    <a:lumMod val="6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sp>
        <p:nvSpPr>
          <p:cNvPr id="11" name="文本框 10"/>
          <p:cNvSpPr txBox="1"/>
          <p:nvPr/>
        </p:nvSpPr>
        <p:spPr>
          <a:xfrm>
            <a:off x="4474627" y="2413065"/>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01</a:t>
            </a:r>
            <a:endParaRPr lang="zh-CN" altLang="en-US" sz="5335" dirty="0">
              <a:solidFill>
                <a:schemeClr val="bg1"/>
              </a:solidFill>
              <a:latin typeface="Impact" panose="020B0806030902050204" pitchFamily="34" charset="0"/>
            </a:endParaRPr>
          </a:p>
        </p:txBody>
      </p:sp>
      <p:sp>
        <p:nvSpPr>
          <p:cNvPr id="12" name="文本框 11"/>
          <p:cNvSpPr txBox="1"/>
          <p:nvPr/>
        </p:nvSpPr>
        <p:spPr>
          <a:xfrm>
            <a:off x="6325199" y="2413065"/>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02</a:t>
            </a:r>
            <a:endParaRPr lang="zh-CN" altLang="en-US" sz="5335" dirty="0">
              <a:solidFill>
                <a:schemeClr val="bg1"/>
              </a:solidFill>
              <a:latin typeface="Impact" panose="020B0806030902050204" pitchFamily="34" charset="0"/>
            </a:endParaRPr>
          </a:p>
        </p:txBody>
      </p:sp>
      <p:sp>
        <p:nvSpPr>
          <p:cNvPr id="13" name="文本框 12"/>
          <p:cNvSpPr txBox="1"/>
          <p:nvPr/>
        </p:nvSpPr>
        <p:spPr>
          <a:xfrm>
            <a:off x="4474627" y="4209393"/>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03</a:t>
            </a:r>
            <a:endParaRPr lang="zh-CN" altLang="en-US" sz="5335" dirty="0">
              <a:solidFill>
                <a:schemeClr val="bg1"/>
              </a:solidFill>
              <a:latin typeface="Impact" panose="020B0806030902050204" pitchFamily="34" charset="0"/>
            </a:endParaRPr>
          </a:p>
        </p:txBody>
      </p:sp>
      <p:sp>
        <p:nvSpPr>
          <p:cNvPr id="105" name="文本框 104"/>
          <p:cNvSpPr txBox="1"/>
          <p:nvPr/>
        </p:nvSpPr>
        <p:spPr>
          <a:xfrm>
            <a:off x="6325199" y="4209393"/>
            <a:ext cx="957945" cy="911225"/>
          </a:xfrm>
          <a:prstGeom prst="rect">
            <a:avLst/>
          </a:prstGeom>
          <a:noFill/>
        </p:spPr>
        <p:txBody>
          <a:bodyPr wrap="square" lIns="91440" tIns="45720" rIns="91440" bIns="45720" rtlCol="0">
            <a:spAutoFit/>
          </a:bodyPr>
          <a:lstStyle/>
          <a:p>
            <a:r>
              <a:rPr lang="en-US" altLang="zh-CN" sz="5335" dirty="0">
                <a:solidFill>
                  <a:schemeClr val="bg1"/>
                </a:solidFill>
                <a:latin typeface="Impact" panose="020B0806030902050204" pitchFamily="34" charset="0"/>
              </a:rPr>
              <a:t>04</a:t>
            </a:r>
            <a:endParaRPr lang="zh-CN" altLang="en-US" sz="5335" dirty="0">
              <a:solidFill>
                <a:schemeClr val="bg1"/>
              </a:solidFill>
              <a:latin typeface="Impact" panose="020B0806030902050204" pitchFamily="34" charset="0"/>
            </a:endParaRPr>
          </a:p>
        </p:txBody>
      </p:sp>
      <p:grpSp>
        <p:nvGrpSpPr>
          <p:cNvPr id="106" name="组合 105"/>
          <p:cNvGrpSpPr/>
          <p:nvPr/>
        </p:nvGrpSpPr>
        <p:grpSpPr>
          <a:xfrm>
            <a:off x="1108974" y="2481020"/>
            <a:ext cx="2357633" cy="1020920"/>
            <a:chOff x="1256119" y="1638320"/>
            <a:chExt cx="1923767" cy="765690"/>
          </a:xfrm>
        </p:grpSpPr>
        <p:sp>
          <p:nvSpPr>
            <p:cNvPr id="14" name="TextBox 210"/>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08" name="TextBox 211"/>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109" name="组合 108"/>
          <p:cNvGrpSpPr/>
          <p:nvPr/>
        </p:nvGrpSpPr>
        <p:grpSpPr>
          <a:xfrm>
            <a:off x="1149199" y="3790221"/>
            <a:ext cx="2357633" cy="1033620"/>
            <a:chOff x="1256119" y="1638320"/>
            <a:chExt cx="1923767" cy="775215"/>
          </a:xfrm>
        </p:grpSpPr>
        <p:sp>
          <p:nvSpPr>
            <p:cNvPr id="15" name="TextBox 21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11" name="TextBox 214"/>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112" name="组合 111"/>
          <p:cNvGrpSpPr/>
          <p:nvPr/>
        </p:nvGrpSpPr>
        <p:grpSpPr>
          <a:xfrm>
            <a:off x="8337088" y="2481020"/>
            <a:ext cx="2357633" cy="1033620"/>
            <a:chOff x="1256119" y="1638320"/>
            <a:chExt cx="1923767" cy="775215"/>
          </a:xfrm>
        </p:grpSpPr>
        <p:sp>
          <p:nvSpPr>
            <p:cNvPr id="16" name="TextBox 210"/>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14" name="TextBox 211"/>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115" name="组合 114"/>
          <p:cNvGrpSpPr/>
          <p:nvPr/>
        </p:nvGrpSpPr>
        <p:grpSpPr>
          <a:xfrm>
            <a:off x="8377314" y="3790221"/>
            <a:ext cx="2357633" cy="1033620"/>
            <a:chOff x="1256119" y="1638320"/>
            <a:chExt cx="1923767" cy="775215"/>
          </a:xfrm>
        </p:grpSpPr>
        <p:sp>
          <p:nvSpPr>
            <p:cNvPr id="17" name="TextBox 21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17" name="TextBox 214"/>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cxnSp>
        <p:nvCxnSpPr>
          <p:cNvPr id="18" name="直接连接符 17"/>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19"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20" name="Group 22"/>
          <p:cNvGrpSpPr/>
          <p:nvPr/>
        </p:nvGrpSpPr>
        <p:grpSpPr>
          <a:xfrm>
            <a:off x="833645" y="317342"/>
            <a:ext cx="419183" cy="420088"/>
            <a:chOff x="2495600" y="3102417"/>
            <a:chExt cx="646764" cy="648072"/>
          </a:xfrm>
        </p:grpSpPr>
        <p:grpSp>
          <p:nvGrpSpPr>
            <p:cNvPr id="21" name="组合 79"/>
            <p:cNvGrpSpPr/>
            <p:nvPr/>
          </p:nvGrpSpPr>
          <p:grpSpPr bwMode="auto">
            <a:xfrm>
              <a:off x="2495600" y="3102417"/>
              <a:ext cx="646764" cy="648072"/>
              <a:chOff x="6379729" y="2488774"/>
              <a:chExt cx="2513016" cy="2513016"/>
            </a:xfrm>
          </p:grpSpPr>
          <p:sp>
            <p:nvSpPr>
              <p:cNvPr id="2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2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24"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5"/>
                                        </p:tgtEl>
                                        <p:attrNameLst>
                                          <p:attrName>style.visibility</p:attrName>
                                        </p:attrNameLst>
                                      </p:cBhvr>
                                      <p:to>
                                        <p:strVal val="visible"/>
                                      </p:to>
                                    </p:set>
                                    <p:anim calcmode="lin" valueType="num">
                                      <p:cBhvr>
                                        <p:cTn id="47" dur="500" fill="hold"/>
                                        <p:tgtEl>
                                          <p:spTgt spid="105"/>
                                        </p:tgtEl>
                                        <p:attrNameLst>
                                          <p:attrName>ppt_w</p:attrName>
                                        </p:attrNameLst>
                                      </p:cBhvr>
                                      <p:tavLst>
                                        <p:tav tm="0">
                                          <p:val>
                                            <p:fltVal val="0"/>
                                          </p:val>
                                        </p:tav>
                                        <p:tav tm="100000">
                                          <p:val>
                                            <p:strVal val="#ppt_w"/>
                                          </p:val>
                                        </p:tav>
                                      </p:tavLst>
                                    </p:anim>
                                    <p:anim calcmode="lin" valueType="num">
                                      <p:cBhvr>
                                        <p:cTn id="48" dur="500" fill="hold"/>
                                        <p:tgtEl>
                                          <p:spTgt spid="105"/>
                                        </p:tgtEl>
                                        <p:attrNameLst>
                                          <p:attrName>ppt_h</p:attrName>
                                        </p:attrNameLst>
                                      </p:cBhvr>
                                      <p:tavLst>
                                        <p:tav tm="0">
                                          <p:val>
                                            <p:fltVal val="0"/>
                                          </p:val>
                                        </p:tav>
                                        <p:tav tm="100000">
                                          <p:val>
                                            <p:strVal val="#ppt_h"/>
                                          </p:val>
                                        </p:tav>
                                      </p:tavLst>
                                    </p:anim>
                                    <p:animEffect transition="in" filter="fade">
                                      <p:cBhvr>
                                        <p:cTn id="49" dur="500"/>
                                        <p:tgtEl>
                                          <p:spTgt spid="105"/>
                                        </p:tgtEl>
                                      </p:cBhvr>
                                    </p:animEffect>
                                  </p:childTnLst>
                                </p:cTn>
                              </p:par>
                              <p:par>
                                <p:cTn id="50" presetID="2" presetClass="entr" presetSubtype="4" fill="hold" nodeType="withEffect">
                                  <p:stCondLst>
                                    <p:cond delay="0"/>
                                  </p:stCondLst>
                                  <p:childTnLst>
                                    <p:set>
                                      <p:cBhvr>
                                        <p:cTn id="51" dur="1" fill="hold">
                                          <p:stCondLst>
                                            <p:cond delay="0"/>
                                          </p:stCondLst>
                                        </p:cTn>
                                        <p:tgtEl>
                                          <p:spTgt spid="106"/>
                                        </p:tgtEl>
                                        <p:attrNameLst>
                                          <p:attrName>style.visibility</p:attrName>
                                        </p:attrNameLst>
                                      </p:cBhvr>
                                      <p:to>
                                        <p:strVal val="visible"/>
                                      </p:to>
                                    </p:set>
                                    <p:anim calcmode="lin" valueType="num">
                                      <p:cBhvr additive="base">
                                        <p:cTn id="52" dur="500" fill="hold"/>
                                        <p:tgtEl>
                                          <p:spTgt spid="106"/>
                                        </p:tgtEl>
                                        <p:attrNameLst>
                                          <p:attrName>ppt_x</p:attrName>
                                        </p:attrNameLst>
                                      </p:cBhvr>
                                      <p:tavLst>
                                        <p:tav tm="0">
                                          <p:val>
                                            <p:strVal val="#ppt_x"/>
                                          </p:val>
                                        </p:tav>
                                        <p:tav tm="100000">
                                          <p:val>
                                            <p:strVal val="#ppt_x"/>
                                          </p:val>
                                        </p:tav>
                                      </p:tavLst>
                                    </p:anim>
                                    <p:anim calcmode="lin" valueType="num">
                                      <p:cBhvr additive="base">
                                        <p:cTn id="53" dur="500" fill="hold"/>
                                        <p:tgtEl>
                                          <p:spTgt spid="106"/>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09"/>
                                        </p:tgtEl>
                                        <p:attrNameLst>
                                          <p:attrName>style.visibility</p:attrName>
                                        </p:attrNameLst>
                                      </p:cBhvr>
                                      <p:to>
                                        <p:strVal val="visible"/>
                                      </p:to>
                                    </p:set>
                                    <p:anim calcmode="lin" valueType="num">
                                      <p:cBhvr additive="base">
                                        <p:cTn id="56" dur="500" fill="hold"/>
                                        <p:tgtEl>
                                          <p:spTgt spid="109"/>
                                        </p:tgtEl>
                                        <p:attrNameLst>
                                          <p:attrName>ppt_x</p:attrName>
                                        </p:attrNameLst>
                                      </p:cBhvr>
                                      <p:tavLst>
                                        <p:tav tm="0">
                                          <p:val>
                                            <p:strVal val="#ppt_x"/>
                                          </p:val>
                                        </p:tav>
                                        <p:tav tm="100000">
                                          <p:val>
                                            <p:strVal val="#ppt_x"/>
                                          </p:val>
                                        </p:tav>
                                      </p:tavLst>
                                    </p:anim>
                                    <p:anim calcmode="lin" valueType="num">
                                      <p:cBhvr additive="base">
                                        <p:cTn id="57" dur="500" fill="hold"/>
                                        <p:tgtEl>
                                          <p:spTgt spid="109"/>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12"/>
                                        </p:tgtEl>
                                        <p:attrNameLst>
                                          <p:attrName>style.visibility</p:attrName>
                                        </p:attrNameLst>
                                      </p:cBhvr>
                                      <p:to>
                                        <p:strVal val="visible"/>
                                      </p:to>
                                    </p:set>
                                    <p:anim calcmode="lin" valueType="num">
                                      <p:cBhvr additive="base">
                                        <p:cTn id="60" dur="500" fill="hold"/>
                                        <p:tgtEl>
                                          <p:spTgt spid="112"/>
                                        </p:tgtEl>
                                        <p:attrNameLst>
                                          <p:attrName>ppt_x</p:attrName>
                                        </p:attrNameLst>
                                      </p:cBhvr>
                                      <p:tavLst>
                                        <p:tav tm="0">
                                          <p:val>
                                            <p:strVal val="#ppt_x"/>
                                          </p:val>
                                        </p:tav>
                                        <p:tav tm="100000">
                                          <p:val>
                                            <p:strVal val="#ppt_x"/>
                                          </p:val>
                                        </p:tav>
                                      </p:tavLst>
                                    </p:anim>
                                    <p:anim calcmode="lin" valueType="num">
                                      <p:cBhvr additive="base">
                                        <p:cTn id="61" dur="500" fill="hold"/>
                                        <p:tgtEl>
                                          <p:spTgt spid="112"/>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115"/>
                                        </p:tgtEl>
                                        <p:attrNameLst>
                                          <p:attrName>style.visibility</p:attrName>
                                        </p:attrNameLst>
                                      </p:cBhvr>
                                      <p:to>
                                        <p:strVal val="visible"/>
                                      </p:to>
                                    </p:set>
                                    <p:anim calcmode="lin" valueType="num">
                                      <p:cBhvr additive="base">
                                        <p:cTn id="64" dur="500" fill="hold"/>
                                        <p:tgtEl>
                                          <p:spTgt spid="115"/>
                                        </p:tgtEl>
                                        <p:attrNameLst>
                                          <p:attrName>ppt_x</p:attrName>
                                        </p:attrNameLst>
                                      </p:cBhvr>
                                      <p:tavLst>
                                        <p:tav tm="0">
                                          <p:val>
                                            <p:strVal val="#ppt_x"/>
                                          </p:val>
                                        </p:tav>
                                        <p:tav tm="100000">
                                          <p:val>
                                            <p:strVal val="#ppt_x"/>
                                          </p:val>
                                        </p:tav>
                                      </p:tavLst>
                                    </p:anim>
                                    <p:anim calcmode="lin" valueType="num">
                                      <p:cBhvr additive="base">
                                        <p:cTn id="65" dur="500" fill="hold"/>
                                        <p:tgtEl>
                                          <p:spTgt spid="115"/>
                                        </p:tgtEl>
                                        <p:attrNameLst>
                                          <p:attrName>ppt_y</p:attrName>
                                        </p:attrNameLst>
                                      </p:cBhvr>
                                      <p:tavLst>
                                        <p:tav tm="0">
                                          <p:val>
                                            <p:strVal val="1+#ppt_h/2"/>
                                          </p:val>
                                        </p:tav>
                                        <p:tav tm="100000">
                                          <p:val>
                                            <p:strVal val="#ppt_y"/>
                                          </p:val>
                                        </p:tav>
                                      </p:tavLst>
                                    </p:anim>
                                  </p:childTnLst>
                                </p:cTn>
                              </p:par>
                              <p:par>
                                <p:cTn id="66" presetID="22" presetClass="entr" presetSubtype="8"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300"/>
                                        <p:tgtEl>
                                          <p:spTgt spid="18"/>
                                        </p:tgtEl>
                                      </p:cBhvr>
                                    </p:animEffect>
                                  </p:childTnLst>
                                </p:cTn>
                              </p:par>
                            </p:childTnLst>
                          </p:cTn>
                        </p:par>
                        <p:par>
                          <p:cTn id="69" fill="hold">
                            <p:stCondLst>
                              <p:cond delay="500"/>
                            </p:stCondLst>
                            <p:childTnLst>
                              <p:par>
                                <p:cTn id="70" presetID="22" presetClass="entr" presetSubtype="4"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down)">
                                      <p:cBhvr>
                                        <p:cTn id="72" dur="300"/>
                                        <p:tgtEl>
                                          <p:spTgt spid="20"/>
                                        </p:tgtEl>
                                      </p:cBhvr>
                                    </p:animEffect>
                                  </p:childTnLst>
                                </p:cTn>
                              </p:par>
                            </p:childTnLst>
                          </p:cTn>
                        </p:par>
                        <p:par>
                          <p:cTn id="73" fill="hold">
                            <p:stCondLst>
                              <p:cond delay="1000"/>
                            </p:stCondLst>
                            <p:childTnLst>
                              <p:par>
                                <p:cTn id="74" presetID="12" presetClass="entr" presetSubtype="8"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p:tgtEl>
                                          <p:spTgt spid="19"/>
                                        </p:tgtEl>
                                        <p:attrNameLst>
                                          <p:attrName>ppt_x</p:attrName>
                                        </p:attrNameLst>
                                      </p:cBhvr>
                                      <p:tavLst>
                                        <p:tav tm="0">
                                          <p:val>
                                            <p:strVal val="#ppt_x-#ppt_w*1.125000"/>
                                          </p:val>
                                        </p:tav>
                                        <p:tav tm="100000">
                                          <p:val>
                                            <p:strVal val="#ppt_x"/>
                                          </p:val>
                                        </p:tav>
                                      </p:tavLst>
                                    </p:anim>
                                    <p:animEffect transition="in" filter="wipe(right)">
                                      <p:cBhvr>
                                        <p:cTn id="7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p:bldP spid="12" grpId="0"/>
      <p:bldP spid="13" grpId="0"/>
      <p:bldP spid="105"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2248287" y="2219235"/>
            <a:ext cx="7696628" cy="3230880"/>
            <a:chOff x="2016718" y="1701364"/>
            <a:chExt cx="8158565" cy="3424792"/>
          </a:xfrm>
        </p:grpSpPr>
        <p:sp>
          <p:nvSpPr>
            <p:cNvPr id="42" name="任意多边形 41"/>
            <p:cNvSpPr/>
            <p:nvPr/>
          </p:nvSpPr>
          <p:spPr>
            <a:xfrm>
              <a:off x="6922093" y="2841308"/>
              <a:ext cx="2247900" cy="228600"/>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3" name="任意多边形 42"/>
            <p:cNvSpPr/>
            <p:nvPr/>
          </p:nvSpPr>
          <p:spPr>
            <a:xfrm>
              <a:off x="6243913" y="4058246"/>
              <a:ext cx="1510665" cy="228600"/>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4" name="任意多边形 43"/>
            <p:cNvSpPr/>
            <p:nvPr/>
          </p:nvSpPr>
          <p:spPr>
            <a:xfrm>
              <a:off x="7998418" y="2560320"/>
              <a:ext cx="0" cy="266700"/>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5" name="任意多边形 44"/>
            <p:cNvSpPr/>
            <p:nvPr/>
          </p:nvSpPr>
          <p:spPr>
            <a:xfrm>
              <a:off x="6942365" y="3786783"/>
              <a:ext cx="0" cy="266700"/>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6" name="任意多边形 45"/>
            <p:cNvSpPr/>
            <p:nvPr/>
          </p:nvSpPr>
          <p:spPr>
            <a:xfrm>
              <a:off x="9236374" y="3785495"/>
              <a:ext cx="0" cy="47247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7" name="圆角矩形 46"/>
            <p:cNvSpPr/>
            <p:nvPr/>
          </p:nvSpPr>
          <p:spPr>
            <a:xfrm>
              <a:off x="2016718" y="4139763"/>
              <a:ext cx="8158565" cy="98639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8" name="圆角矩形 47"/>
            <p:cNvSpPr/>
            <p:nvPr/>
          </p:nvSpPr>
          <p:spPr>
            <a:xfrm>
              <a:off x="2016718" y="2920564"/>
              <a:ext cx="8158565" cy="98639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49" name="圆角矩形 48"/>
            <p:cNvSpPr/>
            <p:nvPr/>
          </p:nvSpPr>
          <p:spPr>
            <a:xfrm>
              <a:off x="2016718" y="1701364"/>
              <a:ext cx="8158565" cy="986393"/>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0" name="圆角矩形 49"/>
            <p:cNvSpPr/>
            <p:nvPr/>
          </p:nvSpPr>
          <p:spPr>
            <a:xfrm>
              <a:off x="7369633" y="1823085"/>
              <a:ext cx="1273310" cy="742950"/>
            </a:xfrm>
            <a:prstGeom prst="roundRect">
              <a:avLst>
                <a:gd name="adj" fmla="val 20986"/>
              </a:avLst>
            </a:prstGeom>
            <a:gradFill>
              <a:gsLst>
                <a:gs pos="0">
                  <a:srgbClr val="E30000"/>
                </a:gs>
                <a:gs pos="100000">
                  <a:srgbClr val="760303"/>
                </a:gs>
              </a:gsLst>
              <a:lin ang="5400000" scaled="0"/>
            </a:gra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1" name="圆角矩形 50"/>
            <p:cNvSpPr/>
            <p:nvPr/>
          </p:nvSpPr>
          <p:spPr>
            <a:xfrm>
              <a:off x="8586928" y="3042285"/>
              <a:ext cx="1273310" cy="742950"/>
            </a:xfrm>
            <a:prstGeom prst="roundRect">
              <a:avLst>
                <a:gd name="adj" fmla="val 20986"/>
              </a:avLst>
            </a:prstGeom>
            <a:gradFill>
              <a:gsLst>
                <a:gs pos="0">
                  <a:srgbClr val="E30000"/>
                </a:gs>
                <a:gs pos="100000">
                  <a:srgbClr val="760303"/>
                </a:gs>
              </a:gsLst>
              <a:lin ang="5400000" scaled="0"/>
            </a:gra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2" name="圆角矩形 51"/>
            <p:cNvSpPr/>
            <p:nvPr/>
          </p:nvSpPr>
          <p:spPr>
            <a:xfrm>
              <a:off x="6321633" y="3042285"/>
              <a:ext cx="1273310" cy="742950"/>
            </a:xfrm>
            <a:prstGeom prst="roundRect">
              <a:avLst>
                <a:gd name="adj" fmla="val 20986"/>
              </a:avLst>
            </a:prstGeom>
            <a:gradFill>
              <a:gsLst>
                <a:gs pos="0">
                  <a:srgbClr val="E30000"/>
                </a:gs>
                <a:gs pos="100000">
                  <a:srgbClr val="760303"/>
                </a:gs>
              </a:gsLst>
              <a:lin ang="5400000" scaled="0"/>
            </a:gra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3" name="圆角矩形 52"/>
            <p:cNvSpPr/>
            <p:nvPr/>
          </p:nvSpPr>
          <p:spPr>
            <a:xfrm>
              <a:off x="8561350" y="4264223"/>
              <a:ext cx="1273310" cy="742950"/>
            </a:xfrm>
            <a:prstGeom prst="roundRect">
              <a:avLst>
                <a:gd name="adj" fmla="val 20986"/>
              </a:avLst>
            </a:prstGeom>
            <a:gradFill>
              <a:gsLst>
                <a:gs pos="0">
                  <a:srgbClr val="E30000"/>
                </a:gs>
                <a:gs pos="100000">
                  <a:srgbClr val="760303"/>
                </a:gs>
              </a:gsLst>
              <a:lin ang="5400000" scaled="0"/>
            </a:gra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4" name="圆角矩形 53"/>
            <p:cNvSpPr/>
            <p:nvPr/>
          </p:nvSpPr>
          <p:spPr>
            <a:xfrm>
              <a:off x="5635833" y="4264223"/>
              <a:ext cx="1273310" cy="742950"/>
            </a:xfrm>
            <a:prstGeom prst="roundRect">
              <a:avLst>
                <a:gd name="adj" fmla="val 20986"/>
              </a:avLst>
            </a:prstGeom>
            <a:gradFill>
              <a:gsLst>
                <a:gs pos="0">
                  <a:srgbClr val="E30000"/>
                </a:gs>
                <a:gs pos="100000">
                  <a:srgbClr val="760303"/>
                </a:gs>
              </a:gsLst>
              <a:lin ang="5400000" scaled="0"/>
            </a:gra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5" name="圆角矩形 54"/>
            <p:cNvSpPr/>
            <p:nvPr/>
          </p:nvSpPr>
          <p:spPr>
            <a:xfrm>
              <a:off x="7120905" y="4264223"/>
              <a:ext cx="1273310" cy="742950"/>
            </a:xfrm>
            <a:prstGeom prst="roundRect">
              <a:avLst>
                <a:gd name="adj" fmla="val 20986"/>
              </a:avLst>
            </a:prstGeom>
            <a:gradFill>
              <a:gsLst>
                <a:gs pos="0">
                  <a:srgbClr val="E30000"/>
                </a:gs>
                <a:gs pos="100000">
                  <a:srgbClr val="760303"/>
                </a:gs>
              </a:gsLst>
              <a:lin ang="5400000" scaled="0"/>
            </a:gra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56" name="文本框 55"/>
            <p:cNvSpPr txBox="1"/>
            <p:nvPr/>
          </p:nvSpPr>
          <p:spPr>
            <a:xfrm>
              <a:off x="2747180" y="1964400"/>
              <a:ext cx="4101921" cy="484640"/>
            </a:xfrm>
            <a:prstGeom prst="rect">
              <a:avLst/>
            </a:prstGeom>
            <a:noFill/>
          </p:spPr>
          <p:txBody>
            <a:bodyPr wrap="square" rtlCol="0">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单击此处添加文本单击此处添加单击此处添加文本单击此处添加单击此处添加文本单击此处添加</a:t>
              </a:r>
            </a:p>
          </p:txBody>
        </p:sp>
        <p:sp>
          <p:nvSpPr>
            <p:cNvPr id="57" name="文本框 56"/>
            <p:cNvSpPr txBox="1"/>
            <p:nvPr/>
          </p:nvSpPr>
          <p:spPr>
            <a:xfrm>
              <a:off x="2747179" y="3152823"/>
              <a:ext cx="3229458" cy="498103"/>
            </a:xfrm>
            <a:prstGeom prst="rect">
              <a:avLst/>
            </a:prstGeom>
            <a:noFill/>
          </p:spPr>
          <p:txBody>
            <a:bodyPr wrap="square" rtlCol="0">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单击此处添加文本单击此处添加单击此处添加文本单击此处添加单击</a:t>
              </a:r>
            </a:p>
          </p:txBody>
        </p:sp>
        <p:sp>
          <p:nvSpPr>
            <p:cNvPr id="58" name="文本框 57"/>
            <p:cNvSpPr txBox="1"/>
            <p:nvPr/>
          </p:nvSpPr>
          <p:spPr>
            <a:xfrm>
              <a:off x="2747180" y="4372022"/>
              <a:ext cx="2446177" cy="498103"/>
            </a:xfrm>
            <a:prstGeom prst="rect">
              <a:avLst/>
            </a:prstGeom>
            <a:noFill/>
          </p:spPr>
          <p:txBody>
            <a:bodyPr wrap="square" rtlCol="0">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单击此处添加文本单击此处添加单击此处添加文本</a:t>
              </a:r>
            </a:p>
          </p:txBody>
        </p:sp>
        <p:sp>
          <p:nvSpPr>
            <p:cNvPr id="59" name="椭圆 58"/>
            <p:cNvSpPr/>
            <p:nvPr/>
          </p:nvSpPr>
          <p:spPr>
            <a:xfrm>
              <a:off x="2234713" y="1963727"/>
              <a:ext cx="513140" cy="513140"/>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60" name="椭圆 59"/>
            <p:cNvSpPr/>
            <p:nvPr/>
          </p:nvSpPr>
          <p:spPr>
            <a:xfrm>
              <a:off x="2234713" y="3167390"/>
              <a:ext cx="513140" cy="513140"/>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61" name="椭圆 60"/>
            <p:cNvSpPr/>
            <p:nvPr/>
          </p:nvSpPr>
          <p:spPr>
            <a:xfrm>
              <a:off x="2234713" y="4364354"/>
              <a:ext cx="513140" cy="513140"/>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62" name="文本框 61"/>
            <p:cNvSpPr txBox="1"/>
            <p:nvPr/>
          </p:nvSpPr>
          <p:spPr>
            <a:xfrm>
              <a:off x="2248396" y="2035632"/>
              <a:ext cx="592649" cy="422714"/>
            </a:xfrm>
            <a:prstGeom prst="rect">
              <a:avLst/>
            </a:prstGeom>
            <a:noFill/>
          </p:spPr>
          <p:txBody>
            <a:bodyPr wrap="square" rtlCol="0">
              <a:spAutoFit/>
            </a:bodyPr>
            <a:lstStyle/>
            <a:p>
              <a:pPr algn="ctr"/>
              <a:r>
                <a:rPr lang="en-US" altLang="zh-CN" sz="2000" dirty="0">
                  <a:solidFill>
                    <a:srgbClr val="C00000"/>
                  </a:solidFill>
                  <a:latin typeface="Impact" panose="020B0806030902050204" pitchFamily="34" charset="0"/>
                </a:rPr>
                <a:t>01</a:t>
              </a:r>
            </a:p>
          </p:txBody>
        </p:sp>
        <p:sp>
          <p:nvSpPr>
            <p:cNvPr id="63" name="文本框 62"/>
            <p:cNvSpPr txBox="1"/>
            <p:nvPr/>
          </p:nvSpPr>
          <p:spPr>
            <a:xfrm>
              <a:off x="2248396" y="3239746"/>
              <a:ext cx="592649" cy="422714"/>
            </a:xfrm>
            <a:prstGeom prst="rect">
              <a:avLst/>
            </a:prstGeom>
            <a:noFill/>
          </p:spPr>
          <p:txBody>
            <a:bodyPr wrap="square" rtlCol="0">
              <a:spAutoFit/>
            </a:bodyPr>
            <a:lstStyle/>
            <a:p>
              <a:pPr algn="ctr"/>
              <a:r>
                <a:rPr lang="en-US" altLang="zh-CN" sz="2000" dirty="0">
                  <a:solidFill>
                    <a:srgbClr val="C00000"/>
                  </a:solidFill>
                  <a:latin typeface="Impact" panose="020B0806030902050204" pitchFamily="34" charset="0"/>
                </a:rPr>
                <a:t>02</a:t>
              </a:r>
            </a:p>
          </p:txBody>
        </p:sp>
        <p:sp>
          <p:nvSpPr>
            <p:cNvPr id="64" name="文本框 63"/>
            <p:cNvSpPr txBox="1"/>
            <p:nvPr/>
          </p:nvSpPr>
          <p:spPr>
            <a:xfrm>
              <a:off x="2248396" y="4426709"/>
              <a:ext cx="616860" cy="422714"/>
            </a:xfrm>
            <a:prstGeom prst="rect">
              <a:avLst/>
            </a:prstGeom>
            <a:noFill/>
          </p:spPr>
          <p:txBody>
            <a:bodyPr wrap="square" rtlCol="0">
              <a:spAutoFit/>
            </a:bodyPr>
            <a:lstStyle/>
            <a:p>
              <a:pPr algn="ctr"/>
              <a:r>
                <a:rPr lang="en-US" altLang="zh-CN" sz="2000" dirty="0">
                  <a:solidFill>
                    <a:srgbClr val="C00000"/>
                  </a:solidFill>
                  <a:latin typeface="Impact" panose="020B0806030902050204" pitchFamily="34" charset="0"/>
                </a:rPr>
                <a:t>03</a:t>
              </a:r>
            </a:p>
          </p:txBody>
        </p:sp>
        <p:grpSp>
          <p:nvGrpSpPr>
            <p:cNvPr id="65" name="Group 8"/>
            <p:cNvGrpSpPr>
              <a:grpSpLocks noChangeAspect="1"/>
            </p:cNvGrpSpPr>
            <p:nvPr/>
          </p:nvGrpSpPr>
          <p:grpSpPr bwMode="auto">
            <a:xfrm>
              <a:off x="7815199" y="1966459"/>
              <a:ext cx="400488" cy="438825"/>
              <a:chOff x="3437" y="2282"/>
              <a:chExt cx="679" cy="744"/>
            </a:xfrm>
            <a:solidFill>
              <a:schemeClr val="bg1"/>
            </a:solidFill>
          </p:grpSpPr>
          <p:sp>
            <p:nvSpPr>
              <p:cNvPr id="93"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94"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grpSp>
        <p:grpSp>
          <p:nvGrpSpPr>
            <p:cNvPr id="66" name="Group 13"/>
            <p:cNvGrpSpPr>
              <a:grpSpLocks noChangeAspect="1"/>
            </p:cNvGrpSpPr>
            <p:nvPr/>
          </p:nvGrpSpPr>
          <p:grpSpPr bwMode="auto">
            <a:xfrm>
              <a:off x="6738705" y="3217627"/>
              <a:ext cx="439164" cy="444348"/>
              <a:chOff x="2426" y="2781"/>
              <a:chExt cx="593" cy="600"/>
            </a:xfrm>
            <a:solidFill>
              <a:schemeClr val="bg1"/>
            </a:solidFill>
          </p:grpSpPr>
          <p:sp>
            <p:nvSpPr>
              <p:cNvPr id="91"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9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grpSp>
        <p:grpSp>
          <p:nvGrpSpPr>
            <p:cNvPr id="67" name="Group 18"/>
            <p:cNvGrpSpPr>
              <a:grpSpLocks noChangeAspect="1"/>
            </p:cNvGrpSpPr>
            <p:nvPr/>
          </p:nvGrpSpPr>
          <p:grpSpPr bwMode="auto">
            <a:xfrm>
              <a:off x="9016220" y="3230052"/>
              <a:ext cx="414725" cy="386448"/>
              <a:chOff x="3802" y="2858"/>
              <a:chExt cx="616" cy="574"/>
            </a:xfrm>
            <a:solidFill>
              <a:schemeClr val="bg1"/>
            </a:solidFill>
          </p:grpSpPr>
          <p:sp>
            <p:nvSpPr>
              <p:cNvPr id="8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p>
            </p:txBody>
          </p:sp>
          <p:sp>
            <p:nvSpPr>
              <p:cNvPr id="8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p>
            </p:txBody>
          </p:sp>
          <p:sp>
            <p:nvSpPr>
              <p:cNvPr id="8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p>
            </p:txBody>
          </p:sp>
          <p:sp>
            <p:nvSpPr>
              <p:cNvPr id="8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1865"/>
              </a:p>
            </p:txBody>
          </p:sp>
          <p:sp>
            <p:nvSpPr>
              <p:cNvPr id="90"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grpSp>
        <p:grpSp>
          <p:nvGrpSpPr>
            <p:cNvPr id="68" name="Group 26"/>
            <p:cNvGrpSpPr>
              <a:grpSpLocks noChangeAspect="1"/>
            </p:cNvGrpSpPr>
            <p:nvPr/>
          </p:nvGrpSpPr>
          <p:grpSpPr bwMode="auto">
            <a:xfrm>
              <a:off x="5977312" y="4493089"/>
              <a:ext cx="590350" cy="292672"/>
              <a:chOff x="5676" y="2597"/>
              <a:chExt cx="1061" cy="526"/>
            </a:xfrm>
            <a:solidFill>
              <a:schemeClr val="bg1"/>
            </a:solidFill>
          </p:grpSpPr>
          <p:sp>
            <p:nvSpPr>
              <p:cNvPr id="71"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3"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6"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8"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1"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3"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8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grpSp>
        <p:sp>
          <p:nvSpPr>
            <p:cNvPr id="69" name="Freeform 108"/>
            <p:cNvSpPr>
              <a:spLocks noEditPoints="1"/>
            </p:cNvSpPr>
            <p:nvPr/>
          </p:nvSpPr>
          <p:spPr bwMode="auto">
            <a:xfrm>
              <a:off x="9056149" y="4471948"/>
              <a:ext cx="404774" cy="40623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sp>
          <p:nvSpPr>
            <p:cNvPr id="70" name="Freeform 96"/>
            <p:cNvSpPr>
              <a:spLocks noEditPoints="1"/>
            </p:cNvSpPr>
            <p:nvPr/>
          </p:nvSpPr>
          <p:spPr bwMode="auto">
            <a:xfrm>
              <a:off x="7567074" y="4406743"/>
              <a:ext cx="394095" cy="4283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865"/>
            </a:p>
          </p:txBody>
        </p:sp>
      </p:grpSp>
      <p:cxnSp>
        <p:nvCxnSpPr>
          <p:cNvPr id="2" name="直接连接符 1"/>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3"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 name="Group 22"/>
          <p:cNvGrpSpPr/>
          <p:nvPr/>
        </p:nvGrpSpPr>
        <p:grpSpPr>
          <a:xfrm>
            <a:off x="833645" y="317342"/>
            <a:ext cx="419183" cy="420088"/>
            <a:chOff x="2495600" y="3102417"/>
            <a:chExt cx="646764" cy="648072"/>
          </a:xfrm>
        </p:grpSpPr>
        <p:grpSp>
          <p:nvGrpSpPr>
            <p:cNvPr id="5" name="组合 79"/>
            <p:cNvGrpSpPr/>
            <p:nvPr/>
          </p:nvGrpSpPr>
          <p:grpSpPr bwMode="auto">
            <a:xfrm>
              <a:off x="2495600" y="3102417"/>
              <a:ext cx="646764" cy="648072"/>
              <a:chOff x="6379729" y="2488774"/>
              <a:chExt cx="2513016" cy="2513016"/>
            </a:xfrm>
          </p:grpSpPr>
          <p:sp>
            <p:nvSpPr>
              <p:cNvPr id="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7"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8"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2" presetClass="entr" presetSubtype="8"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300"/>
                                        <p:tgtEl>
                                          <p:spTgt spid="2"/>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300"/>
                                        <p:tgtEl>
                                          <p:spTgt spid="4"/>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p:tgtEl>
                                          <p:spTgt spid="3"/>
                                        </p:tgtEl>
                                        <p:attrNameLst>
                                          <p:attrName>ppt_x</p:attrName>
                                        </p:attrNameLst>
                                      </p:cBhvr>
                                      <p:tavLst>
                                        <p:tav tm="0">
                                          <p:val>
                                            <p:strVal val="#ppt_x-#ppt_w*1.125000"/>
                                          </p:val>
                                        </p:tav>
                                        <p:tav tm="100000">
                                          <p:val>
                                            <p:strVal val="#ppt_x"/>
                                          </p:val>
                                        </p:tav>
                                      </p:tavLst>
                                    </p:anim>
                                    <p:animEffect transition="in" filter="wipe(righ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454513" y="1426207"/>
            <a:ext cx="3360373" cy="4797263"/>
            <a:chOff x="3296700" y="1127665"/>
            <a:chExt cx="2520280" cy="3597947"/>
          </a:xfrm>
        </p:grpSpPr>
        <p:sp>
          <p:nvSpPr>
            <p:cNvPr id="15" name="矩形 14"/>
            <p:cNvSpPr/>
            <p:nvPr/>
          </p:nvSpPr>
          <p:spPr>
            <a:xfrm>
              <a:off x="3296700" y="1127665"/>
              <a:ext cx="2520280" cy="35979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6" name="矩形 15"/>
            <p:cNvSpPr/>
            <p:nvPr/>
          </p:nvSpPr>
          <p:spPr>
            <a:xfrm>
              <a:off x="3296700" y="1133512"/>
              <a:ext cx="2520280" cy="420662"/>
            </a:xfrm>
            <a:prstGeom prst="rect">
              <a:avLst/>
            </a:prstGeom>
            <a:gradFill>
              <a:gsLst>
                <a:gs pos="0">
                  <a:srgbClr val="E30000"/>
                </a:gs>
                <a:gs pos="100000">
                  <a:srgbClr val="760303"/>
                </a:gs>
              </a:gsLst>
              <a:lin ang="5400000" scaled="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1865"/>
            </a:p>
          </p:txBody>
        </p:sp>
      </p:grpSp>
      <p:grpSp>
        <p:nvGrpSpPr>
          <p:cNvPr id="17" name="组合 16"/>
          <p:cNvGrpSpPr/>
          <p:nvPr/>
        </p:nvGrpSpPr>
        <p:grpSpPr>
          <a:xfrm>
            <a:off x="7976810" y="1806861"/>
            <a:ext cx="3120475" cy="4083412"/>
            <a:chOff x="5967493" y="1401726"/>
            <a:chExt cx="2340356" cy="3062559"/>
          </a:xfrm>
        </p:grpSpPr>
        <p:sp>
          <p:nvSpPr>
            <p:cNvPr id="18" name="矩形 17"/>
            <p:cNvSpPr/>
            <p:nvPr/>
          </p:nvSpPr>
          <p:spPr>
            <a:xfrm>
              <a:off x="5967493" y="1401726"/>
              <a:ext cx="2340355" cy="3062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9" name="矩形 18"/>
            <p:cNvSpPr/>
            <p:nvPr/>
          </p:nvSpPr>
          <p:spPr>
            <a:xfrm>
              <a:off x="5967494" y="1410676"/>
              <a:ext cx="2340355" cy="420662"/>
            </a:xfrm>
            <a:prstGeom prst="rect">
              <a:avLst/>
            </a:prstGeom>
            <a:gradFill>
              <a:gsLst>
                <a:gs pos="0">
                  <a:srgbClr val="E30000"/>
                </a:gs>
                <a:gs pos="100000">
                  <a:srgbClr val="760303"/>
                </a:gs>
              </a:gsLst>
              <a:lin ang="5400000" scaled="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1865"/>
            </a:p>
          </p:txBody>
        </p:sp>
      </p:grpSp>
      <p:grpSp>
        <p:nvGrpSpPr>
          <p:cNvPr id="20" name="组合 19"/>
          <p:cNvGrpSpPr/>
          <p:nvPr/>
        </p:nvGrpSpPr>
        <p:grpSpPr>
          <a:xfrm>
            <a:off x="1174656" y="1798373"/>
            <a:ext cx="3120473" cy="4083412"/>
            <a:chOff x="865878" y="1395360"/>
            <a:chExt cx="2340355" cy="3062559"/>
          </a:xfrm>
        </p:grpSpPr>
        <p:sp>
          <p:nvSpPr>
            <p:cNvPr id="21" name="矩形 20"/>
            <p:cNvSpPr/>
            <p:nvPr/>
          </p:nvSpPr>
          <p:spPr>
            <a:xfrm>
              <a:off x="865879" y="1395360"/>
              <a:ext cx="2340354" cy="3062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黑体" panose="02010600030101010101" charset="-122"/>
                <a:ea typeface="黑体" panose="02010600030101010101" charset="-122"/>
              </a:endParaRPr>
            </a:p>
          </p:txBody>
        </p:sp>
        <p:sp>
          <p:nvSpPr>
            <p:cNvPr id="23" name="矩形 22"/>
            <p:cNvSpPr/>
            <p:nvPr/>
          </p:nvSpPr>
          <p:spPr>
            <a:xfrm>
              <a:off x="865878" y="1410676"/>
              <a:ext cx="2340355" cy="420662"/>
            </a:xfrm>
            <a:prstGeom prst="rect">
              <a:avLst/>
            </a:prstGeom>
            <a:gradFill>
              <a:gsLst>
                <a:gs pos="0">
                  <a:srgbClr val="E30000"/>
                </a:gs>
                <a:gs pos="100000">
                  <a:srgbClr val="760303"/>
                </a:gs>
              </a:gsLst>
              <a:lin ang="5400000" scaled="0"/>
            </a:gra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1865">
                <a:latin typeface="黑体" panose="02010600030101010101" charset="-122"/>
                <a:ea typeface="黑体" panose="02010600030101010101" charset="-122"/>
              </a:endParaRPr>
            </a:p>
          </p:txBody>
        </p:sp>
      </p:grpSp>
      <p:sp>
        <p:nvSpPr>
          <p:cNvPr id="27" name="TextBox 6"/>
          <p:cNvSpPr txBox="1">
            <a:spLocks noChangeArrowheads="1"/>
          </p:cNvSpPr>
          <p:nvPr/>
        </p:nvSpPr>
        <p:spPr bwMode="auto">
          <a:xfrm>
            <a:off x="1742626" y="1859771"/>
            <a:ext cx="1845664" cy="47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35" i="0" u="none" strike="noStrike" cap="none" normalizeH="0" baseline="0" dirty="0" smtClean="0">
                <a:ln>
                  <a:noFill/>
                </a:ln>
                <a:solidFill>
                  <a:schemeClr val="bg1"/>
                </a:solidFill>
                <a:effectLst/>
                <a:latin typeface="微软雅黑" panose="020B0503020204020204" charset="-122"/>
                <a:ea typeface="微软雅黑" panose="020B0503020204020204" charset="-122"/>
              </a:rPr>
              <a:t>添加文本</a:t>
            </a:r>
            <a:endParaRPr kumimoji="0" lang="zh-CN" sz="1865"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28" name="TextBox 6"/>
          <p:cNvSpPr txBox="1">
            <a:spLocks noChangeArrowheads="1"/>
          </p:cNvSpPr>
          <p:nvPr/>
        </p:nvSpPr>
        <p:spPr bwMode="auto">
          <a:xfrm>
            <a:off x="1275326" y="4205135"/>
            <a:ext cx="291010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fontAlgn="base">
              <a:lnSpc>
                <a:spcPct val="150000"/>
              </a:lnSpc>
              <a:spcBef>
                <a:spcPct val="0"/>
              </a:spcBef>
              <a:spcAft>
                <a:spcPct val="0"/>
              </a:spcAft>
            </a:pPr>
            <a:r>
              <a:rPr lang="zh-CN" altLang="en-US" sz="1600" dirty="0">
                <a:solidFill>
                  <a:schemeClr val="tx1"/>
                </a:solidFill>
                <a:latin typeface="黑体" panose="02010600030101010101" charset="-122"/>
                <a:ea typeface="黑体" panose="02010600030101010101" charset="-122"/>
              </a:rPr>
              <a:t>这里是具体内容这里是具体内容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a:t>
            </a:r>
            <a:r>
              <a:rPr lang="zh-CN" altLang="en-US" sz="1600" dirty="0" smtClean="0">
                <a:solidFill>
                  <a:schemeClr val="tx1"/>
                </a:solidFill>
                <a:latin typeface="黑体" panose="02010600030101010101" charset="-122"/>
                <a:ea typeface="黑体" panose="02010600030101010101" charset="-122"/>
              </a:rPr>
              <a:t>内容</a:t>
            </a:r>
          </a:p>
        </p:txBody>
      </p:sp>
      <p:pic>
        <p:nvPicPr>
          <p:cNvPr id="29" name="图片 28" descr="E:\素材\花纹底纹\千库网-行走士兵特写.jpg千库网-行走士兵特写"/>
          <p:cNvPicPr>
            <a:picLocks noChangeAspect="1"/>
          </p:cNvPicPr>
          <p:nvPr/>
        </p:nvPicPr>
        <p:blipFill>
          <a:blip r:embed="rId2"/>
          <a:srcRect/>
          <a:stretch>
            <a:fillRect/>
          </a:stretch>
        </p:blipFill>
        <p:spPr>
          <a:xfrm>
            <a:off x="4749165" y="2081530"/>
            <a:ext cx="2736215" cy="1724660"/>
          </a:xfrm>
          <a:prstGeom prst="rect">
            <a:avLst/>
          </a:prstGeom>
        </p:spPr>
      </p:pic>
      <p:pic>
        <p:nvPicPr>
          <p:cNvPr id="31" name="图片 30" descr="E:\素材\花纹底纹\千库网-士兵军事演习.jpg千库网-士兵军事演习"/>
          <p:cNvPicPr>
            <a:picLocks noChangeAspect="1"/>
          </p:cNvPicPr>
          <p:nvPr/>
        </p:nvPicPr>
        <p:blipFill>
          <a:blip r:embed="rId3"/>
          <a:srcRect/>
          <a:stretch>
            <a:fillRect/>
          </a:stretch>
        </p:blipFill>
        <p:spPr>
          <a:xfrm>
            <a:off x="8200390" y="2482850"/>
            <a:ext cx="2602865" cy="1523365"/>
          </a:xfrm>
          <a:prstGeom prst="rect">
            <a:avLst/>
          </a:prstGeom>
        </p:spPr>
      </p:pic>
      <p:pic>
        <p:nvPicPr>
          <p:cNvPr id="32" name="图片 31" descr="E:\素材\花纹底纹\千库网-370 012 003.jpg千库网-370 012 003"/>
          <p:cNvPicPr>
            <a:picLocks noChangeAspect="1"/>
          </p:cNvPicPr>
          <p:nvPr/>
        </p:nvPicPr>
        <p:blipFill>
          <a:blip r:embed="rId4"/>
          <a:srcRect/>
          <a:stretch>
            <a:fillRect/>
          </a:stretch>
        </p:blipFill>
        <p:spPr>
          <a:xfrm>
            <a:off x="1376680" y="2471420"/>
            <a:ext cx="2716530" cy="1526540"/>
          </a:xfrm>
          <a:prstGeom prst="rect">
            <a:avLst/>
          </a:prstGeom>
        </p:spPr>
      </p:pic>
      <p:sp>
        <p:nvSpPr>
          <p:cNvPr id="33" name="TextBox 6"/>
          <p:cNvSpPr txBox="1">
            <a:spLocks noChangeArrowheads="1"/>
          </p:cNvSpPr>
          <p:nvPr/>
        </p:nvSpPr>
        <p:spPr bwMode="auto">
          <a:xfrm>
            <a:off x="5107334" y="1478956"/>
            <a:ext cx="1845664" cy="47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35" i="0" u="none" strike="noStrike" cap="none" normalizeH="0" baseline="0" dirty="0" smtClean="0">
                <a:ln>
                  <a:noFill/>
                </a:ln>
                <a:solidFill>
                  <a:schemeClr val="bg1"/>
                </a:solidFill>
                <a:effectLst/>
                <a:latin typeface="微软雅黑" panose="020B0503020204020204" charset="-122"/>
                <a:ea typeface="微软雅黑" panose="020B0503020204020204" charset="-122"/>
              </a:rPr>
              <a:t>添加文本</a:t>
            </a:r>
            <a:endParaRPr kumimoji="0" lang="zh-CN" sz="1865"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37" name="TextBox 6"/>
          <p:cNvSpPr txBox="1">
            <a:spLocks noChangeArrowheads="1"/>
          </p:cNvSpPr>
          <p:nvPr/>
        </p:nvSpPr>
        <p:spPr bwMode="auto">
          <a:xfrm>
            <a:off x="4575111" y="3839078"/>
            <a:ext cx="2910108" cy="195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fontAlgn="base">
              <a:lnSpc>
                <a:spcPct val="150000"/>
              </a:lnSpc>
              <a:spcBef>
                <a:spcPct val="0"/>
              </a:spcBef>
              <a:spcAft>
                <a:spcPct val="0"/>
              </a:spcAft>
            </a:pPr>
            <a:r>
              <a:rPr lang="zh-CN" altLang="en-US" sz="1600" dirty="0">
                <a:solidFill>
                  <a:schemeClr val="tx1"/>
                </a:solidFill>
                <a:latin typeface="黑体" panose="02010600030101010101" charset="-122"/>
                <a:ea typeface="黑体" panose="02010600030101010101" charset="-122"/>
              </a:rPr>
              <a:t>这里是具体内容这里是具体内容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a:t>
            </a:r>
            <a:r>
              <a:rPr lang="zh-CN" altLang="en-US" sz="1600" dirty="0" smtClean="0">
                <a:solidFill>
                  <a:schemeClr val="tx1"/>
                </a:solidFill>
                <a:latin typeface="黑体" panose="02010600030101010101" charset="-122"/>
                <a:ea typeface="黑体" panose="02010600030101010101" charset="-122"/>
              </a:rPr>
              <a:t>内容</a:t>
            </a:r>
            <a:r>
              <a:rPr lang="zh-CN" altLang="en-US" sz="1600" dirty="0">
                <a:solidFill>
                  <a:schemeClr val="tx1"/>
                </a:solidFill>
                <a:latin typeface="黑体" panose="02010600030101010101" charset="-122"/>
                <a:ea typeface="黑体" panose="02010600030101010101" charset="-122"/>
              </a:rPr>
              <a:t>这里是具体内容这里是具体内容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a:t>
            </a:r>
            <a:r>
              <a:rPr lang="zh-CN" altLang="en-US" sz="1600" dirty="0" smtClean="0">
                <a:solidFill>
                  <a:schemeClr val="tx1"/>
                </a:solidFill>
                <a:latin typeface="黑体" panose="02010600030101010101" charset="-122"/>
                <a:ea typeface="黑体" panose="02010600030101010101" charset="-122"/>
              </a:rPr>
              <a:t>内容</a:t>
            </a:r>
          </a:p>
        </p:txBody>
      </p:sp>
      <p:sp>
        <p:nvSpPr>
          <p:cNvPr id="38" name="TextBox 6"/>
          <p:cNvSpPr txBox="1">
            <a:spLocks noChangeArrowheads="1"/>
          </p:cNvSpPr>
          <p:nvPr/>
        </p:nvSpPr>
        <p:spPr bwMode="auto">
          <a:xfrm>
            <a:off x="8580804" y="1859771"/>
            <a:ext cx="1845664" cy="470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35" i="0" u="none" strike="noStrike" cap="none" normalizeH="0" baseline="0" dirty="0" smtClean="0">
                <a:ln>
                  <a:noFill/>
                </a:ln>
                <a:solidFill>
                  <a:schemeClr val="bg1"/>
                </a:solidFill>
                <a:effectLst/>
                <a:latin typeface="微软雅黑" panose="020B0503020204020204" charset="-122"/>
                <a:ea typeface="微软雅黑" panose="020B0503020204020204" charset="-122"/>
              </a:rPr>
              <a:t>添加文本</a:t>
            </a:r>
            <a:endParaRPr kumimoji="0" lang="zh-CN" sz="1865" i="0" u="none" strike="noStrike" cap="none" normalizeH="0" baseline="0" dirty="0" smtClean="0">
              <a:ln>
                <a:noFill/>
              </a:ln>
              <a:solidFill>
                <a:schemeClr val="bg1"/>
              </a:solidFill>
              <a:effectLst/>
              <a:latin typeface="Arial" panose="020B0604020202020204" pitchFamily="34" charset="0"/>
              <a:ea typeface="宋体" panose="02010600030101010101" pitchFamily="2" charset="-122"/>
            </a:endParaRPr>
          </a:p>
        </p:txBody>
      </p:sp>
      <p:sp>
        <p:nvSpPr>
          <p:cNvPr id="39" name="TextBox 6"/>
          <p:cNvSpPr txBox="1">
            <a:spLocks noChangeArrowheads="1"/>
          </p:cNvSpPr>
          <p:nvPr/>
        </p:nvSpPr>
        <p:spPr bwMode="auto">
          <a:xfrm>
            <a:off x="8113504" y="4205135"/>
            <a:ext cx="291010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fontAlgn="base">
              <a:lnSpc>
                <a:spcPct val="150000"/>
              </a:lnSpc>
              <a:spcBef>
                <a:spcPct val="0"/>
              </a:spcBef>
              <a:spcAft>
                <a:spcPct val="0"/>
              </a:spcAft>
            </a:pPr>
            <a:r>
              <a:rPr lang="zh-CN" altLang="en-US" sz="1600" dirty="0">
                <a:solidFill>
                  <a:schemeClr val="tx1"/>
                </a:solidFill>
                <a:latin typeface="黑体" panose="02010600030101010101" charset="-122"/>
                <a:ea typeface="黑体" panose="02010600030101010101" charset="-122"/>
              </a:rPr>
              <a:t>这里是具体内容这里是具体内容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这里是具体内容</a:t>
            </a:r>
            <a:r>
              <a:rPr lang="en-US" altLang="zh-CN" sz="1600" dirty="0">
                <a:solidFill>
                  <a:schemeClr val="tx1"/>
                </a:solidFill>
                <a:latin typeface="黑体" panose="02010600030101010101" charset="-122"/>
                <a:ea typeface="黑体" panose="02010600030101010101" charset="-122"/>
              </a:rPr>
              <a:t>,</a:t>
            </a:r>
            <a:r>
              <a:rPr lang="zh-CN" altLang="en-US" sz="1600" dirty="0">
                <a:solidFill>
                  <a:schemeClr val="tx1"/>
                </a:solidFill>
                <a:latin typeface="黑体" panose="02010600030101010101" charset="-122"/>
                <a:ea typeface="黑体" panose="02010600030101010101" charset="-122"/>
              </a:rPr>
              <a:t>这里是具体</a:t>
            </a:r>
            <a:r>
              <a:rPr lang="zh-CN" altLang="en-US" sz="1600" dirty="0" smtClean="0">
                <a:solidFill>
                  <a:schemeClr val="tx1"/>
                </a:solidFill>
                <a:latin typeface="黑体" panose="02010600030101010101" charset="-122"/>
                <a:ea typeface="黑体" panose="02010600030101010101" charset="-122"/>
              </a:rPr>
              <a:t>内容</a:t>
            </a:r>
          </a:p>
        </p:txBody>
      </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300"/>
                                        <p:tgtEl>
                                          <p:spTgt spid="4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300"/>
                                        <p:tgtEl>
                                          <p:spTgt spid="4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p:tgtEl>
                                          <p:spTgt spid="44"/>
                                        </p:tgtEl>
                                        <p:attrNameLst>
                                          <p:attrName>ppt_x</p:attrName>
                                        </p:attrNameLst>
                                      </p:cBhvr>
                                      <p:tavLst>
                                        <p:tav tm="0">
                                          <p:val>
                                            <p:strVal val="#ppt_x-#ppt_w*1.125000"/>
                                          </p:val>
                                        </p:tav>
                                        <p:tav tm="100000">
                                          <p:val>
                                            <p:strVal val="#ppt_x"/>
                                          </p:val>
                                        </p:tav>
                                      </p:tavLst>
                                    </p:anim>
                                    <p:animEffect transition="in" filter="wipe(right)">
                                      <p:cBhvr>
                                        <p:cTn id="1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 167"/>
          <p:cNvSpPr/>
          <p:nvPr/>
        </p:nvSpPr>
        <p:spPr>
          <a:xfrm>
            <a:off x="1417320" y="1259205"/>
            <a:ext cx="9438640" cy="4371340"/>
          </a:xfrm>
          <a:prstGeom prst="round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35" name="组合 34"/>
          <p:cNvGrpSpPr/>
          <p:nvPr/>
        </p:nvGrpSpPr>
        <p:grpSpPr>
          <a:xfrm>
            <a:off x="1402003" y="1302025"/>
            <a:ext cx="9457097" cy="4347775"/>
            <a:chOff x="1363302" y="1365524"/>
            <a:chExt cx="9457097" cy="4347774"/>
          </a:xfrm>
        </p:grpSpPr>
        <p:sp>
          <p:nvSpPr>
            <p:cNvPr id="38" name="圆角矩形 37"/>
            <p:cNvSpPr/>
            <p:nvPr/>
          </p:nvSpPr>
          <p:spPr>
            <a:xfrm>
              <a:off x="1394459" y="1380931"/>
              <a:ext cx="9402129" cy="4312638"/>
            </a:xfrm>
            <a:prstGeom prst="roundRect">
              <a:avLst>
                <a:gd name="adj" fmla="val 7029"/>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39" name="圆角矩形 38"/>
            <p:cNvSpPr/>
            <p:nvPr/>
          </p:nvSpPr>
          <p:spPr>
            <a:xfrm>
              <a:off x="1363302" y="1365524"/>
              <a:ext cx="9457097" cy="4347774"/>
            </a:xfrm>
            <a:prstGeom prst="roundRect">
              <a:avLst>
                <a:gd name="adj" fmla="val 7380"/>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41" name="TextBox 9"/>
          <p:cNvSpPr txBox="1"/>
          <p:nvPr/>
        </p:nvSpPr>
        <p:spPr>
          <a:xfrm>
            <a:off x="2416109" y="1934481"/>
            <a:ext cx="7751675" cy="3082925"/>
          </a:xfrm>
          <a:prstGeom prst="rect">
            <a:avLst/>
          </a:prstGeom>
          <a:noFill/>
        </p:spPr>
        <p:txBody>
          <a:bodyPr wrap="square" lIns="91440" tIns="45720" rIns="91440" bIns="45720" rtlCol="0">
            <a:spAutoFit/>
          </a:bodyPr>
          <a:lstStyle/>
          <a:p>
            <a:pPr lvl="0" algn="just" fontAlgn="base">
              <a:lnSpc>
                <a:spcPct val="150000"/>
              </a:lnSpc>
              <a:spcBef>
                <a:spcPct val="0"/>
              </a:spcBef>
              <a:spcAft>
                <a:spcPct val="0"/>
              </a:spcAft>
            </a:pPr>
            <a:r>
              <a:rPr lang="en-US" sz="1865" dirty="0">
                <a:solidFill>
                  <a:schemeClr val="tx1"/>
                </a:solidFill>
                <a:latin typeface="微软雅黑" panose="020B0503020204020204" charset="-122"/>
                <a:ea typeface="微软雅黑" panose="020B0503020204020204" charset="-122"/>
              </a:rPr>
              <a:t>      </a:t>
            </a:r>
            <a:r>
              <a:rPr lang="en-US" sz="1865" dirty="0">
                <a:solidFill>
                  <a:srgbClr val="C00000"/>
                </a:solidFill>
                <a:latin typeface="微软雅黑" panose="020B0503020204020204" charset="-122"/>
                <a:ea typeface="微软雅黑" panose="020B0503020204020204" charset="-122"/>
              </a:rPr>
              <a:t> </a:t>
            </a:r>
            <a:r>
              <a:rPr sz="1865" dirty="0">
                <a:solidFill>
                  <a:srgbClr val="C00000"/>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42" name="组合 41"/>
          <p:cNvGrpSpPr/>
          <p:nvPr/>
        </p:nvGrpSpPr>
        <p:grpSpPr>
          <a:xfrm>
            <a:off x="9518546" y="4367834"/>
            <a:ext cx="2148347" cy="2148347"/>
            <a:chOff x="9304902" y="3842563"/>
            <a:chExt cx="2148346" cy="2148346"/>
          </a:xfrm>
        </p:grpSpPr>
        <p:grpSp>
          <p:nvGrpSpPr>
            <p:cNvPr id="44" name="组合 43"/>
            <p:cNvGrpSpPr/>
            <p:nvPr/>
          </p:nvGrpSpPr>
          <p:grpSpPr>
            <a:xfrm flipH="1">
              <a:off x="9304902" y="3842563"/>
              <a:ext cx="2148346" cy="2148346"/>
              <a:chOff x="2848131" y="1860029"/>
              <a:chExt cx="3807502" cy="3807502"/>
            </a:xfrm>
          </p:grpSpPr>
          <p:sp>
            <p:nvSpPr>
              <p:cNvPr id="47" name="椭圆 4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65"/>
              </a:p>
            </p:txBody>
          </p:sp>
          <p:sp>
            <p:nvSpPr>
              <p:cNvPr id="48" name="椭圆 47"/>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65"/>
              </a:p>
            </p:txBody>
          </p:sp>
        </p:grpSp>
        <p:pic>
          <p:nvPicPr>
            <p:cNvPr id="45" name="图片 44" descr="E:\素材\花纹底纹\千库网-153 016 007.jpg千库网-153 016 007"/>
            <p:cNvPicPr>
              <a:picLocks noChangeAspect="1"/>
            </p:cNvPicPr>
            <p:nvPr/>
          </p:nvPicPr>
          <p:blipFill rotWithShape="1">
            <a:blip r:embed="rId2"/>
            <a:srcRect/>
            <a:stretch>
              <a:fillRect/>
            </a:stretch>
          </p:blipFill>
          <p:spPr>
            <a:xfrm>
              <a:off x="9528422" y="4000678"/>
              <a:ext cx="1701799" cy="1762759"/>
            </a:xfrm>
            <a:prstGeom prst="ellipse">
              <a:avLst/>
            </a:prstGeom>
            <a:effectLst>
              <a:innerShdw blurRad="63500" dist="50800" dir="13500000">
                <a:prstClr val="black">
                  <a:alpha val="50000"/>
                </a:prstClr>
              </a:innerShdw>
            </a:effectLst>
          </p:spPr>
        </p:pic>
      </p:grpSp>
      <p:grpSp>
        <p:nvGrpSpPr>
          <p:cNvPr id="50" name="组合 49"/>
          <p:cNvGrpSpPr/>
          <p:nvPr/>
        </p:nvGrpSpPr>
        <p:grpSpPr>
          <a:xfrm>
            <a:off x="8005750" y="5158040"/>
            <a:ext cx="1502636" cy="1502636"/>
            <a:chOff x="7673680" y="4700840"/>
            <a:chExt cx="1502636" cy="1502636"/>
          </a:xfrm>
        </p:grpSpPr>
        <p:grpSp>
          <p:nvGrpSpPr>
            <p:cNvPr id="51" name="组合 50"/>
            <p:cNvGrpSpPr/>
            <p:nvPr/>
          </p:nvGrpSpPr>
          <p:grpSpPr>
            <a:xfrm flipH="1">
              <a:off x="7673680" y="4700840"/>
              <a:ext cx="1502636" cy="1502636"/>
              <a:chOff x="2848131" y="1860029"/>
              <a:chExt cx="3807502" cy="3807502"/>
            </a:xfrm>
          </p:grpSpPr>
          <p:sp>
            <p:nvSpPr>
              <p:cNvPr id="56" name="椭圆 5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65"/>
              </a:p>
            </p:txBody>
          </p:sp>
          <p:sp>
            <p:nvSpPr>
              <p:cNvPr id="58" name="椭圆 57"/>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65"/>
              </a:p>
            </p:txBody>
          </p:sp>
        </p:grpSp>
        <p:pic>
          <p:nvPicPr>
            <p:cNvPr id="53" name="图片 52" descr="E:\素材\花纹底纹\千库网-飞越云层的战斗机.jpg千库网-飞越云层的战斗机"/>
            <p:cNvPicPr>
              <a:picLocks noChangeAspect="1"/>
            </p:cNvPicPr>
            <p:nvPr/>
          </p:nvPicPr>
          <p:blipFill rotWithShape="1">
            <a:blip r:embed="rId3"/>
            <a:srcRect/>
            <a:stretch>
              <a:fillRect/>
            </a:stretch>
          </p:blipFill>
          <p:spPr>
            <a:xfrm>
              <a:off x="7833065" y="4858320"/>
              <a:ext cx="1184275" cy="1151255"/>
            </a:xfrm>
            <a:prstGeom prst="ellipse">
              <a:avLst/>
            </a:prstGeom>
            <a:effectLst>
              <a:innerShdw blurRad="63500" dist="50800" dir="13500000">
                <a:prstClr val="black">
                  <a:alpha val="50000"/>
                </a:prstClr>
              </a:innerShdw>
            </a:effectLst>
          </p:spPr>
        </p:pic>
      </p:grpSp>
      <p:sp>
        <p:nvSpPr>
          <p:cNvPr id="67" name="椭圆 66"/>
          <p:cNvSpPr/>
          <p:nvPr/>
        </p:nvSpPr>
        <p:spPr>
          <a:xfrm flipH="1">
            <a:off x="672919" y="2327300"/>
            <a:ext cx="535365" cy="535365"/>
          </a:xfrm>
          <a:prstGeom prst="ellipse">
            <a:avLst/>
          </a:prstGeom>
          <a:gradFill>
            <a:gsLst>
              <a:gs pos="0">
                <a:srgbClr val="E30000"/>
              </a:gs>
              <a:gs pos="100000">
                <a:srgbClr val="760303"/>
              </a:gs>
            </a:gsLst>
            <a:lin ang="5400000" scaled="0"/>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865">
              <a:solidFill>
                <a:prstClr val="black"/>
              </a:solidFill>
            </a:endParaRPr>
          </a:p>
        </p:txBody>
      </p:sp>
      <p:sp>
        <p:nvSpPr>
          <p:cNvPr id="68" name="椭圆 67"/>
          <p:cNvSpPr/>
          <p:nvPr/>
        </p:nvSpPr>
        <p:spPr>
          <a:xfrm flipH="1">
            <a:off x="1345528" y="2584533"/>
            <a:ext cx="353063" cy="353063"/>
          </a:xfrm>
          <a:prstGeom prst="ellipse">
            <a:avLst/>
          </a:prstGeom>
          <a:gradFill>
            <a:gsLst>
              <a:gs pos="0">
                <a:srgbClr val="E30000"/>
              </a:gs>
              <a:gs pos="100000">
                <a:srgbClr val="760303"/>
              </a:gs>
            </a:gsLst>
            <a:lin ang="5400000" scaled="0"/>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865">
              <a:solidFill>
                <a:prstClr val="black"/>
              </a:solidFill>
            </a:endParaRPr>
          </a:p>
        </p:txBody>
      </p:sp>
      <p:sp>
        <p:nvSpPr>
          <p:cNvPr id="75" name="椭圆 74"/>
          <p:cNvSpPr/>
          <p:nvPr/>
        </p:nvSpPr>
        <p:spPr>
          <a:xfrm flipH="1">
            <a:off x="2576305" y="998685"/>
            <a:ext cx="713692" cy="713693"/>
          </a:xfrm>
          <a:prstGeom prst="ellipse">
            <a:avLst/>
          </a:prstGeom>
          <a:gradFill>
            <a:gsLst>
              <a:gs pos="0">
                <a:srgbClr val="E30000"/>
              </a:gs>
              <a:gs pos="100000">
                <a:srgbClr val="760303"/>
              </a:gs>
            </a:gsLst>
            <a:lin ang="5400000" scaled="0"/>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865">
              <a:solidFill>
                <a:prstClr val="black"/>
              </a:solidFill>
            </a:endParaRPr>
          </a:p>
        </p:txBody>
      </p:sp>
      <p:sp>
        <p:nvSpPr>
          <p:cNvPr id="76" name="椭圆 75"/>
          <p:cNvSpPr/>
          <p:nvPr/>
        </p:nvSpPr>
        <p:spPr>
          <a:xfrm flipH="1">
            <a:off x="2416453" y="592323"/>
            <a:ext cx="319703" cy="319703"/>
          </a:xfrm>
          <a:prstGeom prst="ellipse">
            <a:avLst/>
          </a:prstGeom>
          <a:gradFill>
            <a:gsLst>
              <a:gs pos="0">
                <a:srgbClr val="E30000"/>
              </a:gs>
              <a:gs pos="100000">
                <a:srgbClr val="760303"/>
              </a:gs>
            </a:gsLst>
            <a:lin ang="5400000" scaled="0"/>
          </a:gradFill>
          <a:ln w="28575" cap="flat">
            <a:no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865">
              <a:solidFill>
                <a:prstClr val="black"/>
              </a:solidFill>
            </a:endParaRPr>
          </a:p>
        </p:txBody>
      </p:sp>
      <p:pic>
        <p:nvPicPr>
          <p:cNvPr id="77"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404" y="4262693"/>
            <a:ext cx="2478221" cy="2782203"/>
          </a:xfrm>
          <a:prstGeom prst="rect">
            <a:avLst/>
          </a:prstGeom>
          <a:noFill/>
        </p:spPr>
      </p:pic>
      <p:grpSp>
        <p:nvGrpSpPr>
          <p:cNvPr id="79" name="组合 78"/>
          <p:cNvGrpSpPr/>
          <p:nvPr/>
        </p:nvGrpSpPr>
        <p:grpSpPr>
          <a:xfrm>
            <a:off x="779362" y="654541"/>
            <a:ext cx="1821707" cy="1821709"/>
            <a:chOff x="4993874" y="2326870"/>
            <a:chExt cx="2204266" cy="2204265"/>
          </a:xfrm>
          <a:effectLst>
            <a:outerShdw blurRad="292100" dist="114300" dir="2700000" algn="tl" rotWithShape="0">
              <a:prstClr val="black">
                <a:alpha val="25000"/>
              </a:prstClr>
            </a:outerShdw>
          </a:effectLst>
        </p:grpSpPr>
        <p:sp>
          <p:nvSpPr>
            <p:cNvPr id="81" name="任意多边形 80"/>
            <p:cNvSpPr/>
            <p:nvPr/>
          </p:nvSpPr>
          <p:spPr>
            <a:xfrm>
              <a:off x="4993874" y="2326870"/>
              <a:ext cx="2204266"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a:solidFill>
                  <a:prstClr val="white"/>
                </a:solidFill>
              </a:endParaRPr>
            </a:p>
          </p:txBody>
        </p:sp>
        <p:sp>
          <p:nvSpPr>
            <p:cNvPr id="82" name="椭圆 81"/>
            <p:cNvSpPr/>
            <p:nvPr/>
          </p:nvSpPr>
          <p:spPr>
            <a:xfrm>
              <a:off x="5305427" y="2638428"/>
              <a:ext cx="1581151"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a:solidFill>
                  <a:prstClr val="white"/>
                </a:solidFill>
              </a:endParaRPr>
            </a:p>
          </p:txBody>
        </p:sp>
        <p:sp>
          <p:nvSpPr>
            <p:cNvPr id="83" name="椭圆 82"/>
            <p:cNvSpPr/>
            <p:nvPr/>
          </p:nvSpPr>
          <p:spPr>
            <a:xfrm>
              <a:off x="5370109" y="2708872"/>
              <a:ext cx="1451784"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a:solidFill>
                  <a:prstClr val="white"/>
                </a:solidFill>
              </a:endParaRPr>
            </a:p>
          </p:txBody>
        </p:sp>
      </p:grpSp>
      <p:sp>
        <p:nvSpPr>
          <p:cNvPr id="80" name="文本框 122"/>
          <p:cNvSpPr txBox="1"/>
          <p:nvPr/>
        </p:nvSpPr>
        <p:spPr>
          <a:xfrm>
            <a:off x="1095748" y="1202173"/>
            <a:ext cx="1209733" cy="701040"/>
          </a:xfrm>
          <a:prstGeom prst="rect">
            <a:avLst/>
          </a:prstGeom>
          <a:noFill/>
        </p:spPr>
        <p:txBody>
          <a:bodyPr wrap="square" rtlCol="0">
            <a:spAutoFit/>
          </a:bodyPr>
          <a:lstStyle/>
          <a:p>
            <a:pPr algn="ctr"/>
            <a:r>
              <a:rPr lang="zh-CN" altLang="en-US" sz="3735" b="1" dirty="0" smtClean="0">
                <a:solidFill>
                  <a:srgbClr val="FF0000"/>
                </a:solidFill>
                <a:latin typeface="微软雅黑" panose="020B0503020204020204" charset="-122"/>
                <a:ea typeface="微软雅黑" panose="020B0503020204020204" charset="-122"/>
              </a:rPr>
              <a:t>前言</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500"/>
                                        <p:tgtEl>
                                          <p:spTgt spid="76"/>
                                        </p:tgtEl>
                                      </p:cBhvr>
                                    </p:animEffect>
                                  </p:childTnLst>
                                </p:cTn>
                              </p:par>
                              <p:par>
                                <p:cTn id="27" presetID="10" presetClass="entr" presetSubtype="0" fill="hold" nodeType="withEffect">
                                  <p:stCondLst>
                                    <p:cond delay="60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nodeType="withEffect">
                                  <p:stCondLst>
                                    <p:cond delay="8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grpId="0" nodeType="withEffect">
                                  <p:stCondLst>
                                    <p:cond delay="1200"/>
                                  </p:stCondLst>
                                  <p:iterate type="lt">
                                    <p:tmPct val="10000"/>
                                  </p:iterate>
                                  <p:childTnLst>
                                    <p:set>
                                      <p:cBhvr>
                                        <p:cTn id="34" dur="1" fill="hold">
                                          <p:stCondLst>
                                            <p:cond delay="0"/>
                                          </p:stCondLst>
                                        </p:cTn>
                                        <p:tgtEl>
                                          <p:spTgt spid="41"/>
                                        </p:tgtEl>
                                        <p:attrNameLst>
                                          <p:attrName>style.visibility</p:attrName>
                                        </p:attrNameLst>
                                      </p:cBhvr>
                                      <p:to>
                                        <p:strVal val="visible"/>
                                      </p:to>
                                    </p:set>
                                    <p:animEffect transition="in" filter="fade">
                                      <p:cBhvr>
                                        <p:cTn id="35" dur="2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7" grpId="0" bldLvl="0" animBg="1"/>
      <p:bldP spid="68" grpId="0" bldLvl="0" animBg="1"/>
      <p:bldP spid="75" grpId="0" bldLvl="0" animBg="1"/>
      <p:bldP spid="7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6"/>
          <p:cNvSpPr/>
          <p:nvPr/>
        </p:nvSpPr>
        <p:spPr bwMode="auto">
          <a:xfrm>
            <a:off x="1200155" y="1412776"/>
            <a:ext cx="3350683" cy="2858491"/>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blurRad="63500" sx="102000" sy="102000" algn="ctr" rotWithShape="0">
              <a:prstClr val="black">
                <a:alpha val="40000"/>
              </a:prstClr>
            </a:outerShdw>
          </a:effectLst>
        </p:spPr>
        <p:txBody>
          <a:bodyPr anchor="ctr"/>
          <a:lstStyle/>
          <a:p>
            <a:endParaRPr lang="zh-CN" altLang="en-US" sz="1865"/>
          </a:p>
        </p:txBody>
      </p:sp>
      <p:sp>
        <p:nvSpPr>
          <p:cNvPr id="24" name="矩形 6"/>
          <p:cNvSpPr/>
          <p:nvPr/>
        </p:nvSpPr>
        <p:spPr bwMode="auto">
          <a:xfrm>
            <a:off x="3444306" y="1412776"/>
            <a:ext cx="3348567" cy="2858491"/>
          </a:xfrm>
          <a:custGeom>
            <a:avLst/>
            <a:gdLst>
              <a:gd name="T0" fmla="*/ 0 w 3209366"/>
              <a:gd name="T1" fmla="*/ 0 h 2322286"/>
              <a:gd name="T2" fmla="*/ 1964219 w 3209366"/>
              <a:gd name="T3" fmla="*/ 130654 h 2322286"/>
              <a:gd name="T4" fmla="*/ 1965265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blurRad="63500" sx="102000" sy="102000" algn="ctr" rotWithShape="0">
              <a:prstClr val="black">
                <a:alpha val="40000"/>
              </a:prstClr>
            </a:outerShdw>
          </a:effectLst>
        </p:spPr>
        <p:txBody>
          <a:bodyPr anchor="ctr"/>
          <a:lstStyle/>
          <a:p>
            <a:endParaRPr lang="zh-CN" altLang="en-US" sz="1865"/>
          </a:p>
        </p:txBody>
      </p:sp>
      <p:sp>
        <p:nvSpPr>
          <p:cNvPr id="25" name="矩形 6"/>
          <p:cNvSpPr/>
          <p:nvPr/>
        </p:nvSpPr>
        <p:spPr bwMode="auto">
          <a:xfrm>
            <a:off x="5686340" y="1412776"/>
            <a:ext cx="3350684" cy="2858491"/>
          </a:xfrm>
          <a:custGeom>
            <a:avLst/>
            <a:gdLst>
              <a:gd name="T0" fmla="*/ 0 w 3209366"/>
              <a:gd name="T1" fmla="*/ 0 h 2322286"/>
              <a:gd name="T2" fmla="*/ 1966704 w 3209366"/>
              <a:gd name="T3" fmla="*/ 130654 h 2322286"/>
              <a:gd name="T4" fmla="*/ 1967751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blurRad="63500" sx="102000" sy="102000" algn="ctr" rotWithShape="0">
              <a:prstClr val="black">
                <a:alpha val="40000"/>
              </a:prstClr>
            </a:outerShdw>
          </a:effectLst>
        </p:spPr>
        <p:txBody>
          <a:bodyPr anchor="ctr"/>
          <a:lstStyle/>
          <a:p>
            <a:endParaRPr lang="zh-CN" altLang="en-US" sz="1865"/>
          </a:p>
        </p:txBody>
      </p:sp>
      <p:sp>
        <p:nvSpPr>
          <p:cNvPr id="26" name="矩形 6"/>
          <p:cNvSpPr/>
          <p:nvPr/>
        </p:nvSpPr>
        <p:spPr bwMode="auto">
          <a:xfrm>
            <a:off x="7930494" y="1412776"/>
            <a:ext cx="3350683" cy="2858491"/>
          </a:xfrm>
          <a:custGeom>
            <a:avLst/>
            <a:gdLst>
              <a:gd name="T0" fmla="*/ 0 w 3209366"/>
              <a:gd name="T1" fmla="*/ 0 h 2322286"/>
              <a:gd name="T2" fmla="*/ 1966702 w 3209366"/>
              <a:gd name="T3" fmla="*/ 130654 h 2322286"/>
              <a:gd name="T4" fmla="*/ 1967750 w 3209366"/>
              <a:gd name="T5" fmla="*/ 2075947 h 2322286"/>
              <a:gd name="T6" fmla="*/ 0 w 3209366"/>
              <a:gd name="T7" fmla="*/ 2322738 h 2322286"/>
              <a:gd name="T8" fmla="*/ 0 w 3209366"/>
              <a:gd name="T9" fmla="*/ 0 h 2322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09366" h="2322286">
                <a:moveTo>
                  <a:pt x="0" y="0"/>
                </a:moveTo>
                <a:lnTo>
                  <a:pt x="3207657" y="130628"/>
                </a:lnTo>
                <a:cubicBezTo>
                  <a:pt x="3208227" y="778933"/>
                  <a:pt x="3208796" y="1427238"/>
                  <a:pt x="3209366" y="2075543"/>
                </a:cubicBezTo>
                <a:lnTo>
                  <a:pt x="0" y="2322286"/>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solidFill>
              <a:schemeClr val="bg1"/>
            </a:solidFill>
            <a:miter lim="800000"/>
          </a:ln>
          <a:effectLst>
            <a:outerShdw blurRad="63500" sx="102000" sy="102000" algn="ctr" rotWithShape="0">
              <a:prstClr val="black">
                <a:alpha val="40000"/>
              </a:prstClr>
            </a:outerShdw>
          </a:effectLst>
        </p:spPr>
        <p:txBody>
          <a:bodyPr anchor="ctr"/>
          <a:lstStyle/>
          <a:p>
            <a:endParaRPr lang="zh-CN" altLang="en-US" sz="1865"/>
          </a:p>
        </p:txBody>
      </p:sp>
      <p:sp>
        <p:nvSpPr>
          <p:cNvPr id="27" name="文本框 7"/>
          <p:cNvSpPr txBox="1">
            <a:spLocks noChangeArrowheads="1"/>
          </p:cNvSpPr>
          <p:nvPr/>
        </p:nvSpPr>
        <p:spPr bwMode="auto">
          <a:xfrm>
            <a:off x="1102454" y="4822989"/>
            <a:ext cx="2305947"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dirty="0" smtClean="0">
                <a:solidFill>
                  <a:schemeClr val="tx1"/>
                </a:solidFill>
                <a:latin typeface="微软雅黑" panose="020B0503020204020204" charset="-122"/>
              </a:rPr>
              <a:t>添加文本信息</a:t>
            </a:r>
          </a:p>
          <a:p>
            <a:pPr algn="ctr">
              <a:lnSpc>
                <a:spcPct val="150000"/>
              </a:lnSpc>
              <a:spcBef>
                <a:spcPts val="300"/>
              </a:spcBef>
            </a:pPr>
            <a:r>
              <a:rPr lang="zh-CN" altLang="en-US" sz="1600" dirty="0" smtClean="0">
                <a:solidFill>
                  <a:schemeClr val="tx1"/>
                </a:solidFill>
                <a:latin typeface="微软雅黑" panose="020B0503020204020204" charset="-122"/>
              </a:rPr>
              <a:t>添加</a:t>
            </a:r>
            <a:r>
              <a:rPr lang="zh-CN" altLang="en-US" sz="1600" dirty="0">
                <a:solidFill>
                  <a:schemeClr val="tx1"/>
                </a:solidFill>
                <a:latin typeface="微软雅黑" panose="020B0503020204020204" charset="-122"/>
              </a:rPr>
              <a:t>对图片的说明</a:t>
            </a:r>
            <a:r>
              <a:rPr lang="zh-CN" altLang="en-US" sz="1600" dirty="0" smtClean="0">
                <a:solidFill>
                  <a:schemeClr val="tx1"/>
                </a:solidFill>
                <a:latin typeface="微软雅黑" panose="020B0503020204020204" charset="-122"/>
              </a:rPr>
              <a:t>文字添加</a:t>
            </a:r>
            <a:r>
              <a:rPr lang="zh-CN" altLang="en-US" sz="1600" dirty="0">
                <a:solidFill>
                  <a:schemeClr val="tx1"/>
                </a:solidFill>
                <a:latin typeface="微软雅黑" panose="020B0503020204020204" charset="-122"/>
              </a:rPr>
              <a:t>对图片的</a:t>
            </a:r>
            <a:r>
              <a:rPr lang="zh-CN" altLang="en-US" sz="1600" dirty="0" smtClean="0">
                <a:solidFill>
                  <a:schemeClr val="tx1"/>
                </a:solidFill>
                <a:latin typeface="微软雅黑" panose="020B0503020204020204" charset="-122"/>
              </a:rPr>
              <a:t>说明文字</a:t>
            </a:r>
          </a:p>
        </p:txBody>
      </p:sp>
      <p:sp>
        <p:nvSpPr>
          <p:cNvPr id="38" name="文本框 7"/>
          <p:cNvSpPr txBox="1">
            <a:spLocks noChangeArrowheads="1"/>
          </p:cNvSpPr>
          <p:nvPr/>
        </p:nvSpPr>
        <p:spPr bwMode="auto">
          <a:xfrm>
            <a:off x="3662738" y="4822989"/>
            <a:ext cx="2305947"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dirty="0" smtClean="0">
                <a:solidFill>
                  <a:schemeClr val="tx1"/>
                </a:solidFill>
                <a:latin typeface="微软雅黑" panose="020B0503020204020204" charset="-122"/>
              </a:rPr>
              <a:t>添加文本信息</a:t>
            </a:r>
          </a:p>
          <a:p>
            <a:pPr algn="ctr">
              <a:lnSpc>
                <a:spcPct val="150000"/>
              </a:lnSpc>
              <a:spcBef>
                <a:spcPts val="300"/>
              </a:spcBef>
            </a:pPr>
            <a:r>
              <a:rPr lang="zh-CN" altLang="en-US" sz="1600" dirty="0" smtClean="0">
                <a:solidFill>
                  <a:schemeClr val="tx1"/>
                </a:solidFill>
                <a:latin typeface="微软雅黑" panose="020B0503020204020204" charset="-122"/>
              </a:rPr>
              <a:t>添加</a:t>
            </a:r>
            <a:r>
              <a:rPr lang="zh-CN" altLang="en-US" sz="1600" dirty="0">
                <a:solidFill>
                  <a:schemeClr val="tx1"/>
                </a:solidFill>
                <a:latin typeface="微软雅黑" panose="020B0503020204020204" charset="-122"/>
              </a:rPr>
              <a:t>对图片的说明</a:t>
            </a:r>
            <a:r>
              <a:rPr lang="zh-CN" altLang="en-US" sz="1600" dirty="0" smtClean="0">
                <a:solidFill>
                  <a:schemeClr val="tx1"/>
                </a:solidFill>
                <a:latin typeface="微软雅黑" panose="020B0503020204020204" charset="-122"/>
              </a:rPr>
              <a:t>文字添加</a:t>
            </a:r>
            <a:r>
              <a:rPr lang="zh-CN" altLang="en-US" sz="1600" dirty="0">
                <a:solidFill>
                  <a:schemeClr val="tx1"/>
                </a:solidFill>
                <a:latin typeface="微软雅黑" panose="020B0503020204020204" charset="-122"/>
              </a:rPr>
              <a:t>对图片的</a:t>
            </a:r>
            <a:r>
              <a:rPr lang="zh-CN" altLang="en-US" sz="1600" dirty="0" smtClean="0">
                <a:solidFill>
                  <a:schemeClr val="tx1"/>
                </a:solidFill>
                <a:latin typeface="微软雅黑" panose="020B0503020204020204" charset="-122"/>
              </a:rPr>
              <a:t>说明文字</a:t>
            </a:r>
          </a:p>
        </p:txBody>
      </p:sp>
      <p:sp>
        <p:nvSpPr>
          <p:cNvPr id="39" name="文本框 7"/>
          <p:cNvSpPr txBox="1">
            <a:spLocks noChangeArrowheads="1"/>
          </p:cNvSpPr>
          <p:nvPr/>
        </p:nvSpPr>
        <p:spPr bwMode="auto">
          <a:xfrm>
            <a:off x="6223022" y="4822989"/>
            <a:ext cx="2305947"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dirty="0" smtClean="0">
                <a:solidFill>
                  <a:schemeClr val="tx1"/>
                </a:solidFill>
                <a:latin typeface="微软雅黑" panose="020B0503020204020204" charset="-122"/>
              </a:rPr>
              <a:t>添加文本信息</a:t>
            </a:r>
          </a:p>
          <a:p>
            <a:pPr algn="ctr">
              <a:lnSpc>
                <a:spcPct val="150000"/>
              </a:lnSpc>
              <a:spcBef>
                <a:spcPts val="300"/>
              </a:spcBef>
            </a:pPr>
            <a:r>
              <a:rPr lang="zh-CN" altLang="en-US" sz="1600" dirty="0" smtClean="0">
                <a:solidFill>
                  <a:schemeClr val="tx1"/>
                </a:solidFill>
                <a:latin typeface="微软雅黑" panose="020B0503020204020204" charset="-122"/>
              </a:rPr>
              <a:t>添加</a:t>
            </a:r>
            <a:r>
              <a:rPr lang="zh-CN" altLang="en-US" sz="1600" dirty="0">
                <a:solidFill>
                  <a:schemeClr val="tx1"/>
                </a:solidFill>
                <a:latin typeface="微软雅黑" panose="020B0503020204020204" charset="-122"/>
              </a:rPr>
              <a:t>对图片的说明</a:t>
            </a:r>
            <a:r>
              <a:rPr lang="zh-CN" altLang="en-US" sz="1600" dirty="0" smtClean="0">
                <a:solidFill>
                  <a:schemeClr val="tx1"/>
                </a:solidFill>
                <a:latin typeface="微软雅黑" panose="020B0503020204020204" charset="-122"/>
              </a:rPr>
              <a:t>文字添加</a:t>
            </a:r>
            <a:r>
              <a:rPr lang="zh-CN" altLang="en-US" sz="1600" dirty="0">
                <a:solidFill>
                  <a:schemeClr val="tx1"/>
                </a:solidFill>
                <a:latin typeface="微软雅黑" panose="020B0503020204020204" charset="-122"/>
              </a:rPr>
              <a:t>对图片的</a:t>
            </a:r>
            <a:r>
              <a:rPr lang="zh-CN" altLang="en-US" sz="1600" dirty="0" smtClean="0">
                <a:solidFill>
                  <a:schemeClr val="tx1"/>
                </a:solidFill>
                <a:latin typeface="微软雅黑" panose="020B0503020204020204" charset="-122"/>
              </a:rPr>
              <a:t>说明文字</a:t>
            </a:r>
          </a:p>
        </p:txBody>
      </p:sp>
      <p:sp>
        <p:nvSpPr>
          <p:cNvPr id="40" name="文本框 7"/>
          <p:cNvSpPr txBox="1">
            <a:spLocks noChangeArrowheads="1"/>
          </p:cNvSpPr>
          <p:nvPr/>
        </p:nvSpPr>
        <p:spPr bwMode="auto">
          <a:xfrm>
            <a:off x="8783307" y="4822989"/>
            <a:ext cx="2305947" cy="139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dirty="0" smtClean="0">
                <a:solidFill>
                  <a:schemeClr val="tx1"/>
                </a:solidFill>
                <a:latin typeface="微软雅黑" panose="020B0503020204020204" charset="-122"/>
              </a:rPr>
              <a:t>添加文本信息</a:t>
            </a:r>
          </a:p>
          <a:p>
            <a:pPr algn="ctr">
              <a:lnSpc>
                <a:spcPct val="150000"/>
              </a:lnSpc>
              <a:spcBef>
                <a:spcPts val="300"/>
              </a:spcBef>
            </a:pPr>
            <a:r>
              <a:rPr lang="zh-CN" altLang="en-US" sz="1600" dirty="0" smtClean="0">
                <a:solidFill>
                  <a:schemeClr val="tx1"/>
                </a:solidFill>
                <a:latin typeface="微软雅黑" panose="020B0503020204020204" charset="-122"/>
              </a:rPr>
              <a:t>添加</a:t>
            </a:r>
            <a:r>
              <a:rPr lang="zh-CN" altLang="en-US" sz="1600" dirty="0">
                <a:solidFill>
                  <a:schemeClr val="tx1"/>
                </a:solidFill>
                <a:latin typeface="微软雅黑" panose="020B0503020204020204" charset="-122"/>
              </a:rPr>
              <a:t>对图片的说明</a:t>
            </a:r>
            <a:r>
              <a:rPr lang="zh-CN" altLang="en-US" sz="1600" dirty="0" smtClean="0">
                <a:solidFill>
                  <a:schemeClr val="tx1"/>
                </a:solidFill>
                <a:latin typeface="微软雅黑" panose="020B0503020204020204" charset="-122"/>
              </a:rPr>
              <a:t>文字添加</a:t>
            </a:r>
            <a:r>
              <a:rPr lang="zh-CN" altLang="en-US" sz="1600" dirty="0">
                <a:solidFill>
                  <a:schemeClr val="tx1"/>
                </a:solidFill>
                <a:latin typeface="微软雅黑" panose="020B0503020204020204" charset="-122"/>
              </a:rPr>
              <a:t>对图片的</a:t>
            </a:r>
            <a:r>
              <a:rPr lang="zh-CN" altLang="en-US" sz="1600" dirty="0" smtClean="0">
                <a:solidFill>
                  <a:schemeClr val="tx1"/>
                </a:solidFill>
                <a:latin typeface="微软雅黑" panose="020B0503020204020204" charset="-122"/>
              </a:rPr>
              <a:t>说明文字</a:t>
            </a:r>
          </a:p>
        </p:txBody>
      </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up)">
                                      <p:cBhvr>
                                        <p:cTn id="39" dur="500"/>
                                        <p:tgtEl>
                                          <p:spTgt spid="40"/>
                                        </p:tgtEl>
                                      </p:cBhvr>
                                    </p:animEffect>
                                  </p:childTnLst>
                                </p:cTn>
                              </p:par>
                              <p:par>
                                <p:cTn id="40" presetID="22" presetClass="entr" presetSubtype="8" fill="hold"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300"/>
                                        <p:tgtEl>
                                          <p:spTgt spid="43"/>
                                        </p:tgtEl>
                                      </p:cBhvr>
                                    </p:animEffect>
                                  </p:childTnLst>
                                </p:cTn>
                              </p:par>
                            </p:childTnLst>
                          </p:cTn>
                        </p:par>
                        <p:par>
                          <p:cTn id="43" fill="hold">
                            <p:stCondLst>
                              <p:cond delay="4000"/>
                            </p:stCondLst>
                            <p:childTnLst>
                              <p:par>
                                <p:cTn id="44" presetID="22" presetClass="entr" presetSubtype="4"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down)">
                                      <p:cBhvr>
                                        <p:cTn id="46" dur="300"/>
                                        <p:tgtEl>
                                          <p:spTgt spid="47"/>
                                        </p:tgtEl>
                                      </p:cBhvr>
                                    </p:animEffect>
                                  </p:childTnLst>
                                </p:cTn>
                              </p:par>
                            </p:childTnLst>
                          </p:cTn>
                        </p:par>
                        <p:par>
                          <p:cTn id="47" fill="hold">
                            <p:stCondLst>
                              <p:cond delay="4500"/>
                            </p:stCondLst>
                            <p:childTnLst>
                              <p:par>
                                <p:cTn id="48" presetID="12" presetClass="entr" presetSubtype="8"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ppt_x</p:attrName>
                                        </p:attrNameLst>
                                      </p:cBhvr>
                                      <p:tavLst>
                                        <p:tav tm="0">
                                          <p:val>
                                            <p:strVal val="#ppt_x-#ppt_w*1.125000"/>
                                          </p:val>
                                        </p:tav>
                                        <p:tav tm="100000">
                                          <p:val>
                                            <p:strVal val="#ppt_x"/>
                                          </p:val>
                                        </p:tav>
                                      </p:tavLst>
                                    </p:anim>
                                    <p:animEffect transition="in" filter="wipe(right)">
                                      <p:cBhvr>
                                        <p:cTn id="5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4" grpId="0" bldLvl="0" animBg="1"/>
      <p:bldP spid="25" grpId="0" bldLvl="0" animBg="1"/>
      <p:bldP spid="26" grpId="0" bldLvl="0" animBg="1"/>
      <p:bldP spid="27" grpId="0"/>
      <p:bldP spid="38" grpId="0"/>
      <p:bldP spid="39" grpId="0"/>
      <p:bldP spid="40"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Rectangle 9"/>
          <p:cNvSpPr/>
          <p:nvPr/>
        </p:nvSpPr>
        <p:spPr>
          <a:xfrm>
            <a:off x="600" y="4137819"/>
            <a:ext cx="12204700" cy="81280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defTabSz="685165" fontAlgn="auto">
              <a:spcBef>
                <a:spcPts val="0"/>
              </a:spcBef>
              <a:spcAft>
                <a:spcPts val="0"/>
              </a:spcAft>
              <a:defRPr/>
            </a:pPr>
            <a:endParaRPr lang="en-US" sz="3200"/>
          </a:p>
        </p:txBody>
      </p:sp>
      <p:grpSp>
        <p:nvGrpSpPr>
          <p:cNvPr id="130" name="组合 129"/>
          <p:cNvGrpSpPr/>
          <p:nvPr/>
        </p:nvGrpSpPr>
        <p:grpSpPr bwMode="auto">
          <a:xfrm>
            <a:off x="4328126" y="1902619"/>
            <a:ext cx="3536951" cy="2133600"/>
            <a:chOff x="4388285" y="2049378"/>
            <a:chExt cx="3536515" cy="2133600"/>
          </a:xfrm>
        </p:grpSpPr>
        <p:pic>
          <p:nvPicPr>
            <p:cNvPr id="131" name="Picture 4"/>
            <p:cNvPicPr>
              <a:picLocks noChangeAspect="1"/>
            </p:cNvPicPr>
            <p:nvPr/>
          </p:nvPicPr>
          <p:blipFill>
            <a:blip r:embed="rId2"/>
            <a:srcRect/>
            <a:stretch>
              <a:fillRect/>
            </a:stretch>
          </p:blipFill>
          <p:spPr bwMode="auto">
            <a:xfrm>
              <a:off x="4388285" y="2049378"/>
              <a:ext cx="3536515" cy="2133600"/>
            </a:xfrm>
            <a:prstGeom prst="rect">
              <a:avLst/>
            </a:prstGeom>
            <a:noFill/>
            <a:ln w="9525">
              <a:noFill/>
              <a:miter lim="800000"/>
              <a:headEnd/>
              <a:tailEnd/>
            </a:ln>
          </p:spPr>
        </p:pic>
        <p:sp>
          <p:nvSpPr>
            <p:cNvPr id="133" name="Rectangle 18"/>
            <p:cNvSpPr/>
            <p:nvPr/>
          </p:nvSpPr>
          <p:spPr>
            <a:xfrm>
              <a:off x="4930826" y="2304966"/>
              <a:ext cx="2450799" cy="1530350"/>
            </a:xfrm>
            <a:prstGeom prst="rect">
              <a:avLst/>
            </a:prstGeom>
            <a:blipFill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en-US" sz="3200"/>
            </a:p>
          </p:txBody>
        </p:sp>
      </p:grpSp>
      <p:grpSp>
        <p:nvGrpSpPr>
          <p:cNvPr id="134" name="组合 133"/>
          <p:cNvGrpSpPr/>
          <p:nvPr/>
        </p:nvGrpSpPr>
        <p:grpSpPr bwMode="auto">
          <a:xfrm>
            <a:off x="875314" y="1902619"/>
            <a:ext cx="3535363" cy="2133600"/>
            <a:chOff x="629088" y="2049378"/>
            <a:chExt cx="3536515" cy="2133600"/>
          </a:xfrm>
        </p:grpSpPr>
        <p:pic>
          <p:nvPicPr>
            <p:cNvPr id="135" name="Picture 3"/>
            <p:cNvPicPr>
              <a:picLocks noChangeAspect="1"/>
            </p:cNvPicPr>
            <p:nvPr/>
          </p:nvPicPr>
          <p:blipFill>
            <a:blip r:embed="rId2"/>
            <a:srcRect/>
            <a:stretch>
              <a:fillRect/>
            </a:stretch>
          </p:blipFill>
          <p:spPr bwMode="auto">
            <a:xfrm>
              <a:off x="629088" y="2049378"/>
              <a:ext cx="3536515" cy="2133600"/>
            </a:xfrm>
            <a:prstGeom prst="rect">
              <a:avLst/>
            </a:prstGeom>
            <a:noFill/>
            <a:ln w="9525">
              <a:noFill/>
              <a:miter lim="800000"/>
              <a:headEnd/>
              <a:tailEnd/>
            </a:ln>
          </p:spPr>
        </p:pic>
        <p:sp>
          <p:nvSpPr>
            <p:cNvPr id="136" name="Rectangle 19"/>
            <p:cNvSpPr/>
            <p:nvPr/>
          </p:nvSpPr>
          <p:spPr>
            <a:xfrm>
              <a:off x="1171555" y="2304966"/>
              <a:ext cx="2451899" cy="1530350"/>
            </a:xfrm>
            <a:prstGeom prst="rect">
              <a:avLst/>
            </a:prstGeom>
            <a:blipFill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en-US" sz="3200"/>
            </a:p>
          </p:txBody>
        </p:sp>
      </p:grpSp>
      <p:grpSp>
        <p:nvGrpSpPr>
          <p:cNvPr id="137" name="组合 136"/>
          <p:cNvGrpSpPr/>
          <p:nvPr/>
        </p:nvGrpSpPr>
        <p:grpSpPr bwMode="auto">
          <a:xfrm>
            <a:off x="7782526" y="1902619"/>
            <a:ext cx="3535363" cy="2133600"/>
            <a:chOff x="8233332" y="2049378"/>
            <a:chExt cx="3536515" cy="2133600"/>
          </a:xfrm>
        </p:grpSpPr>
        <p:pic>
          <p:nvPicPr>
            <p:cNvPr id="138" name="Picture 5"/>
            <p:cNvPicPr>
              <a:picLocks noChangeAspect="1"/>
            </p:cNvPicPr>
            <p:nvPr/>
          </p:nvPicPr>
          <p:blipFill>
            <a:blip r:embed="rId2"/>
            <a:srcRect/>
            <a:stretch>
              <a:fillRect/>
            </a:stretch>
          </p:blipFill>
          <p:spPr bwMode="auto">
            <a:xfrm>
              <a:off x="8233332" y="2049378"/>
              <a:ext cx="3536515" cy="2133600"/>
            </a:xfrm>
            <a:prstGeom prst="rect">
              <a:avLst/>
            </a:prstGeom>
            <a:noFill/>
            <a:ln w="9525">
              <a:noFill/>
              <a:miter lim="800000"/>
              <a:headEnd/>
              <a:tailEnd/>
            </a:ln>
          </p:spPr>
        </p:pic>
        <p:sp>
          <p:nvSpPr>
            <p:cNvPr id="180" name="Rectangle 20"/>
            <p:cNvSpPr/>
            <p:nvPr/>
          </p:nvSpPr>
          <p:spPr>
            <a:xfrm>
              <a:off x="8749438" y="2304966"/>
              <a:ext cx="2450310" cy="1530350"/>
            </a:xfrm>
            <a:prstGeom prst="rect">
              <a:avLst/>
            </a:prstGeom>
            <a:blipFill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fontAlgn="auto">
                <a:spcBef>
                  <a:spcPts val="0"/>
                </a:spcBef>
                <a:spcAft>
                  <a:spcPts val="0"/>
                </a:spcAft>
                <a:defRPr/>
              </a:pPr>
              <a:endParaRPr lang="en-US" sz="3200"/>
            </a:p>
          </p:txBody>
        </p:sp>
      </p:grpSp>
      <p:sp>
        <p:nvSpPr>
          <p:cNvPr id="181" name="矩形 180"/>
          <p:cNvSpPr>
            <a:spLocks noChangeArrowheads="1"/>
          </p:cNvSpPr>
          <p:nvPr/>
        </p:nvSpPr>
        <p:spPr bwMode="auto">
          <a:xfrm>
            <a:off x="1316638" y="1213644"/>
            <a:ext cx="9593263" cy="671830"/>
          </a:xfrm>
          <a:prstGeom prst="rect">
            <a:avLst/>
          </a:prstGeom>
          <a:noFill/>
          <a:ln>
            <a:noFill/>
          </a:ln>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defTabSz="685165" fontAlgn="auto">
              <a:lnSpc>
                <a:spcPct val="130000"/>
              </a:lnSpc>
              <a:spcBef>
                <a:spcPct val="0"/>
              </a:spcBef>
              <a:spcAft>
                <a:spcPts val="0"/>
              </a:spcAft>
              <a:buNone/>
              <a:defRPr/>
            </a:pPr>
            <a:r>
              <a:rPr lang="zh-CN" altLang="en-US" sz="1465" dirty="0">
                <a:solidFill>
                  <a:schemeClr val="tx1"/>
                </a:solidFill>
                <a:sym typeface="微软雅黑" panose="020B050302020402020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182" name="矩形 181"/>
          <p:cNvSpPr/>
          <p:nvPr/>
        </p:nvSpPr>
        <p:spPr>
          <a:xfrm>
            <a:off x="1687141" y="4247900"/>
            <a:ext cx="1911350" cy="459740"/>
          </a:xfrm>
          <a:prstGeom prst="rect">
            <a:avLst/>
          </a:prstGeom>
        </p:spPr>
        <p:txBody>
          <a:bodyPr wrap="none" lIns="91430" tIns="45716" rIns="91430" bIns="45716">
            <a:spAutoFit/>
          </a:bodyPr>
          <a:lstStyle/>
          <a:p>
            <a:pPr algn="ctr" defTabSz="685165" fontAlgn="auto">
              <a:spcBef>
                <a:spcPts val="0"/>
              </a:spcBef>
              <a:spcAft>
                <a:spcPts val="0"/>
              </a:spcAft>
              <a:defRPr/>
            </a:pPr>
            <a:r>
              <a:rPr lang="zh-CN" altLang="en-US" sz="2265" b="1" dirty="0">
                <a:solidFill>
                  <a:schemeClr val="bg1">
                    <a:lumMod val="95000"/>
                  </a:schemeClr>
                </a:solidFill>
                <a:effectLst>
                  <a:reflection blurRad="6350" stA="55000" endA="50" endPos="85000" dist="29997" dir="5400000" sy="-100000" algn="bl" rotWithShape="0"/>
                </a:effectLst>
                <a:latin typeface="微软雅黑" panose="020B0503020204020204" charset="-122"/>
                <a:ea typeface="微软雅黑" panose="020B0503020204020204" charset="-122"/>
              </a:rPr>
              <a:t>此处添加标题</a:t>
            </a:r>
          </a:p>
        </p:txBody>
      </p:sp>
      <p:sp>
        <p:nvSpPr>
          <p:cNvPr id="183" name="矩形 47"/>
          <p:cNvSpPr>
            <a:spLocks noChangeArrowheads="1"/>
          </p:cNvSpPr>
          <p:nvPr/>
        </p:nvSpPr>
        <p:spPr bwMode="auto">
          <a:xfrm>
            <a:off x="1478563" y="4987132"/>
            <a:ext cx="2328863" cy="1253490"/>
          </a:xfrm>
          <a:prstGeom prst="rect">
            <a:avLst/>
          </a:prstGeom>
          <a:noFill/>
          <a:ln>
            <a:noFill/>
          </a:ln>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defTabSz="685165" fontAlgn="auto">
              <a:lnSpc>
                <a:spcPct val="130000"/>
              </a:lnSpc>
              <a:spcBef>
                <a:spcPct val="0"/>
              </a:spcBef>
              <a:spcAft>
                <a:spcPts val="0"/>
              </a:spcAft>
              <a:buNone/>
              <a:defRPr/>
            </a:pPr>
            <a:r>
              <a:rPr lang="zh-CN" altLang="en-US" sz="1465" dirty="0">
                <a:solidFill>
                  <a:schemeClr val="tx1"/>
                </a:solidFill>
                <a:sym typeface="微软雅黑" panose="020B0503020204020204" charset="-122"/>
              </a:rPr>
              <a:t>在此录入上述图表的描述说明，在此录入上述图表的描述说明，在此录入上述图表的描述说明。</a:t>
            </a:r>
          </a:p>
        </p:txBody>
      </p:sp>
      <p:sp>
        <p:nvSpPr>
          <p:cNvPr id="184" name="矩形 183"/>
          <p:cNvSpPr/>
          <p:nvPr/>
        </p:nvSpPr>
        <p:spPr>
          <a:xfrm>
            <a:off x="5140927" y="4247900"/>
            <a:ext cx="1911350" cy="459740"/>
          </a:xfrm>
          <a:prstGeom prst="rect">
            <a:avLst/>
          </a:prstGeom>
        </p:spPr>
        <p:txBody>
          <a:bodyPr wrap="none" lIns="91430" tIns="45716" rIns="91430" bIns="45716">
            <a:spAutoFit/>
          </a:bodyPr>
          <a:lstStyle/>
          <a:p>
            <a:pPr algn="ctr" defTabSz="685165" fontAlgn="auto">
              <a:spcBef>
                <a:spcPts val="0"/>
              </a:spcBef>
              <a:spcAft>
                <a:spcPts val="0"/>
              </a:spcAft>
              <a:defRPr/>
            </a:pPr>
            <a:r>
              <a:rPr lang="zh-CN" altLang="en-US" sz="2265" b="1" dirty="0">
                <a:solidFill>
                  <a:schemeClr val="bg1">
                    <a:lumMod val="95000"/>
                  </a:schemeClr>
                </a:solidFill>
                <a:effectLst>
                  <a:reflection blurRad="6350" stA="55000" endA="50" endPos="85000" dist="29997" dir="5400000" sy="-100000" algn="bl" rotWithShape="0"/>
                </a:effectLst>
                <a:latin typeface="微软雅黑" panose="020B0503020204020204" charset="-122"/>
                <a:ea typeface="微软雅黑" panose="020B0503020204020204" charset="-122"/>
              </a:rPr>
              <a:t>此处添加标题</a:t>
            </a:r>
          </a:p>
        </p:txBody>
      </p:sp>
      <p:sp>
        <p:nvSpPr>
          <p:cNvPr id="185" name="矩形 47"/>
          <p:cNvSpPr>
            <a:spLocks noChangeArrowheads="1"/>
          </p:cNvSpPr>
          <p:nvPr/>
        </p:nvSpPr>
        <p:spPr bwMode="auto">
          <a:xfrm>
            <a:off x="4932964" y="4987132"/>
            <a:ext cx="2327275" cy="1253490"/>
          </a:xfrm>
          <a:prstGeom prst="rect">
            <a:avLst/>
          </a:prstGeom>
          <a:noFill/>
          <a:ln>
            <a:noFill/>
          </a:ln>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defTabSz="685165" fontAlgn="auto">
              <a:lnSpc>
                <a:spcPct val="130000"/>
              </a:lnSpc>
              <a:spcBef>
                <a:spcPct val="0"/>
              </a:spcBef>
              <a:spcAft>
                <a:spcPts val="0"/>
              </a:spcAft>
              <a:buNone/>
              <a:defRPr/>
            </a:pPr>
            <a:r>
              <a:rPr lang="zh-CN" altLang="en-US" sz="1465" dirty="0">
                <a:solidFill>
                  <a:schemeClr val="tx1"/>
                </a:solidFill>
                <a:sym typeface="微软雅黑" panose="020B0503020204020204" charset="-122"/>
              </a:rPr>
              <a:t>在此录入上述图表的描述说明，在此录入上述图表的描述说明，在此录入上述图表的描述说明。</a:t>
            </a:r>
          </a:p>
        </p:txBody>
      </p:sp>
      <p:sp>
        <p:nvSpPr>
          <p:cNvPr id="186" name="矩形 185"/>
          <p:cNvSpPr/>
          <p:nvPr/>
        </p:nvSpPr>
        <p:spPr>
          <a:xfrm>
            <a:off x="8594711" y="4247900"/>
            <a:ext cx="1911350" cy="459740"/>
          </a:xfrm>
          <a:prstGeom prst="rect">
            <a:avLst/>
          </a:prstGeom>
        </p:spPr>
        <p:txBody>
          <a:bodyPr wrap="none" lIns="91430" tIns="45716" rIns="91430" bIns="45716">
            <a:spAutoFit/>
          </a:bodyPr>
          <a:lstStyle/>
          <a:p>
            <a:pPr algn="ctr" defTabSz="685165" fontAlgn="auto">
              <a:spcBef>
                <a:spcPts val="0"/>
              </a:spcBef>
              <a:spcAft>
                <a:spcPts val="0"/>
              </a:spcAft>
              <a:defRPr/>
            </a:pPr>
            <a:r>
              <a:rPr lang="zh-CN" altLang="en-US" sz="2265" b="1" dirty="0">
                <a:solidFill>
                  <a:schemeClr val="bg1">
                    <a:lumMod val="95000"/>
                  </a:schemeClr>
                </a:solidFill>
                <a:effectLst>
                  <a:reflection blurRad="6350" stA="55000" endA="50" endPos="85000" dist="29997" dir="5400000" sy="-100000" algn="bl" rotWithShape="0"/>
                </a:effectLst>
                <a:latin typeface="微软雅黑" panose="020B0503020204020204" charset="-122"/>
                <a:ea typeface="微软雅黑" panose="020B0503020204020204" charset="-122"/>
              </a:rPr>
              <a:t>此处添加标题</a:t>
            </a:r>
          </a:p>
        </p:txBody>
      </p:sp>
      <p:sp>
        <p:nvSpPr>
          <p:cNvPr id="187" name="矩形 47"/>
          <p:cNvSpPr>
            <a:spLocks noChangeArrowheads="1"/>
          </p:cNvSpPr>
          <p:nvPr/>
        </p:nvSpPr>
        <p:spPr bwMode="auto">
          <a:xfrm>
            <a:off x="8385776" y="4987132"/>
            <a:ext cx="2328863" cy="1253490"/>
          </a:xfrm>
          <a:prstGeom prst="rect">
            <a:avLst/>
          </a:prstGeom>
          <a:noFill/>
          <a:ln>
            <a:noFill/>
          </a:ln>
        </p:spPr>
        <p:txBody>
          <a:bodyPr lIns="91430" tIns="45716" rIns="91430"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defTabSz="685165" fontAlgn="auto">
              <a:lnSpc>
                <a:spcPct val="130000"/>
              </a:lnSpc>
              <a:spcBef>
                <a:spcPct val="0"/>
              </a:spcBef>
              <a:spcAft>
                <a:spcPts val="0"/>
              </a:spcAft>
              <a:buNone/>
              <a:defRPr/>
            </a:pPr>
            <a:r>
              <a:rPr lang="zh-CN" altLang="en-US" sz="1465" dirty="0">
                <a:solidFill>
                  <a:schemeClr val="tx1"/>
                </a:solidFill>
                <a:sym typeface="微软雅黑" panose="020B0503020204020204" charset="-122"/>
              </a:rPr>
              <a:t>在此录入上述图表的描述说明，在此录入上述图表的描述说明，在此录入上述图表的描述说明。</a:t>
            </a:r>
          </a:p>
        </p:txBody>
      </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barn(outVertical)">
                                      <p:cBhvr>
                                        <p:cTn id="7" dur="500"/>
                                        <p:tgtEl>
                                          <p:spTgt spid="181"/>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 calcmode="lin" valueType="num">
                                      <p:cBhvr additive="base">
                                        <p:cTn id="11" dur="500"/>
                                        <p:tgtEl>
                                          <p:spTgt spid="130"/>
                                        </p:tgtEl>
                                        <p:attrNameLst>
                                          <p:attrName>ppt_y</p:attrName>
                                        </p:attrNameLst>
                                      </p:cBhvr>
                                      <p:tavLst>
                                        <p:tav tm="0">
                                          <p:val>
                                            <p:strVal val="#ppt_y-#ppt_h*1.125000"/>
                                          </p:val>
                                        </p:tav>
                                        <p:tav tm="100000">
                                          <p:val>
                                            <p:strVal val="#ppt_y"/>
                                          </p:val>
                                        </p:tav>
                                      </p:tavLst>
                                    </p:anim>
                                    <p:animEffect transition="in" filter="wipe(down)">
                                      <p:cBhvr>
                                        <p:cTn id="12" dur="500"/>
                                        <p:tgtEl>
                                          <p:spTgt spid="130"/>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34"/>
                                        </p:tgtEl>
                                        <p:attrNameLst>
                                          <p:attrName>style.visibility</p:attrName>
                                        </p:attrNameLst>
                                      </p:cBhvr>
                                      <p:to>
                                        <p:strVal val="visible"/>
                                      </p:to>
                                    </p:set>
                                    <p:anim calcmode="lin" valueType="num">
                                      <p:cBhvr additive="base">
                                        <p:cTn id="16" dur="500"/>
                                        <p:tgtEl>
                                          <p:spTgt spid="134"/>
                                        </p:tgtEl>
                                        <p:attrNameLst>
                                          <p:attrName>ppt_x</p:attrName>
                                        </p:attrNameLst>
                                      </p:cBhvr>
                                      <p:tavLst>
                                        <p:tav tm="0">
                                          <p:val>
                                            <p:strVal val="#ppt_x+#ppt_w*1.125000"/>
                                          </p:val>
                                        </p:tav>
                                        <p:tav tm="100000">
                                          <p:val>
                                            <p:strVal val="#ppt_x"/>
                                          </p:val>
                                        </p:tav>
                                      </p:tavLst>
                                    </p:anim>
                                    <p:animEffect transition="in" filter="wipe(left)">
                                      <p:cBhvr>
                                        <p:cTn id="17" dur="500"/>
                                        <p:tgtEl>
                                          <p:spTgt spid="134"/>
                                        </p:tgtEl>
                                      </p:cBhvr>
                                    </p:animEffect>
                                  </p:childTnLst>
                                </p:cTn>
                              </p:par>
                              <p:par>
                                <p:cTn id="18" presetID="12" presetClass="entr" presetSubtype="8" fill="hold" nodeType="withEffect">
                                  <p:stCondLst>
                                    <p:cond delay="0"/>
                                  </p:stCondLst>
                                  <p:childTnLst>
                                    <p:set>
                                      <p:cBhvr>
                                        <p:cTn id="19" dur="1" fill="hold">
                                          <p:stCondLst>
                                            <p:cond delay="0"/>
                                          </p:stCondLst>
                                        </p:cTn>
                                        <p:tgtEl>
                                          <p:spTgt spid="137"/>
                                        </p:tgtEl>
                                        <p:attrNameLst>
                                          <p:attrName>style.visibility</p:attrName>
                                        </p:attrNameLst>
                                      </p:cBhvr>
                                      <p:to>
                                        <p:strVal val="visible"/>
                                      </p:to>
                                    </p:set>
                                    <p:anim calcmode="lin" valueType="num">
                                      <p:cBhvr additive="base">
                                        <p:cTn id="20" dur="500"/>
                                        <p:tgtEl>
                                          <p:spTgt spid="137"/>
                                        </p:tgtEl>
                                        <p:attrNameLst>
                                          <p:attrName>ppt_x</p:attrName>
                                        </p:attrNameLst>
                                      </p:cBhvr>
                                      <p:tavLst>
                                        <p:tav tm="0">
                                          <p:val>
                                            <p:strVal val="#ppt_x-#ppt_w*1.125000"/>
                                          </p:val>
                                        </p:tav>
                                        <p:tav tm="100000">
                                          <p:val>
                                            <p:strVal val="#ppt_x"/>
                                          </p:val>
                                        </p:tav>
                                      </p:tavLst>
                                    </p:anim>
                                    <p:animEffect transition="in" filter="wipe(right)">
                                      <p:cBhvr>
                                        <p:cTn id="21" dur="500"/>
                                        <p:tgtEl>
                                          <p:spTgt spid="13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barn(inVertical)">
                                      <p:cBhvr>
                                        <p:cTn id="24" dur="500"/>
                                        <p:tgtEl>
                                          <p:spTgt spid="128"/>
                                        </p:tgtEl>
                                      </p:cBhvr>
                                    </p:animEffect>
                                  </p:childTnLst>
                                </p:cTn>
                              </p:par>
                            </p:childTnLst>
                          </p:cTn>
                        </p:par>
                        <p:par>
                          <p:cTn id="25" fill="hold">
                            <p:stCondLst>
                              <p:cond delay="1500"/>
                            </p:stCondLst>
                            <p:childTnLst>
                              <p:par>
                                <p:cTn id="26" presetID="23" presetClass="entr" presetSubtype="16" fill="hold" nodeType="afterEffect">
                                  <p:stCondLst>
                                    <p:cond delay="0"/>
                                  </p:stCondLst>
                                  <p:childTnLst>
                                    <p:set>
                                      <p:cBhvr>
                                        <p:cTn id="27" dur="1" fill="hold">
                                          <p:stCondLst>
                                            <p:cond delay="0"/>
                                          </p:stCondLst>
                                        </p:cTn>
                                        <p:tgtEl>
                                          <p:spTgt spid="184"/>
                                        </p:tgtEl>
                                        <p:attrNameLst>
                                          <p:attrName>style.visibility</p:attrName>
                                        </p:attrNameLst>
                                      </p:cBhvr>
                                      <p:to>
                                        <p:strVal val="visible"/>
                                      </p:to>
                                    </p:set>
                                    <p:anim calcmode="lin" valueType="num">
                                      <p:cBhvr>
                                        <p:cTn id="28" dur="500" fill="hold"/>
                                        <p:tgtEl>
                                          <p:spTgt spid="184"/>
                                        </p:tgtEl>
                                        <p:attrNameLst>
                                          <p:attrName>ppt_w</p:attrName>
                                        </p:attrNameLst>
                                      </p:cBhvr>
                                      <p:tavLst>
                                        <p:tav tm="0">
                                          <p:val>
                                            <p:fltVal val="0"/>
                                          </p:val>
                                        </p:tav>
                                        <p:tav tm="100000">
                                          <p:val>
                                            <p:strVal val="#ppt_w"/>
                                          </p:val>
                                        </p:tav>
                                      </p:tavLst>
                                    </p:anim>
                                    <p:anim calcmode="lin" valueType="num">
                                      <p:cBhvr>
                                        <p:cTn id="29" dur="500" fill="hold"/>
                                        <p:tgtEl>
                                          <p:spTgt spid="184"/>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182"/>
                                        </p:tgtEl>
                                        <p:attrNameLst>
                                          <p:attrName>style.visibility</p:attrName>
                                        </p:attrNameLst>
                                      </p:cBhvr>
                                      <p:to>
                                        <p:strVal val="visible"/>
                                      </p:to>
                                    </p:set>
                                    <p:anim calcmode="lin" valueType="num">
                                      <p:cBhvr>
                                        <p:cTn id="32" dur="500" fill="hold"/>
                                        <p:tgtEl>
                                          <p:spTgt spid="182"/>
                                        </p:tgtEl>
                                        <p:attrNameLst>
                                          <p:attrName>ppt_w</p:attrName>
                                        </p:attrNameLst>
                                      </p:cBhvr>
                                      <p:tavLst>
                                        <p:tav tm="0">
                                          <p:val>
                                            <p:fltVal val="0"/>
                                          </p:val>
                                        </p:tav>
                                        <p:tav tm="100000">
                                          <p:val>
                                            <p:strVal val="#ppt_w"/>
                                          </p:val>
                                        </p:tav>
                                      </p:tavLst>
                                    </p:anim>
                                    <p:anim calcmode="lin" valueType="num">
                                      <p:cBhvr>
                                        <p:cTn id="33" dur="500" fill="hold"/>
                                        <p:tgtEl>
                                          <p:spTgt spid="182"/>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186"/>
                                        </p:tgtEl>
                                        <p:attrNameLst>
                                          <p:attrName>style.visibility</p:attrName>
                                        </p:attrNameLst>
                                      </p:cBhvr>
                                      <p:to>
                                        <p:strVal val="visible"/>
                                      </p:to>
                                    </p:set>
                                    <p:anim calcmode="lin" valueType="num">
                                      <p:cBhvr>
                                        <p:cTn id="36" dur="500" fill="hold"/>
                                        <p:tgtEl>
                                          <p:spTgt spid="186"/>
                                        </p:tgtEl>
                                        <p:attrNameLst>
                                          <p:attrName>ppt_w</p:attrName>
                                        </p:attrNameLst>
                                      </p:cBhvr>
                                      <p:tavLst>
                                        <p:tav tm="0">
                                          <p:val>
                                            <p:fltVal val="0"/>
                                          </p:val>
                                        </p:tav>
                                        <p:tav tm="100000">
                                          <p:val>
                                            <p:strVal val="#ppt_w"/>
                                          </p:val>
                                        </p:tav>
                                      </p:tavLst>
                                    </p:anim>
                                    <p:anim calcmode="lin" valueType="num">
                                      <p:cBhvr>
                                        <p:cTn id="37" dur="500" fill="hold"/>
                                        <p:tgtEl>
                                          <p:spTgt spid="186"/>
                                        </p:tgtEl>
                                        <p:attrNameLst>
                                          <p:attrName>ppt_h</p:attrName>
                                        </p:attrNameLst>
                                      </p:cBhvr>
                                      <p:tavLst>
                                        <p:tav tm="0">
                                          <p:val>
                                            <p:fltVal val="0"/>
                                          </p:val>
                                        </p:tav>
                                        <p:tav tm="100000">
                                          <p:val>
                                            <p:strVal val="#ppt_h"/>
                                          </p:val>
                                        </p:tav>
                                      </p:tavLst>
                                    </p:anim>
                                  </p:childTnLst>
                                </p:cTn>
                              </p:par>
                            </p:childTnLst>
                          </p:cTn>
                        </p:par>
                        <p:par>
                          <p:cTn id="38" fill="hold">
                            <p:stCondLst>
                              <p:cond delay="2000"/>
                            </p:stCondLst>
                            <p:childTnLst>
                              <p:par>
                                <p:cTn id="39" presetID="20" presetClass="entr" presetSubtype="0" fill="hold" grpId="0" nodeType="afterEffect">
                                  <p:stCondLst>
                                    <p:cond delay="0"/>
                                  </p:stCondLst>
                                  <p:childTnLst>
                                    <p:set>
                                      <p:cBhvr>
                                        <p:cTn id="40" dur="1" fill="hold">
                                          <p:stCondLst>
                                            <p:cond delay="0"/>
                                          </p:stCondLst>
                                        </p:cTn>
                                        <p:tgtEl>
                                          <p:spTgt spid="185"/>
                                        </p:tgtEl>
                                        <p:attrNameLst>
                                          <p:attrName>style.visibility</p:attrName>
                                        </p:attrNameLst>
                                      </p:cBhvr>
                                      <p:to>
                                        <p:strVal val="visible"/>
                                      </p:to>
                                    </p:set>
                                    <p:animEffect transition="in" filter="wedge">
                                      <p:cBhvr>
                                        <p:cTn id="41" dur="750"/>
                                        <p:tgtEl>
                                          <p:spTgt spid="185"/>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183"/>
                                        </p:tgtEl>
                                        <p:attrNameLst>
                                          <p:attrName>style.visibility</p:attrName>
                                        </p:attrNameLst>
                                      </p:cBhvr>
                                      <p:to>
                                        <p:strVal val="visible"/>
                                      </p:to>
                                    </p:set>
                                    <p:animEffect transition="in" filter="wedge">
                                      <p:cBhvr>
                                        <p:cTn id="44" dur="750"/>
                                        <p:tgtEl>
                                          <p:spTgt spid="183"/>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wedge">
                                      <p:cBhvr>
                                        <p:cTn id="47" dur="750"/>
                                        <p:tgtEl>
                                          <p:spTgt spid="187"/>
                                        </p:tgtEl>
                                      </p:cBhvr>
                                    </p:animEffect>
                                  </p:childTnLst>
                                </p:cTn>
                              </p:par>
                              <p:par>
                                <p:cTn id="48" presetID="22" presetClass="entr" presetSubtype="8"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300"/>
                                        <p:tgtEl>
                                          <p:spTgt spid="43"/>
                                        </p:tgtEl>
                                      </p:cBhvr>
                                    </p:animEffect>
                                  </p:childTnLst>
                                </p:cTn>
                              </p:par>
                            </p:childTnLst>
                          </p:cTn>
                        </p:par>
                        <p:par>
                          <p:cTn id="51" fill="hold">
                            <p:stCondLst>
                              <p:cond delay="3000"/>
                            </p:stCondLst>
                            <p:childTnLst>
                              <p:par>
                                <p:cTn id="52" presetID="22" presetClass="entr" presetSubtype="4"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down)">
                                      <p:cBhvr>
                                        <p:cTn id="54" dur="300"/>
                                        <p:tgtEl>
                                          <p:spTgt spid="47"/>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p:tgtEl>
                                          <p:spTgt spid="44"/>
                                        </p:tgtEl>
                                        <p:attrNameLst>
                                          <p:attrName>ppt_x</p:attrName>
                                        </p:attrNameLst>
                                      </p:cBhvr>
                                      <p:tavLst>
                                        <p:tav tm="0">
                                          <p:val>
                                            <p:strVal val="#ppt_x-#ppt_w*1.125000"/>
                                          </p:val>
                                        </p:tav>
                                        <p:tav tm="100000">
                                          <p:val>
                                            <p:strVal val="#ppt_x"/>
                                          </p:val>
                                        </p:tav>
                                      </p:tavLst>
                                    </p:anim>
                                    <p:animEffect transition="in" filter="wipe(right)">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bldLvl="0" animBg="1"/>
      <p:bldP spid="181" grpId="0"/>
      <p:bldP spid="183" grpId="0"/>
      <p:bldP spid="185" grpId="0"/>
      <p:bldP spid="187"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6021070" y="440690"/>
            <a:ext cx="2013585" cy="5604510"/>
          </a:xfrm>
          <a:prstGeom prst="round2Same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934012" y="3207463"/>
            <a:ext cx="4314728" cy="0"/>
          </a:xfrm>
          <a:prstGeom prst="line">
            <a:avLst/>
          </a:prstGeom>
          <a:ln w="19050">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972112" y="2416616"/>
            <a:ext cx="3535680" cy="808990"/>
          </a:xfrm>
          <a:prstGeom prst="rect">
            <a:avLst/>
          </a:prstGeom>
        </p:spPr>
        <p:txBody>
          <a:bodyPr wrap="none" lIns="91440" tIns="45720" rIns="91440" bIns="45720">
            <a:spAutoFit/>
          </a:bodyPr>
          <a:lstStyle/>
          <a:p>
            <a:pPr algn="l"/>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此处添加标题</a:t>
            </a:r>
          </a:p>
        </p:txBody>
      </p:sp>
      <p:sp>
        <p:nvSpPr>
          <p:cNvPr id="18" name="矩形 17"/>
          <p:cNvSpPr/>
          <p:nvPr/>
        </p:nvSpPr>
        <p:spPr>
          <a:xfrm>
            <a:off x="4981611" y="3393569"/>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19" name="矩形 18"/>
          <p:cNvSpPr/>
          <p:nvPr/>
        </p:nvSpPr>
        <p:spPr>
          <a:xfrm>
            <a:off x="7153311" y="33721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0" name="矩形 19"/>
          <p:cNvSpPr/>
          <p:nvPr/>
        </p:nvSpPr>
        <p:spPr>
          <a:xfrm>
            <a:off x="4981611" y="3811671"/>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1" name="矩形 20"/>
          <p:cNvSpPr/>
          <p:nvPr/>
        </p:nvSpPr>
        <p:spPr>
          <a:xfrm>
            <a:off x="7153311" y="37902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grpSp>
        <p:nvGrpSpPr>
          <p:cNvPr id="2" name="组合 1"/>
          <p:cNvGrpSpPr/>
          <p:nvPr/>
        </p:nvGrpSpPr>
        <p:grpSpPr>
          <a:xfrm>
            <a:off x="2788136" y="2236581"/>
            <a:ext cx="2013853" cy="2013853"/>
            <a:chOff x="1308873" y="1346837"/>
            <a:chExt cx="1510390" cy="1510390"/>
          </a:xfrm>
        </p:grpSpPr>
        <p:grpSp>
          <p:nvGrpSpPr>
            <p:cNvPr id="3" name="组合 2"/>
            <p:cNvGrpSpPr/>
            <p:nvPr/>
          </p:nvGrpSpPr>
          <p:grpSpPr>
            <a:xfrm>
              <a:off x="1308873" y="1346837"/>
              <a:ext cx="1510390" cy="1510390"/>
              <a:chOff x="5443217" y="1567820"/>
              <a:chExt cx="1664341" cy="1664341"/>
            </a:xfrm>
            <a:effectLst>
              <a:outerShdw blurRad="228600" dist="114300" dir="2700000" algn="tl" rotWithShape="0">
                <a:prstClr val="black">
                  <a:alpha val="30000"/>
                </a:prstClr>
              </a:outerShdw>
            </a:effectLst>
          </p:grpSpPr>
          <p:sp>
            <p:nvSpPr>
              <p:cNvPr id="32" name="任意多边形 31"/>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33" name="椭圆 32"/>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34" name="椭圆 33"/>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4" name="椭圆 3"/>
            <p:cNvSpPr/>
            <p:nvPr/>
          </p:nvSpPr>
          <p:spPr>
            <a:xfrm>
              <a:off x="1596491" y="1634455"/>
              <a:ext cx="935155" cy="93515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sp>
          <p:nvSpPr>
            <p:cNvPr id="5" name="KSO_Shape"/>
            <p:cNvSpPr/>
            <p:nvPr/>
          </p:nvSpPr>
          <p:spPr bwMode="auto">
            <a:xfrm>
              <a:off x="1883455" y="1735095"/>
              <a:ext cx="361223" cy="722446"/>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4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8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12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6610" y="1606204"/>
            <a:ext cx="6926665" cy="4217555"/>
            <a:chOff x="499507" y="1204653"/>
            <a:chExt cx="5194999" cy="3163166"/>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charset="-122"/>
              </a:endParaRPr>
            </a:p>
          </p:txBody>
        </p:sp>
        <p:grpSp>
          <p:nvGrpSpPr>
            <p:cNvPr id="4" name="组合 3"/>
            <p:cNvGrpSpPr/>
            <p:nvPr/>
          </p:nvGrpSpPr>
          <p:grpSpPr>
            <a:xfrm>
              <a:off x="2519618" y="2327468"/>
              <a:ext cx="1193616" cy="1196029"/>
              <a:chOff x="2845016" y="2727979"/>
              <a:chExt cx="1072726" cy="1074895"/>
            </a:xfrm>
          </p:grpSpPr>
          <p:grpSp>
            <p:nvGrpSpPr>
              <p:cNvPr id="195" name="Group 10"/>
              <p:cNvGrpSpPr/>
              <p:nvPr/>
            </p:nvGrpSpPr>
            <p:grpSpPr>
              <a:xfrm>
                <a:off x="2845016" y="2727979"/>
                <a:ext cx="1072726" cy="1074895"/>
                <a:chOff x="3692576" y="1742634"/>
                <a:chExt cx="2790379" cy="2796023"/>
              </a:xfrm>
            </p:grpSpPr>
            <p:grpSp>
              <p:nvGrpSpPr>
                <p:cNvPr id="197" name="组合 79"/>
                <p:cNvGrpSpPr/>
                <p:nvPr/>
              </p:nvGrpSpPr>
              <p:grpSpPr bwMode="auto">
                <a:xfrm>
                  <a:off x="3692576" y="1742634"/>
                  <a:ext cx="2790379" cy="2796023"/>
                  <a:chOff x="6379729" y="2488774"/>
                  <a:chExt cx="2513016" cy="2513016"/>
                </a:xfrm>
              </p:grpSpPr>
              <p:sp>
                <p:nvSpPr>
                  <p:cNvPr id="1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2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198" name="椭圆 80"/>
                <p:cNvSpPr/>
                <p:nvPr/>
              </p:nvSpPr>
              <p:spPr bwMode="auto">
                <a:xfrm>
                  <a:off x="4101618" y="2137562"/>
                  <a:ext cx="2016471" cy="2020558"/>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196" name="TextBox 65"/>
              <p:cNvSpPr txBox="1"/>
              <p:nvPr/>
            </p:nvSpPr>
            <p:spPr>
              <a:xfrm>
                <a:off x="3008157" y="3020617"/>
                <a:ext cx="739230" cy="500778"/>
              </a:xfrm>
              <a:prstGeom prst="rect">
                <a:avLst/>
              </a:prstGeom>
              <a:noFill/>
              <a:ln>
                <a:noFill/>
              </a:ln>
            </p:spPr>
            <p:txBody>
              <a:bodyPr wrap="square" rtlCol="0">
                <a:spAutoFit/>
              </a:bodyPr>
              <a:lstStyle/>
              <a:p>
                <a:pPr algn="ctr"/>
                <a:r>
                  <a:rPr lang="zh-CN" altLang="en-US" sz="2135" dirty="0">
                    <a:solidFill>
                      <a:prstClr val="white"/>
                    </a:solidFill>
                    <a:latin typeface="黑体" panose="02010600030101010101" charset="-122"/>
                    <a:ea typeface="黑体" panose="02010600030101010101" charset="-122"/>
                  </a:rPr>
                  <a:t>标题</a:t>
                </a:r>
                <a:endParaRPr lang="en-US" altLang="zh-CN" sz="2135" dirty="0">
                  <a:solidFill>
                    <a:prstClr val="white"/>
                  </a:solidFill>
                  <a:latin typeface="黑体" panose="02010600030101010101" charset="-122"/>
                  <a:ea typeface="黑体" panose="02010600030101010101" charset="-122"/>
                </a:endParaRPr>
              </a:p>
              <a:p>
                <a:pPr algn="ctr"/>
                <a:r>
                  <a:rPr lang="zh-CN" altLang="en-US" sz="2135" dirty="0">
                    <a:solidFill>
                      <a:prstClr val="white"/>
                    </a:solidFill>
                    <a:latin typeface="黑体" panose="02010600030101010101" charset="-122"/>
                    <a:ea typeface="黑体" panose="02010600030101010101" charset="-122"/>
                  </a:rPr>
                  <a:t>文字</a:t>
                </a:r>
              </a:p>
            </p:txBody>
          </p:sp>
        </p:grpSp>
        <p:grpSp>
          <p:nvGrpSpPr>
            <p:cNvPr id="5" name="组合 4"/>
            <p:cNvGrpSpPr/>
            <p:nvPr/>
          </p:nvGrpSpPr>
          <p:grpSpPr>
            <a:xfrm>
              <a:off x="2767905" y="1204653"/>
              <a:ext cx="725812" cy="727279"/>
              <a:chOff x="2845016" y="2727979"/>
              <a:chExt cx="1072726" cy="1074895"/>
            </a:xfrm>
          </p:grpSpPr>
          <p:grpSp>
            <p:nvGrpSpPr>
              <p:cNvPr id="137" name="Group 10"/>
              <p:cNvGrpSpPr/>
              <p:nvPr/>
            </p:nvGrpSpPr>
            <p:grpSpPr>
              <a:xfrm>
                <a:off x="2845016" y="2727979"/>
                <a:ext cx="1072726" cy="1074895"/>
                <a:chOff x="3692576" y="1742634"/>
                <a:chExt cx="2790379" cy="2796023"/>
              </a:xfrm>
            </p:grpSpPr>
            <p:grpSp>
              <p:nvGrpSpPr>
                <p:cNvPr id="139" name="组合 79"/>
                <p:cNvGrpSpPr/>
                <p:nvPr/>
              </p:nvGrpSpPr>
              <p:grpSpPr bwMode="auto">
                <a:xfrm>
                  <a:off x="3692576" y="1742634"/>
                  <a:ext cx="2790379" cy="2796023"/>
                  <a:chOff x="6379729" y="2488774"/>
                  <a:chExt cx="2513016" cy="2513016"/>
                </a:xfrm>
              </p:grpSpPr>
              <p:sp>
                <p:nvSpPr>
                  <p:cNvPr id="14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19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140" name="椭圆 80"/>
                <p:cNvSpPr/>
                <p:nvPr/>
              </p:nvSpPr>
              <p:spPr bwMode="auto">
                <a:xfrm>
                  <a:off x="4101618" y="2137562"/>
                  <a:ext cx="2016471" cy="2020558"/>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138" name="TextBox 59"/>
              <p:cNvSpPr txBox="1"/>
              <p:nvPr/>
            </p:nvSpPr>
            <p:spPr>
              <a:xfrm>
                <a:off x="3021853" y="3001038"/>
                <a:ext cx="739230" cy="583518"/>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01</a:t>
                </a:r>
                <a:endParaRPr lang="zh-CN" altLang="en-US" sz="2665" dirty="0">
                  <a:solidFill>
                    <a:prstClr val="white"/>
                  </a:solidFill>
                  <a:latin typeface="微软雅黑" panose="020B0503020204020204" charset="-122"/>
                </a:endParaRPr>
              </a:p>
            </p:txBody>
          </p:sp>
        </p:grpSp>
        <p:grpSp>
          <p:nvGrpSpPr>
            <p:cNvPr id="6" name="组合 5"/>
            <p:cNvGrpSpPr/>
            <p:nvPr/>
          </p:nvGrpSpPr>
          <p:grpSpPr>
            <a:xfrm>
              <a:off x="4023786" y="2191480"/>
              <a:ext cx="725812" cy="727279"/>
              <a:chOff x="2845016" y="2727979"/>
              <a:chExt cx="1072726" cy="1074895"/>
            </a:xfrm>
          </p:grpSpPr>
          <p:grpSp>
            <p:nvGrpSpPr>
              <p:cNvPr id="131" name="Group 10"/>
              <p:cNvGrpSpPr/>
              <p:nvPr/>
            </p:nvGrpSpPr>
            <p:grpSpPr>
              <a:xfrm>
                <a:off x="2845016" y="2727979"/>
                <a:ext cx="1072726" cy="1074895"/>
                <a:chOff x="3692576" y="1742634"/>
                <a:chExt cx="2790379" cy="2796023"/>
              </a:xfrm>
            </p:grpSpPr>
            <p:grpSp>
              <p:nvGrpSpPr>
                <p:cNvPr id="133" name="组合 79"/>
                <p:cNvGrpSpPr/>
                <p:nvPr/>
              </p:nvGrpSpPr>
              <p:grpSpPr bwMode="auto">
                <a:xfrm>
                  <a:off x="3692576" y="1742634"/>
                  <a:ext cx="2790379" cy="2796023"/>
                  <a:chOff x="6379729" y="2488774"/>
                  <a:chExt cx="2513016" cy="2513016"/>
                </a:xfrm>
              </p:grpSpPr>
              <p:sp>
                <p:nvSpPr>
                  <p:cNvPr id="13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13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134" name="椭圆 80"/>
                <p:cNvSpPr/>
                <p:nvPr/>
              </p:nvSpPr>
              <p:spPr bwMode="auto">
                <a:xfrm>
                  <a:off x="4101618" y="2137562"/>
                  <a:ext cx="2016471" cy="2020558"/>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132" name="TextBox 53"/>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02</a:t>
                </a:r>
                <a:endParaRPr lang="zh-CN" altLang="en-US" sz="2665" dirty="0">
                  <a:solidFill>
                    <a:prstClr val="white"/>
                  </a:solidFill>
                  <a:latin typeface="微软雅黑" panose="020B0503020204020204" charset="-122"/>
                </a:endParaRPr>
              </a:p>
            </p:txBody>
          </p:sp>
        </p:grpSp>
        <p:grpSp>
          <p:nvGrpSpPr>
            <p:cNvPr id="7" name="组合 6"/>
            <p:cNvGrpSpPr/>
            <p:nvPr/>
          </p:nvGrpSpPr>
          <p:grpSpPr>
            <a:xfrm>
              <a:off x="1547568" y="2178763"/>
              <a:ext cx="725812" cy="727279"/>
              <a:chOff x="2845016" y="2727979"/>
              <a:chExt cx="1072726" cy="1074895"/>
            </a:xfrm>
          </p:grpSpPr>
          <p:grpSp>
            <p:nvGrpSpPr>
              <p:cNvPr id="125" name="Group 10"/>
              <p:cNvGrpSpPr/>
              <p:nvPr/>
            </p:nvGrpSpPr>
            <p:grpSpPr>
              <a:xfrm>
                <a:off x="2845016" y="2727979"/>
                <a:ext cx="1072726" cy="1074895"/>
                <a:chOff x="3692576" y="1742634"/>
                <a:chExt cx="2790379" cy="2796023"/>
              </a:xfrm>
            </p:grpSpPr>
            <p:grpSp>
              <p:nvGrpSpPr>
                <p:cNvPr id="127" name="组合 79"/>
                <p:cNvGrpSpPr/>
                <p:nvPr/>
              </p:nvGrpSpPr>
              <p:grpSpPr bwMode="auto">
                <a:xfrm>
                  <a:off x="3692576" y="1742634"/>
                  <a:ext cx="2790379" cy="2796023"/>
                  <a:chOff x="6379729" y="2488774"/>
                  <a:chExt cx="2513016" cy="2513016"/>
                </a:xfrm>
              </p:grpSpPr>
              <p:sp>
                <p:nvSpPr>
                  <p:cNvPr id="12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13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128" name="椭圆 80"/>
                <p:cNvSpPr/>
                <p:nvPr/>
              </p:nvSpPr>
              <p:spPr bwMode="auto">
                <a:xfrm>
                  <a:off x="4101618" y="2137562"/>
                  <a:ext cx="2016471" cy="2020558"/>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126" name="TextBox 47"/>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03</a:t>
                </a:r>
                <a:endParaRPr lang="zh-CN" altLang="en-US" sz="2665" dirty="0">
                  <a:solidFill>
                    <a:prstClr val="white"/>
                  </a:solidFill>
                  <a:latin typeface="微软雅黑" panose="020B0503020204020204" charset="-122"/>
                </a:endParaRPr>
              </a:p>
            </p:txBody>
          </p:sp>
        </p:grpSp>
        <p:grpSp>
          <p:nvGrpSpPr>
            <p:cNvPr id="8" name="组合 7"/>
            <p:cNvGrpSpPr/>
            <p:nvPr/>
          </p:nvGrpSpPr>
          <p:grpSpPr>
            <a:xfrm>
              <a:off x="2032703" y="3640540"/>
              <a:ext cx="725812" cy="727279"/>
              <a:chOff x="2845016" y="2727979"/>
              <a:chExt cx="1072726" cy="1074895"/>
            </a:xfrm>
          </p:grpSpPr>
          <p:grpSp>
            <p:nvGrpSpPr>
              <p:cNvPr id="119" name="Group 10"/>
              <p:cNvGrpSpPr/>
              <p:nvPr/>
            </p:nvGrpSpPr>
            <p:grpSpPr>
              <a:xfrm>
                <a:off x="2845016" y="2727979"/>
                <a:ext cx="1072726" cy="1074895"/>
                <a:chOff x="3692576" y="1742634"/>
                <a:chExt cx="2790379" cy="2796023"/>
              </a:xfrm>
            </p:grpSpPr>
            <p:grpSp>
              <p:nvGrpSpPr>
                <p:cNvPr id="121" name="组合 79"/>
                <p:cNvGrpSpPr/>
                <p:nvPr/>
              </p:nvGrpSpPr>
              <p:grpSpPr bwMode="auto">
                <a:xfrm>
                  <a:off x="3692576" y="1742634"/>
                  <a:ext cx="2790379" cy="2796023"/>
                  <a:chOff x="6379729" y="2488774"/>
                  <a:chExt cx="2513016" cy="2513016"/>
                </a:xfrm>
              </p:grpSpPr>
              <p:sp>
                <p:nvSpPr>
                  <p:cNvPr id="1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1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122" name="椭圆 80"/>
                <p:cNvSpPr/>
                <p:nvPr/>
              </p:nvSpPr>
              <p:spPr bwMode="auto">
                <a:xfrm>
                  <a:off x="4101618" y="2137562"/>
                  <a:ext cx="2016471" cy="2020558"/>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120" name="TextBox 41"/>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04</a:t>
                </a:r>
                <a:endParaRPr lang="zh-CN" altLang="en-US" sz="2665" dirty="0">
                  <a:solidFill>
                    <a:prstClr val="white"/>
                  </a:solidFill>
                  <a:latin typeface="微软雅黑" panose="020B0503020204020204" charset="-122"/>
                </a:endParaRPr>
              </a:p>
            </p:txBody>
          </p:sp>
        </p:grpSp>
        <p:grpSp>
          <p:nvGrpSpPr>
            <p:cNvPr id="9" name="组合 8"/>
            <p:cNvGrpSpPr/>
            <p:nvPr/>
          </p:nvGrpSpPr>
          <p:grpSpPr>
            <a:xfrm>
              <a:off x="3538921" y="3640540"/>
              <a:ext cx="725812" cy="727279"/>
              <a:chOff x="2845016" y="2727979"/>
              <a:chExt cx="1072726" cy="1074895"/>
            </a:xfrm>
          </p:grpSpPr>
          <p:grpSp>
            <p:nvGrpSpPr>
              <p:cNvPr id="113" name="Group 10"/>
              <p:cNvGrpSpPr/>
              <p:nvPr/>
            </p:nvGrpSpPr>
            <p:grpSpPr>
              <a:xfrm>
                <a:off x="2845016" y="2727979"/>
                <a:ext cx="1072726" cy="1074895"/>
                <a:chOff x="3692576" y="1742634"/>
                <a:chExt cx="2790379" cy="2796023"/>
              </a:xfrm>
            </p:grpSpPr>
            <p:grpSp>
              <p:nvGrpSpPr>
                <p:cNvPr id="115" name="组合 79"/>
                <p:cNvGrpSpPr/>
                <p:nvPr/>
              </p:nvGrpSpPr>
              <p:grpSpPr bwMode="auto">
                <a:xfrm>
                  <a:off x="3692576" y="1742634"/>
                  <a:ext cx="2790379" cy="2796023"/>
                  <a:chOff x="6379729" y="2488774"/>
                  <a:chExt cx="2513016" cy="2513016"/>
                </a:xfrm>
              </p:grpSpPr>
              <p:sp>
                <p:nvSpPr>
                  <p:cNvPr id="11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4400" kern="0">
                      <a:solidFill>
                        <a:srgbClr val="FFFFFF"/>
                      </a:solidFill>
                      <a:latin typeface="微软雅黑" panose="020B0503020204020204" charset="-122"/>
                    </a:endParaRPr>
                  </a:p>
                </p:txBody>
              </p:sp>
              <p:sp>
                <p:nvSpPr>
                  <p:cNvPr id="11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a:solidFill>
                        <a:srgbClr val="FFFFFF"/>
                      </a:solidFill>
                      <a:latin typeface="微软雅黑" panose="020B0503020204020204" charset="-122"/>
                      <a:ea typeface="微软雅黑" panose="020B0503020204020204" charset="-122"/>
                    </a:endParaRPr>
                  </a:p>
                </p:txBody>
              </p:sp>
            </p:grpSp>
            <p:sp>
              <p:nvSpPr>
                <p:cNvPr id="116" name="椭圆 80"/>
                <p:cNvSpPr/>
                <p:nvPr/>
              </p:nvSpPr>
              <p:spPr bwMode="auto">
                <a:xfrm>
                  <a:off x="4101618" y="2137562"/>
                  <a:ext cx="2016471" cy="2020558"/>
                </a:xfrm>
                <a:prstGeom prst="ellipse">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charset="-122"/>
                    <a:ea typeface="微软雅黑" panose="020B0503020204020204" charset="-122"/>
                  </a:endParaRPr>
                </a:p>
              </p:txBody>
            </p:sp>
          </p:grpSp>
          <p:sp>
            <p:nvSpPr>
              <p:cNvPr id="114" name="TextBox 35"/>
              <p:cNvSpPr txBox="1"/>
              <p:nvPr/>
            </p:nvSpPr>
            <p:spPr>
              <a:xfrm>
                <a:off x="3021853" y="2989776"/>
                <a:ext cx="739230" cy="583518"/>
              </a:xfrm>
              <a:prstGeom prst="rect">
                <a:avLst/>
              </a:prstGeom>
              <a:noFill/>
              <a:ln>
                <a:noFill/>
              </a:ln>
            </p:spPr>
            <p:txBody>
              <a:bodyPr wrap="square" rtlCol="0">
                <a:spAutoFit/>
              </a:bodyPr>
              <a:lstStyle/>
              <a:p>
                <a:pPr algn="ctr"/>
                <a:r>
                  <a:rPr lang="en-US" altLang="zh-CN" sz="2665" dirty="0">
                    <a:solidFill>
                      <a:prstClr val="white"/>
                    </a:solidFill>
                    <a:latin typeface="微软雅黑" panose="020B0503020204020204" charset="-122"/>
                  </a:rPr>
                  <a:t>05</a:t>
                </a:r>
                <a:endParaRPr lang="zh-CN" altLang="en-US" sz="2665" dirty="0">
                  <a:solidFill>
                    <a:prstClr val="white"/>
                  </a:solidFill>
                  <a:latin typeface="微软雅黑" panose="020B0503020204020204" charset="-122"/>
                </a:endParaRPr>
              </a:p>
            </p:txBody>
          </p:sp>
        </p:grpSp>
        <p:sp>
          <p:nvSpPr>
            <p:cNvPr id="10" name="TextBox 29"/>
            <p:cNvSpPr txBox="1"/>
            <p:nvPr/>
          </p:nvSpPr>
          <p:spPr>
            <a:xfrm>
              <a:off x="1808756" y="1401616"/>
              <a:ext cx="849630" cy="281940"/>
            </a:xfrm>
            <a:prstGeom prst="rect">
              <a:avLst/>
            </a:prstGeom>
            <a:noFill/>
          </p:spPr>
          <p:txBody>
            <a:bodyPr wrap="none" rtlCol="0">
              <a:spAutoFit/>
            </a:bodyPr>
            <a:lstStyle/>
            <a:p>
              <a:pPr algn="ctr"/>
              <a:r>
                <a:rPr lang="zh-CN" altLang="en-US" sz="1865" dirty="0">
                  <a:solidFill>
                    <a:srgbClr val="FF0000"/>
                  </a:solidFill>
                  <a:latin typeface="黑体" panose="02010600030101010101" charset="-122"/>
                  <a:ea typeface="黑体" panose="02010600030101010101" charset="-122"/>
                </a:rPr>
                <a:t>标题文字</a:t>
              </a:r>
            </a:p>
          </p:txBody>
        </p:sp>
        <p:sp>
          <p:nvSpPr>
            <p:cNvPr id="11" name="TextBox 30"/>
            <p:cNvSpPr txBox="1"/>
            <p:nvPr/>
          </p:nvSpPr>
          <p:spPr>
            <a:xfrm>
              <a:off x="4844876" y="2418122"/>
              <a:ext cx="849630" cy="297180"/>
            </a:xfrm>
            <a:prstGeom prst="rect">
              <a:avLst/>
            </a:prstGeom>
            <a:noFill/>
          </p:spPr>
          <p:txBody>
            <a:bodyPr wrap="none" rtlCol="0">
              <a:spAutoFit/>
            </a:bodyPr>
            <a:lstStyle/>
            <a:p>
              <a:r>
                <a:rPr lang="zh-CN" altLang="en-US" sz="1865" dirty="0">
                  <a:solidFill>
                    <a:srgbClr val="FF0000"/>
                  </a:solidFill>
                  <a:latin typeface="黑体" panose="02010600030101010101" charset="-122"/>
                  <a:ea typeface="黑体" panose="02010600030101010101" charset="-122"/>
                </a:rPr>
                <a:t>标题文字</a:t>
              </a:r>
            </a:p>
          </p:txBody>
        </p:sp>
        <p:sp>
          <p:nvSpPr>
            <p:cNvPr id="12" name="TextBox 31"/>
            <p:cNvSpPr txBox="1"/>
            <p:nvPr/>
          </p:nvSpPr>
          <p:spPr>
            <a:xfrm>
              <a:off x="4338218" y="3920157"/>
              <a:ext cx="849630" cy="297180"/>
            </a:xfrm>
            <a:prstGeom prst="rect">
              <a:avLst/>
            </a:prstGeom>
            <a:noFill/>
          </p:spPr>
          <p:txBody>
            <a:bodyPr wrap="none" rtlCol="0">
              <a:spAutoFit/>
            </a:bodyPr>
            <a:lstStyle/>
            <a:p>
              <a:r>
                <a:rPr lang="zh-CN" altLang="en-US" sz="1865" dirty="0">
                  <a:solidFill>
                    <a:srgbClr val="FF0000"/>
                  </a:solidFill>
                  <a:latin typeface="黑体" panose="02010600030101010101" charset="-122"/>
                  <a:ea typeface="黑体" panose="02010600030101010101" charset="-122"/>
                </a:rPr>
                <a:t>标题文字</a:t>
              </a:r>
            </a:p>
          </p:txBody>
        </p:sp>
        <p:sp>
          <p:nvSpPr>
            <p:cNvPr id="13" name="TextBox 32"/>
            <p:cNvSpPr txBox="1"/>
            <p:nvPr/>
          </p:nvSpPr>
          <p:spPr>
            <a:xfrm>
              <a:off x="499507" y="2451600"/>
              <a:ext cx="902494" cy="297180"/>
            </a:xfrm>
            <a:prstGeom prst="rect">
              <a:avLst/>
            </a:prstGeom>
            <a:noFill/>
          </p:spPr>
          <p:txBody>
            <a:bodyPr wrap="none" rtlCol="0">
              <a:spAutoFit/>
            </a:bodyPr>
            <a:lstStyle/>
            <a:p>
              <a:pPr algn="ctr"/>
              <a:r>
                <a:rPr lang="zh-CN" altLang="en-US" sz="1865" dirty="0">
                  <a:solidFill>
                    <a:srgbClr val="FF0000"/>
                  </a:solidFill>
                  <a:latin typeface="黑体" panose="02010600030101010101" charset="-122"/>
                  <a:ea typeface="黑体" panose="02010600030101010101" charset="-122"/>
                </a:rPr>
                <a:t>标题文字 </a:t>
              </a:r>
            </a:p>
          </p:txBody>
        </p:sp>
        <p:sp>
          <p:nvSpPr>
            <p:cNvPr id="112" name="TextBox 33"/>
            <p:cNvSpPr txBox="1"/>
            <p:nvPr/>
          </p:nvSpPr>
          <p:spPr>
            <a:xfrm>
              <a:off x="1036469" y="3870314"/>
              <a:ext cx="849630" cy="297180"/>
            </a:xfrm>
            <a:prstGeom prst="rect">
              <a:avLst/>
            </a:prstGeom>
            <a:noFill/>
          </p:spPr>
          <p:txBody>
            <a:bodyPr wrap="none" rtlCol="0">
              <a:spAutoFit/>
            </a:bodyPr>
            <a:lstStyle/>
            <a:p>
              <a:pPr algn="ctr"/>
              <a:r>
                <a:rPr lang="zh-CN" altLang="en-US" sz="1865" dirty="0">
                  <a:solidFill>
                    <a:srgbClr val="FF0000"/>
                  </a:solidFill>
                  <a:latin typeface="黑体" panose="02010600030101010101" charset="-122"/>
                  <a:ea typeface="黑体" panose="02010600030101010101" charset="-122"/>
                </a:rPr>
                <a:t>标题文字</a:t>
              </a:r>
            </a:p>
          </p:txBody>
        </p:sp>
      </p:grpSp>
      <p:grpSp>
        <p:nvGrpSpPr>
          <p:cNvPr id="201" name="组合 200"/>
          <p:cNvGrpSpPr/>
          <p:nvPr/>
        </p:nvGrpSpPr>
        <p:grpSpPr>
          <a:xfrm>
            <a:off x="8161403" y="2274025"/>
            <a:ext cx="3370797" cy="3283084"/>
            <a:chOff x="763742" y="1605380"/>
            <a:chExt cx="2528098" cy="2462313"/>
          </a:xfrm>
        </p:grpSpPr>
        <p:sp>
          <p:nvSpPr>
            <p:cNvPr id="202" name="TextBox 71"/>
            <p:cNvSpPr txBox="1"/>
            <p:nvPr/>
          </p:nvSpPr>
          <p:spPr>
            <a:xfrm>
              <a:off x="763742" y="2164598"/>
              <a:ext cx="2528098" cy="1903095"/>
            </a:xfrm>
            <a:prstGeom prst="rect">
              <a:avLst/>
            </a:prstGeom>
            <a:noFill/>
          </p:spPr>
          <p:txBody>
            <a:bodyPr wrap="square" rtlCol="0">
              <a:spAutoFit/>
            </a:bodyPr>
            <a:lstStyle/>
            <a:p>
              <a:pPr>
                <a:defRPr/>
              </a:pP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在此添加文字添加在此添加文字添加</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在此添加文字介绍</a:t>
              </a:r>
              <a:r>
                <a:rPr lang="en-US" altLang="zh-CN" sz="1335" kern="0" dirty="0">
                  <a:solidFill>
                    <a:schemeClr val="tx1"/>
                  </a:solidFill>
                  <a:latin typeface="黑体" panose="02010600030101010101" charset="-122"/>
                  <a:ea typeface="黑体" panose="02010600030101010101" charset="-122"/>
                </a:rPr>
                <a:t>· </a:t>
              </a:r>
              <a:r>
                <a:rPr lang="zh-CN" altLang="en-US" sz="1335" kern="0" dirty="0">
                  <a:solidFill>
                    <a:schemeClr val="tx1"/>
                  </a:solidFill>
                  <a:latin typeface="黑体" panose="02010600030101010101" charset="-122"/>
                  <a:ea typeface="黑体" panose="02010600030101010101" charset="-122"/>
                </a:rPr>
                <a:t>在此添加文字添加</a:t>
              </a:r>
            </a:p>
            <a:p>
              <a:pPr>
                <a:defRPr/>
              </a:pPr>
              <a:endParaRPr lang="zh-CN" altLang="en-US" sz="1335" kern="0" dirty="0">
                <a:solidFill>
                  <a:schemeClr val="tx1"/>
                </a:solidFill>
                <a:latin typeface="黑体" panose="02010600030101010101" charset="-122"/>
                <a:ea typeface="黑体" panose="02010600030101010101" charset="-122"/>
              </a:endParaRPr>
            </a:p>
            <a:p>
              <a:pPr defTabSz="914400">
                <a:defRPr/>
              </a:pPr>
              <a:endParaRPr lang="zh-CN" altLang="en-US" sz="1335" kern="0" dirty="0">
                <a:solidFill>
                  <a:schemeClr val="tx1"/>
                </a:solidFill>
                <a:latin typeface="黑体" panose="02010600030101010101" charset="-122"/>
                <a:ea typeface="黑体" panose="02010600030101010101" charset="-122"/>
              </a:endParaRPr>
            </a:p>
            <a:p>
              <a:pPr defTabSz="914400">
                <a:defRPr/>
              </a:pPr>
              <a:endParaRPr lang="zh-CN" altLang="en-US" sz="1335" kern="0" dirty="0">
                <a:solidFill>
                  <a:schemeClr val="tx1"/>
                </a:solidFill>
                <a:latin typeface="黑体" panose="02010600030101010101" charset="-122"/>
                <a:ea typeface="黑体" panose="02010600030101010101" charset="-122"/>
              </a:endParaRPr>
            </a:p>
          </p:txBody>
        </p:sp>
        <p:grpSp>
          <p:nvGrpSpPr>
            <p:cNvPr id="203" name="组合 202"/>
            <p:cNvGrpSpPr/>
            <p:nvPr/>
          </p:nvGrpSpPr>
          <p:grpSpPr>
            <a:xfrm>
              <a:off x="866278" y="1605380"/>
              <a:ext cx="1134214" cy="385763"/>
              <a:chOff x="4452173" y="720606"/>
              <a:chExt cx="1134214" cy="385763"/>
            </a:xfrm>
          </p:grpSpPr>
          <p:grpSp>
            <p:nvGrpSpPr>
              <p:cNvPr id="204" name="组合 203"/>
              <p:cNvGrpSpPr/>
              <p:nvPr/>
            </p:nvGrpSpPr>
            <p:grpSpPr>
              <a:xfrm>
                <a:off x="4452173" y="720606"/>
                <a:ext cx="1134214" cy="385763"/>
                <a:chOff x="2099498" y="1186788"/>
                <a:chExt cx="1134214" cy="385763"/>
              </a:xfrm>
            </p:grpSpPr>
            <p:sp>
              <p:nvSpPr>
                <p:cNvPr id="206" name="圆角矩形 205"/>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solidFill>
                      <a:prstClr val="white"/>
                    </a:solidFill>
                  </a:endParaRPr>
                </a:p>
              </p:txBody>
            </p:sp>
            <p:sp>
              <p:nvSpPr>
                <p:cNvPr id="207" name="圆角矩形 206"/>
                <p:cNvSpPr/>
                <p:nvPr/>
              </p:nvSpPr>
              <p:spPr>
                <a:xfrm>
                  <a:off x="2163904" y="1212584"/>
                  <a:ext cx="1052212" cy="319506"/>
                </a:xfrm>
                <a:prstGeom prst="roundRect">
                  <a:avLst/>
                </a:prstGeom>
                <a:gradFill>
                  <a:gsLst>
                    <a:gs pos="0">
                      <a:srgbClr val="E30000"/>
                    </a:gs>
                    <a:gs pos="100000">
                      <a:srgbClr val="760303"/>
                    </a:gs>
                  </a:gsLst>
                  <a:lin ang="7200000" scaled="0"/>
                </a:gra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sz="1865" kern="0" dirty="0">
                    <a:solidFill>
                      <a:srgbClr val="FFFFFF"/>
                    </a:solidFill>
                    <a:ea typeface="宋体" panose="02010600030101010101" pitchFamily="2" charset="-122"/>
                  </a:endParaRPr>
                </a:p>
              </p:txBody>
            </p:sp>
          </p:grpSp>
          <p:sp>
            <p:nvSpPr>
              <p:cNvPr id="205" name="矩形 204"/>
              <p:cNvSpPr/>
              <p:nvPr/>
            </p:nvSpPr>
            <p:spPr>
              <a:xfrm>
                <a:off x="4543031" y="759599"/>
                <a:ext cx="952500" cy="330041"/>
              </a:xfrm>
              <a:prstGeom prst="rect">
                <a:avLst/>
              </a:prstGeom>
            </p:spPr>
            <p:txBody>
              <a:bodyPr wrap="none">
                <a:spAutoFit/>
              </a:bodyPr>
              <a:lstStyle/>
              <a:p>
                <a:pPr algn="ctr"/>
                <a:r>
                  <a:rPr lang="zh-CN" altLang="en-US" sz="2135" dirty="0">
                    <a:solidFill>
                      <a:prstClr val="white"/>
                    </a:solidFill>
                    <a:latin typeface="微软雅黑" panose="020B0503020204020204" charset="-122"/>
                  </a:rPr>
                  <a:t>添加标题</a:t>
                </a:r>
              </a:p>
            </p:txBody>
          </p:sp>
        </p:grpSp>
      </p:grpSp>
      <p:cxnSp>
        <p:nvCxnSpPr>
          <p:cNvPr id="14" name="直接连接符 13"/>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15"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16" name="Group 22"/>
          <p:cNvGrpSpPr/>
          <p:nvPr/>
        </p:nvGrpSpPr>
        <p:grpSpPr>
          <a:xfrm>
            <a:off x="833645" y="317342"/>
            <a:ext cx="419183" cy="420088"/>
            <a:chOff x="2495600" y="3102417"/>
            <a:chExt cx="646764" cy="648072"/>
          </a:xfrm>
        </p:grpSpPr>
        <p:grpSp>
          <p:nvGrpSpPr>
            <p:cNvPr id="17" name="组合 79"/>
            <p:cNvGrpSpPr/>
            <p:nvPr/>
          </p:nvGrpSpPr>
          <p:grpSpPr bwMode="auto">
            <a:xfrm>
              <a:off x="2495600" y="3102417"/>
              <a:ext cx="646764" cy="648072"/>
              <a:chOff x="6379729" y="2488774"/>
              <a:chExt cx="2513016" cy="2513016"/>
            </a:xfrm>
          </p:grpSpPr>
          <p:sp>
            <p:nvSpPr>
              <p:cNvPr id="1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1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20"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01"/>
                                        </p:tgtEl>
                                        <p:attrNameLst>
                                          <p:attrName>style.visibility</p:attrName>
                                        </p:attrNameLst>
                                      </p:cBhvr>
                                      <p:to>
                                        <p:strVal val="visible"/>
                                      </p:to>
                                    </p:set>
                                    <p:anim calcmode="lin" valueType="num">
                                      <p:cBhvr additive="base">
                                        <p:cTn id="14" dur="500" fill="hold"/>
                                        <p:tgtEl>
                                          <p:spTgt spid="201"/>
                                        </p:tgtEl>
                                        <p:attrNameLst>
                                          <p:attrName>ppt_x</p:attrName>
                                        </p:attrNameLst>
                                      </p:cBhvr>
                                      <p:tavLst>
                                        <p:tav tm="0">
                                          <p:val>
                                            <p:strVal val="#ppt_x"/>
                                          </p:val>
                                        </p:tav>
                                        <p:tav tm="100000">
                                          <p:val>
                                            <p:strVal val="#ppt_x"/>
                                          </p:val>
                                        </p:tav>
                                      </p:tavLst>
                                    </p:anim>
                                    <p:anim calcmode="lin" valueType="num">
                                      <p:cBhvr additive="base">
                                        <p:cTn id="15" dur="500" fill="hold"/>
                                        <p:tgtEl>
                                          <p:spTgt spid="201"/>
                                        </p:tgtEl>
                                        <p:attrNameLst>
                                          <p:attrName>ppt_y</p:attrName>
                                        </p:attrNameLst>
                                      </p:cBhvr>
                                      <p:tavLst>
                                        <p:tav tm="0">
                                          <p:val>
                                            <p:strVal val="1+#ppt_h/2"/>
                                          </p:val>
                                        </p:tav>
                                        <p:tav tm="100000">
                                          <p:val>
                                            <p:strVal val="#ppt_y"/>
                                          </p:val>
                                        </p:tav>
                                      </p:tavLst>
                                    </p:anim>
                                  </p:childTnLst>
                                </p:cTn>
                              </p:par>
                              <p:par>
                                <p:cTn id="16" presetID="22" presetClass="entr" presetSubtype="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300"/>
                                        <p:tgtEl>
                                          <p:spTgt spid="14"/>
                                        </p:tgtEl>
                                      </p:cBhvr>
                                    </p:animEffect>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300"/>
                                        <p:tgtEl>
                                          <p:spTgt spid="16"/>
                                        </p:tgtEl>
                                      </p:cBhvr>
                                    </p:animEffect>
                                  </p:childTnLst>
                                </p:cTn>
                              </p:par>
                            </p:childTnLst>
                          </p:cTn>
                        </p:par>
                        <p:par>
                          <p:cTn id="23" fill="hold">
                            <p:stCondLst>
                              <p:cond delay="1000"/>
                            </p:stCondLst>
                            <p:childTnLst>
                              <p:par>
                                <p:cTn id="24" presetID="1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ppt_x</p:attrName>
                                        </p:attrNameLst>
                                      </p:cBhvr>
                                      <p:tavLst>
                                        <p:tav tm="0">
                                          <p:val>
                                            <p:strVal val="#ppt_x-#ppt_w*1.125000"/>
                                          </p:val>
                                        </p:tav>
                                        <p:tav tm="100000">
                                          <p:val>
                                            <p:strVal val="#ppt_x"/>
                                          </p:val>
                                        </p:tav>
                                      </p:tavLst>
                                    </p:anim>
                                    <p:animEffect transition="in" filter="wipe(right)">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a:off x="6897444" y="2005656"/>
            <a:ext cx="3559792" cy="85460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sp>
        <p:nvSpPr>
          <p:cNvPr id="79" name="任意多边形 78"/>
          <p:cNvSpPr/>
          <p:nvPr/>
        </p:nvSpPr>
        <p:spPr bwMode="auto">
          <a:xfrm>
            <a:off x="7032492" y="2101120"/>
            <a:ext cx="3304837" cy="66368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000"/>
              </a:gs>
              <a:gs pos="100000">
                <a:srgbClr val="760303"/>
              </a:gs>
            </a:gsLst>
            <a:lin ang="7200000" scaled="0"/>
          </a:gra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grpSp>
        <p:nvGrpSpPr>
          <p:cNvPr id="80" name="组合 79"/>
          <p:cNvGrpSpPr/>
          <p:nvPr/>
        </p:nvGrpSpPr>
        <p:grpSpPr>
          <a:xfrm rot="16200000">
            <a:off x="6483974" y="1890256"/>
            <a:ext cx="961991" cy="1085408"/>
            <a:chOff x="8439634" y="3544648"/>
            <a:chExt cx="1611146" cy="1817848"/>
          </a:xfrm>
        </p:grpSpPr>
        <p:sp>
          <p:nvSpPr>
            <p:cNvPr id="8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8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7200000" scaled="0"/>
            </a:gra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grpSp>
      <p:sp>
        <p:nvSpPr>
          <p:cNvPr id="83" name="任意多边形 82"/>
          <p:cNvSpPr/>
          <p:nvPr/>
        </p:nvSpPr>
        <p:spPr bwMode="auto">
          <a:xfrm>
            <a:off x="1735964" y="2005656"/>
            <a:ext cx="3559792" cy="85460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sp>
        <p:nvSpPr>
          <p:cNvPr id="84" name="任意多边形 83"/>
          <p:cNvSpPr/>
          <p:nvPr/>
        </p:nvSpPr>
        <p:spPr bwMode="auto">
          <a:xfrm>
            <a:off x="1855872" y="2101120"/>
            <a:ext cx="3304837" cy="66368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000"/>
              </a:gs>
              <a:gs pos="100000">
                <a:srgbClr val="760303"/>
              </a:gs>
            </a:gsLst>
            <a:lin ang="7200000" scaled="0"/>
          </a:gra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grpSp>
        <p:nvGrpSpPr>
          <p:cNvPr id="85" name="组合 84"/>
          <p:cNvGrpSpPr/>
          <p:nvPr/>
        </p:nvGrpSpPr>
        <p:grpSpPr>
          <a:xfrm rot="5400000" flipH="1">
            <a:off x="4747238" y="1890256"/>
            <a:ext cx="961991" cy="1085408"/>
            <a:chOff x="8439634" y="3544648"/>
            <a:chExt cx="1611146" cy="1817848"/>
          </a:xfrm>
        </p:grpSpPr>
        <p:sp>
          <p:nvSpPr>
            <p:cNvPr id="86"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87"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7200000" scaled="0"/>
            </a:gra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grpSp>
      <p:sp>
        <p:nvSpPr>
          <p:cNvPr id="88" name="任意多边形 87"/>
          <p:cNvSpPr/>
          <p:nvPr/>
        </p:nvSpPr>
        <p:spPr bwMode="auto">
          <a:xfrm>
            <a:off x="6897444" y="3345507"/>
            <a:ext cx="3559792" cy="85460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sp>
        <p:nvSpPr>
          <p:cNvPr id="89" name="任意多边形 88"/>
          <p:cNvSpPr/>
          <p:nvPr/>
        </p:nvSpPr>
        <p:spPr bwMode="auto">
          <a:xfrm>
            <a:off x="7032492" y="3440969"/>
            <a:ext cx="3304837" cy="66368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000"/>
              </a:gs>
              <a:gs pos="100000">
                <a:srgbClr val="760303"/>
              </a:gs>
            </a:gsLst>
            <a:lin ang="7200000" scaled="0"/>
          </a:gra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grpSp>
        <p:nvGrpSpPr>
          <p:cNvPr id="90" name="组合 89"/>
          <p:cNvGrpSpPr/>
          <p:nvPr/>
        </p:nvGrpSpPr>
        <p:grpSpPr>
          <a:xfrm rot="16200000">
            <a:off x="6483974" y="3230107"/>
            <a:ext cx="961991" cy="1085408"/>
            <a:chOff x="8439634" y="3544648"/>
            <a:chExt cx="1611146" cy="1817848"/>
          </a:xfrm>
        </p:grpSpPr>
        <p:sp>
          <p:nvSpPr>
            <p:cNvPr id="9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9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7200000" scaled="0"/>
            </a:gra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grpSp>
      <p:sp>
        <p:nvSpPr>
          <p:cNvPr id="93" name="任意多边形 92"/>
          <p:cNvSpPr/>
          <p:nvPr/>
        </p:nvSpPr>
        <p:spPr bwMode="auto">
          <a:xfrm>
            <a:off x="1735964" y="3345507"/>
            <a:ext cx="3559792" cy="85460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sp>
        <p:nvSpPr>
          <p:cNvPr id="94" name="任意多边形 93"/>
          <p:cNvSpPr/>
          <p:nvPr/>
        </p:nvSpPr>
        <p:spPr bwMode="auto">
          <a:xfrm>
            <a:off x="1855872" y="3440969"/>
            <a:ext cx="3304837" cy="663681"/>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000"/>
              </a:gs>
              <a:gs pos="100000">
                <a:srgbClr val="760303"/>
              </a:gs>
            </a:gsLst>
            <a:lin ang="7200000" scaled="0"/>
          </a:gra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sz="1865">
              <a:solidFill>
                <a:prstClr val="black"/>
              </a:solidFill>
              <a:latin typeface="黑体" panose="02010600030101010101" charset="-122"/>
              <a:ea typeface="黑体" panose="02010600030101010101" charset="-122"/>
            </a:endParaRPr>
          </a:p>
        </p:txBody>
      </p:sp>
      <p:grpSp>
        <p:nvGrpSpPr>
          <p:cNvPr id="95" name="组合 94"/>
          <p:cNvGrpSpPr/>
          <p:nvPr/>
        </p:nvGrpSpPr>
        <p:grpSpPr>
          <a:xfrm rot="5400000" flipH="1">
            <a:off x="4747238" y="3230107"/>
            <a:ext cx="961991" cy="1085408"/>
            <a:chOff x="8439634" y="3544648"/>
            <a:chExt cx="1611146" cy="1817848"/>
          </a:xfrm>
        </p:grpSpPr>
        <p:sp>
          <p:nvSpPr>
            <p:cNvPr id="3" name="Freeform 5"/>
            <p:cNvSpPr/>
            <p:nvPr/>
          </p:nvSpPr>
          <p:spPr bwMode="auto">
            <a:xfrm rot="5400000" flipH="1">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97" name="Freeform 5"/>
            <p:cNvSpPr/>
            <p:nvPr/>
          </p:nvSpPr>
          <p:spPr bwMode="auto">
            <a:xfrm rot="5400000" flipH="1">
              <a:off x="8582835" y="3866517"/>
              <a:ext cx="1324743"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7200000" scaled="0"/>
            </a:gra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121920" tIns="60960" rIns="121920" bIns="6096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grpSp>
      <p:sp>
        <p:nvSpPr>
          <p:cNvPr id="98" name="Freeform 987"/>
          <p:cNvSpPr>
            <a:spLocks noEditPoints="1"/>
          </p:cNvSpPr>
          <p:nvPr/>
        </p:nvSpPr>
        <p:spPr bwMode="auto">
          <a:xfrm>
            <a:off x="6821890" y="2175805"/>
            <a:ext cx="292588" cy="470643"/>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99" name="Freeform 975"/>
          <p:cNvSpPr>
            <a:spLocks noEditPoints="1"/>
          </p:cNvSpPr>
          <p:nvPr/>
        </p:nvSpPr>
        <p:spPr bwMode="auto">
          <a:xfrm>
            <a:off x="5065258" y="2248045"/>
            <a:ext cx="299465" cy="369828"/>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chemeClr val="bg1"/>
          </a:solidFill>
          <a:ln>
            <a:noFill/>
          </a:ln>
          <a:effectLst/>
        </p:spPr>
        <p:txBody>
          <a:bodyPr vert="horz" wrap="square" lIns="91440" tIns="45720" rIns="91440" bIns="4572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100" name="Freeform 979"/>
          <p:cNvSpPr>
            <a:spLocks noEditPoints="1"/>
          </p:cNvSpPr>
          <p:nvPr/>
        </p:nvSpPr>
        <p:spPr bwMode="auto">
          <a:xfrm>
            <a:off x="6749923" y="3584356"/>
            <a:ext cx="425953" cy="380908"/>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sp>
        <p:nvSpPr>
          <p:cNvPr id="142" name="Freeform 983"/>
          <p:cNvSpPr>
            <a:spLocks noEditPoints="1"/>
          </p:cNvSpPr>
          <p:nvPr/>
        </p:nvSpPr>
        <p:spPr bwMode="auto">
          <a:xfrm>
            <a:off x="5027724" y="3583651"/>
            <a:ext cx="399929" cy="410332"/>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sz="1865">
              <a:solidFill>
                <a:prstClr val="black"/>
              </a:solidFill>
              <a:latin typeface="黑体" panose="02010600030101010101" charset="-122"/>
              <a:ea typeface="黑体" panose="02010600030101010101" charset="-122"/>
            </a:endParaRPr>
          </a:p>
        </p:txBody>
      </p:sp>
      <p:grpSp>
        <p:nvGrpSpPr>
          <p:cNvPr id="143" name="组合 142"/>
          <p:cNvGrpSpPr/>
          <p:nvPr/>
        </p:nvGrpSpPr>
        <p:grpSpPr>
          <a:xfrm>
            <a:off x="2418442" y="2118367"/>
            <a:ext cx="1951476" cy="657062"/>
            <a:chOff x="3457192" y="3906440"/>
            <a:chExt cx="1951476" cy="657062"/>
          </a:xfrm>
        </p:grpSpPr>
        <p:sp>
          <p:nvSpPr>
            <p:cNvPr id="144" name="文本框 143"/>
            <p:cNvSpPr txBox="1"/>
            <p:nvPr/>
          </p:nvSpPr>
          <p:spPr>
            <a:xfrm>
              <a:off x="3457511" y="3906440"/>
              <a:ext cx="1725052" cy="314960"/>
            </a:xfrm>
            <a:prstGeom prst="rect">
              <a:avLst/>
            </a:prstGeom>
            <a:noFill/>
          </p:spPr>
          <p:txBody>
            <a:bodyPr wrap="square" rtlCol="0">
              <a:spAutoFit/>
            </a:bodyPr>
            <a:lstStyle/>
            <a:p>
              <a:r>
                <a:rPr lang="zh-CN" altLang="en-US" sz="1465" dirty="0">
                  <a:solidFill>
                    <a:srgbClr val="F9F9F9"/>
                  </a:solidFill>
                  <a:latin typeface="黑体" panose="02010600030101010101" charset="-122"/>
                  <a:ea typeface="黑体" panose="02010600030101010101" charset="-122"/>
                </a:rPr>
                <a:t>在此添加标题</a:t>
              </a:r>
            </a:p>
          </p:txBody>
        </p:sp>
        <p:sp>
          <p:nvSpPr>
            <p:cNvPr id="145" name="文本框 144"/>
            <p:cNvSpPr txBox="1"/>
            <p:nvPr/>
          </p:nvSpPr>
          <p:spPr>
            <a:xfrm>
              <a:off x="3457192" y="4135512"/>
              <a:ext cx="1951476" cy="427990"/>
            </a:xfrm>
            <a:prstGeom prst="rect">
              <a:avLst/>
            </a:prstGeom>
            <a:noFill/>
          </p:spPr>
          <p:txBody>
            <a:bodyPr wrap="square" rtlCol="0">
              <a:spAutoFit/>
            </a:bodyPr>
            <a:lstStyle/>
            <a:p>
              <a:r>
                <a:rPr lang="zh-CN" altLang="en-US" sz="1065" dirty="0">
                  <a:solidFill>
                    <a:schemeClr val="bg1"/>
                  </a:solidFill>
                  <a:latin typeface="黑体" panose="02010600030101010101" charset="-122"/>
                  <a:ea typeface="黑体" panose="02010600030101010101" charset="-122"/>
                </a:rPr>
                <a:t>单击此处添加文本单击此处添加单击此处添加文本</a:t>
              </a:r>
            </a:p>
          </p:txBody>
        </p:sp>
      </p:grpSp>
      <p:grpSp>
        <p:nvGrpSpPr>
          <p:cNvPr id="146" name="组合 145"/>
          <p:cNvGrpSpPr/>
          <p:nvPr/>
        </p:nvGrpSpPr>
        <p:grpSpPr>
          <a:xfrm>
            <a:off x="2418442" y="3464891"/>
            <a:ext cx="1951476" cy="657062"/>
            <a:chOff x="3457192" y="3906440"/>
            <a:chExt cx="1951476" cy="657062"/>
          </a:xfrm>
        </p:grpSpPr>
        <p:sp>
          <p:nvSpPr>
            <p:cNvPr id="147" name="文本框 146"/>
            <p:cNvSpPr txBox="1"/>
            <p:nvPr/>
          </p:nvSpPr>
          <p:spPr>
            <a:xfrm>
              <a:off x="3457511" y="3906440"/>
              <a:ext cx="1725052" cy="314960"/>
            </a:xfrm>
            <a:prstGeom prst="rect">
              <a:avLst/>
            </a:prstGeom>
            <a:noFill/>
          </p:spPr>
          <p:txBody>
            <a:bodyPr wrap="square" rtlCol="0">
              <a:spAutoFit/>
            </a:bodyPr>
            <a:lstStyle/>
            <a:p>
              <a:r>
                <a:rPr lang="zh-CN" altLang="en-US" sz="1465" dirty="0">
                  <a:solidFill>
                    <a:srgbClr val="F9F9F9"/>
                  </a:solidFill>
                  <a:latin typeface="黑体" panose="02010600030101010101" charset="-122"/>
                  <a:ea typeface="黑体" panose="02010600030101010101" charset="-122"/>
                </a:rPr>
                <a:t>在此添加标题</a:t>
              </a:r>
            </a:p>
          </p:txBody>
        </p:sp>
        <p:sp>
          <p:nvSpPr>
            <p:cNvPr id="148" name="文本框 147"/>
            <p:cNvSpPr txBox="1"/>
            <p:nvPr/>
          </p:nvSpPr>
          <p:spPr>
            <a:xfrm>
              <a:off x="3457192" y="4135512"/>
              <a:ext cx="1951476" cy="427990"/>
            </a:xfrm>
            <a:prstGeom prst="rect">
              <a:avLst/>
            </a:prstGeom>
            <a:noFill/>
          </p:spPr>
          <p:txBody>
            <a:bodyPr wrap="square" rtlCol="0">
              <a:spAutoFit/>
            </a:bodyPr>
            <a:lstStyle/>
            <a:p>
              <a:r>
                <a:rPr lang="zh-CN" altLang="en-US" sz="1065" dirty="0">
                  <a:solidFill>
                    <a:schemeClr val="bg1"/>
                  </a:solidFill>
                  <a:latin typeface="黑体" panose="02010600030101010101" charset="-122"/>
                  <a:ea typeface="黑体" panose="02010600030101010101" charset="-122"/>
                </a:rPr>
                <a:t>单击此处添加文本单击此处添加单击此处添加文本</a:t>
              </a:r>
            </a:p>
          </p:txBody>
        </p:sp>
      </p:grpSp>
      <p:grpSp>
        <p:nvGrpSpPr>
          <p:cNvPr id="149" name="组合 148"/>
          <p:cNvGrpSpPr/>
          <p:nvPr/>
        </p:nvGrpSpPr>
        <p:grpSpPr>
          <a:xfrm>
            <a:off x="7835639" y="2118365"/>
            <a:ext cx="1951476" cy="657062"/>
            <a:chOff x="3457192" y="3906440"/>
            <a:chExt cx="1951476" cy="657062"/>
          </a:xfrm>
        </p:grpSpPr>
        <p:sp>
          <p:nvSpPr>
            <p:cNvPr id="150" name="文本框 149"/>
            <p:cNvSpPr txBox="1"/>
            <p:nvPr/>
          </p:nvSpPr>
          <p:spPr>
            <a:xfrm>
              <a:off x="3457511" y="3906440"/>
              <a:ext cx="1725052" cy="314960"/>
            </a:xfrm>
            <a:prstGeom prst="rect">
              <a:avLst/>
            </a:prstGeom>
            <a:noFill/>
          </p:spPr>
          <p:txBody>
            <a:bodyPr wrap="square" rtlCol="0">
              <a:spAutoFit/>
            </a:bodyPr>
            <a:lstStyle/>
            <a:p>
              <a:r>
                <a:rPr lang="zh-CN" altLang="en-US" sz="1465" dirty="0">
                  <a:solidFill>
                    <a:srgbClr val="F9F9F9"/>
                  </a:solidFill>
                  <a:latin typeface="黑体" panose="02010600030101010101" charset="-122"/>
                  <a:ea typeface="黑体" panose="02010600030101010101" charset="-122"/>
                </a:rPr>
                <a:t>在此添加标题</a:t>
              </a:r>
            </a:p>
          </p:txBody>
        </p:sp>
        <p:sp>
          <p:nvSpPr>
            <p:cNvPr id="151" name="文本框 150"/>
            <p:cNvSpPr txBox="1"/>
            <p:nvPr/>
          </p:nvSpPr>
          <p:spPr>
            <a:xfrm>
              <a:off x="3457192" y="4135512"/>
              <a:ext cx="1951476" cy="427990"/>
            </a:xfrm>
            <a:prstGeom prst="rect">
              <a:avLst/>
            </a:prstGeom>
            <a:noFill/>
          </p:spPr>
          <p:txBody>
            <a:bodyPr wrap="square" rtlCol="0">
              <a:spAutoFit/>
            </a:bodyPr>
            <a:lstStyle/>
            <a:p>
              <a:r>
                <a:rPr lang="zh-CN" altLang="en-US" sz="1065" dirty="0">
                  <a:solidFill>
                    <a:schemeClr val="bg1"/>
                  </a:solidFill>
                  <a:latin typeface="黑体" panose="02010600030101010101" charset="-122"/>
                  <a:ea typeface="黑体" panose="02010600030101010101" charset="-122"/>
                </a:rPr>
                <a:t>单击此处添加文本单击此处添加单击此处添加文本</a:t>
              </a:r>
            </a:p>
          </p:txBody>
        </p:sp>
      </p:grpSp>
      <p:grpSp>
        <p:nvGrpSpPr>
          <p:cNvPr id="152" name="组合 151"/>
          <p:cNvGrpSpPr/>
          <p:nvPr/>
        </p:nvGrpSpPr>
        <p:grpSpPr>
          <a:xfrm>
            <a:off x="7835639" y="3464891"/>
            <a:ext cx="1951476" cy="657062"/>
            <a:chOff x="3457192" y="3906440"/>
            <a:chExt cx="1951476" cy="657062"/>
          </a:xfrm>
        </p:grpSpPr>
        <p:sp>
          <p:nvSpPr>
            <p:cNvPr id="153" name="文本框 152"/>
            <p:cNvSpPr txBox="1"/>
            <p:nvPr/>
          </p:nvSpPr>
          <p:spPr>
            <a:xfrm>
              <a:off x="3457511" y="3906440"/>
              <a:ext cx="1725052" cy="314960"/>
            </a:xfrm>
            <a:prstGeom prst="rect">
              <a:avLst/>
            </a:prstGeom>
            <a:noFill/>
          </p:spPr>
          <p:txBody>
            <a:bodyPr wrap="square" rtlCol="0">
              <a:spAutoFit/>
            </a:bodyPr>
            <a:lstStyle/>
            <a:p>
              <a:r>
                <a:rPr lang="zh-CN" altLang="en-US" sz="1465" dirty="0">
                  <a:solidFill>
                    <a:srgbClr val="F9F9F9"/>
                  </a:solidFill>
                  <a:latin typeface="黑体" panose="02010600030101010101" charset="-122"/>
                  <a:ea typeface="黑体" panose="02010600030101010101" charset="-122"/>
                </a:rPr>
                <a:t>在此添加标题</a:t>
              </a:r>
            </a:p>
          </p:txBody>
        </p:sp>
        <p:sp>
          <p:nvSpPr>
            <p:cNvPr id="154" name="文本框 153"/>
            <p:cNvSpPr txBox="1"/>
            <p:nvPr/>
          </p:nvSpPr>
          <p:spPr>
            <a:xfrm>
              <a:off x="3457192" y="4135512"/>
              <a:ext cx="1951476" cy="427990"/>
            </a:xfrm>
            <a:prstGeom prst="rect">
              <a:avLst/>
            </a:prstGeom>
            <a:noFill/>
          </p:spPr>
          <p:txBody>
            <a:bodyPr wrap="square" rtlCol="0">
              <a:spAutoFit/>
            </a:bodyPr>
            <a:lstStyle/>
            <a:p>
              <a:r>
                <a:rPr lang="zh-CN" altLang="en-US" sz="1065" dirty="0">
                  <a:solidFill>
                    <a:schemeClr val="bg1"/>
                  </a:solidFill>
                  <a:latin typeface="黑体" panose="02010600030101010101" charset="-122"/>
                  <a:ea typeface="黑体" panose="02010600030101010101" charset="-122"/>
                </a:rPr>
                <a:t>单击此处添加文本单击此处添加单击此处添加文本</a:t>
              </a:r>
            </a:p>
          </p:txBody>
        </p:sp>
      </p:grpSp>
      <p:cxnSp>
        <p:nvCxnSpPr>
          <p:cNvPr id="155" name="直接连接符 154"/>
          <p:cNvCxnSpPr/>
          <p:nvPr/>
        </p:nvCxnSpPr>
        <p:spPr>
          <a:xfrm>
            <a:off x="1710791" y="448718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6" name="矩形 155"/>
          <p:cNvSpPr/>
          <p:nvPr/>
        </p:nvSpPr>
        <p:spPr>
          <a:xfrm>
            <a:off x="1990524" y="4774256"/>
            <a:ext cx="8014047" cy="893445"/>
          </a:xfrm>
          <a:prstGeom prst="rect">
            <a:avLst/>
          </a:prstGeom>
        </p:spPr>
        <p:txBody>
          <a:bodyPr wrap="square" lIns="91440" tIns="45720" rIns="91440" bIns="45720">
            <a:spAutoFit/>
          </a:bodyPr>
          <a:lstStyle/>
          <a:p>
            <a:pPr algn="ctr">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单击此处添加段落文本单击此处添加段落文本单击此处添加段落文本单击此处添加段落文本</a:t>
            </a:r>
          </a:p>
          <a:p>
            <a:pPr algn="ctr">
              <a:spcBef>
                <a:spcPts val="750"/>
              </a:spcBef>
              <a:buFont typeface="Arial" panose="020B0604020202020204" pitchFamily="34" charset="0"/>
              <a:buChar char="•"/>
            </a:pPr>
            <a:r>
              <a:rPr lang="zh-CN" altLang="en-US" sz="1335" dirty="0">
                <a:solidFill>
                  <a:schemeClr val="tx1"/>
                </a:solidFill>
                <a:latin typeface="黑体" panose="02010600030101010101" charset="-122"/>
                <a:ea typeface="黑体" panose="02010600030101010101" charset="-122"/>
                <a:cs typeface="宋体" panose="02010600030101010101" pitchFamily="2" charset="-122"/>
              </a:rPr>
              <a:t>单击此处添加段落文本单击此处添加段落文本单击此处添加段落文本单击此处添加段落文本</a:t>
            </a:r>
          </a:p>
          <a:p>
            <a:pPr algn="ctr">
              <a:spcBef>
                <a:spcPts val="750"/>
              </a:spcBef>
              <a:buFont typeface="Arial" panose="020B0604020202020204" pitchFamily="34" charset="0"/>
              <a:buChar char="•"/>
            </a:pPr>
            <a:endParaRPr lang="zh-CN" altLang="en-US" sz="1335" dirty="0">
              <a:solidFill>
                <a:schemeClr val="tx1"/>
              </a:solidFill>
              <a:latin typeface="黑体" panose="02010600030101010101" charset="-122"/>
              <a:ea typeface="黑体" panose="02010600030101010101" charset="-122"/>
              <a:cs typeface="宋体" panose="02010600030101010101" pitchFamily="2" charset="-122"/>
            </a:endParaRPr>
          </a:p>
        </p:txBody>
      </p:sp>
      <p:cxnSp>
        <p:nvCxnSpPr>
          <p:cNvPr id="4" name="直接连接符 3"/>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5"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6" name="Group 22"/>
          <p:cNvGrpSpPr/>
          <p:nvPr/>
        </p:nvGrpSpPr>
        <p:grpSpPr>
          <a:xfrm>
            <a:off x="833645" y="317342"/>
            <a:ext cx="419183" cy="420088"/>
            <a:chOff x="2495600" y="3102417"/>
            <a:chExt cx="646764" cy="648072"/>
          </a:xfrm>
        </p:grpSpPr>
        <p:grpSp>
          <p:nvGrpSpPr>
            <p:cNvPr id="7" name="组合 79"/>
            <p:cNvGrpSpPr/>
            <p:nvPr/>
          </p:nvGrpSpPr>
          <p:grpSpPr bwMode="auto">
            <a:xfrm>
              <a:off x="2495600" y="3102417"/>
              <a:ext cx="646764" cy="648072"/>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0"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0-#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fill="hold"/>
                                        <p:tgtEl>
                                          <p:spTgt spid="84"/>
                                        </p:tgtEl>
                                        <p:attrNameLst>
                                          <p:attrName>ppt_x</p:attrName>
                                        </p:attrNameLst>
                                      </p:cBhvr>
                                      <p:tavLst>
                                        <p:tav tm="0">
                                          <p:val>
                                            <p:strVal val="0-#ppt_w/2"/>
                                          </p:val>
                                        </p:tav>
                                        <p:tav tm="100000">
                                          <p:val>
                                            <p:strVal val="#ppt_x"/>
                                          </p:val>
                                        </p:tav>
                                      </p:tavLst>
                                    </p:anim>
                                    <p:anim calcmode="lin" valueType="num">
                                      <p:cBhvr additive="base">
                                        <p:cTn id="12" dur="500" fill="hold"/>
                                        <p:tgtEl>
                                          <p:spTgt spid="8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5"/>
                                        </p:tgtEl>
                                        <p:attrNameLst>
                                          <p:attrName>style.visibility</p:attrName>
                                        </p:attrNameLst>
                                      </p:cBhvr>
                                      <p:to>
                                        <p:strVal val="visible"/>
                                      </p:to>
                                    </p:set>
                                    <p:anim calcmode="lin" valueType="num">
                                      <p:cBhvr additive="base">
                                        <p:cTn id="15" dur="500" fill="hold"/>
                                        <p:tgtEl>
                                          <p:spTgt spid="85"/>
                                        </p:tgtEl>
                                        <p:attrNameLst>
                                          <p:attrName>ppt_x</p:attrName>
                                        </p:attrNameLst>
                                      </p:cBhvr>
                                      <p:tavLst>
                                        <p:tav tm="0">
                                          <p:val>
                                            <p:strVal val="0-#ppt_w/2"/>
                                          </p:val>
                                        </p:tav>
                                        <p:tav tm="100000">
                                          <p:val>
                                            <p:strVal val="#ppt_x"/>
                                          </p:val>
                                        </p:tav>
                                      </p:tavLst>
                                    </p:anim>
                                    <p:anim calcmode="lin" valueType="num">
                                      <p:cBhvr additive="base">
                                        <p:cTn id="16" dur="500" fill="hold"/>
                                        <p:tgtEl>
                                          <p:spTgt spid="8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0-#ppt_w/2"/>
                                          </p:val>
                                        </p:tav>
                                        <p:tav tm="100000">
                                          <p:val>
                                            <p:strVal val="#ppt_x"/>
                                          </p:val>
                                        </p:tav>
                                      </p:tavLst>
                                    </p:anim>
                                    <p:anim calcmode="lin" valueType="num">
                                      <p:cBhvr additive="base">
                                        <p:cTn id="20" dur="500" fill="hold"/>
                                        <p:tgtEl>
                                          <p:spTgt spid="9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additive="base">
                                        <p:cTn id="23" dur="500" fill="hold"/>
                                        <p:tgtEl>
                                          <p:spTgt spid="94"/>
                                        </p:tgtEl>
                                        <p:attrNameLst>
                                          <p:attrName>ppt_x</p:attrName>
                                        </p:attrNameLst>
                                      </p:cBhvr>
                                      <p:tavLst>
                                        <p:tav tm="0">
                                          <p:val>
                                            <p:strVal val="0-#ppt_w/2"/>
                                          </p:val>
                                        </p:tav>
                                        <p:tav tm="100000">
                                          <p:val>
                                            <p:strVal val="#ppt_x"/>
                                          </p:val>
                                        </p:tav>
                                      </p:tavLst>
                                    </p:anim>
                                    <p:anim calcmode="lin" valueType="num">
                                      <p:cBhvr additive="base">
                                        <p:cTn id="24" dur="500" fill="hold"/>
                                        <p:tgtEl>
                                          <p:spTgt spid="9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500" fill="hold"/>
                                        <p:tgtEl>
                                          <p:spTgt spid="95"/>
                                        </p:tgtEl>
                                        <p:attrNameLst>
                                          <p:attrName>ppt_x</p:attrName>
                                        </p:attrNameLst>
                                      </p:cBhvr>
                                      <p:tavLst>
                                        <p:tav tm="0">
                                          <p:val>
                                            <p:strVal val="0-#ppt_w/2"/>
                                          </p:val>
                                        </p:tav>
                                        <p:tav tm="100000">
                                          <p:val>
                                            <p:strVal val="#ppt_x"/>
                                          </p:val>
                                        </p:tav>
                                      </p:tavLst>
                                    </p:anim>
                                    <p:anim calcmode="lin" valueType="num">
                                      <p:cBhvr additive="base">
                                        <p:cTn id="28" dur="500" fill="hold"/>
                                        <p:tgtEl>
                                          <p:spTgt spid="9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additive="base">
                                        <p:cTn id="31" dur="500" fill="hold"/>
                                        <p:tgtEl>
                                          <p:spTgt spid="99"/>
                                        </p:tgtEl>
                                        <p:attrNameLst>
                                          <p:attrName>ppt_x</p:attrName>
                                        </p:attrNameLst>
                                      </p:cBhvr>
                                      <p:tavLst>
                                        <p:tav tm="0">
                                          <p:val>
                                            <p:strVal val="0-#ppt_w/2"/>
                                          </p:val>
                                        </p:tav>
                                        <p:tav tm="100000">
                                          <p:val>
                                            <p:strVal val="#ppt_x"/>
                                          </p:val>
                                        </p:tav>
                                      </p:tavLst>
                                    </p:anim>
                                    <p:anim calcmode="lin" valueType="num">
                                      <p:cBhvr additive="base">
                                        <p:cTn id="32" dur="500" fill="hold"/>
                                        <p:tgtEl>
                                          <p:spTgt spid="9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42"/>
                                        </p:tgtEl>
                                        <p:attrNameLst>
                                          <p:attrName>style.visibility</p:attrName>
                                        </p:attrNameLst>
                                      </p:cBhvr>
                                      <p:to>
                                        <p:strVal val="visible"/>
                                      </p:to>
                                    </p:set>
                                    <p:anim calcmode="lin" valueType="num">
                                      <p:cBhvr additive="base">
                                        <p:cTn id="35" dur="500" fill="hold"/>
                                        <p:tgtEl>
                                          <p:spTgt spid="142"/>
                                        </p:tgtEl>
                                        <p:attrNameLst>
                                          <p:attrName>ppt_x</p:attrName>
                                        </p:attrNameLst>
                                      </p:cBhvr>
                                      <p:tavLst>
                                        <p:tav tm="0">
                                          <p:val>
                                            <p:strVal val="0-#ppt_w/2"/>
                                          </p:val>
                                        </p:tav>
                                        <p:tav tm="100000">
                                          <p:val>
                                            <p:strVal val="#ppt_x"/>
                                          </p:val>
                                        </p:tav>
                                      </p:tavLst>
                                    </p:anim>
                                    <p:anim calcmode="lin" valueType="num">
                                      <p:cBhvr additive="base">
                                        <p:cTn id="36" dur="500" fill="hold"/>
                                        <p:tgtEl>
                                          <p:spTgt spid="142"/>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43"/>
                                        </p:tgtEl>
                                        <p:attrNameLst>
                                          <p:attrName>style.visibility</p:attrName>
                                        </p:attrNameLst>
                                      </p:cBhvr>
                                      <p:to>
                                        <p:strVal val="visible"/>
                                      </p:to>
                                    </p:set>
                                    <p:anim calcmode="lin" valueType="num">
                                      <p:cBhvr additive="base">
                                        <p:cTn id="39" dur="500" fill="hold"/>
                                        <p:tgtEl>
                                          <p:spTgt spid="143"/>
                                        </p:tgtEl>
                                        <p:attrNameLst>
                                          <p:attrName>ppt_x</p:attrName>
                                        </p:attrNameLst>
                                      </p:cBhvr>
                                      <p:tavLst>
                                        <p:tav tm="0">
                                          <p:val>
                                            <p:strVal val="0-#ppt_w/2"/>
                                          </p:val>
                                        </p:tav>
                                        <p:tav tm="100000">
                                          <p:val>
                                            <p:strVal val="#ppt_x"/>
                                          </p:val>
                                        </p:tav>
                                      </p:tavLst>
                                    </p:anim>
                                    <p:anim calcmode="lin" valueType="num">
                                      <p:cBhvr additive="base">
                                        <p:cTn id="40" dur="500" fill="hold"/>
                                        <p:tgtEl>
                                          <p:spTgt spid="143"/>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146"/>
                                        </p:tgtEl>
                                        <p:attrNameLst>
                                          <p:attrName>style.visibility</p:attrName>
                                        </p:attrNameLst>
                                      </p:cBhvr>
                                      <p:to>
                                        <p:strVal val="visible"/>
                                      </p:to>
                                    </p:set>
                                    <p:anim calcmode="lin" valueType="num">
                                      <p:cBhvr additive="base">
                                        <p:cTn id="43" dur="500" fill="hold"/>
                                        <p:tgtEl>
                                          <p:spTgt spid="146"/>
                                        </p:tgtEl>
                                        <p:attrNameLst>
                                          <p:attrName>ppt_x</p:attrName>
                                        </p:attrNameLst>
                                      </p:cBhvr>
                                      <p:tavLst>
                                        <p:tav tm="0">
                                          <p:val>
                                            <p:strVal val="0-#ppt_w/2"/>
                                          </p:val>
                                        </p:tav>
                                        <p:tav tm="100000">
                                          <p:val>
                                            <p:strVal val="#ppt_x"/>
                                          </p:val>
                                        </p:tav>
                                      </p:tavLst>
                                    </p:anim>
                                    <p:anim calcmode="lin" valueType="num">
                                      <p:cBhvr additive="base">
                                        <p:cTn id="44" dur="500" fill="hold"/>
                                        <p:tgtEl>
                                          <p:spTgt spid="14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1+#ppt_w/2"/>
                                          </p:val>
                                        </p:tav>
                                        <p:tav tm="100000">
                                          <p:val>
                                            <p:strVal val="#ppt_x"/>
                                          </p:val>
                                        </p:tav>
                                      </p:tavLst>
                                    </p:anim>
                                    <p:anim calcmode="lin" valueType="num">
                                      <p:cBhvr additive="base">
                                        <p:cTn id="50" dur="500" fill="hold"/>
                                        <p:tgtEl>
                                          <p:spTgt spid="2"/>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additive="base">
                                        <p:cTn id="53" dur="500" fill="hold"/>
                                        <p:tgtEl>
                                          <p:spTgt spid="79"/>
                                        </p:tgtEl>
                                        <p:attrNameLst>
                                          <p:attrName>ppt_x</p:attrName>
                                        </p:attrNameLst>
                                      </p:cBhvr>
                                      <p:tavLst>
                                        <p:tav tm="0">
                                          <p:val>
                                            <p:strVal val="1+#ppt_w/2"/>
                                          </p:val>
                                        </p:tav>
                                        <p:tav tm="100000">
                                          <p:val>
                                            <p:strVal val="#ppt_x"/>
                                          </p:val>
                                        </p:tav>
                                      </p:tavLst>
                                    </p:anim>
                                    <p:anim calcmode="lin" valueType="num">
                                      <p:cBhvr additive="base">
                                        <p:cTn id="54" dur="500" fill="hold"/>
                                        <p:tgtEl>
                                          <p:spTgt spid="7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additive="base">
                                        <p:cTn id="57" dur="500" fill="hold"/>
                                        <p:tgtEl>
                                          <p:spTgt spid="80"/>
                                        </p:tgtEl>
                                        <p:attrNameLst>
                                          <p:attrName>ppt_x</p:attrName>
                                        </p:attrNameLst>
                                      </p:cBhvr>
                                      <p:tavLst>
                                        <p:tav tm="0">
                                          <p:val>
                                            <p:strVal val="1+#ppt_w/2"/>
                                          </p:val>
                                        </p:tav>
                                        <p:tav tm="100000">
                                          <p:val>
                                            <p:strVal val="#ppt_x"/>
                                          </p:val>
                                        </p:tav>
                                      </p:tavLst>
                                    </p:anim>
                                    <p:anim calcmode="lin" valueType="num">
                                      <p:cBhvr additive="base">
                                        <p:cTn id="58" dur="500" fill="hold"/>
                                        <p:tgtEl>
                                          <p:spTgt spid="8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88"/>
                                        </p:tgtEl>
                                        <p:attrNameLst>
                                          <p:attrName>style.visibility</p:attrName>
                                        </p:attrNameLst>
                                      </p:cBhvr>
                                      <p:to>
                                        <p:strVal val="visible"/>
                                      </p:to>
                                    </p:set>
                                    <p:anim calcmode="lin" valueType="num">
                                      <p:cBhvr additive="base">
                                        <p:cTn id="61" dur="500" fill="hold"/>
                                        <p:tgtEl>
                                          <p:spTgt spid="88"/>
                                        </p:tgtEl>
                                        <p:attrNameLst>
                                          <p:attrName>ppt_x</p:attrName>
                                        </p:attrNameLst>
                                      </p:cBhvr>
                                      <p:tavLst>
                                        <p:tav tm="0">
                                          <p:val>
                                            <p:strVal val="1+#ppt_w/2"/>
                                          </p:val>
                                        </p:tav>
                                        <p:tav tm="100000">
                                          <p:val>
                                            <p:strVal val="#ppt_x"/>
                                          </p:val>
                                        </p:tav>
                                      </p:tavLst>
                                    </p:anim>
                                    <p:anim calcmode="lin" valueType="num">
                                      <p:cBhvr additive="base">
                                        <p:cTn id="62" dur="500" fill="hold"/>
                                        <p:tgtEl>
                                          <p:spTgt spid="8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 calcmode="lin" valueType="num">
                                      <p:cBhvr additive="base">
                                        <p:cTn id="65" dur="500" fill="hold"/>
                                        <p:tgtEl>
                                          <p:spTgt spid="89"/>
                                        </p:tgtEl>
                                        <p:attrNameLst>
                                          <p:attrName>ppt_x</p:attrName>
                                        </p:attrNameLst>
                                      </p:cBhvr>
                                      <p:tavLst>
                                        <p:tav tm="0">
                                          <p:val>
                                            <p:strVal val="1+#ppt_w/2"/>
                                          </p:val>
                                        </p:tav>
                                        <p:tav tm="100000">
                                          <p:val>
                                            <p:strVal val="#ppt_x"/>
                                          </p:val>
                                        </p:tav>
                                      </p:tavLst>
                                    </p:anim>
                                    <p:anim calcmode="lin" valueType="num">
                                      <p:cBhvr additive="base">
                                        <p:cTn id="66" dur="500" fill="hold"/>
                                        <p:tgtEl>
                                          <p:spTgt spid="89"/>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90"/>
                                        </p:tgtEl>
                                        <p:attrNameLst>
                                          <p:attrName>style.visibility</p:attrName>
                                        </p:attrNameLst>
                                      </p:cBhvr>
                                      <p:to>
                                        <p:strVal val="visible"/>
                                      </p:to>
                                    </p:set>
                                    <p:anim calcmode="lin" valueType="num">
                                      <p:cBhvr additive="base">
                                        <p:cTn id="69" dur="500" fill="hold"/>
                                        <p:tgtEl>
                                          <p:spTgt spid="90"/>
                                        </p:tgtEl>
                                        <p:attrNameLst>
                                          <p:attrName>ppt_x</p:attrName>
                                        </p:attrNameLst>
                                      </p:cBhvr>
                                      <p:tavLst>
                                        <p:tav tm="0">
                                          <p:val>
                                            <p:strVal val="1+#ppt_w/2"/>
                                          </p:val>
                                        </p:tav>
                                        <p:tav tm="100000">
                                          <p:val>
                                            <p:strVal val="#ppt_x"/>
                                          </p:val>
                                        </p:tav>
                                      </p:tavLst>
                                    </p:anim>
                                    <p:anim calcmode="lin" valueType="num">
                                      <p:cBhvr additive="base">
                                        <p:cTn id="70" dur="500" fill="hold"/>
                                        <p:tgtEl>
                                          <p:spTgt spid="9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98"/>
                                        </p:tgtEl>
                                        <p:attrNameLst>
                                          <p:attrName>style.visibility</p:attrName>
                                        </p:attrNameLst>
                                      </p:cBhvr>
                                      <p:to>
                                        <p:strVal val="visible"/>
                                      </p:to>
                                    </p:set>
                                    <p:anim calcmode="lin" valueType="num">
                                      <p:cBhvr additive="base">
                                        <p:cTn id="73" dur="500" fill="hold"/>
                                        <p:tgtEl>
                                          <p:spTgt spid="98"/>
                                        </p:tgtEl>
                                        <p:attrNameLst>
                                          <p:attrName>ppt_x</p:attrName>
                                        </p:attrNameLst>
                                      </p:cBhvr>
                                      <p:tavLst>
                                        <p:tav tm="0">
                                          <p:val>
                                            <p:strVal val="1+#ppt_w/2"/>
                                          </p:val>
                                        </p:tav>
                                        <p:tav tm="100000">
                                          <p:val>
                                            <p:strVal val="#ppt_x"/>
                                          </p:val>
                                        </p:tav>
                                      </p:tavLst>
                                    </p:anim>
                                    <p:anim calcmode="lin" valueType="num">
                                      <p:cBhvr additive="base">
                                        <p:cTn id="74" dur="500" fill="hold"/>
                                        <p:tgtEl>
                                          <p:spTgt spid="98"/>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00"/>
                                        </p:tgtEl>
                                        <p:attrNameLst>
                                          <p:attrName>style.visibility</p:attrName>
                                        </p:attrNameLst>
                                      </p:cBhvr>
                                      <p:to>
                                        <p:strVal val="visible"/>
                                      </p:to>
                                    </p:set>
                                    <p:anim calcmode="lin" valueType="num">
                                      <p:cBhvr additive="base">
                                        <p:cTn id="77" dur="500" fill="hold"/>
                                        <p:tgtEl>
                                          <p:spTgt spid="100"/>
                                        </p:tgtEl>
                                        <p:attrNameLst>
                                          <p:attrName>ppt_x</p:attrName>
                                        </p:attrNameLst>
                                      </p:cBhvr>
                                      <p:tavLst>
                                        <p:tav tm="0">
                                          <p:val>
                                            <p:strVal val="1+#ppt_w/2"/>
                                          </p:val>
                                        </p:tav>
                                        <p:tav tm="100000">
                                          <p:val>
                                            <p:strVal val="#ppt_x"/>
                                          </p:val>
                                        </p:tav>
                                      </p:tavLst>
                                    </p:anim>
                                    <p:anim calcmode="lin" valueType="num">
                                      <p:cBhvr additive="base">
                                        <p:cTn id="78" dur="500" fill="hold"/>
                                        <p:tgtEl>
                                          <p:spTgt spid="100"/>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149"/>
                                        </p:tgtEl>
                                        <p:attrNameLst>
                                          <p:attrName>style.visibility</p:attrName>
                                        </p:attrNameLst>
                                      </p:cBhvr>
                                      <p:to>
                                        <p:strVal val="visible"/>
                                      </p:to>
                                    </p:set>
                                    <p:anim calcmode="lin" valueType="num">
                                      <p:cBhvr additive="base">
                                        <p:cTn id="81" dur="500" fill="hold"/>
                                        <p:tgtEl>
                                          <p:spTgt spid="149"/>
                                        </p:tgtEl>
                                        <p:attrNameLst>
                                          <p:attrName>ppt_x</p:attrName>
                                        </p:attrNameLst>
                                      </p:cBhvr>
                                      <p:tavLst>
                                        <p:tav tm="0">
                                          <p:val>
                                            <p:strVal val="1+#ppt_w/2"/>
                                          </p:val>
                                        </p:tav>
                                        <p:tav tm="100000">
                                          <p:val>
                                            <p:strVal val="#ppt_x"/>
                                          </p:val>
                                        </p:tav>
                                      </p:tavLst>
                                    </p:anim>
                                    <p:anim calcmode="lin" valueType="num">
                                      <p:cBhvr additive="base">
                                        <p:cTn id="82" dur="500" fill="hold"/>
                                        <p:tgtEl>
                                          <p:spTgt spid="149"/>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152"/>
                                        </p:tgtEl>
                                        <p:attrNameLst>
                                          <p:attrName>style.visibility</p:attrName>
                                        </p:attrNameLst>
                                      </p:cBhvr>
                                      <p:to>
                                        <p:strVal val="visible"/>
                                      </p:to>
                                    </p:set>
                                    <p:anim calcmode="lin" valueType="num">
                                      <p:cBhvr additive="base">
                                        <p:cTn id="85" dur="500" fill="hold"/>
                                        <p:tgtEl>
                                          <p:spTgt spid="152"/>
                                        </p:tgtEl>
                                        <p:attrNameLst>
                                          <p:attrName>ppt_x</p:attrName>
                                        </p:attrNameLst>
                                      </p:cBhvr>
                                      <p:tavLst>
                                        <p:tav tm="0">
                                          <p:val>
                                            <p:strVal val="1+#ppt_w/2"/>
                                          </p:val>
                                        </p:tav>
                                        <p:tav tm="100000">
                                          <p:val>
                                            <p:strVal val="#ppt_x"/>
                                          </p:val>
                                        </p:tav>
                                      </p:tavLst>
                                    </p:anim>
                                    <p:anim calcmode="lin" valueType="num">
                                      <p:cBhvr additive="base">
                                        <p:cTn id="86" dur="500" fill="hold"/>
                                        <p:tgtEl>
                                          <p:spTgt spid="152"/>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wipe(left)">
                                      <p:cBhvr>
                                        <p:cTn id="91" dur="500"/>
                                        <p:tgtEl>
                                          <p:spTgt spid="155"/>
                                        </p:tgtEl>
                                      </p:cBhvr>
                                    </p:animEffect>
                                  </p:childTnLst>
                                </p:cTn>
                              </p:par>
                              <p:par>
                                <p:cTn id="92" presetID="2" presetClass="entr" presetSubtype="8" fill="hold" grpId="0" nodeType="withEffect">
                                  <p:stCondLst>
                                    <p:cond delay="0"/>
                                  </p:stCondLst>
                                  <p:childTnLst>
                                    <p:set>
                                      <p:cBhvr>
                                        <p:cTn id="93" dur="1" fill="hold">
                                          <p:stCondLst>
                                            <p:cond delay="0"/>
                                          </p:stCondLst>
                                        </p:cTn>
                                        <p:tgtEl>
                                          <p:spTgt spid="156"/>
                                        </p:tgtEl>
                                        <p:attrNameLst>
                                          <p:attrName>style.visibility</p:attrName>
                                        </p:attrNameLst>
                                      </p:cBhvr>
                                      <p:to>
                                        <p:strVal val="visible"/>
                                      </p:to>
                                    </p:set>
                                    <p:anim calcmode="lin" valueType="num">
                                      <p:cBhvr additive="base">
                                        <p:cTn id="94" dur="500" fill="hold"/>
                                        <p:tgtEl>
                                          <p:spTgt spid="156"/>
                                        </p:tgtEl>
                                        <p:attrNameLst>
                                          <p:attrName>ppt_x</p:attrName>
                                        </p:attrNameLst>
                                      </p:cBhvr>
                                      <p:tavLst>
                                        <p:tav tm="0">
                                          <p:val>
                                            <p:strVal val="0-#ppt_w/2"/>
                                          </p:val>
                                        </p:tav>
                                        <p:tav tm="100000">
                                          <p:val>
                                            <p:strVal val="#ppt_x"/>
                                          </p:val>
                                        </p:tav>
                                      </p:tavLst>
                                    </p:anim>
                                    <p:anim calcmode="lin" valueType="num">
                                      <p:cBhvr additive="base">
                                        <p:cTn id="95" dur="500" fill="hold"/>
                                        <p:tgtEl>
                                          <p:spTgt spid="156"/>
                                        </p:tgtEl>
                                        <p:attrNameLst>
                                          <p:attrName>ppt_y</p:attrName>
                                        </p:attrNameLst>
                                      </p:cBhvr>
                                      <p:tavLst>
                                        <p:tav tm="0">
                                          <p:val>
                                            <p:strVal val="#ppt_y"/>
                                          </p:val>
                                        </p:tav>
                                        <p:tav tm="100000">
                                          <p:val>
                                            <p:strVal val="#ppt_y"/>
                                          </p:val>
                                        </p:tav>
                                      </p:tavLst>
                                    </p:anim>
                                  </p:childTnLst>
                                </p:cTn>
                              </p:par>
                              <p:par>
                                <p:cTn id="96" presetID="22" presetClass="entr" presetSubtype="8" fill="hold" nodeType="withEffect">
                                  <p:stCondLst>
                                    <p:cond delay="0"/>
                                  </p:stCondLst>
                                  <p:childTnLst>
                                    <p:set>
                                      <p:cBhvr>
                                        <p:cTn id="97" dur="1" fill="hold">
                                          <p:stCondLst>
                                            <p:cond delay="0"/>
                                          </p:stCondLst>
                                        </p:cTn>
                                        <p:tgtEl>
                                          <p:spTgt spid="4"/>
                                        </p:tgtEl>
                                        <p:attrNameLst>
                                          <p:attrName>style.visibility</p:attrName>
                                        </p:attrNameLst>
                                      </p:cBhvr>
                                      <p:to>
                                        <p:strVal val="visible"/>
                                      </p:to>
                                    </p:set>
                                    <p:animEffect transition="in" filter="wipe(left)">
                                      <p:cBhvr>
                                        <p:cTn id="98" dur="300"/>
                                        <p:tgtEl>
                                          <p:spTgt spid="4"/>
                                        </p:tgtEl>
                                      </p:cBhvr>
                                    </p:animEffect>
                                  </p:childTnLst>
                                </p:cTn>
                              </p:par>
                            </p:childTnLst>
                          </p:cTn>
                        </p:par>
                        <p:par>
                          <p:cTn id="99" fill="hold">
                            <p:stCondLst>
                              <p:cond delay="500"/>
                            </p:stCondLst>
                            <p:childTnLst>
                              <p:par>
                                <p:cTn id="100" presetID="22" presetClass="entr" presetSubtype="4" fill="hold" nodeType="after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wipe(down)">
                                      <p:cBhvr>
                                        <p:cTn id="102" dur="300"/>
                                        <p:tgtEl>
                                          <p:spTgt spid="6"/>
                                        </p:tgtEl>
                                      </p:cBhvr>
                                    </p:animEffect>
                                  </p:childTnLst>
                                </p:cTn>
                              </p:par>
                            </p:childTnLst>
                          </p:cTn>
                        </p:par>
                        <p:par>
                          <p:cTn id="103" fill="hold">
                            <p:stCondLst>
                              <p:cond delay="1000"/>
                            </p:stCondLst>
                            <p:childTnLst>
                              <p:par>
                                <p:cTn id="104" presetID="12" presetClass="entr" presetSubtype="8" fill="hold" grpId="0"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additive="base">
                                        <p:cTn id="106" dur="500"/>
                                        <p:tgtEl>
                                          <p:spTgt spid="5"/>
                                        </p:tgtEl>
                                        <p:attrNameLst>
                                          <p:attrName>ppt_x</p:attrName>
                                        </p:attrNameLst>
                                      </p:cBhvr>
                                      <p:tavLst>
                                        <p:tav tm="0">
                                          <p:val>
                                            <p:strVal val="#ppt_x-#ppt_w*1.125000"/>
                                          </p:val>
                                        </p:tav>
                                        <p:tav tm="100000">
                                          <p:val>
                                            <p:strVal val="#ppt_x"/>
                                          </p:val>
                                        </p:tav>
                                      </p:tavLst>
                                    </p:anim>
                                    <p:animEffect transition="in" filter="wipe(right)">
                                      <p:cBhvr>
                                        <p:cTn id="10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9" grpId="0" bldLvl="0" animBg="1"/>
      <p:bldP spid="83" grpId="0" bldLvl="0" animBg="1"/>
      <p:bldP spid="84" grpId="0" bldLvl="0" animBg="1"/>
      <p:bldP spid="88" grpId="0" bldLvl="0" animBg="1"/>
      <p:bldP spid="89" grpId="0" bldLvl="0" animBg="1"/>
      <p:bldP spid="93" grpId="0" bldLvl="0" animBg="1"/>
      <p:bldP spid="94" grpId="0" bldLvl="0" animBg="1"/>
      <p:bldP spid="98" grpId="0" bldLvl="0" animBg="1"/>
      <p:bldP spid="99" grpId="0" bldLvl="0" animBg="1"/>
      <p:bldP spid="100" grpId="0" bldLvl="0" animBg="1"/>
      <p:bldP spid="142" grpId="0" bldLvl="0" animBg="1"/>
      <p:bldP spid="156"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a:off x="6777587" y="2003952"/>
            <a:ext cx="4284100" cy="3165955"/>
            <a:chOff x="4764334" y="1496709"/>
            <a:chExt cx="3213075" cy="2374466"/>
          </a:xfrm>
        </p:grpSpPr>
        <p:cxnSp>
          <p:nvCxnSpPr>
            <p:cNvPr id="139" name="直接连接符 138"/>
            <p:cNvCxnSpPr/>
            <p:nvPr/>
          </p:nvCxnSpPr>
          <p:spPr>
            <a:xfrm flipV="1">
              <a:off x="4764334" y="3854468"/>
              <a:ext cx="3213073" cy="16707"/>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5151076" y="2366722"/>
              <a:ext cx="2826333" cy="14696"/>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5647418" y="1496709"/>
              <a:ext cx="1768225" cy="753070"/>
              <a:chOff x="1256119" y="1638320"/>
              <a:chExt cx="1923767" cy="753070"/>
            </a:xfrm>
          </p:grpSpPr>
          <p:sp>
            <p:nvSpPr>
              <p:cNvPr id="145" name="TextBox 210"/>
              <p:cNvSpPr txBox="1"/>
              <p:nvPr/>
            </p:nvSpPr>
            <p:spPr>
              <a:xfrm>
                <a:off x="1256119" y="1958240"/>
                <a:ext cx="1923767" cy="433150"/>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46" name="TextBox 211"/>
              <p:cNvSpPr txBox="1"/>
              <p:nvPr/>
            </p:nvSpPr>
            <p:spPr>
              <a:xfrm>
                <a:off x="1575484" y="1638320"/>
                <a:ext cx="887061" cy="259330"/>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142" name="组合 141"/>
            <p:cNvGrpSpPr/>
            <p:nvPr/>
          </p:nvGrpSpPr>
          <p:grpSpPr>
            <a:xfrm>
              <a:off x="5437752" y="2922073"/>
              <a:ext cx="1768225" cy="775215"/>
              <a:chOff x="1256119" y="1638320"/>
              <a:chExt cx="1923767" cy="775215"/>
            </a:xfrm>
          </p:grpSpPr>
          <p:sp>
            <p:nvSpPr>
              <p:cNvPr id="143" name="TextBox 210"/>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44" name="TextBox 211"/>
              <p:cNvSpPr txBox="1"/>
              <p:nvPr/>
            </p:nvSpPr>
            <p:spPr>
              <a:xfrm>
                <a:off x="1575484" y="1638320"/>
                <a:ext cx="887061" cy="259330"/>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grpSp>
        <p:nvGrpSpPr>
          <p:cNvPr id="147" name="组合 146"/>
          <p:cNvGrpSpPr/>
          <p:nvPr/>
        </p:nvGrpSpPr>
        <p:grpSpPr>
          <a:xfrm>
            <a:off x="2067674" y="1346173"/>
            <a:ext cx="3911103" cy="2719105"/>
            <a:chOff x="1231899" y="1003375"/>
            <a:chExt cx="2933327" cy="2039329"/>
          </a:xfrm>
        </p:grpSpPr>
        <p:cxnSp>
          <p:nvCxnSpPr>
            <p:cNvPr id="148" name="直接连接符 147"/>
            <p:cNvCxnSpPr/>
            <p:nvPr/>
          </p:nvCxnSpPr>
          <p:spPr>
            <a:xfrm flipH="1">
              <a:off x="1231900" y="1711773"/>
              <a:ext cx="2610239"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1231899" y="3042704"/>
              <a:ext cx="2933327" cy="0"/>
            </a:xfrm>
            <a:prstGeom prst="line">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50" name="组合 149"/>
            <p:cNvGrpSpPr/>
            <p:nvPr/>
          </p:nvGrpSpPr>
          <p:grpSpPr>
            <a:xfrm>
              <a:off x="1344191" y="2140488"/>
              <a:ext cx="1768225" cy="775215"/>
              <a:chOff x="1256119" y="1638320"/>
              <a:chExt cx="1923767" cy="775215"/>
            </a:xfrm>
          </p:grpSpPr>
          <p:sp>
            <p:nvSpPr>
              <p:cNvPr id="154" name="TextBox 210"/>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55" name="TextBox 211"/>
              <p:cNvSpPr txBox="1"/>
              <p:nvPr/>
            </p:nvSpPr>
            <p:spPr>
              <a:xfrm>
                <a:off x="1575484" y="1638320"/>
                <a:ext cx="887061" cy="259330"/>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151" name="组合 150"/>
            <p:cNvGrpSpPr/>
            <p:nvPr/>
          </p:nvGrpSpPr>
          <p:grpSpPr>
            <a:xfrm>
              <a:off x="1344191" y="1003375"/>
              <a:ext cx="1768225" cy="638055"/>
              <a:chOff x="1256119" y="1638320"/>
              <a:chExt cx="1923767" cy="638055"/>
            </a:xfrm>
          </p:grpSpPr>
          <p:sp>
            <p:nvSpPr>
              <p:cNvPr id="152" name="TextBox 210"/>
              <p:cNvSpPr txBox="1"/>
              <p:nvPr/>
            </p:nvSpPr>
            <p:spPr>
              <a:xfrm>
                <a:off x="1256119" y="1958240"/>
                <a:ext cx="1923767" cy="31813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53" name="TextBox 211"/>
              <p:cNvSpPr txBox="1"/>
              <p:nvPr/>
            </p:nvSpPr>
            <p:spPr>
              <a:xfrm>
                <a:off x="1575484" y="1638320"/>
                <a:ext cx="887061" cy="259416"/>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grpSp>
        <p:nvGrpSpPr>
          <p:cNvPr id="5" name="组合 4"/>
          <p:cNvGrpSpPr/>
          <p:nvPr/>
        </p:nvGrpSpPr>
        <p:grpSpPr>
          <a:xfrm>
            <a:off x="4865495" y="1883981"/>
            <a:ext cx="2462213" cy="3782371"/>
            <a:chOff x="3648671" y="1602670"/>
            <a:chExt cx="1846660" cy="2836778"/>
          </a:xfrm>
        </p:grpSpPr>
        <p:grpSp>
          <p:nvGrpSpPr>
            <p:cNvPr id="120" name="组合 119"/>
            <p:cNvGrpSpPr/>
            <p:nvPr/>
          </p:nvGrpSpPr>
          <p:grpSpPr>
            <a:xfrm>
              <a:off x="3648671" y="1602670"/>
              <a:ext cx="1846660" cy="2836778"/>
              <a:chOff x="3297768" y="1382151"/>
              <a:chExt cx="2462213" cy="3782371"/>
            </a:xfrm>
          </p:grpSpPr>
          <p:sp>
            <p:nvSpPr>
              <p:cNvPr id="121" name="Rectangle 7"/>
              <p:cNvSpPr>
                <a:spLocks noChangeArrowheads="1"/>
              </p:cNvSpPr>
              <p:nvPr/>
            </p:nvSpPr>
            <p:spPr bwMode="auto">
              <a:xfrm>
                <a:off x="4165600" y="4495652"/>
                <a:ext cx="702736" cy="668870"/>
              </a:xfrm>
              <a:prstGeom prst="rect">
                <a:avLst/>
              </a:prstGeom>
              <a:gradFill>
                <a:gsLst>
                  <a:gs pos="0">
                    <a:srgbClr val="E30000"/>
                  </a:gs>
                  <a:gs pos="100000">
                    <a:srgbClr val="760303"/>
                  </a:gs>
                </a:gsLst>
                <a:lin ang="2700000" scaled="0"/>
              </a:gradFill>
              <a:ln w="19050">
                <a:gradFill flip="none" rotWithShape="1">
                  <a:gsLst>
                    <a:gs pos="0">
                      <a:schemeClr val="bg1"/>
                    </a:gs>
                    <a:gs pos="100000">
                      <a:schemeClr val="bg1">
                        <a:lumMod val="85000"/>
                      </a:schemeClr>
                    </a:gs>
                  </a:gsLst>
                  <a:lin ang="2700000" scaled="1"/>
                  <a:tileRect/>
                </a:gradFill>
              </a:ln>
              <a:effectLst>
                <a:outerShdw blurRad="292100" dist="127000" dir="2700000" algn="tl" rotWithShape="0">
                  <a:prstClr val="black">
                    <a:alpha val="30000"/>
                  </a:prstClr>
                </a:outerShdw>
              </a:effectLst>
            </p:spPr>
            <p:txBody>
              <a:bodyPr vert="horz" wrap="square" lIns="121920" tIns="60960" rIns="121920" bIns="60960" numCol="1" anchor="t" anchorCtr="0" compatLnSpc="1"/>
              <a:lstStyle/>
              <a:p>
                <a:endParaRPr lang="zh-CN" altLang="en-US" sz="1865"/>
              </a:p>
            </p:txBody>
          </p:sp>
          <p:sp>
            <p:nvSpPr>
              <p:cNvPr id="122" name="任意多边形 121"/>
              <p:cNvSpPr/>
              <p:nvPr/>
            </p:nvSpPr>
            <p:spPr>
              <a:xfrm>
                <a:off x="3297768" y="1382151"/>
                <a:ext cx="1219200" cy="1320160"/>
              </a:xfrm>
              <a:custGeom>
                <a:avLst/>
                <a:gdLst>
                  <a:gd name="connsiteX0" fmla="*/ 1219200 w 1219200"/>
                  <a:gd name="connsiteY0" fmla="*/ 0 h 1307089"/>
                  <a:gd name="connsiteX1" fmla="*/ 1219200 w 1219200"/>
                  <a:gd name="connsiteY1" fmla="*/ 502643 h 1307089"/>
                  <a:gd name="connsiteX2" fmla="*/ 1169971 w 1219200"/>
                  <a:gd name="connsiteY2" fmla="*/ 504954 h 1307089"/>
                  <a:gd name="connsiteX3" fmla="*/ 765658 w 1219200"/>
                  <a:gd name="connsiteY3" fmla="*/ 722722 h 1307089"/>
                  <a:gd name="connsiteX4" fmla="*/ 604480 w 1219200"/>
                  <a:gd name="connsiteY4" fmla="*/ 1307089 h 1307089"/>
                  <a:gd name="connsiteX5" fmla="*/ 0 w 1219200"/>
                  <a:gd name="connsiteY5" fmla="*/ 1307089 h 1307089"/>
                  <a:gd name="connsiteX6" fmla="*/ 342595 w 1219200"/>
                  <a:gd name="connsiteY6" fmla="*/ 360139 h 1307089"/>
                  <a:gd name="connsiteX7" fmla="*/ 1143172 w 1219200"/>
                  <a:gd name="connsiteY7" fmla="*/ 2945 h 130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 h="1307089">
                    <a:moveTo>
                      <a:pt x="1219200" y="0"/>
                    </a:moveTo>
                    <a:lnTo>
                      <a:pt x="1219200" y="502643"/>
                    </a:lnTo>
                    <a:lnTo>
                      <a:pt x="1169971" y="504954"/>
                    </a:lnTo>
                    <a:cubicBezTo>
                      <a:pt x="992806" y="522275"/>
                      <a:pt x="871484" y="599274"/>
                      <a:pt x="765658" y="722722"/>
                    </a:cubicBezTo>
                    <a:cubicBezTo>
                      <a:pt x="664952" y="863805"/>
                      <a:pt x="604480" y="1065272"/>
                      <a:pt x="604480" y="1307089"/>
                    </a:cubicBezTo>
                    <a:lnTo>
                      <a:pt x="0" y="1307089"/>
                    </a:lnTo>
                    <a:cubicBezTo>
                      <a:pt x="0" y="904156"/>
                      <a:pt x="120945" y="601956"/>
                      <a:pt x="342595" y="360139"/>
                    </a:cubicBezTo>
                    <a:cubicBezTo>
                      <a:pt x="554249" y="148550"/>
                      <a:pt x="812014" y="29421"/>
                      <a:pt x="1143172" y="2945"/>
                    </a:cubicBezTo>
                    <a:close/>
                  </a:path>
                </a:pathLst>
              </a:custGeom>
              <a:gradFill flip="none" rotWithShape="1">
                <a:gsLst>
                  <a:gs pos="0">
                    <a:srgbClr val="E30000"/>
                  </a:gs>
                  <a:gs pos="100000">
                    <a:srgbClr val="760303"/>
                  </a:gs>
                </a:gsLst>
                <a:lin ang="0" scaled="0"/>
              </a:gradFill>
              <a:ln w="19050">
                <a:gradFill flip="none" rotWithShape="1">
                  <a:gsLst>
                    <a:gs pos="0">
                      <a:schemeClr val="bg1"/>
                    </a:gs>
                    <a:gs pos="100000">
                      <a:schemeClr val="bg1">
                        <a:lumMod val="85000"/>
                      </a:schemeClr>
                    </a:gs>
                  </a:gsLst>
                  <a:lin ang="2700000" scaled="1"/>
                  <a:tileRect/>
                </a:gra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23" name="任意多边形 122"/>
              <p:cNvSpPr/>
              <p:nvPr/>
            </p:nvSpPr>
            <p:spPr>
              <a:xfrm>
                <a:off x="4540781" y="1385958"/>
                <a:ext cx="1219200" cy="1430869"/>
              </a:xfrm>
              <a:custGeom>
                <a:avLst/>
                <a:gdLst>
                  <a:gd name="connsiteX0" fmla="*/ 70470 w 1219200"/>
                  <a:gd name="connsiteY0" fmla="*/ 0 h 1430869"/>
                  <a:gd name="connsiteX1" fmla="*/ 876605 w 1219200"/>
                  <a:gd name="connsiteY1" fmla="*/ 282167 h 1430869"/>
                  <a:gd name="connsiteX2" fmla="*/ 1219200 w 1219200"/>
                  <a:gd name="connsiteY2" fmla="*/ 1088319 h 1430869"/>
                  <a:gd name="connsiteX3" fmla="*/ 1186465 w 1219200"/>
                  <a:gd name="connsiteY3" fmla="*/ 1405722 h 1430869"/>
                  <a:gd name="connsiteX4" fmla="*/ 1177630 w 1219200"/>
                  <a:gd name="connsiteY4" fmla="*/ 1430869 h 1430869"/>
                  <a:gd name="connsiteX5" fmla="*/ 478610 w 1219200"/>
                  <a:gd name="connsiteY5" fmla="*/ 1430869 h 1430869"/>
                  <a:gd name="connsiteX6" fmla="*/ 487109 w 1219200"/>
                  <a:gd name="connsiteY6" fmla="*/ 1417338 h 1430869"/>
                  <a:gd name="connsiteX7" fmla="*/ 554249 w 1219200"/>
                  <a:gd name="connsiteY7" fmla="*/ 1108351 h 1430869"/>
                  <a:gd name="connsiteX8" fmla="*/ 391851 w 1219200"/>
                  <a:gd name="connsiteY8" fmla="*/ 645036 h 1430869"/>
                  <a:gd name="connsiteX9" fmla="*/ 30236 w 1219200"/>
                  <a:gd name="connsiteY9" fmla="*/ 503952 h 1430869"/>
                  <a:gd name="connsiteX10" fmla="*/ 0 w 1219200"/>
                  <a:gd name="connsiteY10" fmla="*/ 505372 h 1430869"/>
                  <a:gd name="connsiteX11" fmla="*/ 0 w 1219200"/>
                  <a:gd name="connsiteY11" fmla="*/ 27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 h="1430869">
                    <a:moveTo>
                      <a:pt x="70470" y="0"/>
                    </a:moveTo>
                    <a:cubicBezTo>
                      <a:pt x="393070" y="0"/>
                      <a:pt x="654954" y="100733"/>
                      <a:pt x="876605" y="282167"/>
                    </a:cubicBezTo>
                    <a:cubicBezTo>
                      <a:pt x="1098255" y="463602"/>
                      <a:pt x="1219200" y="725451"/>
                      <a:pt x="1219200" y="1088319"/>
                    </a:cubicBezTo>
                    <a:cubicBezTo>
                      <a:pt x="1219200" y="1209228"/>
                      <a:pt x="1209142" y="1315040"/>
                      <a:pt x="1186465" y="1405722"/>
                    </a:cubicBezTo>
                    <a:lnTo>
                      <a:pt x="1177630" y="1430869"/>
                    </a:lnTo>
                    <a:lnTo>
                      <a:pt x="478610" y="1430869"/>
                    </a:lnTo>
                    <a:lnTo>
                      <a:pt x="487109" y="1417338"/>
                    </a:lnTo>
                    <a:cubicBezTo>
                      <a:pt x="534040" y="1331406"/>
                      <a:pt x="559369" y="1214164"/>
                      <a:pt x="554249" y="1108351"/>
                    </a:cubicBezTo>
                    <a:cubicBezTo>
                      <a:pt x="547421" y="967268"/>
                      <a:pt x="531815" y="796994"/>
                      <a:pt x="391851" y="645036"/>
                    </a:cubicBezTo>
                    <a:cubicBezTo>
                      <a:pt x="245791" y="545161"/>
                      <a:pt x="259446" y="542013"/>
                      <a:pt x="30236" y="503952"/>
                    </a:cubicBezTo>
                    <a:lnTo>
                      <a:pt x="0" y="505372"/>
                    </a:lnTo>
                    <a:lnTo>
                      <a:pt x="0" y="2729"/>
                    </a:lnTo>
                    <a:close/>
                  </a:path>
                </a:pathLst>
              </a:custGeom>
              <a:gradFill flip="none" rotWithShape="1">
                <a:gsLst>
                  <a:gs pos="0">
                    <a:srgbClr val="E30000"/>
                  </a:gs>
                  <a:gs pos="100000">
                    <a:srgbClr val="760303"/>
                  </a:gs>
                </a:gsLst>
                <a:lin ang="0" scaled="0"/>
              </a:gradFill>
              <a:ln w="19050">
                <a:gradFill flip="none" rotWithShape="1">
                  <a:gsLst>
                    <a:gs pos="0">
                      <a:schemeClr val="bg1"/>
                    </a:gs>
                    <a:gs pos="100000">
                      <a:schemeClr val="bg1">
                        <a:lumMod val="85000"/>
                      </a:schemeClr>
                    </a:gs>
                  </a:gsLst>
                  <a:lin ang="8100000" scaled="1"/>
                  <a:tileRect/>
                </a:gra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124" name="任意多边形 123"/>
              <p:cNvSpPr/>
              <p:nvPr/>
            </p:nvSpPr>
            <p:spPr>
              <a:xfrm>
                <a:off x="4248661" y="2839052"/>
                <a:ext cx="1469750" cy="1430869"/>
              </a:xfrm>
              <a:custGeom>
                <a:avLst/>
                <a:gdLst>
                  <a:gd name="connsiteX0" fmla="*/ 770730 w 1469750"/>
                  <a:gd name="connsiteY0" fmla="*/ 0 h 1430869"/>
                  <a:gd name="connsiteX1" fmla="*/ 1469750 w 1469750"/>
                  <a:gd name="connsiteY1" fmla="*/ 0 h 1430869"/>
                  <a:gd name="connsiteX2" fmla="*/ 1434785 w 1469750"/>
                  <a:gd name="connsiteY2" fmla="*/ 99522 h 1430869"/>
                  <a:gd name="connsiteX3" fmla="*/ 1370137 w 1469750"/>
                  <a:gd name="connsiteY3" fmla="*/ 201467 h 1430869"/>
                  <a:gd name="connsiteX4" fmla="*/ 1047780 w 1469750"/>
                  <a:gd name="connsiteY4" fmla="*/ 523984 h 1430869"/>
                  <a:gd name="connsiteX5" fmla="*/ 705185 w 1469750"/>
                  <a:gd name="connsiteY5" fmla="*/ 866534 h 1430869"/>
                  <a:gd name="connsiteX6" fmla="*/ 584241 w 1469750"/>
                  <a:gd name="connsiteY6" fmla="*/ 1430869 h 1430869"/>
                  <a:gd name="connsiteX7" fmla="*/ 0 w 1469750"/>
                  <a:gd name="connsiteY7" fmla="*/ 1430869 h 1430869"/>
                  <a:gd name="connsiteX8" fmla="*/ 100706 w 1469750"/>
                  <a:gd name="connsiteY8" fmla="*/ 745769 h 1430869"/>
                  <a:gd name="connsiteX9" fmla="*/ 423062 w 1469750"/>
                  <a:gd name="connsiteY9" fmla="*/ 342550 h 1430869"/>
                  <a:gd name="connsiteX10" fmla="*/ 725424 w 1469750"/>
                  <a:gd name="connsiteY10" fmla="*/ 60383 h 1430869"/>
                  <a:gd name="connsiteX11" fmla="*/ 754003 w 1469750"/>
                  <a:gd name="connsiteY11" fmla="*/ 26629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9750" h="1430869">
                    <a:moveTo>
                      <a:pt x="770730" y="0"/>
                    </a:moveTo>
                    <a:lnTo>
                      <a:pt x="1469750" y="0"/>
                    </a:lnTo>
                    <a:lnTo>
                      <a:pt x="1434785" y="99522"/>
                    </a:lnTo>
                    <a:cubicBezTo>
                      <a:pt x="1416817" y="137292"/>
                      <a:pt x="1395374" y="171275"/>
                      <a:pt x="1370137" y="201467"/>
                    </a:cubicBezTo>
                    <a:cubicBezTo>
                      <a:pt x="1269431" y="322518"/>
                      <a:pt x="1168725" y="423251"/>
                      <a:pt x="1047780" y="523984"/>
                    </a:cubicBezTo>
                    <a:cubicBezTo>
                      <a:pt x="906841" y="645036"/>
                      <a:pt x="805891" y="765801"/>
                      <a:pt x="705185" y="866534"/>
                    </a:cubicBezTo>
                    <a:cubicBezTo>
                      <a:pt x="624718" y="987586"/>
                      <a:pt x="584241" y="1169020"/>
                      <a:pt x="584241" y="1430869"/>
                    </a:cubicBezTo>
                    <a:lnTo>
                      <a:pt x="0" y="1430869"/>
                    </a:lnTo>
                    <a:cubicBezTo>
                      <a:pt x="0" y="1108351"/>
                      <a:pt x="40233" y="886853"/>
                      <a:pt x="100706" y="745769"/>
                    </a:cubicBezTo>
                    <a:cubicBezTo>
                      <a:pt x="161178" y="604685"/>
                      <a:pt x="282123" y="463602"/>
                      <a:pt x="423062" y="342550"/>
                    </a:cubicBezTo>
                    <a:cubicBezTo>
                      <a:pt x="523768" y="241817"/>
                      <a:pt x="624718" y="161116"/>
                      <a:pt x="725424" y="60383"/>
                    </a:cubicBezTo>
                    <a:cubicBezTo>
                      <a:pt x="735482" y="50331"/>
                      <a:pt x="745022" y="39014"/>
                      <a:pt x="754003" y="26629"/>
                    </a:cubicBezTo>
                    <a:close/>
                  </a:path>
                </a:pathLst>
              </a:custGeom>
              <a:gradFill>
                <a:gsLst>
                  <a:gs pos="0">
                    <a:srgbClr val="E30000"/>
                  </a:gs>
                  <a:gs pos="100000">
                    <a:srgbClr val="760303"/>
                  </a:gs>
                </a:gsLst>
                <a:lin ang="0" scaled="0"/>
              </a:gradFill>
              <a:ln w="19050">
                <a:gradFill flip="none" rotWithShape="1">
                  <a:gsLst>
                    <a:gs pos="0">
                      <a:schemeClr val="bg1"/>
                    </a:gs>
                    <a:gs pos="100000">
                      <a:schemeClr val="bg1">
                        <a:lumMod val="85000"/>
                      </a:schemeClr>
                    </a:gs>
                  </a:gsLst>
                  <a:lin ang="2700000" scaled="1"/>
                  <a:tileRect/>
                </a:gradFill>
              </a:ln>
              <a:effectLst>
                <a:outerShdw blurRad="2921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grpSp>
        <p:sp>
          <p:nvSpPr>
            <p:cNvPr id="126" name="文本框 125"/>
            <p:cNvSpPr txBox="1"/>
            <p:nvPr/>
          </p:nvSpPr>
          <p:spPr>
            <a:xfrm>
              <a:off x="3781426" y="1826266"/>
              <a:ext cx="514350" cy="345281"/>
            </a:xfrm>
            <a:prstGeom prst="rect">
              <a:avLst/>
            </a:prstGeom>
            <a:noFill/>
          </p:spPr>
          <p:txBody>
            <a:bodyPr wrap="square" rtlCol="0">
              <a:spAutoFit/>
            </a:bodyPr>
            <a:lstStyle/>
            <a:p>
              <a:pPr algn="ctr"/>
              <a:r>
                <a:rPr lang="en-US" altLang="zh-CN" sz="2400" dirty="0">
                  <a:solidFill>
                    <a:schemeClr val="bg2"/>
                  </a:solidFill>
                  <a:latin typeface="Impact" panose="020B0806030902050204" pitchFamily="34" charset="0"/>
                </a:rPr>
                <a:t>01</a:t>
              </a:r>
              <a:endParaRPr lang="zh-CN" altLang="en-US" sz="2400" dirty="0">
                <a:solidFill>
                  <a:schemeClr val="bg2"/>
                </a:solidFill>
                <a:latin typeface="Impact" panose="020B0806030902050204" pitchFamily="34" charset="0"/>
              </a:endParaRPr>
            </a:p>
          </p:txBody>
        </p:sp>
        <p:sp>
          <p:nvSpPr>
            <p:cNvPr id="129" name="文本框 128"/>
            <p:cNvSpPr txBox="1"/>
            <p:nvPr/>
          </p:nvSpPr>
          <p:spPr>
            <a:xfrm>
              <a:off x="4978378" y="2203408"/>
              <a:ext cx="514350" cy="345281"/>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02</a:t>
              </a:r>
            </a:p>
          </p:txBody>
        </p:sp>
        <p:sp>
          <p:nvSpPr>
            <p:cNvPr id="132" name="文本框 131"/>
            <p:cNvSpPr txBox="1"/>
            <p:nvPr/>
          </p:nvSpPr>
          <p:spPr>
            <a:xfrm>
              <a:off x="4432340" y="3025175"/>
              <a:ext cx="514350" cy="345281"/>
            </a:xfrm>
            <a:prstGeom prst="rect">
              <a:avLst/>
            </a:prstGeom>
            <a:noFill/>
          </p:spPr>
          <p:txBody>
            <a:bodyPr wrap="square" rtlCol="0">
              <a:spAutoFit/>
            </a:bodyPr>
            <a:lstStyle/>
            <a:p>
              <a:pPr algn="ctr"/>
              <a:r>
                <a:rPr lang="en-US" altLang="zh-CN" sz="2400" dirty="0">
                  <a:solidFill>
                    <a:schemeClr val="bg2"/>
                  </a:solidFill>
                  <a:latin typeface="Impact" panose="020B0806030902050204" pitchFamily="34" charset="0"/>
                </a:rPr>
                <a:t>03</a:t>
              </a:r>
              <a:endParaRPr lang="zh-CN" altLang="en-US" sz="2400" dirty="0">
                <a:solidFill>
                  <a:schemeClr val="bg2"/>
                </a:solidFill>
                <a:latin typeface="Impact" panose="020B0806030902050204" pitchFamily="34" charset="0"/>
              </a:endParaRPr>
            </a:p>
          </p:txBody>
        </p:sp>
        <p:sp>
          <p:nvSpPr>
            <p:cNvPr id="135" name="文本框 134"/>
            <p:cNvSpPr txBox="1"/>
            <p:nvPr/>
          </p:nvSpPr>
          <p:spPr>
            <a:xfrm>
              <a:off x="4300895" y="3985690"/>
              <a:ext cx="514350" cy="345281"/>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04</a:t>
              </a:r>
            </a:p>
          </p:txBody>
        </p:sp>
      </p:gr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38"/>
                                        </p:tgtEl>
                                        <p:attrNameLst>
                                          <p:attrName>style.visibility</p:attrName>
                                        </p:attrNameLst>
                                      </p:cBhvr>
                                      <p:to>
                                        <p:strVal val="visible"/>
                                      </p:to>
                                    </p:set>
                                    <p:anim calcmode="lin" valueType="num">
                                      <p:cBhvr additive="base">
                                        <p:cTn id="14" dur="500" fill="hold"/>
                                        <p:tgtEl>
                                          <p:spTgt spid="138"/>
                                        </p:tgtEl>
                                        <p:attrNameLst>
                                          <p:attrName>ppt_x</p:attrName>
                                        </p:attrNameLst>
                                      </p:cBhvr>
                                      <p:tavLst>
                                        <p:tav tm="0">
                                          <p:val>
                                            <p:strVal val="0-#ppt_w/2"/>
                                          </p:val>
                                        </p:tav>
                                        <p:tav tm="100000">
                                          <p:val>
                                            <p:strVal val="#ppt_x"/>
                                          </p:val>
                                        </p:tav>
                                      </p:tavLst>
                                    </p:anim>
                                    <p:anim calcmode="lin" valueType="num">
                                      <p:cBhvr additive="base">
                                        <p:cTn id="15" dur="500" fill="hold"/>
                                        <p:tgtEl>
                                          <p:spTgt spid="13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47"/>
                                        </p:tgtEl>
                                        <p:attrNameLst>
                                          <p:attrName>style.visibility</p:attrName>
                                        </p:attrNameLst>
                                      </p:cBhvr>
                                      <p:to>
                                        <p:strVal val="visible"/>
                                      </p:to>
                                    </p:set>
                                    <p:anim calcmode="lin" valueType="num">
                                      <p:cBhvr additive="base">
                                        <p:cTn id="18" dur="500" fill="hold"/>
                                        <p:tgtEl>
                                          <p:spTgt spid="147"/>
                                        </p:tgtEl>
                                        <p:attrNameLst>
                                          <p:attrName>ppt_x</p:attrName>
                                        </p:attrNameLst>
                                      </p:cBhvr>
                                      <p:tavLst>
                                        <p:tav tm="0">
                                          <p:val>
                                            <p:strVal val="1+#ppt_w/2"/>
                                          </p:val>
                                        </p:tav>
                                        <p:tav tm="100000">
                                          <p:val>
                                            <p:strVal val="#ppt_x"/>
                                          </p:val>
                                        </p:tav>
                                      </p:tavLst>
                                    </p:anim>
                                    <p:anim calcmode="lin" valueType="num">
                                      <p:cBhvr additive="base">
                                        <p:cTn id="19" dur="500" fill="hold"/>
                                        <p:tgtEl>
                                          <p:spTgt spid="147"/>
                                        </p:tgtEl>
                                        <p:attrNameLst>
                                          <p:attrName>ppt_y</p:attrName>
                                        </p:attrNameLst>
                                      </p:cBhvr>
                                      <p:tavLst>
                                        <p:tav tm="0">
                                          <p:val>
                                            <p:strVal val="#ppt_y"/>
                                          </p:val>
                                        </p:tav>
                                        <p:tav tm="100000">
                                          <p:val>
                                            <p:strVal val="#ppt_y"/>
                                          </p:val>
                                        </p:tav>
                                      </p:tavLst>
                                    </p:anim>
                                  </p:childTnLst>
                                </p:cTn>
                              </p:par>
                              <p:par>
                                <p:cTn id="20" presetID="22" presetClass="entr" presetSubtype="8"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300"/>
                                        <p:tgtEl>
                                          <p:spTgt spid="43"/>
                                        </p:tgtEl>
                                      </p:cBhvr>
                                    </p:animEffec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down)">
                                      <p:cBhvr>
                                        <p:cTn id="26" dur="300"/>
                                        <p:tgtEl>
                                          <p:spTgt spid="47"/>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p:tgtEl>
                                          <p:spTgt spid="44"/>
                                        </p:tgtEl>
                                        <p:attrNameLst>
                                          <p:attrName>ppt_x</p:attrName>
                                        </p:attrNameLst>
                                      </p:cBhvr>
                                      <p:tavLst>
                                        <p:tav tm="0">
                                          <p:val>
                                            <p:strVal val="#ppt_x-#ppt_w*1.125000"/>
                                          </p:val>
                                        </p:tav>
                                        <p:tav tm="100000">
                                          <p:val>
                                            <p:strVal val="#ppt_x"/>
                                          </p:val>
                                        </p:tav>
                                      </p:tavLst>
                                    </p:anim>
                                    <p:animEffect transition="in" filter="wipe(right)">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2"/>
          <p:cNvSpPr txBox="1"/>
          <p:nvPr/>
        </p:nvSpPr>
        <p:spPr>
          <a:xfrm>
            <a:off x="3976370" y="3001659"/>
            <a:ext cx="4669790" cy="1431290"/>
          </a:xfrm>
          <a:prstGeom prst="rect">
            <a:avLst/>
          </a:prstGeom>
          <a:noFill/>
        </p:spPr>
        <p:txBody>
          <a:bodyPr wrap="none" lIns="91429" tIns="45715" rIns="91429" bIns="45715" rtlCol="0">
            <a:spAutoFit/>
          </a:bodyPr>
          <a:lstStyle/>
          <a:p>
            <a:pPr algn="ctr"/>
            <a:r>
              <a:rPr lang="zh-CN" altLang="en-US" sz="8800" b="1" dirty="0">
                <a:solidFill>
                  <a:srgbClr val="FF0000"/>
                </a:solidFill>
                <a:effectLst>
                  <a:outerShdw blurRad="38100" dist="38100" dir="2700000" algn="tl">
                    <a:srgbClr val="000000">
                      <a:alpha val="43137"/>
                    </a:srgbClr>
                  </a:outerShdw>
                </a:effectLst>
                <a:latin typeface="黑体" panose="02010600030101010101" charset="-122"/>
                <a:ea typeface="黑体" panose="02010600030101010101" charset="-122"/>
              </a:rPr>
              <a:t>谢谢观看</a:t>
            </a:r>
          </a:p>
        </p:txBody>
      </p:sp>
      <p:sp>
        <p:nvSpPr>
          <p:cNvPr id="6" name="TextBox 13"/>
          <p:cNvSpPr txBox="1"/>
          <p:nvPr/>
        </p:nvSpPr>
        <p:spPr>
          <a:xfrm>
            <a:off x="4172585" y="4295775"/>
            <a:ext cx="4267835" cy="640715"/>
          </a:xfrm>
          <a:prstGeom prst="rect">
            <a:avLst/>
          </a:prstGeom>
          <a:noFill/>
        </p:spPr>
        <p:txBody>
          <a:bodyPr wrap="square" lIns="91429" tIns="45715" rIns="91429" bIns="45715" rtlCol="0">
            <a:spAutoFit/>
          </a:bodyPr>
          <a:lstStyle/>
          <a:p>
            <a:pPr algn="ctr"/>
            <a:r>
              <a:rPr lang="en-US" sz="1200" dirty="0">
                <a:solidFill>
                  <a:srgbClr val="FF0000"/>
                </a:solidFill>
                <a:effectLst/>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FF0000"/>
              </a:solidFill>
              <a:effectLst/>
              <a:cs typeface="Arial" panose="020B0604020202020204" pitchFamily="34" charset="0"/>
            </a:endParaRPr>
          </a:p>
        </p:txBody>
      </p:sp>
      <p:pic>
        <p:nvPicPr>
          <p:cNvPr id="2" name="图片 1" descr="a4a727c1b9e6d503cd3c339b0d7bd3c8"/>
          <p:cNvPicPr>
            <a:picLocks noChangeAspect="1"/>
          </p:cNvPicPr>
          <p:nvPr/>
        </p:nvPicPr>
        <p:blipFill>
          <a:blip r:embed="rId2"/>
          <a:stretch>
            <a:fillRect/>
          </a:stretch>
        </p:blipFill>
        <p:spPr>
          <a:xfrm>
            <a:off x="4591685" y="355600"/>
            <a:ext cx="3228340" cy="3228340"/>
          </a:xfrm>
          <a:prstGeom prst="rect">
            <a:avLst/>
          </a:prstGeom>
        </p:spPr>
      </p:pic>
      <p:pic>
        <p:nvPicPr>
          <p:cNvPr id="7" name="图片 6" descr="2460f450e81d1d7d98b9ffae8683cd1d"/>
          <p:cNvPicPr>
            <a:picLocks noChangeAspect="1"/>
          </p:cNvPicPr>
          <p:nvPr/>
        </p:nvPicPr>
        <p:blipFill>
          <a:blip r:embed="rId3"/>
          <a:stretch>
            <a:fillRect/>
          </a:stretch>
        </p:blipFill>
        <p:spPr>
          <a:xfrm>
            <a:off x="6074410" y="952500"/>
            <a:ext cx="1981200" cy="2731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8834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8465" y="4279900"/>
            <a:ext cx="1986915" cy="153289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983355" y="4279900"/>
            <a:ext cx="1986915" cy="153289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257290" y="4279900"/>
            <a:ext cx="1986915" cy="153289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495665" y="4279900"/>
            <a:ext cx="1986915" cy="153289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4" name="组合 153"/>
          <p:cNvGrpSpPr/>
          <p:nvPr/>
        </p:nvGrpSpPr>
        <p:grpSpPr>
          <a:xfrm>
            <a:off x="8473140" y="4510841"/>
            <a:ext cx="2284575" cy="1199620"/>
            <a:chOff x="7506385" y="2621083"/>
            <a:chExt cx="1888080" cy="991422"/>
          </a:xfrm>
        </p:grpSpPr>
        <p:sp>
          <p:nvSpPr>
            <p:cNvPr id="155" name="文本框 81"/>
            <p:cNvSpPr txBox="1"/>
            <p:nvPr/>
          </p:nvSpPr>
          <p:spPr>
            <a:xfrm>
              <a:off x="7613998" y="2621083"/>
              <a:ext cx="1780467" cy="363682"/>
            </a:xfrm>
            <a:prstGeom prst="rect">
              <a:avLst/>
            </a:prstGeom>
            <a:noFill/>
          </p:spPr>
          <p:txBody>
            <a:bodyPr wrap="square" rtlCol="0">
              <a:spAutoFit/>
            </a:bodyPr>
            <a:lstStyle/>
            <a:p>
              <a:r>
                <a:rPr lang="zh-CN" altLang="en-US" sz="2135" b="1" dirty="0" smtClean="0">
                  <a:solidFill>
                    <a:srgbClr val="FF0000"/>
                  </a:solidFill>
                  <a:latin typeface="微软雅黑" panose="020B0503020204020204" charset="-122"/>
                  <a:ea typeface="微软雅黑" panose="020B0503020204020204" charset="-122"/>
                  <a:sym typeface="+mn-ea"/>
                </a:rPr>
                <a:t>此处添加标题</a:t>
              </a:r>
              <a:endParaRPr lang="zh-CN" altLang="en-US" sz="2135" b="1" dirty="0" smtClean="0">
                <a:solidFill>
                  <a:srgbClr val="FF0000"/>
                </a:solidFill>
                <a:latin typeface="微软雅黑" panose="020B0503020204020204" charset="-122"/>
                <a:ea typeface="微软雅黑" panose="020B0503020204020204" charset="-122"/>
              </a:endParaRPr>
            </a:p>
          </p:txBody>
        </p:sp>
        <p:sp>
          <p:nvSpPr>
            <p:cNvPr id="156" name="文本框 82"/>
            <p:cNvSpPr txBox="1"/>
            <p:nvPr/>
          </p:nvSpPr>
          <p:spPr>
            <a:xfrm>
              <a:off x="7506385" y="2930798"/>
              <a:ext cx="1704572" cy="681707"/>
            </a:xfrm>
            <a:prstGeom prst="rect">
              <a:avLst/>
            </a:prstGeom>
            <a:noFill/>
          </p:spPr>
          <p:txBody>
            <a:bodyPr wrap="square" rtlCol="0">
              <a:spAutoFit/>
            </a:bodyPr>
            <a:lstStyle/>
            <a:p>
              <a:pPr lvl="0">
                <a:lnSpc>
                  <a:spcPct val="150000"/>
                </a:lnSpc>
              </a:pPr>
              <a:r>
                <a:rPr lang="zh-CN" altLang="en-US" sz="1065" dirty="0">
                  <a:latin typeface="微软雅黑" panose="020B0503020204020204" charset="-122"/>
                  <a:ea typeface="微软雅黑" panose="020B0503020204020204" charset="-122"/>
                  <a:cs typeface="Arial" panose="020B0604020202020204" pitchFamily="34" charset="0"/>
                </a:rPr>
                <a:t>请在此处输入一些详细的文字，此文字可以描述一下此节所讲的内容。</a:t>
              </a:r>
            </a:p>
          </p:txBody>
        </p:sp>
      </p:grpSp>
      <p:grpSp>
        <p:nvGrpSpPr>
          <p:cNvPr id="157" name="组合 156"/>
          <p:cNvGrpSpPr/>
          <p:nvPr/>
        </p:nvGrpSpPr>
        <p:grpSpPr>
          <a:xfrm>
            <a:off x="1696467" y="3806557"/>
            <a:ext cx="2010848" cy="644100"/>
            <a:chOff x="2236121" y="3652919"/>
            <a:chExt cx="1661859" cy="532315"/>
          </a:xfrm>
        </p:grpSpPr>
        <p:sp>
          <p:nvSpPr>
            <p:cNvPr id="158" name="圆角矩形 157"/>
            <p:cNvSpPr/>
            <p:nvPr/>
          </p:nvSpPr>
          <p:spPr>
            <a:xfrm>
              <a:off x="2236121" y="3652919"/>
              <a:ext cx="1661859" cy="532315"/>
            </a:xfrm>
            <a:prstGeom prst="roundRect">
              <a:avLst/>
            </a:prstGeom>
            <a:gradFill>
              <a:gsLst>
                <a:gs pos="0">
                  <a:srgbClr val="E30000"/>
                </a:gs>
                <a:gs pos="100000">
                  <a:srgbClr val="760303"/>
                </a:gs>
              </a:gsLst>
              <a:lin ang="5400000" scaled="0"/>
            </a:gra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159" name="文本框 52"/>
            <p:cNvSpPr txBox="1"/>
            <p:nvPr/>
          </p:nvSpPr>
          <p:spPr>
            <a:xfrm>
              <a:off x="2305050" y="3688242"/>
              <a:ext cx="1524000" cy="478612"/>
            </a:xfrm>
            <a:prstGeom prst="rect">
              <a:avLst/>
            </a:prstGeom>
            <a:noFill/>
          </p:spPr>
          <p:txBody>
            <a:bodyPr wrap="square" rtlCol="0">
              <a:spAutoFit/>
            </a:bodyPr>
            <a:lstStyle/>
            <a:p>
              <a:pPr algn="ctr"/>
              <a:r>
                <a:rPr lang="en-US" altLang="zh-CN" sz="3200" b="1" dirty="0" smtClean="0">
                  <a:solidFill>
                    <a:prstClr val="white"/>
                  </a:solidFill>
                  <a:latin typeface="LiHei Pro" panose="020B0500000000000000" pitchFamily="34" charset="-122"/>
                  <a:ea typeface="LiHei Pro" panose="020B0500000000000000" pitchFamily="34" charset="-122"/>
                </a:rPr>
                <a:t>0 1</a:t>
              </a:r>
              <a:endParaRPr lang="zh-CN" altLang="en-US" sz="3200" b="1" dirty="0">
                <a:solidFill>
                  <a:prstClr val="white"/>
                </a:solidFill>
                <a:latin typeface="LiHei Pro" panose="020B0500000000000000" pitchFamily="34" charset="-122"/>
                <a:ea typeface="LiHei Pro" panose="020B0500000000000000" pitchFamily="34" charset="-122"/>
              </a:endParaRPr>
            </a:p>
          </p:txBody>
        </p:sp>
      </p:grpSp>
      <p:grpSp>
        <p:nvGrpSpPr>
          <p:cNvPr id="160" name="组合 159"/>
          <p:cNvGrpSpPr/>
          <p:nvPr/>
        </p:nvGrpSpPr>
        <p:grpSpPr>
          <a:xfrm>
            <a:off x="1714611" y="4518213"/>
            <a:ext cx="2233776" cy="1199620"/>
            <a:chOff x="2222230" y="4193297"/>
            <a:chExt cx="1846097" cy="991423"/>
          </a:xfrm>
        </p:grpSpPr>
        <p:sp>
          <p:nvSpPr>
            <p:cNvPr id="161" name="文本框 55"/>
            <p:cNvSpPr txBox="1"/>
            <p:nvPr/>
          </p:nvSpPr>
          <p:spPr>
            <a:xfrm>
              <a:off x="2287860" y="4193297"/>
              <a:ext cx="1780467" cy="363682"/>
            </a:xfrm>
            <a:prstGeom prst="rect">
              <a:avLst/>
            </a:prstGeom>
            <a:noFill/>
          </p:spPr>
          <p:txBody>
            <a:bodyPr wrap="square" rtlCol="0">
              <a:spAutoFit/>
            </a:bodyPr>
            <a:lstStyle/>
            <a:p>
              <a:r>
                <a:rPr lang="zh-CN" altLang="en-US" sz="2135" b="1" dirty="0" smtClean="0">
                  <a:solidFill>
                    <a:srgbClr val="FF0000"/>
                  </a:solidFill>
                  <a:latin typeface="微软雅黑" panose="020B0503020204020204" charset="-122"/>
                  <a:ea typeface="微软雅黑" panose="020B0503020204020204" charset="-122"/>
                </a:rPr>
                <a:t>此处添加标题</a:t>
              </a:r>
            </a:p>
          </p:txBody>
        </p:sp>
        <p:sp>
          <p:nvSpPr>
            <p:cNvPr id="162" name="文本框 56"/>
            <p:cNvSpPr txBox="1"/>
            <p:nvPr/>
          </p:nvSpPr>
          <p:spPr>
            <a:xfrm>
              <a:off x="2222230" y="4503012"/>
              <a:ext cx="1704572" cy="681708"/>
            </a:xfrm>
            <a:prstGeom prst="rect">
              <a:avLst/>
            </a:prstGeom>
            <a:noFill/>
          </p:spPr>
          <p:txBody>
            <a:bodyPr wrap="square" rtlCol="0">
              <a:spAutoFit/>
            </a:bodyPr>
            <a:lstStyle/>
            <a:p>
              <a:pPr lvl="0">
                <a:lnSpc>
                  <a:spcPct val="150000"/>
                </a:lnSpc>
              </a:pPr>
              <a:r>
                <a:rPr lang="zh-CN" altLang="en-US" sz="1065" dirty="0">
                  <a:latin typeface="微软雅黑" panose="020B0503020204020204" charset="-122"/>
                  <a:ea typeface="微软雅黑" panose="020B0503020204020204" charset="-122"/>
                  <a:cs typeface="Arial" panose="020B0604020202020204" pitchFamily="34" charset="0"/>
                </a:rPr>
                <a:t>请在此处输入一些详细的文字，此文字可以描述一下此节所讲的内容。</a:t>
              </a:r>
            </a:p>
          </p:txBody>
        </p:sp>
      </p:grpSp>
      <p:grpSp>
        <p:nvGrpSpPr>
          <p:cNvPr id="163" name="组合 162"/>
          <p:cNvGrpSpPr/>
          <p:nvPr/>
        </p:nvGrpSpPr>
        <p:grpSpPr>
          <a:xfrm>
            <a:off x="3983331" y="3806557"/>
            <a:ext cx="2010848" cy="644100"/>
            <a:chOff x="2236121" y="3725489"/>
            <a:chExt cx="1661859" cy="532315"/>
          </a:xfrm>
        </p:grpSpPr>
        <p:sp>
          <p:nvSpPr>
            <p:cNvPr id="164" name="圆角矩形 163"/>
            <p:cNvSpPr/>
            <p:nvPr/>
          </p:nvSpPr>
          <p:spPr>
            <a:xfrm>
              <a:off x="2236121" y="3725489"/>
              <a:ext cx="1661859" cy="532315"/>
            </a:xfrm>
            <a:prstGeom prst="roundRect">
              <a:avLst/>
            </a:prstGeom>
            <a:gradFill>
              <a:gsLst>
                <a:gs pos="0">
                  <a:srgbClr val="E30000"/>
                </a:gs>
                <a:gs pos="100000">
                  <a:srgbClr val="760303"/>
                </a:gs>
              </a:gsLst>
              <a:lin ang="5400000" scaled="0"/>
            </a:gra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prstClr val="white"/>
                </a:solidFill>
              </a:endParaRPr>
            </a:p>
          </p:txBody>
        </p:sp>
        <p:sp>
          <p:nvSpPr>
            <p:cNvPr id="165" name="文本框 70"/>
            <p:cNvSpPr txBox="1"/>
            <p:nvPr/>
          </p:nvSpPr>
          <p:spPr>
            <a:xfrm>
              <a:off x="2305050" y="3760812"/>
              <a:ext cx="1524000" cy="478612"/>
            </a:xfrm>
            <a:prstGeom prst="rect">
              <a:avLst/>
            </a:prstGeom>
            <a:noFill/>
          </p:spPr>
          <p:txBody>
            <a:bodyPr wrap="square" rtlCol="0">
              <a:spAutoFit/>
            </a:bodyPr>
            <a:lstStyle/>
            <a:p>
              <a:pPr algn="ctr"/>
              <a:r>
                <a:rPr lang="en-US" altLang="zh-CN" sz="3200" b="1" dirty="0" smtClean="0">
                  <a:solidFill>
                    <a:prstClr val="white"/>
                  </a:solidFill>
                  <a:latin typeface="LiHei Pro" panose="020B0500000000000000" pitchFamily="34" charset="-122"/>
                  <a:ea typeface="LiHei Pro" panose="020B0500000000000000" pitchFamily="34" charset="-122"/>
                </a:rPr>
                <a:t>02</a:t>
              </a:r>
              <a:endParaRPr lang="zh-CN" altLang="en-US" sz="3200" b="1" dirty="0">
                <a:solidFill>
                  <a:prstClr val="white"/>
                </a:solidFill>
                <a:latin typeface="LiHei Pro" panose="020B0500000000000000" pitchFamily="34" charset="-122"/>
                <a:ea typeface="LiHei Pro" panose="020B0500000000000000" pitchFamily="34" charset="-122"/>
              </a:endParaRPr>
            </a:p>
          </p:txBody>
        </p:sp>
      </p:grpSp>
      <p:grpSp>
        <p:nvGrpSpPr>
          <p:cNvPr id="166" name="组合 165"/>
          <p:cNvGrpSpPr/>
          <p:nvPr/>
        </p:nvGrpSpPr>
        <p:grpSpPr>
          <a:xfrm>
            <a:off x="3960831" y="4518223"/>
            <a:ext cx="2297275" cy="1199620"/>
            <a:chOff x="7506385" y="2621083"/>
            <a:chExt cx="1898576" cy="991422"/>
          </a:xfrm>
        </p:grpSpPr>
        <p:sp>
          <p:nvSpPr>
            <p:cNvPr id="167" name="文本框 67"/>
            <p:cNvSpPr txBox="1"/>
            <p:nvPr/>
          </p:nvSpPr>
          <p:spPr>
            <a:xfrm>
              <a:off x="7624494" y="2621083"/>
              <a:ext cx="1780467" cy="363682"/>
            </a:xfrm>
            <a:prstGeom prst="rect">
              <a:avLst/>
            </a:prstGeom>
            <a:noFill/>
          </p:spPr>
          <p:txBody>
            <a:bodyPr wrap="square" rtlCol="0">
              <a:spAutoFit/>
            </a:bodyPr>
            <a:lstStyle/>
            <a:p>
              <a:r>
                <a:rPr lang="zh-CN" altLang="en-US" sz="2135" b="1" dirty="0" smtClean="0">
                  <a:solidFill>
                    <a:srgbClr val="FF0000"/>
                  </a:solidFill>
                  <a:latin typeface="微软雅黑" panose="020B0503020204020204" charset="-122"/>
                  <a:ea typeface="微软雅黑" panose="020B0503020204020204" charset="-122"/>
                  <a:sym typeface="+mn-ea"/>
                </a:rPr>
                <a:t>此处添加标题</a:t>
              </a:r>
              <a:endParaRPr lang="zh-CN" altLang="en-US" sz="2135" b="1" dirty="0" smtClean="0">
                <a:solidFill>
                  <a:srgbClr val="FF0000"/>
                </a:solidFill>
                <a:latin typeface="微软雅黑" panose="020B0503020204020204" charset="-122"/>
                <a:ea typeface="微软雅黑" panose="020B0503020204020204" charset="-122"/>
              </a:endParaRPr>
            </a:p>
          </p:txBody>
        </p:sp>
        <p:sp>
          <p:nvSpPr>
            <p:cNvPr id="168" name="文本框 68"/>
            <p:cNvSpPr txBox="1"/>
            <p:nvPr/>
          </p:nvSpPr>
          <p:spPr>
            <a:xfrm>
              <a:off x="7506385" y="2930798"/>
              <a:ext cx="1704572" cy="681707"/>
            </a:xfrm>
            <a:prstGeom prst="rect">
              <a:avLst/>
            </a:prstGeom>
            <a:noFill/>
          </p:spPr>
          <p:txBody>
            <a:bodyPr wrap="square" rtlCol="0">
              <a:spAutoFit/>
            </a:bodyPr>
            <a:lstStyle/>
            <a:p>
              <a:pPr lvl="0">
                <a:lnSpc>
                  <a:spcPct val="150000"/>
                </a:lnSpc>
              </a:pPr>
              <a:r>
                <a:rPr lang="zh-CN" altLang="en-US" sz="1065" dirty="0">
                  <a:latin typeface="微软雅黑" panose="020B0503020204020204" charset="-122"/>
                  <a:ea typeface="微软雅黑" panose="020B0503020204020204" charset="-122"/>
                  <a:cs typeface="Arial" panose="020B0604020202020204" pitchFamily="34" charset="0"/>
                </a:rPr>
                <a:t>请在此处输入一些详细的文字，此文字可以描述一下此节所讲的内容。</a:t>
              </a:r>
            </a:p>
          </p:txBody>
        </p:sp>
      </p:grpSp>
      <p:grpSp>
        <p:nvGrpSpPr>
          <p:cNvPr id="169" name="组合 168"/>
          <p:cNvGrpSpPr/>
          <p:nvPr/>
        </p:nvGrpSpPr>
        <p:grpSpPr>
          <a:xfrm>
            <a:off x="6245483" y="3806557"/>
            <a:ext cx="2010848" cy="644100"/>
            <a:chOff x="2236121" y="3725489"/>
            <a:chExt cx="1661859" cy="532315"/>
          </a:xfrm>
        </p:grpSpPr>
        <p:sp>
          <p:nvSpPr>
            <p:cNvPr id="170" name="圆角矩形 169"/>
            <p:cNvSpPr/>
            <p:nvPr/>
          </p:nvSpPr>
          <p:spPr>
            <a:xfrm>
              <a:off x="2236121" y="3725489"/>
              <a:ext cx="1661859" cy="532315"/>
            </a:xfrm>
            <a:prstGeom prst="roundRect">
              <a:avLst/>
            </a:prstGeom>
            <a:gradFill>
              <a:gsLst>
                <a:gs pos="0">
                  <a:srgbClr val="E30000"/>
                </a:gs>
                <a:gs pos="100000">
                  <a:srgbClr val="760303"/>
                </a:gs>
              </a:gsLst>
              <a:lin ang="5400000" scaled="0"/>
            </a:gra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prstClr val="white"/>
                </a:solidFill>
              </a:endParaRPr>
            </a:p>
          </p:txBody>
        </p:sp>
        <p:sp>
          <p:nvSpPr>
            <p:cNvPr id="171" name="文本框 77"/>
            <p:cNvSpPr txBox="1"/>
            <p:nvPr/>
          </p:nvSpPr>
          <p:spPr>
            <a:xfrm>
              <a:off x="2305050" y="3760812"/>
              <a:ext cx="1524000" cy="478612"/>
            </a:xfrm>
            <a:prstGeom prst="rect">
              <a:avLst/>
            </a:prstGeom>
            <a:noFill/>
          </p:spPr>
          <p:txBody>
            <a:bodyPr wrap="square" rtlCol="0">
              <a:spAutoFit/>
            </a:bodyPr>
            <a:lstStyle/>
            <a:p>
              <a:pPr algn="ctr"/>
              <a:r>
                <a:rPr lang="en-US" altLang="zh-CN" sz="3200" b="1" dirty="0" smtClean="0">
                  <a:solidFill>
                    <a:prstClr val="white"/>
                  </a:solidFill>
                  <a:latin typeface="LiHei Pro" panose="020B0500000000000000" pitchFamily="34" charset="-122"/>
                  <a:ea typeface="LiHei Pro" panose="020B0500000000000000" pitchFamily="34" charset="-122"/>
                </a:rPr>
                <a:t>03</a:t>
              </a:r>
              <a:endParaRPr lang="zh-CN" altLang="en-US" sz="3200" b="1" dirty="0">
                <a:solidFill>
                  <a:prstClr val="white"/>
                </a:solidFill>
                <a:latin typeface="LiHei Pro" panose="020B0500000000000000" pitchFamily="34" charset="-122"/>
                <a:ea typeface="LiHei Pro" panose="020B0500000000000000" pitchFamily="34" charset="-122"/>
              </a:endParaRPr>
            </a:p>
          </p:txBody>
        </p:sp>
      </p:grpSp>
      <p:grpSp>
        <p:nvGrpSpPr>
          <p:cNvPr id="172" name="组合 171"/>
          <p:cNvGrpSpPr/>
          <p:nvPr/>
        </p:nvGrpSpPr>
        <p:grpSpPr>
          <a:xfrm>
            <a:off x="6222983" y="4521001"/>
            <a:ext cx="2297275" cy="1199620"/>
            <a:chOff x="7506385" y="2621083"/>
            <a:chExt cx="1898576" cy="991422"/>
          </a:xfrm>
        </p:grpSpPr>
        <p:sp>
          <p:nvSpPr>
            <p:cNvPr id="173" name="文本框 74"/>
            <p:cNvSpPr txBox="1"/>
            <p:nvPr/>
          </p:nvSpPr>
          <p:spPr>
            <a:xfrm>
              <a:off x="7624494" y="2621083"/>
              <a:ext cx="1780467" cy="363682"/>
            </a:xfrm>
            <a:prstGeom prst="rect">
              <a:avLst/>
            </a:prstGeom>
            <a:noFill/>
          </p:spPr>
          <p:txBody>
            <a:bodyPr wrap="square" rtlCol="0">
              <a:spAutoFit/>
            </a:bodyPr>
            <a:lstStyle/>
            <a:p>
              <a:r>
                <a:rPr lang="zh-CN" altLang="en-US" sz="2135" b="1" dirty="0" smtClean="0">
                  <a:solidFill>
                    <a:srgbClr val="FF0000"/>
                  </a:solidFill>
                  <a:latin typeface="微软雅黑" panose="020B0503020204020204" charset="-122"/>
                  <a:ea typeface="微软雅黑" panose="020B0503020204020204" charset="-122"/>
                  <a:sym typeface="+mn-ea"/>
                </a:rPr>
                <a:t>此处添加标题</a:t>
              </a:r>
              <a:endParaRPr lang="zh-CN" altLang="en-US" sz="2135" b="1" dirty="0" smtClean="0">
                <a:solidFill>
                  <a:srgbClr val="FF0000"/>
                </a:solidFill>
                <a:latin typeface="微软雅黑" panose="020B0503020204020204" charset="-122"/>
                <a:ea typeface="微软雅黑" panose="020B0503020204020204" charset="-122"/>
              </a:endParaRPr>
            </a:p>
          </p:txBody>
        </p:sp>
        <p:sp>
          <p:nvSpPr>
            <p:cNvPr id="174" name="文本框 75"/>
            <p:cNvSpPr txBox="1"/>
            <p:nvPr/>
          </p:nvSpPr>
          <p:spPr>
            <a:xfrm>
              <a:off x="7506385" y="2930798"/>
              <a:ext cx="1704572" cy="681707"/>
            </a:xfrm>
            <a:prstGeom prst="rect">
              <a:avLst/>
            </a:prstGeom>
            <a:noFill/>
          </p:spPr>
          <p:txBody>
            <a:bodyPr wrap="square" rtlCol="0">
              <a:spAutoFit/>
            </a:bodyPr>
            <a:lstStyle/>
            <a:p>
              <a:pPr lvl="0">
                <a:lnSpc>
                  <a:spcPct val="150000"/>
                </a:lnSpc>
              </a:pPr>
              <a:r>
                <a:rPr lang="zh-CN" altLang="en-US" sz="1065" dirty="0">
                  <a:latin typeface="微软雅黑" panose="020B0503020204020204" charset="-122"/>
                  <a:ea typeface="微软雅黑" panose="020B0503020204020204" charset="-122"/>
                  <a:cs typeface="Arial" panose="020B0604020202020204" pitchFamily="34" charset="0"/>
                </a:rPr>
                <a:t>请在此处输入一些详细的文字，此文字可以描述一下此节所讲的内容。</a:t>
              </a:r>
            </a:p>
          </p:txBody>
        </p:sp>
      </p:grpSp>
      <p:grpSp>
        <p:nvGrpSpPr>
          <p:cNvPr id="175" name="组合 174"/>
          <p:cNvGrpSpPr/>
          <p:nvPr/>
        </p:nvGrpSpPr>
        <p:grpSpPr>
          <a:xfrm>
            <a:off x="8495640" y="3806557"/>
            <a:ext cx="2010848" cy="644100"/>
            <a:chOff x="2236121" y="3725489"/>
            <a:chExt cx="1661859" cy="532315"/>
          </a:xfrm>
        </p:grpSpPr>
        <p:sp>
          <p:nvSpPr>
            <p:cNvPr id="176" name="圆角矩形 175"/>
            <p:cNvSpPr/>
            <p:nvPr/>
          </p:nvSpPr>
          <p:spPr>
            <a:xfrm>
              <a:off x="2236121" y="3725489"/>
              <a:ext cx="1661859" cy="532315"/>
            </a:xfrm>
            <a:prstGeom prst="roundRect">
              <a:avLst/>
            </a:prstGeom>
            <a:gradFill>
              <a:gsLst>
                <a:gs pos="0">
                  <a:srgbClr val="E30000"/>
                </a:gs>
                <a:gs pos="100000">
                  <a:srgbClr val="760303"/>
                </a:gs>
              </a:gsLst>
              <a:lin ang="5400000" scaled="0"/>
            </a:gra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prstClr val="white"/>
                </a:solidFill>
              </a:endParaRPr>
            </a:p>
          </p:txBody>
        </p:sp>
        <p:sp>
          <p:nvSpPr>
            <p:cNvPr id="177" name="文本框 84"/>
            <p:cNvSpPr txBox="1"/>
            <p:nvPr/>
          </p:nvSpPr>
          <p:spPr>
            <a:xfrm>
              <a:off x="2305050" y="3760812"/>
              <a:ext cx="1524000" cy="478612"/>
            </a:xfrm>
            <a:prstGeom prst="rect">
              <a:avLst/>
            </a:prstGeom>
            <a:noFill/>
          </p:spPr>
          <p:txBody>
            <a:bodyPr wrap="square" rtlCol="0">
              <a:spAutoFit/>
            </a:bodyPr>
            <a:lstStyle/>
            <a:p>
              <a:pPr algn="ctr"/>
              <a:r>
                <a:rPr lang="en-US" altLang="zh-CN" sz="3200" b="1" dirty="0" smtClean="0">
                  <a:solidFill>
                    <a:prstClr val="white"/>
                  </a:solidFill>
                  <a:latin typeface="LiHei Pro" panose="020B0500000000000000" pitchFamily="34" charset="-122"/>
                  <a:ea typeface="LiHei Pro" panose="020B0500000000000000" pitchFamily="34" charset="-122"/>
                </a:rPr>
                <a:t>04</a:t>
              </a:r>
              <a:endParaRPr lang="zh-CN" altLang="en-US" sz="3200" b="1" dirty="0">
                <a:solidFill>
                  <a:prstClr val="white"/>
                </a:solidFill>
                <a:latin typeface="LiHei Pro" panose="020B0500000000000000" pitchFamily="34" charset="-122"/>
                <a:ea typeface="LiHei Pro" panose="020B0500000000000000" pitchFamily="34" charset="-122"/>
              </a:endParaRPr>
            </a:p>
          </p:txBody>
        </p:sp>
      </p:grpSp>
      <p:grpSp>
        <p:nvGrpSpPr>
          <p:cNvPr id="178" name="组合 177"/>
          <p:cNvGrpSpPr/>
          <p:nvPr/>
        </p:nvGrpSpPr>
        <p:grpSpPr>
          <a:xfrm>
            <a:off x="4008904" y="1795783"/>
            <a:ext cx="2013853" cy="2013853"/>
            <a:chOff x="5443217" y="1567820"/>
            <a:chExt cx="1664341" cy="1664341"/>
          </a:xfrm>
          <a:effectLst>
            <a:outerShdw blurRad="228600" dist="114300" dir="2700000" algn="tl" rotWithShape="0">
              <a:prstClr val="black">
                <a:alpha val="30000"/>
              </a:prstClr>
            </a:outerShdw>
          </a:effectLst>
        </p:grpSpPr>
        <p:sp>
          <p:nvSpPr>
            <p:cNvPr id="179" name="任意多边形 178"/>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180" name="椭圆 179"/>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181" name="椭圆 180"/>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182" name="椭圆 181"/>
          <p:cNvSpPr/>
          <p:nvPr/>
        </p:nvSpPr>
        <p:spPr>
          <a:xfrm>
            <a:off x="4392395" y="2179273"/>
            <a:ext cx="1246873" cy="124687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grpSp>
        <p:nvGrpSpPr>
          <p:cNvPr id="183" name="组合 182"/>
          <p:cNvGrpSpPr/>
          <p:nvPr/>
        </p:nvGrpSpPr>
        <p:grpSpPr>
          <a:xfrm>
            <a:off x="1694964" y="1795783"/>
            <a:ext cx="2013853" cy="2013853"/>
            <a:chOff x="5443217" y="1567820"/>
            <a:chExt cx="1664341" cy="1664341"/>
          </a:xfrm>
          <a:effectLst>
            <a:outerShdw blurRad="228600" dist="114300" dir="2700000" algn="tl" rotWithShape="0">
              <a:prstClr val="black">
                <a:alpha val="30000"/>
              </a:prstClr>
            </a:outerShdw>
          </a:effectLst>
        </p:grpSpPr>
        <p:sp>
          <p:nvSpPr>
            <p:cNvPr id="184" name="任意多边形 183"/>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185" name="椭圆 184"/>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186" name="椭圆 185"/>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187" name="椭圆 186"/>
          <p:cNvSpPr/>
          <p:nvPr/>
        </p:nvSpPr>
        <p:spPr>
          <a:xfrm>
            <a:off x="2078455" y="2179273"/>
            <a:ext cx="1246873" cy="124687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grpSp>
        <p:nvGrpSpPr>
          <p:cNvPr id="188" name="组合 187"/>
          <p:cNvGrpSpPr/>
          <p:nvPr/>
        </p:nvGrpSpPr>
        <p:grpSpPr>
          <a:xfrm>
            <a:off x="6261884" y="1795783"/>
            <a:ext cx="2013853" cy="2013853"/>
            <a:chOff x="5443217" y="1567820"/>
            <a:chExt cx="1664341" cy="1664341"/>
          </a:xfrm>
          <a:effectLst>
            <a:outerShdw blurRad="228600" dist="114300" dir="2700000" algn="tl" rotWithShape="0">
              <a:prstClr val="black">
                <a:alpha val="30000"/>
              </a:prstClr>
            </a:outerShdw>
          </a:effectLst>
        </p:grpSpPr>
        <p:sp>
          <p:nvSpPr>
            <p:cNvPr id="189" name="任意多边形 188"/>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190" name="椭圆 189"/>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191" name="椭圆 190"/>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192" name="椭圆 191"/>
          <p:cNvSpPr/>
          <p:nvPr/>
        </p:nvSpPr>
        <p:spPr>
          <a:xfrm>
            <a:off x="6645375" y="2179273"/>
            <a:ext cx="1246873" cy="124687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grpSp>
        <p:nvGrpSpPr>
          <p:cNvPr id="193" name="组合 192"/>
          <p:cNvGrpSpPr/>
          <p:nvPr/>
        </p:nvGrpSpPr>
        <p:grpSpPr>
          <a:xfrm>
            <a:off x="8514864" y="1795783"/>
            <a:ext cx="2013853" cy="2013853"/>
            <a:chOff x="5443217" y="1567820"/>
            <a:chExt cx="1664341" cy="1664341"/>
          </a:xfrm>
          <a:effectLst>
            <a:outerShdw blurRad="228600" dist="114300" dir="2700000" algn="tl" rotWithShape="0">
              <a:prstClr val="black">
                <a:alpha val="30000"/>
              </a:prstClr>
            </a:outerShdw>
          </a:effectLst>
        </p:grpSpPr>
        <p:sp>
          <p:nvSpPr>
            <p:cNvPr id="194" name="任意多边形 193"/>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195" name="椭圆 194"/>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196" name="椭圆 195"/>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197" name="椭圆 196"/>
          <p:cNvSpPr/>
          <p:nvPr/>
        </p:nvSpPr>
        <p:spPr>
          <a:xfrm>
            <a:off x="8898355" y="2179273"/>
            <a:ext cx="1246873" cy="1246873"/>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sp>
        <p:nvSpPr>
          <p:cNvPr id="209" name="KSO_Shape"/>
          <p:cNvSpPr/>
          <p:nvPr/>
        </p:nvSpPr>
        <p:spPr bwMode="auto">
          <a:xfrm>
            <a:off x="2461074" y="2313460"/>
            <a:ext cx="481631" cy="963261"/>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grpSp>
        <p:nvGrpSpPr>
          <p:cNvPr id="29" name="组合 28"/>
          <p:cNvGrpSpPr/>
          <p:nvPr/>
        </p:nvGrpSpPr>
        <p:grpSpPr>
          <a:xfrm>
            <a:off x="4578242" y="2357835"/>
            <a:ext cx="860739" cy="874512"/>
            <a:chOff x="2432547" y="2220529"/>
            <a:chExt cx="645554" cy="655884"/>
          </a:xfrm>
        </p:grpSpPr>
        <p:sp>
          <p:nvSpPr>
            <p:cNvPr id="211" name="KSO_Shape"/>
            <p:cNvSpPr/>
            <p:nvPr/>
          </p:nvSpPr>
          <p:spPr>
            <a:xfrm>
              <a:off x="2432547" y="2266842"/>
              <a:ext cx="609574" cy="609571"/>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65">
                <a:solidFill>
                  <a:srgbClr val="FFFFFF"/>
                </a:solidFill>
              </a:endParaRPr>
            </a:p>
          </p:txBody>
        </p:sp>
        <p:sp>
          <p:nvSpPr>
            <p:cNvPr id="212" name="KSO_Shape"/>
            <p:cNvSpPr/>
            <p:nvPr/>
          </p:nvSpPr>
          <p:spPr>
            <a:xfrm rot="17344659">
              <a:off x="2468528" y="2220528"/>
              <a:ext cx="609571" cy="609574"/>
            </a:xfrm>
            <a:prstGeom prst="pie">
              <a:avLst>
                <a:gd name="adj1" fmla="val 20720386"/>
                <a:gd name="adj2" fmla="val 40651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65">
                <a:solidFill>
                  <a:srgbClr val="FFFFFF"/>
                </a:solidFill>
              </a:endParaRPr>
            </a:p>
          </p:txBody>
        </p:sp>
      </p:grpSp>
      <p:sp>
        <p:nvSpPr>
          <p:cNvPr id="213" name="KSO_Shape"/>
          <p:cNvSpPr>
            <a:spLocks noChangeArrowheads="1"/>
          </p:cNvSpPr>
          <p:nvPr/>
        </p:nvSpPr>
        <p:spPr bwMode="auto">
          <a:xfrm>
            <a:off x="6864079" y="2518921"/>
            <a:ext cx="827808" cy="689841"/>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p:spPr>
        <p:txBody>
          <a:bodyPr b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dirty="0">
              <a:solidFill>
                <a:srgbClr val="FFFFFF"/>
              </a:solidFill>
            </a:endParaRPr>
          </a:p>
        </p:txBody>
      </p:sp>
      <p:sp>
        <p:nvSpPr>
          <p:cNvPr id="214" name="KSO_Shape"/>
          <p:cNvSpPr/>
          <p:nvPr/>
        </p:nvSpPr>
        <p:spPr bwMode="auto">
          <a:xfrm>
            <a:off x="9181706" y="2426825"/>
            <a:ext cx="757639" cy="757639"/>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cxnSp>
        <p:nvCxnSpPr>
          <p:cNvPr id="43" name="直接连接符 42"/>
          <p:cNvCxnSpPr/>
          <p:nvPr/>
        </p:nvCxnSpPr>
        <p:spPr>
          <a:xfrm>
            <a:off x="688098" y="976092"/>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181152" y="177249"/>
            <a:ext cx="1280160" cy="701040"/>
          </a:xfrm>
          <a:prstGeom prst="rect">
            <a:avLst/>
          </a:prstGeom>
          <a:noFill/>
        </p:spPr>
        <p:txBody>
          <a:bodyPr wrap="none" rtlCol="0">
            <a:spAutoFit/>
          </a:bodyPr>
          <a:lstStyle/>
          <a:p>
            <a:pPr defTabSz="914400"/>
            <a:r>
              <a:rPr lang="zh-CN" altLang="en-US" sz="4000" b="1" spc="300" dirty="0" smtClean="0">
                <a:solidFill>
                  <a:schemeClr val="bg1"/>
                </a:solidFill>
                <a:latin typeface="黑体" panose="02010600030101010101" charset="-122"/>
                <a:ea typeface="黑体" panose="02010600030101010101" charset="-122"/>
              </a:rPr>
              <a:t>目录</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5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49"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83"/>
                                        </p:tgtEl>
                                        <p:attrNameLst>
                                          <p:attrName>style.visibility</p:attrName>
                                        </p:attrNameLst>
                                      </p:cBhvr>
                                      <p:to>
                                        <p:strVal val="visible"/>
                                      </p:to>
                                    </p:set>
                                    <p:anim calcmode="lin" valueType="num">
                                      <p:cBhvr>
                                        <p:cTn id="7" dur="250" fill="hold"/>
                                        <p:tgtEl>
                                          <p:spTgt spid="183"/>
                                        </p:tgtEl>
                                        <p:attrNameLst>
                                          <p:attrName>ppt_w</p:attrName>
                                        </p:attrNameLst>
                                      </p:cBhvr>
                                      <p:tavLst>
                                        <p:tav tm="0">
                                          <p:val>
                                            <p:fltVal val="0"/>
                                          </p:val>
                                        </p:tav>
                                        <p:tav tm="100000">
                                          <p:val>
                                            <p:strVal val="#ppt_w"/>
                                          </p:val>
                                        </p:tav>
                                      </p:tavLst>
                                    </p:anim>
                                    <p:anim calcmode="lin" valueType="num">
                                      <p:cBhvr>
                                        <p:cTn id="8" dur="250" fill="hold"/>
                                        <p:tgtEl>
                                          <p:spTgt spid="183"/>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250"/>
                                  </p:stCondLst>
                                  <p:childTnLst>
                                    <p:animScale>
                                      <p:cBhvr>
                                        <p:cTn id="10" dur="150" fill="hold"/>
                                        <p:tgtEl>
                                          <p:spTgt spid="183"/>
                                        </p:tgtEl>
                                      </p:cBhvr>
                                      <p:by x="110000" y="110000"/>
                                    </p:animScale>
                                  </p:childTnLst>
                                </p:cTn>
                              </p:par>
                              <p:par>
                                <p:cTn id="11" presetID="21" presetClass="entr" presetSubtype="1" fill="hold" grpId="0" nodeType="withEffect">
                                  <p:stCondLst>
                                    <p:cond delay="450"/>
                                  </p:stCondLst>
                                  <p:childTnLst>
                                    <p:set>
                                      <p:cBhvr>
                                        <p:cTn id="12" dur="1" fill="hold">
                                          <p:stCondLst>
                                            <p:cond delay="0"/>
                                          </p:stCondLst>
                                        </p:cTn>
                                        <p:tgtEl>
                                          <p:spTgt spid="187"/>
                                        </p:tgtEl>
                                        <p:attrNameLst>
                                          <p:attrName>style.visibility</p:attrName>
                                        </p:attrNameLst>
                                      </p:cBhvr>
                                      <p:to>
                                        <p:strVal val="visible"/>
                                      </p:to>
                                    </p:set>
                                    <p:animEffect transition="in" filter="wheel(1)">
                                      <p:cBhvr>
                                        <p:cTn id="13" dur="250"/>
                                        <p:tgtEl>
                                          <p:spTgt spid="187"/>
                                        </p:tgtEl>
                                      </p:cBhvr>
                                    </p:animEffect>
                                  </p:childTnLst>
                                </p:cTn>
                              </p:par>
                              <p:par>
                                <p:cTn id="14" presetID="23" presetClass="entr" presetSubtype="16" fill="hold" grpId="0" nodeType="withEffect">
                                  <p:stCondLst>
                                    <p:cond delay="450"/>
                                  </p:stCondLst>
                                  <p:childTnLst>
                                    <p:set>
                                      <p:cBhvr>
                                        <p:cTn id="15" dur="1" fill="hold">
                                          <p:stCondLst>
                                            <p:cond delay="0"/>
                                          </p:stCondLst>
                                        </p:cTn>
                                        <p:tgtEl>
                                          <p:spTgt spid="209"/>
                                        </p:tgtEl>
                                        <p:attrNameLst>
                                          <p:attrName>style.visibility</p:attrName>
                                        </p:attrNameLst>
                                      </p:cBhvr>
                                      <p:to>
                                        <p:strVal val="visible"/>
                                      </p:to>
                                    </p:set>
                                    <p:anim calcmode="lin" valueType="num">
                                      <p:cBhvr>
                                        <p:cTn id="16" dur="250" fill="hold"/>
                                        <p:tgtEl>
                                          <p:spTgt spid="209"/>
                                        </p:tgtEl>
                                        <p:attrNameLst>
                                          <p:attrName>ppt_w</p:attrName>
                                        </p:attrNameLst>
                                      </p:cBhvr>
                                      <p:tavLst>
                                        <p:tav tm="0">
                                          <p:val>
                                            <p:fltVal val="0"/>
                                          </p:val>
                                        </p:tav>
                                        <p:tav tm="100000">
                                          <p:val>
                                            <p:strVal val="#ppt_w"/>
                                          </p:val>
                                        </p:tav>
                                      </p:tavLst>
                                    </p:anim>
                                    <p:anim calcmode="lin" valueType="num">
                                      <p:cBhvr>
                                        <p:cTn id="17" dur="250" fill="hold"/>
                                        <p:tgtEl>
                                          <p:spTgt spid="209"/>
                                        </p:tgtEl>
                                        <p:attrNameLst>
                                          <p:attrName>ppt_h</p:attrName>
                                        </p:attrNameLst>
                                      </p:cBhvr>
                                      <p:tavLst>
                                        <p:tav tm="0">
                                          <p:val>
                                            <p:fltVal val="0"/>
                                          </p:val>
                                        </p:tav>
                                        <p:tav tm="100000">
                                          <p:val>
                                            <p:strVal val="#ppt_h"/>
                                          </p:val>
                                        </p:tav>
                                      </p:tavLst>
                                    </p:anim>
                                  </p:childTnLst>
                                </p:cTn>
                              </p:par>
                              <p:par>
                                <p:cTn id="18" presetID="6" presetClass="emph" presetSubtype="0" autoRev="1" fill="hold" grpId="1" nodeType="withEffect">
                                  <p:stCondLst>
                                    <p:cond delay="650"/>
                                  </p:stCondLst>
                                  <p:childTnLst>
                                    <p:animScale>
                                      <p:cBhvr>
                                        <p:cTn id="19" dur="150" fill="hold"/>
                                        <p:tgtEl>
                                          <p:spTgt spid="209"/>
                                        </p:tgtEl>
                                      </p:cBhvr>
                                      <p:by x="120000" y="120000"/>
                                    </p:animScale>
                                  </p:childTnLst>
                                </p:cTn>
                              </p:par>
                              <p:par>
                                <p:cTn id="20" presetID="23" presetClass="entr" presetSubtype="16" fill="hold" nodeType="withEffect">
                                  <p:stCondLst>
                                    <p:cond delay="800"/>
                                  </p:stCondLst>
                                  <p:childTnLst>
                                    <p:set>
                                      <p:cBhvr>
                                        <p:cTn id="21" dur="1" fill="hold">
                                          <p:stCondLst>
                                            <p:cond delay="0"/>
                                          </p:stCondLst>
                                        </p:cTn>
                                        <p:tgtEl>
                                          <p:spTgt spid="157"/>
                                        </p:tgtEl>
                                        <p:attrNameLst>
                                          <p:attrName>style.visibility</p:attrName>
                                        </p:attrNameLst>
                                      </p:cBhvr>
                                      <p:to>
                                        <p:strVal val="visible"/>
                                      </p:to>
                                    </p:set>
                                    <p:anim calcmode="lin" valueType="num">
                                      <p:cBhvr>
                                        <p:cTn id="22" dur="500" fill="hold"/>
                                        <p:tgtEl>
                                          <p:spTgt spid="157"/>
                                        </p:tgtEl>
                                        <p:attrNameLst>
                                          <p:attrName>ppt_w</p:attrName>
                                        </p:attrNameLst>
                                      </p:cBhvr>
                                      <p:tavLst>
                                        <p:tav tm="0">
                                          <p:val>
                                            <p:fltVal val="0"/>
                                          </p:val>
                                        </p:tav>
                                        <p:tav tm="100000">
                                          <p:val>
                                            <p:strVal val="#ppt_w"/>
                                          </p:val>
                                        </p:tav>
                                      </p:tavLst>
                                    </p:anim>
                                    <p:anim calcmode="lin" valueType="num">
                                      <p:cBhvr>
                                        <p:cTn id="23" dur="500" fill="hold"/>
                                        <p:tgtEl>
                                          <p:spTgt spid="157"/>
                                        </p:tgtEl>
                                        <p:attrNameLst>
                                          <p:attrName>ppt_h</p:attrName>
                                        </p:attrNameLst>
                                      </p:cBhvr>
                                      <p:tavLst>
                                        <p:tav tm="0">
                                          <p:val>
                                            <p:fltVal val="0"/>
                                          </p:val>
                                        </p:tav>
                                        <p:tav tm="100000">
                                          <p:val>
                                            <p:strVal val="#ppt_h"/>
                                          </p:val>
                                        </p:tav>
                                      </p:tavLst>
                                    </p:anim>
                                  </p:childTnLst>
                                </p:cTn>
                              </p:par>
                              <p:par>
                                <p:cTn id="24" presetID="42" presetClass="path" presetSubtype="0" accel="34000" decel="60000" fill="hold" nodeType="withEffect">
                                  <p:stCondLst>
                                    <p:cond delay="800"/>
                                  </p:stCondLst>
                                  <p:childTnLst>
                                    <p:animMotion origin="layout" path="M -4.16667E-6 -3.33333E-6 L -4.16667E-6 -0.18009 " pathEditMode="relative" rAng="0" ptsTypes="AA">
                                      <p:cBhvr>
                                        <p:cTn id="25" dur="500" spd="-100000" fill="hold"/>
                                        <p:tgtEl>
                                          <p:spTgt spid="157"/>
                                        </p:tgtEl>
                                        <p:attrNameLst>
                                          <p:attrName>ppt_x</p:attrName>
                                          <p:attrName>ppt_y</p:attrName>
                                        </p:attrNameLst>
                                      </p:cBhvr>
                                      <p:rCtr x="0" y="-9005"/>
                                    </p:animMotion>
                                  </p:childTnLst>
                                </p:cTn>
                              </p:par>
                              <p:par>
                                <p:cTn id="26" presetID="12" presetClass="entr" presetSubtype="1" fill="hold" nodeType="withEffect">
                                  <p:stCondLst>
                                    <p:cond delay="1250"/>
                                  </p:stCondLst>
                                  <p:childTnLst>
                                    <p:set>
                                      <p:cBhvr>
                                        <p:cTn id="27" dur="1" fill="hold">
                                          <p:stCondLst>
                                            <p:cond delay="0"/>
                                          </p:stCondLst>
                                        </p:cTn>
                                        <p:tgtEl>
                                          <p:spTgt spid="160"/>
                                        </p:tgtEl>
                                        <p:attrNameLst>
                                          <p:attrName>style.visibility</p:attrName>
                                        </p:attrNameLst>
                                      </p:cBhvr>
                                      <p:to>
                                        <p:strVal val="visible"/>
                                      </p:to>
                                    </p:set>
                                    <p:anim calcmode="lin" valueType="num">
                                      <p:cBhvr additive="base">
                                        <p:cTn id="28" dur="500"/>
                                        <p:tgtEl>
                                          <p:spTgt spid="160"/>
                                        </p:tgtEl>
                                        <p:attrNameLst>
                                          <p:attrName>ppt_y</p:attrName>
                                        </p:attrNameLst>
                                      </p:cBhvr>
                                      <p:tavLst>
                                        <p:tav tm="0">
                                          <p:val>
                                            <p:strVal val="#ppt_y-#ppt_h*1.125000"/>
                                          </p:val>
                                        </p:tav>
                                        <p:tav tm="100000">
                                          <p:val>
                                            <p:strVal val="#ppt_y"/>
                                          </p:val>
                                        </p:tav>
                                      </p:tavLst>
                                    </p:anim>
                                    <p:animEffect transition="in" filter="wipe(down)">
                                      <p:cBhvr>
                                        <p:cTn id="29" dur="500"/>
                                        <p:tgtEl>
                                          <p:spTgt spid="160"/>
                                        </p:tgtEl>
                                      </p:cBhvr>
                                    </p:animEffect>
                                  </p:childTnLst>
                                </p:cTn>
                              </p:par>
                              <p:par>
                                <p:cTn id="30" presetID="23" presetClass="entr" presetSubtype="16" fill="hold" nodeType="withEffect">
                                  <p:stCondLst>
                                    <p:cond delay="1750"/>
                                  </p:stCondLst>
                                  <p:childTnLst>
                                    <p:set>
                                      <p:cBhvr>
                                        <p:cTn id="31" dur="1" fill="hold">
                                          <p:stCondLst>
                                            <p:cond delay="0"/>
                                          </p:stCondLst>
                                        </p:cTn>
                                        <p:tgtEl>
                                          <p:spTgt spid="178"/>
                                        </p:tgtEl>
                                        <p:attrNameLst>
                                          <p:attrName>style.visibility</p:attrName>
                                        </p:attrNameLst>
                                      </p:cBhvr>
                                      <p:to>
                                        <p:strVal val="visible"/>
                                      </p:to>
                                    </p:set>
                                    <p:anim calcmode="lin" valueType="num">
                                      <p:cBhvr>
                                        <p:cTn id="32" dur="250" fill="hold"/>
                                        <p:tgtEl>
                                          <p:spTgt spid="178"/>
                                        </p:tgtEl>
                                        <p:attrNameLst>
                                          <p:attrName>ppt_w</p:attrName>
                                        </p:attrNameLst>
                                      </p:cBhvr>
                                      <p:tavLst>
                                        <p:tav tm="0">
                                          <p:val>
                                            <p:fltVal val="0"/>
                                          </p:val>
                                        </p:tav>
                                        <p:tav tm="100000">
                                          <p:val>
                                            <p:strVal val="#ppt_w"/>
                                          </p:val>
                                        </p:tav>
                                      </p:tavLst>
                                    </p:anim>
                                    <p:anim calcmode="lin" valueType="num">
                                      <p:cBhvr>
                                        <p:cTn id="33" dur="250" fill="hold"/>
                                        <p:tgtEl>
                                          <p:spTgt spid="178"/>
                                        </p:tgtEl>
                                        <p:attrNameLst>
                                          <p:attrName>ppt_h</p:attrName>
                                        </p:attrNameLst>
                                      </p:cBhvr>
                                      <p:tavLst>
                                        <p:tav tm="0">
                                          <p:val>
                                            <p:fltVal val="0"/>
                                          </p:val>
                                        </p:tav>
                                        <p:tav tm="100000">
                                          <p:val>
                                            <p:strVal val="#ppt_h"/>
                                          </p:val>
                                        </p:tav>
                                      </p:tavLst>
                                    </p:anim>
                                  </p:childTnLst>
                                </p:cTn>
                              </p:par>
                              <p:par>
                                <p:cTn id="34" presetID="6" presetClass="emph" presetSubtype="0" autoRev="1" fill="hold" nodeType="withEffect">
                                  <p:stCondLst>
                                    <p:cond delay="2000"/>
                                  </p:stCondLst>
                                  <p:childTnLst>
                                    <p:animScale>
                                      <p:cBhvr>
                                        <p:cTn id="35" dur="150" fill="hold"/>
                                        <p:tgtEl>
                                          <p:spTgt spid="178"/>
                                        </p:tgtEl>
                                      </p:cBhvr>
                                      <p:by x="110000" y="110000"/>
                                    </p:animScale>
                                  </p:childTnLst>
                                </p:cTn>
                              </p:par>
                              <p:par>
                                <p:cTn id="36" presetID="21" presetClass="entr" presetSubtype="1" fill="hold" grpId="0" nodeType="withEffect">
                                  <p:stCondLst>
                                    <p:cond delay="2100"/>
                                  </p:stCondLst>
                                  <p:childTnLst>
                                    <p:set>
                                      <p:cBhvr>
                                        <p:cTn id="37" dur="1" fill="hold">
                                          <p:stCondLst>
                                            <p:cond delay="0"/>
                                          </p:stCondLst>
                                        </p:cTn>
                                        <p:tgtEl>
                                          <p:spTgt spid="182"/>
                                        </p:tgtEl>
                                        <p:attrNameLst>
                                          <p:attrName>style.visibility</p:attrName>
                                        </p:attrNameLst>
                                      </p:cBhvr>
                                      <p:to>
                                        <p:strVal val="visible"/>
                                      </p:to>
                                    </p:set>
                                    <p:animEffect transition="in" filter="wheel(1)">
                                      <p:cBhvr>
                                        <p:cTn id="38" dur="250"/>
                                        <p:tgtEl>
                                          <p:spTgt spid="182"/>
                                        </p:tgtEl>
                                      </p:cBhvr>
                                    </p:animEffect>
                                  </p:childTnLst>
                                </p:cTn>
                              </p:par>
                              <p:par>
                                <p:cTn id="39" presetID="23" presetClass="entr" presetSubtype="16" fill="hold" nodeType="withEffect">
                                  <p:stCondLst>
                                    <p:cond delay="2350"/>
                                  </p:stCondLst>
                                  <p:childTnLst>
                                    <p:set>
                                      <p:cBhvr>
                                        <p:cTn id="40" dur="1" fill="hold">
                                          <p:stCondLst>
                                            <p:cond delay="0"/>
                                          </p:stCondLst>
                                        </p:cTn>
                                        <p:tgtEl>
                                          <p:spTgt spid="29"/>
                                        </p:tgtEl>
                                        <p:attrNameLst>
                                          <p:attrName>style.visibility</p:attrName>
                                        </p:attrNameLst>
                                      </p:cBhvr>
                                      <p:to>
                                        <p:strVal val="visible"/>
                                      </p:to>
                                    </p:set>
                                    <p:anim calcmode="lin" valueType="num">
                                      <p:cBhvr>
                                        <p:cTn id="41" dur="250" fill="hold"/>
                                        <p:tgtEl>
                                          <p:spTgt spid="29"/>
                                        </p:tgtEl>
                                        <p:attrNameLst>
                                          <p:attrName>ppt_w</p:attrName>
                                        </p:attrNameLst>
                                      </p:cBhvr>
                                      <p:tavLst>
                                        <p:tav tm="0">
                                          <p:val>
                                            <p:fltVal val="0"/>
                                          </p:val>
                                        </p:tav>
                                        <p:tav tm="100000">
                                          <p:val>
                                            <p:strVal val="#ppt_w"/>
                                          </p:val>
                                        </p:tav>
                                      </p:tavLst>
                                    </p:anim>
                                    <p:anim calcmode="lin" valueType="num">
                                      <p:cBhvr>
                                        <p:cTn id="42" dur="250" fill="hold"/>
                                        <p:tgtEl>
                                          <p:spTgt spid="29"/>
                                        </p:tgtEl>
                                        <p:attrNameLst>
                                          <p:attrName>ppt_h</p:attrName>
                                        </p:attrNameLst>
                                      </p:cBhvr>
                                      <p:tavLst>
                                        <p:tav tm="0">
                                          <p:val>
                                            <p:fltVal val="0"/>
                                          </p:val>
                                        </p:tav>
                                        <p:tav tm="100000">
                                          <p:val>
                                            <p:strVal val="#ppt_h"/>
                                          </p:val>
                                        </p:tav>
                                      </p:tavLst>
                                    </p:anim>
                                  </p:childTnLst>
                                </p:cTn>
                              </p:par>
                              <p:par>
                                <p:cTn id="43" presetID="6" presetClass="emph" presetSubtype="0" autoRev="1" fill="hold" nodeType="withEffect">
                                  <p:stCondLst>
                                    <p:cond delay="2600"/>
                                  </p:stCondLst>
                                  <p:childTnLst>
                                    <p:animScale>
                                      <p:cBhvr>
                                        <p:cTn id="44" dur="150" fill="hold"/>
                                        <p:tgtEl>
                                          <p:spTgt spid="29"/>
                                        </p:tgtEl>
                                      </p:cBhvr>
                                      <p:by x="120000" y="120000"/>
                                    </p:animScale>
                                  </p:childTnLst>
                                </p:cTn>
                              </p:par>
                              <p:par>
                                <p:cTn id="45" presetID="23" presetClass="entr" presetSubtype="16" fill="hold" nodeType="withEffect">
                                  <p:stCondLst>
                                    <p:cond delay="2600"/>
                                  </p:stCondLst>
                                  <p:childTnLst>
                                    <p:set>
                                      <p:cBhvr>
                                        <p:cTn id="46" dur="1" fill="hold">
                                          <p:stCondLst>
                                            <p:cond delay="0"/>
                                          </p:stCondLst>
                                        </p:cTn>
                                        <p:tgtEl>
                                          <p:spTgt spid="163"/>
                                        </p:tgtEl>
                                        <p:attrNameLst>
                                          <p:attrName>style.visibility</p:attrName>
                                        </p:attrNameLst>
                                      </p:cBhvr>
                                      <p:to>
                                        <p:strVal val="visible"/>
                                      </p:to>
                                    </p:set>
                                    <p:anim calcmode="lin" valueType="num">
                                      <p:cBhvr>
                                        <p:cTn id="47" dur="500" fill="hold"/>
                                        <p:tgtEl>
                                          <p:spTgt spid="163"/>
                                        </p:tgtEl>
                                        <p:attrNameLst>
                                          <p:attrName>ppt_w</p:attrName>
                                        </p:attrNameLst>
                                      </p:cBhvr>
                                      <p:tavLst>
                                        <p:tav tm="0">
                                          <p:val>
                                            <p:fltVal val="0"/>
                                          </p:val>
                                        </p:tav>
                                        <p:tav tm="100000">
                                          <p:val>
                                            <p:strVal val="#ppt_w"/>
                                          </p:val>
                                        </p:tav>
                                      </p:tavLst>
                                    </p:anim>
                                    <p:anim calcmode="lin" valueType="num">
                                      <p:cBhvr>
                                        <p:cTn id="48" dur="500" fill="hold"/>
                                        <p:tgtEl>
                                          <p:spTgt spid="163"/>
                                        </p:tgtEl>
                                        <p:attrNameLst>
                                          <p:attrName>ppt_h</p:attrName>
                                        </p:attrNameLst>
                                      </p:cBhvr>
                                      <p:tavLst>
                                        <p:tav tm="0">
                                          <p:val>
                                            <p:fltVal val="0"/>
                                          </p:val>
                                        </p:tav>
                                        <p:tav tm="100000">
                                          <p:val>
                                            <p:strVal val="#ppt_h"/>
                                          </p:val>
                                        </p:tav>
                                      </p:tavLst>
                                    </p:anim>
                                  </p:childTnLst>
                                </p:cTn>
                              </p:par>
                              <p:par>
                                <p:cTn id="49" presetID="42" presetClass="path" presetSubtype="0" accel="34000" decel="60000" fill="hold" nodeType="withEffect">
                                  <p:stCondLst>
                                    <p:cond delay="2600"/>
                                  </p:stCondLst>
                                  <p:childTnLst>
                                    <p:animMotion origin="layout" path="M -4.16667E-6 -3.33333E-6 L -4.16667E-6 -0.18009 " pathEditMode="relative" rAng="0" ptsTypes="AA">
                                      <p:cBhvr>
                                        <p:cTn id="50" dur="500" spd="-100000" fill="hold"/>
                                        <p:tgtEl>
                                          <p:spTgt spid="163"/>
                                        </p:tgtEl>
                                        <p:attrNameLst>
                                          <p:attrName>ppt_x</p:attrName>
                                          <p:attrName>ppt_y</p:attrName>
                                        </p:attrNameLst>
                                      </p:cBhvr>
                                      <p:rCtr x="0" y="-9005"/>
                                    </p:animMotion>
                                  </p:childTnLst>
                                </p:cTn>
                              </p:par>
                              <p:par>
                                <p:cTn id="51" presetID="12" presetClass="entr" presetSubtype="1" fill="hold" nodeType="withEffect">
                                  <p:stCondLst>
                                    <p:cond delay="3000"/>
                                  </p:stCondLst>
                                  <p:childTnLst>
                                    <p:set>
                                      <p:cBhvr>
                                        <p:cTn id="52" dur="1" fill="hold">
                                          <p:stCondLst>
                                            <p:cond delay="0"/>
                                          </p:stCondLst>
                                        </p:cTn>
                                        <p:tgtEl>
                                          <p:spTgt spid="166"/>
                                        </p:tgtEl>
                                        <p:attrNameLst>
                                          <p:attrName>style.visibility</p:attrName>
                                        </p:attrNameLst>
                                      </p:cBhvr>
                                      <p:to>
                                        <p:strVal val="visible"/>
                                      </p:to>
                                    </p:set>
                                    <p:anim calcmode="lin" valueType="num">
                                      <p:cBhvr additive="base">
                                        <p:cTn id="53" dur="500"/>
                                        <p:tgtEl>
                                          <p:spTgt spid="166"/>
                                        </p:tgtEl>
                                        <p:attrNameLst>
                                          <p:attrName>ppt_y</p:attrName>
                                        </p:attrNameLst>
                                      </p:cBhvr>
                                      <p:tavLst>
                                        <p:tav tm="0">
                                          <p:val>
                                            <p:strVal val="#ppt_y-#ppt_h*1.125000"/>
                                          </p:val>
                                        </p:tav>
                                        <p:tav tm="100000">
                                          <p:val>
                                            <p:strVal val="#ppt_y"/>
                                          </p:val>
                                        </p:tav>
                                      </p:tavLst>
                                    </p:anim>
                                    <p:animEffect transition="in" filter="wipe(down)">
                                      <p:cBhvr>
                                        <p:cTn id="54" dur="500"/>
                                        <p:tgtEl>
                                          <p:spTgt spid="166"/>
                                        </p:tgtEl>
                                      </p:cBhvr>
                                    </p:animEffect>
                                  </p:childTnLst>
                                </p:cTn>
                              </p:par>
                              <p:par>
                                <p:cTn id="55" presetID="23" presetClass="entr" presetSubtype="16" fill="hold" nodeType="withEffect">
                                  <p:stCondLst>
                                    <p:cond delay="3500"/>
                                  </p:stCondLst>
                                  <p:childTnLst>
                                    <p:set>
                                      <p:cBhvr>
                                        <p:cTn id="56" dur="1" fill="hold">
                                          <p:stCondLst>
                                            <p:cond delay="0"/>
                                          </p:stCondLst>
                                        </p:cTn>
                                        <p:tgtEl>
                                          <p:spTgt spid="188"/>
                                        </p:tgtEl>
                                        <p:attrNameLst>
                                          <p:attrName>style.visibility</p:attrName>
                                        </p:attrNameLst>
                                      </p:cBhvr>
                                      <p:to>
                                        <p:strVal val="visible"/>
                                      </p:to>
                                    </p:set>
                                    <p:anim calcmode="lin" valueType="num">
                                      <p:cBhvr>
                                        <p:cTn id="57" dur="250" fill="hold"/>
                                        <p:tgtEl>
                                          <p:spTgt spid="188"/>
                                        </p:tgtEl>
                                        <p:attrNameLst>
                                          <p:attrName>ppt_w</p:attrName>
                                        </p:attrNameLst>
                                      </p:cBhvr>
                                      <p:tavLst>
                                        <p:tav tm="0">
                                          <p:val>
                                            <p:fltVal val="0"/>
                                          </p:val>
                                        </p:tav>
                                        <p:tav tm="100000">
                                          <p:val>
                                            <p:strVal val="#ppt_w"/>
                                          </p:val>
                                        </p:tav>
                                      </p:tavLst>
                                    </p:anim>
                                    <p:anim calcmode="lin" valueType="num">
                                      <p:cBhvr>
                                        <p:cTn id="58" dur="250" fill="hold"/>
                                        <p:tgtEl>
                                          <p:spTgt spid="188"/>
                                        </p:tgtEl>
                                        <p:attrNameLst>
                                          <p:attrName>ppt_h</p:attrName>
                                        </p:attrNameLst>
                                      </p:cBhvr>
                                      <p:tavLst>
                                        <p:tav tm="0">
                                          <p:val>
                                            <p:fltVal val="0"/>
                                          </p:val>
                                        </p:tav>
                                        <p:tav tm="100000">
                                          <p:val>
                                            <p:strVal val="#ppt_h"/>
                                          </p:val>
                                        </p:tav>
                                      </p:tavLst>
                                    </p:anim>
                                  </p:childTnLst>
                                </p:cTn>
                              </p:par>
                              <p:par>
                                <p:cTn id="59" presetID="6" presetClass="emph" presetSubtype="0" autoRev="1" fill="hold" nodeType="withEffect">
                                  <p:stCondLst>
                                    <p:cond delay="3750"/>
                                  </p:stCondLst>
                                  <p:childTnLst>
                                    <p:animScale>
                                      <p:cBhvr>
                                        <p:cTn id="60" dur="150" fill="hold"/>
                                        <p:tgtEl>
                                          <p:spTgt spid="188"/>
                                        </p:tgtEl>
                                      </p:cBhvr>
                                      <p:by x="110000" y="110000"/>
                                    </p:animScale>
                                  </p:childTnLst>
                                </p:cTn>
                              </p:par>
                              <p:par>
                                <p:cTn id="61" presetID="21" presetClass="entr" presetSubtype="1" fill="hold" grpId="0" nodeType="withEffect">
                                  <p:stCondLst>
                                    <p:cond delay="3850"/>
                                  </p:stCondLst>
                                  <p:childTnLst>
                                    <p:set>
                                      <p:cBhvr>
                                        <p:cTn id="62" dur="1" fill="hold">
                                          <p:stCondLst>
                                            <p:cond delay="0"/>
                                          </p:stCondLst>
                                        </p:cTn>
                                        <p:tgtEl>
                                          <p:spTgt spid="192"/>
                                        </p:tgtEl>
                                        <p:attrNameLst>
                                          <p:attrName>style.visibility</p:attrName>
                                        </p:attrNameLst>
                                      </p:cBhvr>
                                      <p:to>
                                        <p:strVal val="visible"/>
                                      </p:to>
                                    </p:set>
                                    <p:animEffect transition="in" filter="wheel(1)">
                                      <p:cBhvr>
                                        <p:cTn id="63" dur="250"/>
                                        <p:tgtEl>
                                          <p:spTgt spid="192"/>
                                        </p:tgtEl>
                                      </p:cBhvr>
                                    </p:animEffect>
                                  </p:childTnLst>
                                </p:cTn>
                              </p:par>
                              <p:par>
                                <p:cTn id="64" presetID="23" presetClass="entr" presetSubtype="16" fill="hold" grpId="0" nodeType="withEffect">
                                  <p:stCondLst>
                                    <p:cond delay="4000"/>
                                  </p:stCondLst>
                                  <p:childTnLst>
                                    <p:set>
                                      <p:cBhvr>
                                        <p:cTn id="65" dur="1" fill="hold">
                                          <p:stCondLst>
                                            <p:cond delay="0"/>
                                          </p:stCondLst>
                                        </p:cTn>
                                        <p:tgtEl>
                                          <p:spTgt spid="213"/>
                                        </p:tgtEl>
                                        <p:attrNameLst>
                                          <p:attrName>style.visibility</p:attrName>
                                        </p:attrNameLst>
                                      </p:cBhvr>
                                      <p:to>
                                        <p:strVal val="visible"/>
                                      </p:to>
                                    </p:set>
                                    <p:anim calcmode="lin" valueType="num">
                                      <p:cBhvr>
                                        <p:cTn id="66" dur="250" fill="hold"/>
                                        <p:tgtEl>
                                          <p:spTgt spid="213"/>
                                        </p:tgtEl>
                                        <p:attrNameLst>
                                          <p:attrName>ppt_w</p:attrName>
                                        </p:attrNameLst>
                                      </p:cBhvr>
                                      <p:tavLst>
                                        <p:tav tm="0">
                                          <p:val>
                                            <p:fltVal val="0"/>
                                          </p:val>
                                        </p:tav>
                                        <p:tav tm="100000">
                                          <p:val>
                                            <p:strVal val="#ppt_w"/>
                                          </p:val>
                                        </p:tav>
                                      </p:tavLst>
                                    </p:anim>
                                    <p:anim calcmode="lin" valueType="num">
                                      <p:cBhvr>
                                        <p:cTn id="67" dur="250" fill="hold"/>
                                        <p:tgtEl>
                                          <p:spTgt spid="213"/>
                                        </p:tgtEl>
                                        <p:attrNameLst>
                                          <p:attrName>ppt_h</p:attrName>
                                        </p:attrNameLst>
                                      </p:cBhvr>
                                      <p:tavLst>
                                        <p:tav tm="0">
                                          <p:val>
                                            <p:fltVal val="0"/>
                                          </p:val>
                                        </p:tav>
                                        <p:tav tm="100000">
                                          <p:val>
                                            <p:strVal val="#ppt_h"/>
                                          </p:val>
                                        </p:tav>
                                      </p:tavLst>
                                    </p:anim>
                                  </p:childTnLst>
                                </p:cTn>
                              </p:par>
                              <p:par>
                                <p:cTn id="68" presetID="6" presetClass="emph" presetSubtype="0" autoRev="1" fill="hold" grpId="1" nodeType="withEffect">
                                  <p:stCondLst>
                                    <p:cond delay="4250"/>
                                  </p:stCondLst>
                                  <p:childTnLst>
                                    <p:animScale>
                                      <p:cBhvr>
                                        <p:cTn id="69" dur="150" fill="hold"/>
                                        <p:tgtEl>
                                          <p:spTgt spid="213"/>
                                        </p:tgtEl>
                                      </p:cBhvr>
                                      <p:by x="120000" y="120000"/>
                                    </p:animScale>
                                  </p:childTnLst>
                                </p:cTn>
                              </p:par>
                              <p:par>
                                <p:cTn id="70" presetID="23" presetClass="entr" presetSubtype="16" fill="hold" nodeType="withEffect">
                                  <p:stCondLst>
                                    <p:cond delay="4250"/>
                                  </p:stCondLst>
                                  <p:childTnLst>
                                    <p:set>
                                      <p:cBhvr>
                                        <p:cTn id="71" dur="1" fill="hold">
                                          <p:stCondLst>
                                            <p:cond delay="0"/>
                                          </p:stCondLst>
                                        </p:cTn>
                                        <p:tgtEl>
                                          <p:spTgt spid="169"/>
                                        </p:tgtEl>
                                        <p:attrNameLst>
                                          <p:attrName>style.visibility</p:attrName>
                                        </p:attrNameLst>
                                      </p:cBhvr>
                                      <p:to>
                                        <p:strVal val="visible"/>
                                      </p:to>
                                    </p:set>
                                    <p:anim calcmode="lin" valueType="num">
                                      <p:cBhvr>
                                        <p:cTn id="72" dur="500" fill="hold"/>
                                        <p:tgtEl>
                                          <p:spTgt spid="169"/>
                                        </p:tgtEl>
                                        <p:attrNameLst>
                                          <p:attrName>ppt_w</p:attrName>
                                        </p:attrNameLst>
                                      </p:cBhvr>
                                      <p:tavLst>
                                        <p:tav tm="0">
                                          <p:val>
                                            <p:fltVal val="0"/>
                                          </p:val>
                                        </p:tav>
                                        <p:tav tm="100000">
                                          <p:val>
                                            <p:strVal val="#ppt_w"/>
                                          </p:val>
                                        </p:tav>
                                      </p:tavLst>
                                    </p:anim>
                                    <p:anim calcmode="lin" valueType="num">
                                      <p:cBhvr>
                                        <p:cTn id="73" dur="500" fill="hold"/>
                                        <p:tgtEl>
                                          <p:spTgt spid="169"/>
                                        </p:tgtEl>
                                        <p:attrNameLst>
                                          <p:attrName>ppt_h</p:attrName>
                                        </p:attrNameLst>
                                      </p:cBhvr>
                                      <p:tavLst>
                                        <p:tav tm="0">
                                          <p:val>
                                            <p:fltVal val="0"/>
                                          </p:val>
                                        </p:tav>
                                        <p:tav tm="100000">
                                          <p:val>
                                            <p:strVal val="#ppt_h"/>
                                          </p:val>
                                        </p:tav>
                                      </p:tavLst>
                                    </p:anim>
                                  </p:childTnLst>
                                </p:cTn>
                              </p:par>
                              <p:par>
                                <p:cTn id="74" presetID="42" presetClass="path" presetSubtype="0" accel="34000" decel="60000" fill="hold" nodeType="withEffect">
                                  <p:stCondLst>
                                    <p:cond delay="4250"/>
                                  </p:stCondLst>
                                  <p:childTnLst>
                                    <p:animMotion origin="layout" path="M -4.16667E-6 -3.33333E-6 L -4.16667E-6 -0.18009 " pathEditMode="relative" rAng="0" ptsTypes="AA">
                                      <p:cBhvr>
                                        <p:cTn id="75" dur="500" spd="-100000" fill="hold"/>
                                        <p:tgtEl>
                                          <p:spTgt spid="169"/>
                                        </p:tgtEl>
                                        <p:attrNameLst>
                                          <p:attrName>ppt_x</p:attrName>
                                          <p:attrName>ppt_y</p:attrName>
                                        </p:attrNameLst>
                                      </p:cBhvr>
                                      <p:rCtr x="0" y="-9005"/>
                                    </p:animMotion>
                                  </p:childTnLst>
                                </p:cTn>
                              </p:par>
                              <p:par>
                                <p:cTn id="76" presetID="12" presetClass="entr" presetSubtype="1" fill="hold" nodeType="withEffect">
                                  <p:stCondLst>
                                    <p:cond delay="4750"/>
                                  </p:stCondLst>
                                  <p:childTnLst>
                                    <p:set>
                                      <p:cBhvr>
                                        <p:cTn id="77" dur="1" fill="hold">
                                          <p:stCondLst>
                                            <p:cond delay="0"/>
                                          </p:stCondLst>
                                        </p:cTn>
                                        <p:tgtEl>
                                          <p:spTgt spid="172"/>
                                        </p:tgtEl>
                                        <p:attrNameLst>
                                          <p:attrName>style.visibility</p:attrName>
                                        </p:attrNameLst>
                                      </p:cBhvr>
                                      <p:to>
                                        <p:strVal val="visible"/>
                                      </p:to>
                                    </p:set>
                                    <p:anim calcmode="lin" valueType="num">
                                      <p:cBhvr additive="base">
                                        <p:cTn id="78" dur="500"/>
                                        <p:tgtEl>
                                          <p:spTgt spid="172"/>
                                        </p:tgtEl>
                                        <p:attrNameLst>
                                          <p:attrName>ppt_y</p:attrName>
                                        </p:attrNameLst>
                                      </p:cBhvr>
                                      <p:tavLst>
                                        <p:tav tm="0">
                                          <p:val>
                                            <p:strVal val="#ppt_y-#ppt_h*1.125000"/>
                                          </p:val>
                                        </p:tav>
                                        <p:tav tm="100000">
                                          <p:val>
                                            <p:strVal val="#ppt_y"/>
                                          </p:val>
                                        </p:tav>
                                      </p:tavLst>
                                    </p:anim>
                                    <p:animEffect transition="in" filter="wipe(down)">
                                      <p:cBhvr>
                                        <p:cTn id="79" dur="500"/>
                                        <p:tgtEl>
                                          <p:spTgt spid="172"/>
                                        </p:tgtEl>
                                      </p:cBhvr>
                                    </p:animEffect>
                                  </p:childTnLst>
                                </p:cTn>
                              </p:par>
                              <p:par>
                                <p:cTn id="80" presetID="23" presetClass="entr" presetSubtype="16" fill="hold" nodeType="withEffect">
                                  <p:stCondLst>
                                    <p:cond delay="5250"/>
                                  </p:stCondLst>
                                  <p:childTnLst>
                                    <p:set>
                                      <p:cBhvr>
                                        <p:cTn id="81" dur="1" fill="hold">
                                          <p:stCondLst>
                                            <p:cond delay="0"/>
                                          </p:stCondLst>
                                        </p:cTn>
                                        <p:tgtEl>
                                          <p:spTgt spid="193"/>
                                        </p:tgtEl>
                                        <p:attrNameLst>
                                          <p:attrName>style.visibility</p:attrName>
                                        </p:attrNameLst>
                                      </p:cBhvr>
                                      <p:to>
                                        <p:strVal val="visible"/>
                                      </p:to>
                                    </p:set>
                                    <p:anim calcmode="lin" valueType="num">
                                      <p:cBhvr>
                                        <p:cTn id="82" dur="250" fill="hold"/>
                                        <p:tgtEl>
                                          <p:spTgt spid="193"/>
                                        </p:tgtEl>
                                        <p:attrNameLst>
                                          <p:attrName>ppt_w</p:attrName>
                                        </p:attrNameLst>
                                      </p:cBhvr>
                                      <p:tavLst>
                                        <p:tav tm="0">
                                          <p:val>
                                            <p:fltVal val="0"/>
                                          </p:val>
                                        </p:tav>
                                        <p:tav tm="100000">
                                          <p:val>
                                            <p:strVal val="#ppt_w"/>
                                          </p:val>
                                        </p:tav>
                                      </p:tavLst>
                                    </p:anim>
                                    <p:anim calcmode="lin" valueType="num">
                                      <p:cBhvr>
                                        <p:cTn id="83" dur="250" fill="hold"/>
                                        <p:tgtEl>
                                          <p:spTgt spid="193"/>
                                        </p:tgtEl>
                                        <p:attrNameLst>
                                          <p:attrName>ppt_h</p:attrName>
                                        </p:attrNameLst>
                                      </p:cBhvr>
                                      <p:tavLst>
                                        <p:tav tm="0">
                                          <p:val>
                                            <p:fltVal val="0"/>
                                          </p:val>
                                        </p:tav>
                                        <p:tav tm="100000">
                                          <p:val>
                                            <p:strVal val="#ppt_h"/>
                                          </p:val>
                                        </p:tav>
                                      </p:tavLst>
                                    </p:anim>
                                  </p:childTnLst>
                                </p:cTn>
                              </p:par>
                              <p:par>
                                <p:cTn id="84" presetID="6" presetClass="emph" presetSubtype="0" autoRev="1" fill="hold" nodeType="withEffect">
                                  <p:stCondLst>
                                    <p:cond delay="5500"/>
                                  </p:stCondLst>
                                  <p:childTnLst>
                                    <p:animScale>
                                      <p:cBhvr>
                                        <p:cTn id="85" dur="150" fill="hold"/>
                                        <p:tgtEl>
                                          <p:spTgt spid="193"/>
                                        </p:tgtEl>
                                      </p:cBhvr>
                                      <p:by x="110000" y="110000"/>
                                    </p:animScale>
                                  </p:childTnLst>
                                </p:cTn>
                              </p:par>
                              <p:par>
                                <p:cTn id="86" presetID="21" presetClass="entr" presetSubtype="1" fill="hold" grpId="0" nodeType="withEffect">
                                  <p:stCondLst>
                                    <p:cond delay="5600"/>
                                  </p:stCondLst>
                                  <p:childTnLst>
                                    <p:set>
                                      <p:cBhvr>
                                        <p:cTn id="87" dur="1" fill="hold">
                                          <p:stCondLst>
                                            <p:cond delay="0"/>
                                          </p:stCondLst>
                                        </p:cTn>
                                        <p:tgtEl>
                                          <p:spTgt spid="197"/>
                                        </p:tgtEl>
                                        <p:attrNameLst>
                                          <p:attrName>style.visibility</p:attrName>
                                        </p:attrNameLst>
                                      </p:cBhvr>
                                      <p:to>
                                        <p:strVal val="visible"/>
                                      </p:to>
                                    </p:set>
                                    <p:animEffect transition="in" filter="wheel(1)">
                                      <p:cBhvr>
                                        <p:cTn id="88" dur="250"/>
                                        <p:tgtEl>
                                          <p:spTgt spid="197"/>
                                        </p:tgtEl>
                                      </p:cBhvr>
                                    </p:animEffect>
                                  </p:childTnLst>
                                </p:cTn>
                              </p:par>
                              <p:par>
                                <p:cTn id="89" presetID="23" presetClass="entr" presetSubtype="16" fill="hold" grpId="0" nodeType="withEffect">
                                  <p:stCondLst>
                                    <p:cond delay="6000"/>
                                  </p:stCondLst>
                                  <p:childTnLst>
                                    <p:set>
                                      <p:cBhvr>
                                        <p:cTn id="90" dur="1" fill="hold">
                                          <p:stCondLst>
                                            <p:cond delay="0"/>
                                          </p:stCondLst>
                                        </p:cTn>
                                        <p:tgtEl>
                                          <p:spTgt spid="214"/>
                                        </p:tgtEl>
                                        <p:attrNameLst>
                                          <p:attrName>style.visibility</p:attrName>
                                        </p:attrNameLst>
                                      </p:cBhvr>
                                      <p:to>
                                        <p:strVal val="visible"/>
                                      </p:to>
                                    </p:set>
                                    <p:anim calcmode="lin" valueType="num">
                                      <p:cBhvr>
                                        <p:cTn id="91" dur="250" fill="hold"/>
                                        <p:tgtEl>
                                          <p:spTgt spid="214"/>
                                        </p:tgtEl>
                                        <p:attrNameLst>
                                          <p:attrName>ppt_w</p:attrName>
                                        </p:attrNameLst>
                                      </p:cBhvr>
                                      <p:tavLst>
                                        <p:tav tm="0">
                                          <p:val>
                                            <p:fltVal val="0"/>
                                          </p:val>
                                        </p:tav>
                                        <p:tav tm="100000">
                                          <p:val>
                                            <p:strVal val="#ppt_w"/>
                                          </p:val>
                                        </p:tav>
                                      </p:tavLst>
                                    </p:anim>
                                    <p:anim calcmode="lin" valueType="num">
                                      <p:cBhvr>
                                        <p:cTn id="92" dur="250" fill="hold"/>
                                        <p:tgtEl>
                                          <p:spTgt spid="214"/>
                                        </p:tgtEl>
                                        <p:attrNameLst>
                                          <p:attrName>ppt_h</p:attrName>
                                        </p:attrNameLst>
                                      </p:cBhvr>
                                      <p:tavLst>
                                        <p:tav tm="0">
                                          <p:val>
                                            <p:fltVal val="0"/>
                                          </p:val>
                                        </p:tav>
                                        <p:tav tm="100000">
                                          <p:val>
                                            <p:strVal val="#ppt_h"/>
                                          </p:val>
                                        </p:tav>
                                      </p:tavLst>
                                    </p:anim>
                                  </p:childTnLst>
                                </p:cTn>
                              </p:par>
                              <p:par>
                                <p:cTn id="93" presetID="6" presetClass="emph" presetSubtype="0" autoRev="1" fill="hold" grpId="1" nodeType="withEffect">
                                  <p:stCondLst>
                                    <p:cond delay="6250"/>
                                  </p:stCondLst>
                                  <p:childTnLst>
                                    <p:animScale>
                                      <p:cBhvr>
                                        <p:cTn id="94" dur="150" fill="hold"/>
                                        <p:tgtEl>
                                          <p:spTgt spid="214"/>
                                        </p:tgtEl>
                                      </p:cBhvr>
                                      <p:by x="120000" y="120000"/>
                                    </p:animScale>
                                  </p:childTnLst>
                                </p:cTn>
                              </p:par>
                              <p:par>
                                <p:cTn id="95" presetID="23" presetClass="entr" presetSubtype="16" fill="hold" nodeType="withEffect">
                                  <p:stCondLst>
                                    <p:cond delay="6000"/>
                                  </p:stCondLst>
                                  <p:childTnLst>
                                    <p:set>
                                      <p:cBhvr>
                                        <p:cTn id="96" dur="1" fill="hold">
                                          <p:stCondLst>
                                            <p:cond delay="0"/>
                                          </p:stCondLst>
                                        </p:cTn>
                                        <p:tgtEl>
                                          <p:spTgt spid="175"/>
                                        </p:tgtEl>
                                        <p:attrNameLst>
                                          <p:attrName>style.visibility</p:attrName>
                                        </p:attrNameLst>
                                      </p:cBhvr>
                                      <p:to>
                                        <p:strVal val="visible"/>
                                      </p:to>
                                    </p:set>
                                    <p:anim calcmode="lin" valueType="num">
                                      <p:cBhvr>
                                        <p:cTn id="97" dur="500" fill="hold"/>
                                        <p:tgtEl>
                                          <p:spTgt spid="175"/>
                                        </p:tgtEl>
                                        <p:attrNameLst>
                                          <p:attrName>ppt_w</p:attrName>
                                        </p:attrNameLst>
                                      </p:cBhvr>
                                      <p:tavLst>
                                        <p:tav tm="0">
                                          <p:val>
                                            <p:fltVal val="0"/>
                                          </p:val>
                                        </p:tav>
                                        <p:tav tm="100000">
                                          <p:val>
                                            <p:strVal val="#ppt_w"/>
                                          </p:val>
                                        </p:tav>
                                      </p:tavLst>
                                    </p:anim>
                                    <p:anim calcmode="lin" valueType="num">
                                      <p:cBhvr>
                                        <p:cTn id="98" dur="500" fill="hold"/>
                                        <p:tgtEl>
                                          <p:spTgt spid="175"/>
                                        </p:tgtEl>
                                        <p:attrNameLst>
                                          <p:attrName>ppt_h</p:attrName>
                                        </p:attrNameLst>
                                      </p:cBhvr>
                                      <p:tavLst>
                                        <p:tav tm="0">
                                          <p:val>
                                            <p:fltVal val="0"/>
                                          </p:val>
                                        </p:tav>
                                        <p:tav tm="100000">
                                          <p:val>
                                            <p:strVal val="#ppt_h"/>
                                          </p:val>
                                        </p:tav>
                                      </p:tavLst>
                                    </p:anim>
                                  </p:childTnLst>
                                </p:cTn>
                              </p:par>
                              <p:par>
                                <p:cTn id="99" presetID="42" presetClass="path" presetSubtype="0" accel="34000" decel="60000" fill="hold" nodeType="withEffect">
                                  <p:stCondLst>
                                    <p:cond delay="6000"/>
                                  </p:stCondLst>
                                  <p:childTnLst>
                                    <p:animMotion origin="layout" path="M -4.16667E-6 -3.33333E-6 L -4.16667E-6 -0.18009 " pathEditMode="relative" rAng="0" ptsTypes="AA">
                                      <p:cBhvr>
                                        <p:cTn id="100" dur="500" spd="-100000" fill="hold"/>
                                        <p:tgtEl>
                                          <p:spTgt spid="175"/>
                                        </p:tgtEl>
                                        <p:attrNameLst>
                                          <p:attrName>ppt_x</p:attrName>
                                          <p:attrName>ppt_y</p:attrName>
                                        </p:attrNameLst>
                                      </p:cBhvr>
                                      <p:rCtr x="0" y="-9005"/>
                                    </p:animMotion>
                                  </p:childTnLst>
                                </p:cTn>
                              </p:par>
                            </p:childTnLst>
                          </p:cTn>
                        </p:par>
                        <p:par>
                          <p:cTn id="101" fill="hold">
                            <p:stCondLst>
                              <p:cond delay="500"/>
                            </p:stCondLst>
                            <p:childTnLst>
                              <p:par>
                                <p:cTn id="102" presetID="12" presetClass="entr" presetSubtype="1" fill="hold" nodeType="afterEffect">
                                  <p:stCondLst>
                                    <p:cond delay="0"/>
                                  </p:stCondLst>
                                  <p:childTnLst>
                                    <p:set>
                                      <p:cBhvr>
                                        <p:cTn id="103" dur="1" fill="hold">
                                          <p:stCondLst>
                                            <p:cond delay="0"/>
                                          </p:stCondLst>
                                        </p:cTn>
                                        <p:tgtEl>
                                          <p:spTgt spid="154"/>
                                        </p:tgtEl>
                                        <p:attrNameLst>
                                          <p:attrName>style.visibility</p:attrName>
                                        </p:attrNameLst>
                                      </p:cBhvr>
                                      <p:to>
                                        <p:strVal val="visible"/>
                                      </p:to>
                                    </p:set>
                                    <p:anim calcmode="lin" valueType="num">
                                      <p:cBhvr additive="base">
                                        <p:cTn id="104" dur="500"/>
                                        <p:tgtEl>
                                          <p:spTgt spid="154"/>
                                        </p:tgtEl>
                                        <p:attrNameLst>
                                          <p:attrName>ppt_y</p:attrName>
                                        </p:attrNameLst>
                                      </p:cBhvr>
                                      <p:tavLst>
                                        <p:tav tm="0">
                                          <p:val>
                                            <p:strVal val="#ppt_y-#ppt_h*1.125000"/>
                                          </p:val>
                                        </p:tav>
                                        <p:tav tm="100000">
                                          <p:val>
                                            <p:strVal val="#ppt_y"/>
                                          </p:val>
                                        </p:tav>
                                      </p:tavLst>
                                    </p:anim>
                                    <p:animEffect transition="in" filter="wipe(down)">
                                      <p:cBhvr>
                                        <p:cTn id="105" dur="500"/>
                                        <p:tgtEl>
                                          <p:spTgt spid="154"/>
                                        </p:tgtEl>
                                      </p:cBhvr>
                                    </p:animEffect>
                                  </p:childTnLst>
                                </p:cTn>
                              </p:par>
                              <p:par>
                                <p:cTn id="106" presetID="22" presetClass="entr" presetSubtype="8" fill="hold"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wipe(left)">
                                      <p:cBhvr>
                                        <p:cTn id="108" dur="300"/>
                                        <p:tgtEl>
                                          <p:spTgt spid="43"/>
                                        </p:tgtEl>
                                      </p:cBhvr>
                                    </p:animEffect>
                                  </p:childTnLst>
                                </p:cTn>
                              </p:par>
                            </p:childTnLst>
                          </p:cTn>
                        </p:par>
                        <p:par>
                          <p:cTn id="109" fill="hold">
                            <p:stCondLst>
                              <p:cond delay="1000"/>
                            </p:stCondLst>
                            <p:childTnLst>
                              <p:par>
                                <p:cTn id="110" presetID="22" presetClass="entr" presetSubtype="4" fill="hold"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down)">
                                      <p:cBhvr>
                                        <p:cTn id="112" dur="300"/>
                                        <p:tgtEl>
                                          <p:spTgt spid="47"/>
                                        </p:tgtEl>
                                      </p:cBhvr>
                                    </p:animEffect>
                                  </p:childTnLst>
                                </p:cTn>
                              </p:par>
                            </p:childTnLst>
                          </p:cTn>
                        </p:par>
                        <p:par>
                          <p:cTn id="113" fill="hold">
                            <p:stCondLst>
                              <p:cond delay="1500"/>
                            </p:stCondLst>
                            <p:childTnLst>
                              <p:par>
                                <p:cTn id="114" presetID="12" presetClass="entr" presetSubtype="8" fill="hold" grpId="0" nodeType="afterEffect">
                                  <p:stCondLst>
                                    <p:cond delay="0"/>
                                  </p:stCondLst>
                                  <p:childTnLst>
                                    <p:set>
                                      <p:cBhvr>
                                        <p:cTn id="115" dur="1" fill="hold">
                                          <p:stCondLst>
                                            <p:cond delay="0"/>
                                          </p:stCondLst>
                                        </p:cTn>
                                        <p:tgtEl>
                                          <p:spTgt spid="44"/>
                                        </p:tgtEl>
                                        <p:attrNameLst>
                                          <p:attrName>style.visibility</p:attrName>
                                        </p:attrNameLst>
                                      </p:cBhvr>
                                      <p:to>
                                        <p:strVal val="visible"/>
                                      </p:to>
                                    </p:set>
                                    <p:anim calcmode="lin" valueType="num">
                                      <p:cBhvr additive="base">
                                        <p:cTn id="116" dur="500"/>
                                        <p:tgtEl>
                                          <p:spTgt spid="44"/>
                                        </p:tgtEl>
                                        <p:attrNameLst>
                                          <p:attrName>ppt_x</p:attrName>
                                        </p:attrNameLst>
                                      </p:cBhvr>
                                      <p:tavLst>
                                        <p:tav tm="0">
                                          <p:val>
                                            <p:strVal val="#ppt_x-#ppt_w*1.125000"/>
                                          </p:val>
                                        </p:tav>
                                        <p:tav tm="100000">
                                          <p:val>
                                            <p:strVal val="#ppt_x"/>
                                          </p:val>
                                        </p:tav>
                                      </p:tavLst>
                                    </p:anim>
                                    <p:animEffect transition="in" filter="wipe(right)">
                                      <p:cBhvr>
                                        <p:cTn id="1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bldLvl="0" animBg="1"/>
      <p:bldP spid="187" grpId="0" bldLvl="0" animBg="1"/>
      <p:bldP spid="192" grpId="0" bldLvl="0" animBg="1"/>
      <p:bldP spid="197" grpId="0" bldLvl="0" animBg="1"/>
      <p:bldP spid="209" grpId="0" bldLvl="0" animBg="1"/>
      <p:bldP spid="209" grpId="1" bldLvl="0" animBg="1"/>
      <p:bldP spid="213" grpId="0" bldLvl="0" animBg="1"/>
      <p:bldP spid="213" grpId="1" bldLvl="0" animBg="1"/>
      <p:bldP spid="214" grpId="0" bldLvl="0" animBg="1"/>
      <p:bldP spid="214" grpId="1" bldLvl="0" animBg="1"/>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6021070" y="440690"/>
            <a:ext cx="2013585" cy="5604510"/>
          </a:xfrm>
          <a:prstGeom prst="round2Same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934012" y="3207463"/>
            <a:ext cx="4314728" cy="0"/>
          </a:xfrm>
          <a:prstGeom prst="line">
            <a:avLst/>
          </a:prstGeom>
          <a:ln w="19050">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972112" y="2416616"/>
            <a:ext cx="3535680" cy="808990"/>
          </a:xfrm>
          <a:prstGeom prst="rect">
            <a:avLst/>
          </a:prstGeom>
        </p:spPr>
        <p:txBody>
          <a:bodyPr wrap="none" lIns="91440" tIns="45720" rIns="91440" bIns="45720">
            <a:spAutoFit/>
          </a:bodyPr>
          <a:lstStyle/>
          <a:p>
            <a:pPr algn="l"/>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此处添加标题</a:t>
            </a:r>
          </a:p>
        </p:txBody>
      </p:sp>
      <p:sp>
        <p:nvSpPr>
          <p:cNvPr id="18" name="矩形 17"/>
          <p:cNvSpPr/>
          <p:nvPr/>
        </p:nvSpPr>
        <p:spPr>
          <a:xfrm>
            <a:off x="4981611" y="3393569"/>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19" name="矩形 18"/>
          <p:cNvSpPr/>
          <p:nvPr/>
        </p:nvSpPr>
        <p:spPr>
          <a:xfrm>
            <a:off x="7153311" y="33721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0" name="矩形 19"/>
          <p:cNvSpPr/>
          <p:nvPr/>
        </p:nvSpPr>
        <p:spPr>
          <a:xfrm>
            <a:off x="4981611" y="3811671"/>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1" name="矩形 20"/>
          <p:cNvSpPr/>
          <p:nvPr/>
        </p:nvSpPr>
        <p:spPr>
          <a:xfrm>
            <a:off x="7153311" y="37902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grpSp>
        <p:nvGrpSpPr>
          <p:cNvPr id="2" name="组合 1"/>
          <p:cNvGrpSpPr/>
          <p:nvPr/>
        </p:nvGrpSpPr>
        <p:grpSpPr>
          <a:xfrm>
            <a:off x="2788136" y="2236581"/>
            <a:ext cx="2013853" cy="2013853"/>
            <a:chOff x="1308873" y="1346837"/>
            <a:chExt cx="1510390" cy="1510390"/>
          </a:xfrm>
        </p:grpSpPr>
        <p:grpSp>
          <p:nvGrpSpPr>
            <p:cNvPr id="3" name="组合 2"/>
            <p:cNvGrpSpPr/>
            <p:nvPr/>
          </p:nvGrpSpPr>
          <p:grpSpPr>
            <a:xfrm>
              <a:off x="1308873" y="1346837"/>
              <a:ext cx="1510390" cy="1510390"/>
              <a:chOff x="5443217" y="1567820"/>
              <a:chExt cx="1664341" cy="1664341"/>
            </a:xfrm>
            <a:effectLst>
              <a:outerShdw blurRad="228600" dist="114300" dir="2700000" algn="tl" rotWithShape="0">
                <a:prstClr val="black">
                  <a:alpha val="30000"/>
                </a:prstClr>
              </a:outerShdw>
            </a:effectLst>
          </p:grpSpPr>
          <p:sp>
            <p:nvSpPr>
              <p:cNvPr id="32" name="任意多边形 31"/>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33" name="椭圆 32"/>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34" name="椭圆 33"/>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4" name="椭圆 3"/>
            <p:cNvSpPr/>
            <p:nvPr/>
          </p:nvSpPr>
          <p:spPr>
            <a:xfrm>
              <a:off x="1596491" y="1634455"/>
              <a:ext cx="935155" cy="93515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sp>
          <p:nvSpPr>
            <p:cNvPr id="5" name="KSO_Shape"/>
            <p:cNvSpPr/>
            <p:nvPr/>
          </p:nvSpPr>
          <p:spPr bwMode="auto">
            <a:xfrm>
              <a:off x="1883455" y="1735095"/>
              <a:ext cx="361223" cy="722446"/>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4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8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12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608687" y="3452441"/>
            <a:ext cx="2553829" cy="1229333"/>
            <a:chOff x="3242331" y="3570546"/>
            <a:chExt cx="2321662" cy="1117574"/>
          </a:xfrm>
        </p:grpSpPr>
        <p:sp>
          <p:nvSpPr>
            <p:cNvPr id="33" name="任意多边形 32"/>
            <p:cNvSpPr/>
            <p:nvPr/>
          </p:nvSpPr>
          <p:spPr>
            <a:xfrm>
              <a:off x="3242331" y="3570546"/>
              <a:ext cx="2321662" cy="1117574"/>
            </a:xfrm>
            <a:custGeom>
              <a:avLst/>
              <a:gdLst>
                <a:gd name="connsiteX0" fmla="*/ 0 w 2321662"/>
                <a:gd name="connsiteY0" fmla="*/ 0 h 1117574"/>
                <a:gd name="connsiteX1" fmla="*/ 2321662 w 2321662"/>
                <a:gd name="connsiteY1" fmla="*/ 0 h 1117574"/>
                <a:gd name="connsiteX2" fmla="*/ 2269467 w 2321662"/>
                <a:gd name="connsiteY2" fmla="*/ 85541 h 1117574"/>
                <a:gd name="connsiteX3" fmla="*/ 1971723 w 2321662"/>
                <a:gd name="connsiteY3" fmla="*/ 896583 h 1117574"/>
                <a:gd name="connsiteX4" fmla="*/ 1750732 w 2321662"/>
                <a:gd name="connsiteY4" fmla="*/ 1117574 h 1117574"/>
                <a:gd name="connsiteX5" fmla="*/ 576750 w 2321662"/>
                <a:gd name="connsiteY5" fmla="*/ 1117574 h 1117574"/>
                <a:gd name="connsiteX6" fmla="*/ 355759 w 2321662"/>
                <a:gd name="connsiteY6" fmla="*/ 896583 h 1117574"/>
                <a:gd name="connsiteX7" fmla="*/ 8803 w 2321662"/>
                <a:gd name="connsiteY7" fmla="*/ 15127 h 11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1662" h="1117574">
                  <a:moveTo>
                    <a:pt x="0" y="0"/>
                  </a:moveTo>
                  <a:lnTo>
                    <a:pt x="2321662" y="0"/>
                  </a:lnTo>
                  <a:lnTo>
                    <a:pt x="2269467" y="85541"/>
                  </a:lnTo>
                  <a:cubicBezTo>
                    <a:pt x="2126405" y="319899"/>
                    <a:pt x="1969430" y="594587"/>
                    <a:pt x="1971723" y="896583"/>
                  </a:cubicBezTo>
                  <a:cubicBezTo>
                    <a:pt x="1971723" y="1018633"/>
                    <a:pt x="1872782" y="1117574"/>
                    <a:pt x="1750732" y="1117574"/>
                  </a:cubicBezTo>
                  <a:lnTo>
                    <a:pt x="576750" y="1117574"/>
                  </a:lnTo>
                  <a:cubicBezTo>
                    <a:pt x="454700" y="1117574"/>
                    <a:pt x="355759" y="1018633"/>
                    <a:pt x="355759" y="896583"/>
                  </a:cubicBezTo>
                  <a:cubicBezTo>
                    <a:pt x="367926" y="552035"/>
                    <a:pt x="174399" y="286286"/>
                    <a:pt x="8803" y="15127"/>
                  </a:cubicBezTo>
                  <a:close/>
                </a:path>
              </a:pathLst>
            </a:cu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lightRig rig="threePt" dir="t"/>
              </a:scene3d>
            </a:bodyPr>
            <a:lstStyle/>
            <a:p>
              <a:pPr algn="ctr"/>
              <a:endParaRPr lang="zh-CN" altLang="en-US" sz="1600">
                <a:ln/>
                <a:solidFill>
                  <a:schemeClr val="bg2"/>
                </a:solidFill>
                <a:effectLst>
                  <a:innerShdw blurRad="63500" dist="50800" dir="13500000">
                    <a:srgbClr val="000000">
                      <a:alpha val="50000"/>
                    </a:srgbClr>
                  </a:innerShdw>
                </a:effectLst>
                <a:latin typeface="Arial" panose="020B0604020202020204" pitchFamily="34" charset="0"/>
                <a:ea typeface="微软雅黑" panose="020B0503020204020204" charset="-122"/>
                <a:sym typeface="Arial" panose="020B0604020202020204" pitchFamily="34" charset="0"/>
              </a:endParaRPr>
            </a:p>
          </p:txBody>
        </p:sp>
        <p:grpSp>
          <p:nvGrpSpPr>
            <p:cNvPr id="49" name="组合 48"/>
            <p:cNvGrpSpPr/>
            <p:nvPr/>
          </p:nvGrpSpPr>
          <p:grpSpPr>
            <a:xfrm>
              <a:off x="3433141" y="3701039"/>
              <a:ext cx="1958514" cy="880835"/>
              <a:chOff x="3924064" y="1455506"/>
              <a:chExt cx="1958514" cy="880835"/>
            </a:xfrm>
          </p:grpSpPr>
          <p:sp>
            <p:nvSpPr>
              <p:cNvPr id="50" name="文本框 43"/>
              <p:cNvSpPr txBox="1"/>
              <p:nvPr/>
            </p:nvSpPr>
            <p:spPr>
              <a:xfrm>
                <a:off x="4565953" y="1455506"/>
                <a:ext cx="895633" cy="530513"/>
              </a:xfrm>
              <a:prstGeom prst="rect">
                <a:avLst/>
              </a:prstGeom>
              <a:noFill/>
            </p:spPr>
            <p:txBody>
              <a:bodyPr wrap="square" rtlCol="0">
                <a:spAutoFit/>
                <a:scene3d>
                  <a:camera prst="orthographicFront"/>
                  <a:lightRig rig="threePt" dir="t"/>
                </a:scene3d>
              </a:bodyPr>
              <a:lstStyle/>
              <a:p>
                <a:r>
                  <a:rPr lang="en-US" altLang="zh-CN" sz="3200" dirty="0">
                    <a:ln/>
                    <a:solidFill>
                      <a:schemeClr val="bg2"/>
                    </a:solidFill>
                    <a:effectLst>
                      <a:innerShdw blurRad="63500" dist="50800" dir="13500000">
                        <a:srgbClr val="000000">
                          <a:alpha val="50000"/>
                        </a:srgbClr>
                      </a:innerShdw>
                    </a:effectLst>
                    <a:latin typeface="Impact" panose="020B0806030902050204" pitchFamily="34" charset="0"/>
                  </a:rPr>
                  <a:t>03</a:t>
                </a:r>
              </a:p>
            </p:txBody>
          </p:sp>
          <p:sp>
            <p:nvSpPr>
              <p:cNvPr id="52" name="文本框 44"/>
              <p:cNvSpPr txBox="1"/>
              <p:nvPr/>
            </p:nvSpPr>
            <p:spPr>
              <a:xfrm>
                <a:off x="3924064" y="1995751"/>
                <a:ext cx="1958514" cy="340590"/>
              </a:xfrm>
              <a:prstGeom prst="rect">
                <a:avLst/>
              </a:prstGeom>
              <a:noFill/>
            </p:spPr>
            <p:txBody>
              <a:bodyPr wrap="square" rtlCol="0">
                <a:spAutoFit/>
                <a:scene3d>
                  <a:camera prst="orthographicFront"/>
                  <a:lightRig rig="threePt" dir="t"/>
                </a:scene3d>
              </a:bodyPr>
              <a:lstStyle/>
              <a:p>
                <a:pPr algn="ctr"/>
                <a:r>
                  <a:rPr lang="zh-CN" altLang="en-US" sz="1735" b="1" dirty="0" smtClean="0">
                    <a:ln/>
                    <a:solidFill>
                      <a:schemeClr val="bg2"/>
                    </a:solidFill>
                    <a:effectLst>
                      <a:innerShdw blurRad="63500" dist="50800" dir="13500000">
                        <a:srgbClr val="000000">
                          <a:alpha val="50000"/>
                        </a:srgbClr>
                      </a:innerShdw>
                    </a:effectLst>
                    <a:latin typeface="微软雅黑" panose="020B0503020204020204" charset="-122"/>
                    <a:ea typeface="微软雅黑" panose="020B0503020204020204" charset="-122"/>
                  </a:rPr>
                  <a:t>单击此处添加标题</a:t>
                </a:r>
              </a:p>
            </p:txBody>
          </p:sp>
        </p:grpSp>
      </p:grpSp>
      <p:grpSp>
        <p:nvGrpSpPr>
          <p:cNvPr id="53" name="组合 52"/>
          <p:cNvGrpSpPr/>
          <p:nvPr/>
        </p:nvGrpSpPr>
        <p:grpSpPr>
          <a:xfrm>
            <a:off x="2315919" y="1008310"/>
            <a:ext cx="3139368" cy="5010553"/>
            <a:chOff x="2976177" y="1298292"/>
            <a:chExt cx="2853970" cy="4555048"/>
          </a:xfrm>
        </p:grpSpPr>
        <p:grpSp>
          <p:nvGrpSpPr>
            <p:cNvPr id="54" name="组合 53"/>
            <p:cNvGrpSpPr/>
            <p:nvPr/>
          </p:nvGrpSpPr>
          <p:grpSpPr>
            <a:xfrm>
              <a:off x="3739140" y="4694763"/>
              <a:ext cx="1328044" cy="1158577"/>
              <a:chOff x="3667322" y="4667095"/>
              <a:chExt cx="1831730" cy="1597940"/>
            </a:xfrm>
          </p:grpSpPr>
          <p:sp>
            <p:nvSpPr>
              <p:cNvPr id="57" name="圆角矩形 56"/>
              <p:cNvSpPr/>
              <p:nvPr/>
            </p:nvSpPr>
            <p:spPr>
              <a:xfrm>
                <a:off x="4210045" y="602867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58" name="任意多边形 57"/>
              <p:cNvSpPr/>
              <p:nvPr/>
            </p:nvSpPr>
            <p:spPr>
              <a:xfrm rot="18900000">
                <a:off x="3939602" y="4935998"/>
                <a:ext cx="1302892" cy="1329037"/>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0" name="任意多边形 59"/>
              <p:cNvSpPr/>
              <p:nvPr/>
            </p:nvSpPr>
            <p:spPr>
              <a:xfrm>
                <a:off x="3748086" y="4667095"/>
                <a:ext cx="1685925" cy="93342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1" name="圆角矩形 60"/>
              <p:cNvSpPr/>
              <p:nvPr/>
            </p:nvSpPr>
            <p:spPr>
              <a:xfrm rot="21300000">
                <a:off x="3745776" y="547366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2" name="圆角矩形 61"/>
              <p:cNvSpPr/>
              <p:nvPr/>
            </p:nvSpPr>
            <p:spPr>
              <a:xfrm rot="21300000">
                <a:off x="3745776" y="5002848"/>
                <a:ext cx="1674822" cy="78826"/>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69" name="圆角矩形 68"/>
              <p:cNvSpPr/>
              <p:nvPr/>
            </p:nvSpPr>
            <p:spPr>
              <a:xfrm rot="21300000">
                <a:off x="3745776" y="5169520"/>
                <a:ext cx="1674822" cy="78826"/>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0" name="圆角矩形 69"/>
              <p:cNvSpPr/>
              <p:nvPr/>
            </p:nvSpPr>
            <p:spPr>
              <a:xfrm rot="21300000">
                <a:off x="3745776" y="5338332"/>
                <a:ext cx="1674822" cy="78826"/>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1" name="圆角矩形 70"/>
              <p:cNvSpPr/>
              <p:nvPr/>
            </p:nvSpPr>
            <p:spPr>
              <a:xfrm>
                <a:off x="3710112" y="4705663"/>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2" name="圆角矩形 71"/>
              <p:cNvSpPr/>
              <p:nvPr/>
            </p:nvSpPr>
            <p:spPr>
              <a:xfrm rot="21300000">
                <a:off x="3667322" y="490981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3" name="圆角矩形 72"/>
              <p:cNvSpPr/>
              <p:nvPr/>
            </p:nvSpPr>
            <p:spPr>
              <a:xfrm rot="21300000">
                <a:off x="3667322" y="5069954"/>
                <a:ext cx="1831730" cy="78826"/>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4" name="圆角矩形 73"/>
              <p:cNvSpPr/>
              <p:nvPr/>
            </p:nvSpPr>
            <p:spPr>
              <a:xfrm rot="21300000">
                <a:off x="3667322" y="523663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5" name="圆角矩形 74"/>
              <p:cNvSpPr/>
              <p:nvPr/>
            </p:nvSpPr>
            <p:spPr>
              <a:xfrm rot="21300000">
                <a:off x="3667322" y="540544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6" name="圆角矩形 75"/>
              <p:cNvSpPr/>
              <p:nvPr/>
            </p:nvSpPr>
            <p:spPr>
              <a:xfrm rot="21300000">
                <a:off x="3667322" y="5540786"/>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7" name="圆角矩形 76"/>
              <p:cNvSpPr/>
              <p:nvPr/>
            </p:nvSpPr>
            <p:spPr>
              <a:xfrm>
                <a:off x="4009766" y="5932936"/>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78" name="圆角矩形 77"/>
              <p:cNvSpPr/>
              <p:nvPr/>
            </p:nvSpPr>
            <p:spPr>
              <a:xfrm>
                <a:off x="4201537"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grpSp>
        <p:sp>
          <p:nvSpPr>
            <p:cNvPr id="55" name="任意多边形 54"/>
            <p:cNvSpPr/>
            <p:nvPr/>
          </p:nvSpPr>
          <p:spPr>
            <a:xfrm>
              <a:off x="2976177" y="1298292"/>
              <a:ext cx="2853970" cy="3394286"/>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noFill/>
            <a:ln>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Arial" panose="020B0604020202020204" pitchFamily="34" charset="0"/>
                <a:ea typeface="微软雅黑" panose="020B0503020204020204" charset="-122"/>
                <a:sym typeface="Arial" panose="020B0604020202020204" pitchFamily="34" charset="0"/>
              </a:endParaRPr>
            </a:p>
          </p:txBody>
        </p:sp>
      </p:grpSp>
      <p:grpSp>
        <p:nvGrpSpPr>
          <p:cNvPr id="79" name="组合 78"/>
          <p:cNvGrpSpPr/>
          <p:nvPr/>
        </p:nvGrpSpPr>
        <p:grpSpPr>
          <a:xfrm>
            <a:off x="2320742" y="2313421"/>
            <a:ext cx="3129723" cy="1440524"/>
            <a:chOff x="2980561" y="2441130"/>
            <a:chExt cx="2845202" cy="1309566"/>
          </a:xfrm>
        </p:grpSpPr>
        <p:sp>
          <p:nvSpPr>
            <p:cNvPr id="80" name="任意多边形 79"/>
            <p:cNvSpPr/>
            <p:nvPr/>
          </p:nvSpPr>
          <p:spPr>
            <a:xfrm>
              <a:off x="2980561" y="2441130"/>
              <a:ext cx="2845202" cy="1129416"/>
            </a:xfrm>
            <a:custGeom>
              <a:avLst/>
              <a:gdLst>
                <a:gd name="connsiteX0" fmla="*/ 30568 w 2845202"/>
                <a:gd name="connsiteY0" fmla="*/ 0 h 1129416"/>
                <a:gd name="connsiteX1" fmla="*/ 2814634 w 2845202"/>
                <a:gd name="connsiteY1" fmla="*/ 0 h 1129416"/>
                <a:gd name="connsiteX2" fmla="*/ 2816300 w 2845202"/>
                <a:gd name="connsiteY2" fmla="*/ 6479 h 1129416"/>
                <a:gd name="connsiteX3" fmla="*/ 2845202 w 2845202"/>
                <a:gd name="connsiteY3" fmla="*/ 293182 h 1129416"/>
                <a:gd name="connsiteX4" fmla="*/ 2733407 w 2845202"/>
                <a:gd name="connsiteY4" fmla="*/ 846923 h 1129416"/>
                <a:gd name="connsiteX5" fmla="*/ 2611110 w 2845202"/>
                <a:gd name="connsiteY5" fmla="*/ 1086729 h 1129416"/>
                <a:gd name="connsiteX6" fmla="*/ 2585063 w 2845202"/>
                <a:gd name="connsiteY6" fmla="*/ 1129416 h 1129416"/>
                <a:gd name="connsiteX7" fmla="*/ 254528 w 2845202"/>
                <a:gd name="connsiteY7" fmla="*/ 1129416 h 1129416"/>
                <a:gd name="connsiteX8" fmla="*/ 188274 w 2845202"/>
                <a:gd name="connsiteY8" fmla="*/ 1015566 h 1129416"/>
                <a:gd name="connsiteX9" fmla="*/ 120030 w 2845202"/>
                <a:gd name="connsiteY9" fmla="*/ 875905 h 1129416"/>
                <a:gd name="connsiteX10" fmla="*/ 124755 w 2845202"/>
                <a:gd name="connsiteY10" fmla="*/ 873825 h 1129416"/>
                <a:gd name="connsiteX11" fmla="*/ 111796 w 2845202"/>
                <a:gd name="connsiteY11" fmla="*/ 846923 h 1129416"/>
                <a:gd name="connsiteX12" fmla="*/ 0 w 2845202"/>
                <a:gd name="connsiteY12" fmla="*/ 293182 h 1129416"/>
                <a:gd name="connsiteX13" fmla="*/ 28902 w 2845202"/>
                <a:gd name="connsiteY13" fmla="*/ 6479 h 112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5202" h="1129416">
                  <a:moveTo>
                    <a:pt x="30568" y="0"/>
                  </a:moveTo>
                  <a:lnTo>
                    <a:pt x="2814634" y="0"/>
                  </a:lnTo>
                  <a:lnTo>
                    <a:pt x="2816300" y="6479"/>
                  </a:lnTo>
                  <a:cubicBezTo>
                    <a:pt x="2835250" y="99087"/>
                    <a:pt x="2845202" y="194972"/>
                    <a:pt x="2845202" y="293182"/>
                  </a:cubicBezTo>
                  <a:cubicBezTo>
                    <a:pt x="2845202" y="489603"/>
                    <a:pt x="2805395" y="676725"/>
                    <a:pt x="2733407" y="846923"/>
                  </a:cubicBezTo>
                  <a:cubicBezTo>
                    <a:pt x="2707798" y="919434"/>
                    <a:pt x="2663338" y="999647"/>
                    <a:pt x="2611110" y="1086729"/>
                  </a:cubicBezTo>
                  <a:lnTo>
                    <a:pt x="2585063" y="1129416"/>
                  </a:lnTo>
                  <a:lnTo>
                    <a:pt x="254528" y="1129416"/>
                  </a:lnTo>
                  <a:lnTo>
                    <a:pt x="188274" y="1015566"/>
                  </a:lnTo>
                  <a:cubicBezTo>
                    <a:pt x="163308" y="969683"/>
                    <a:pt x="140200" y="923259"/>
                    <a:pt x="120030" y="875905"/>
                  </a:cubicBezTo>
                  <a:lnTo>
                    <a:pt x="124755" y="873825"/>
                  </a:lnTo>
                  <a:lnTo>
                    <a:pt x="111796" y="846923"/>
                  </a:lnTo>
                  <a:cubicBezTo>
                    <a:pt x="39808" y="676725"/>
                    <a:pt x="0" y="489603"/>
                    <a:pt x="0" y="293182"/>
                  </a:cubicBezTo>
                  <a:cubicBezTo>
                    <a:pt x="0" y="194972"/>
                    <a:pt x="9952" y="99087"/>
                    <a:pt x="28902" y="6479"/>
                  </a:cubicBezTo>
                  <a:close/>
                </a:path>
              </a:pathLst>
            </a:cu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lightRig rig="threePt" dir="t"/>
              </a:scene3d>
            </a:bodyPr>
            <a:lstStyle/>
            <a:p>
              <a:pPr algn="ctr"/>
              <a:endParaRPr lang="zh-CN" altLang="en-US" sz="1865">
                <a:ln/>
                <a:solidFill>
                  <a:schemeClr val="bg2"/>
                </a:solidFill>
                <a:effectLst>
                  <a:innerShdw blurRad="63500" dist="50800" dir="13500000">
                    <a:srgbClr val="000000">
                      <a:alpha val="50000"/>
                    </a:srgbClr>
                  </a:innerShdw>
                </a:effectLst>
                <a:latin typeface="Arial" panose="020B0604020202020204" pitchFamily="34" charset="0"/>
                <a:ea typeface="微软雅黑" panose="020B0503020204020204" charset="-122"/>
                <a:sym typeface="Arial" panose="020B0604020202020204" pitchFamily="34" charset="0"/>
              </a:endParaRPr>
            </a:p>
          </p:txBody>
        </p:sp>
        <p:pic>
          <p:nvPicPr>
            <p:cNvPr id="81" name="图片 80"/>
            <p:cNvPicPr>
              <a:picLocks noChangeAspect="1"/>
            </p:cNvPicPr>
            <p:nvPr/>
          </p:nvPicPr>
          <p:blipFill rotWithShape="1">
            <a:blip r:embed="rId2"/>
            <a:srcRect t="55896" r="718"/>
            <a:stretch>
              <a:fillRect/>
            </a:stretch>
          </p:blipFill>
          <p:spPr>
            <a:xfrm flipH="1">
              <a:off x="3237483" y="3570546"/>
              <a:ext cx="1399580" cy="180150"/>
            </a:xfrm>
            <a:custGeom>
              <a:avLst/>
              <a:gdLst>
                <a:gd name="connsiteX0" fmla="*/ 1399580 w 1399580"/>
                <a:gd name="connsiteY0" fmla="*/ 0 h 180150"/>
                <a:gd name="connsiteX1" fmla="*/ 0 w 1399580"/>
                <a:gd name="connsiteY1" fmla="*/ 0 h 180150"/>
                <a:gd name="connsiteX2" fmla="*/ 0 w 1399580"/>
                <a:gd name="connsiteY2" fmla="*/ 180150 h 180150"/>
                <a:gd name="connsiteX3" fmla="*/ 1283178 w 1399580"/>
                <a:gd name="connsiteY3" fmla="*/ 180150 h 180150"/>
              </a:gdLst>
              <a:ahLst/>
              <a:cxnLst>
                <a:cxn ang="0">
                  <a:pos x="connsiteX0" y="connsiteY0"/>
                </a:cxn>
                <a:cxn ang="0">
                  <a:pos x="connsiteX1" y="connsiteY1"/>
                </a:cxn>
                <a:cxn ang="0">
                  <a:pos x="connsiteX2" y="connsiteY2"/>
                </a:cxn>
                <a:cxn ang="0">
                  <a:pos x="connsiteX3" y="connsiteY3"/>
                </a:cxn>
              </a:cxnLst>
              <a:rect l="l" t="t" r="r" b="b"/>
              <a:pathLst>
                <a:path w="1399580" h="180150">
                  <a:moveTo>
                    <a:pt x="1399580" y="0"/>
                  </a:moveTo>
                  <a:lnTo>
                    <a:pt x="0" y="0"/>
                  </a:lnTo>
                  <a:lnTo>
                    <a:pt x="0" y="180150"/>
                  </a:lnTo>
                  <a:lnTo>
                    <a:pt x="1283178" y="180150"/>
                  </a:lnTo>
                  <a:close/>
                </a:path>
              </a:pathLst>
            </a:custGeom>
          </p:spPr>
        </p:pic>
        <p:grpSp>
          <p:nvGrpSpPr>
            <p:cNvPr id="82" name="组合 81"/>
            <p:cNvGrpSpPr/>
            <p:nvPr/>
          </p:nvGrpSpPr>
          <p:grpSpPr>
            <a:xfrm>
              <a:off x="3423904" y="2558240"/>
              <a:ext cx="1958514" cy="863518"/>
              <a:chOff x="3914827" y="1455506"/>
              <a:chExt cx="1958514" cy="863518"/>
            </a:xfrm>
          </p:grpSpPr>
          <p:sp>
            <p:nvSpPr>
              <p:cNvPr id="83" name="文本框 37"/>
              <p:cNvSpPr txBox="1"/>
              <p:nvPr/>
            </p:nvSpPr>
            <p:spPr>
              <a:xfrm>
                <a:off x="4565952" y="1455506"/>
                <a:ext cx="935455" cy="530513"/>
              </a:xfrm>
              <a:prstGeom prst="rect">
                <a:avLst/>
              </a:prstGeom>
              <a:noFill/>
            </p:spPr>
            <p:txBody>
              <a:bodyPr wrap="square" rtlCol="0">
                <a:spAutoFit/>
                <a:scene3d>
                  <a:camera prst="orthographicFront"/>
                  <a:lightRig rig="threePt" dir="t"/>
                </a:scene3d>
              </a:bodyPr>
              <a:lstStyle/>
              <a:p>
                <a:r>
                  <a:rPr lang="en-US" altLang="zh-CN" sz="3200" dirty="0">
                    <a:ln/>
                    <a:solidFill>
                      <a:schemeClr val="bg2"/>
                    </a:solidFill>
                    <a:effectLst>
                      <a:innerShdw blurRad="63500" dist="50800" dir="13500000">
                        <a:srgbClr val="000000">
                          <a:alpha val="50000"/>
                        </a:srgbClr>
                      </a:innerShdw>
                    </a:effectLst>
                    <a:latin typeface="Impact" panose="020B0806030902050204" pitchFamily="34" charset="0"/>
                  </a:rPr>
                  <a:t>02</a:t>
                </a:r>
              </a:p>
            </p:txBody>
          </p:sp>
          <p:sp>
            <p:nvSpPr>
              <p:cNvPr id="84" name="文本框 38"/>
              <p:cNvSpPr txBox="1"/>
              <p:nvPr/>
            </p:nvSpPr>
            <p:spPr>
              <a:xfrm>
                <a:off x="3914827" y="1958806"/>
                <a:ext cx="1958514" cy="360218"/>
              </a:xfrm>
              <a:prstGeom prst="rect">
                <a:avLst/>
              </a:prstGeom>
              <a:noFill/>
            </p:spPr>
            <p:txBody>
              <a:bodyPr wrap="square" rtlCol="0">
                <a:spAutoFit/>
                <a:scene3d>
                  <a:camera prst="orthographicFront"/>
                  <a:lightRig rig="threePt" dir="t"/>
                </a:scene3d>
              </a:bodyPr>
              <a:lstStyle/>
              <a:p>
                <a:pPr algn="ctr"/>
                <a:r>
                  <a:rPr lang="zh-CN" altLang="en-US" sz="1865" b="1" dirty="0" smtClean="0">
                    <a:ln/>
                    <a:solidFill>
                      <a:schemeClr val="bg2"/>
                    </a:solidFill>
                    <a:effectLst>
                      <a:innerShdw blurRad="63500" dist="50800" dir="13500000">
                        <a:srgbClr val="000000">
                          <a:alpha val="50000"/>
                        </a:srgbClr>
                      </a:innerShdw>
                    </a:effectLst>
                    <a:latin typeface="微软雅黑" panose="020B0503020204020204" charset="-122"/>
                    <a:ea typeface="微软雅黑" panose="020B0503020204020204" charset="-122"/>
                  </a:rPr>
                  <a:t>单击此处添加标题</a:t>
                </a:r>
              </a:p>
            </p:txBody>
          </p:sp>
        </p:grpSp>
      </p:grpSp>
      <p:grpSp>
        <p:nvGrpSpPr>
          <p:cNvPr id="86" name="1-1"/>
          <p:cNvGrpSpPr/>
          <p:nvPr/>
        </p:nvGrpSpPr>
        <p:grpSpPr>
          <a:xfrm>
            <a:off x="5823170" y="1547201"/>
            <a:ext cx="939476" cy="939476"/>
            <a:chOff x="5443215" y="1567820"/>
            <a:chExt cx="1664342" cy="1664342"/>
          </a:xfrm>
          <a:effectLst>
            <a:outerShdw blurRad="101600" dist="50800" dir="2700000" algn="tl" rotWithShape="0">
              <a:prstClr val="black">
                <a:alpha val="30000"/>
              </a:prstClr>
            </a:outerShdw>
          </a:effectLst>
        </p:grpSpPr>
        <p:sp>
          <p:nvSpPr>
            <p:cNvPr id="87" name="任意多边形 86"/>
            <p:cNvSpPr/>
            <p:nvPr/>
          </p:nvSpPr>
          <p:spPr>
            <a:xfrm>
              <a:off x="5443215"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88" name="椭圆 87"/>
            <p:cNvSpPr/>
            <p:nvPr/>
          </p:nvSpPr>
          <p:spPr>
            <a:xfrm>
              <a:off x="5666549"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89" name="椭圆 88"/>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sp>
        <p:nvSpPr>
          <p:cNvPr id="90" name="1-2"/>
          <p:cNvSpPr/>
          <p:nvPr/>
        </p:nvSpPr>
        <p:spPr>
          <a:xfrm>
            <a:off x="6020499" y="1744529"/>
            <a:ext cx="544819" cy="544819"/>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endParaRPr>
          </a:p>
        </p:txBody>
      </p:sp>
      <p:grpSp>
        <p:nvGrpSpPr>
          <p:cNvPr id="91" name="2-1"/>
          <p:cNvGrpSpPr/>
          <p:nvPr/>
        </p:nvGrpSpPr>
        <p:grpSpPr>
          <a:xfrm>
            <a:off x="5823171" y="2809581"/>
            <a:ext cx="939476" cy="939476"/>
            <a:chOff x="5443219" y="1567820"/>
            <a:chExt cx="1664342" cy="1664342"/>
          </a:xfrm>
          <a:effectLst>
            <a:outerShdw blurRad="101600" dist="50800" dir="2700000" algn="tl" rotWithShape="0">
              <a:prstClr val="black">
                <a:alpha val="30000"/>
              </a:prstClr>
            </a:outerShdw>
          </a:effectLst>
        </p:grpSpPr>
        <p:sp>
          <p:nvSpPr>
            <p:cNvPr id="92" name="任意多边形 91"/>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93" name="椭圆 92"/>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94" name="椭圆 93"/>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sp>
        <p:nvSpPr>
          <p:cNvPr id="95" name="2-2"/>
          <p:cNvSpPr/>
          <p:nvPr/>
        </p:nvSpPr>
        <p:spPr>
          <a:xfrm>
            <a:off x="6020499" y="3006909"/>
            <a:ext cx="544819" cy="544819"/>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endParaRPr>
          </a:p>
        </p:txBody>
      </p:sp>
      <p:grpSp>
        <p:nvGrpSpPr>
          <p:cNvPr id="96" name="3-1"/>
          <p:cNvGrpSpPr/>
          <p:nvPr/>
        </p:nvGrpSpPr>
        <p:grpSpPr>
          <a:xfrm>
            <a:off x="5823171" y="4051641"/>
            <a:ext cx="939476" cy="939476"/>
            <a:chOff x="5443219" y="1567820"/>
            <a:chExt cx="1664342" cy="1664342"/>
          </a:xfrm>
          <a:effectLst>
            <a:outerShdw blurRad="101600" dist="50800" dir="2700000" algn="tl" rotWithShape="0">
              <a:prstClr val="black">
                <a:alpha val="30000"/>
              </a:prstClr>
            </a:outerShdw>
          </a:effectLst>
        </p:grpSpPr>
        <p:sp>
          <p:nvSpPr>
            <p:cNvPr id="97" name="任意多边形 96"/>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5">
                <a:solidFill>
                  <a:prstClr val="white"/>
                </a:solidFill>
              </a:endParaRPr>
            </a:p>
          </p:txBody>
        </p:sp>
        <p:sp>
          <p:nvSpPr>
            <p:cNvPr id="98" name="椭圆 97"/>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sp>
          <p:nvSpPr>
            <p:cNvPr id="99" name="椭圆 98"/>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endParaRPr>
            </a:p>
          </p:txBody>
        </p:sp>
      </p:grpSp>
      <p:sp>
        <p:nvSpPr>
          <p:cNvPr id="100" name="3-2"/>
          <p:cNvSpPr/>
          <p:nvPr/>
        </p:nvSpPr>
        <p:spPr>
          <a:xfrm>
            <a:off x="6020499" y="4248969"/>
            <a:ext cx="544819" cy="544819"/>
          </a:xfrm>
          <a:prstGeom prst="ellipse">
            <a:avLst/>
          </a:prstGeom>
          <a:gradFill>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prstClr val="white"/>
              </a:solidFill>
            </a:endParaRPr>
          </a:p>
        </p:txBody>
      </p:sp>
      <p:sp>
        <p:nvSpPr>
          <p:cNvPr id="115" name="1-4"/>
          <p:cNvSpPr txBox="1"/>
          <p:nvPr/>
        </p:nvSpPr>
        <p:spPr>
          <a:xfrm>
            <a:off x="6926782" y="1532942"/>
            <a:ext cx="2627093" cy="375920"/>
          </a:xfrm>
          <a:prstGeom prst="rect">
            <a:avLst/>
          </a:prstGeom>
          <a:noFill/>
        </p:spPr>
        <p:txBody>
          <a:bodyPr wrap="square" lIns="91440" tIns="45720" rIns="91440" bIns="45720" rtlCol="0">
            <a:spAutoFit/>
          </a:bodyPr>
          <a:lstStyle/>
          <a:p>
            <a:r>
              <a:rPr lang="zh-CN" altLang="en-US" sz="1865" dirty="0" smtClean="0">
                <a:solidFill>
                  <a:schemeClr val="tx1"/>
                </a:solidFill>
                <a:latin typeface="黑体" panose="02010600030101010101" charset="-122"/>
                <a:ea typeface="黑体" panose="02010600030101010101" charset="-122"/>
              </a:rPr>
              <a:t>单击此处添加标题</a:t>
            </a:r>
          </a:p>
        </p:txBody>
      </p:sp>
      <p:sp>
        <p:nvSpPr>
          <p:cNvPr id="116" name="1-5"/>
          <p:cNvSpPr txBox="1"/>
          <p:nvPr/>
        </p:nvSpPr>
        <p:spPr>
          <a:xfrm>
            <a:off x="6908600" y="1799171"/>
            <a:ext cx="3140239" cy="824865"/>
          </a:xfrm>
          <a:prstGeom prst="rect">
            <a:avLst/>
          </a:prstGeom>
          <a:noFill/>
        </p:spPr>
        <p:txBody>
          <a:bodyPr wrap="square" lIns="91440" tIns="45720" rIns="91440" bIns="45720" rtlCol="0">
            <a:spAutoFit/>
          </a:bodyPr>
          <a:lstStyle/>
          <a:p>
            <a:pPr fontAlgn="base">
              <a:lnSpc>
                <a:spcPct val="150000"/>
              </a:lnSpc>
              <a:spcBef>
                <a:spcPct val="0"/>
              </a:spcBef>
              <a:spcAft>
                <a:spcPct val="0"/>
              </a:spcAft>
            </a:pPr>
            <a:r>
              <a:rPr lang="zh-CN" altLang="en-US" sz="1065" dirty="0">
                <a:solidFill>
                  <a:schemeClr val="tx1"/>
                </a:solidFill>
                <a:latin typeface="黑体" panose="02010600030101010101" charset="-122"/>
                <a:ea typeface="黑体" panose="02010600030101010101" charset="-122"/>
                <a:sym typeface="Gill Sans" charset="0"/>
              </a:rPr>
              <a:t>此处添加详细文本描述，建议与标题相关并符合整体语言风格，语言描述尽量简洁生动。尽量将每页幻灯片的字数控制在 </a:t>
            </a:r>
            <a:r>
              <a:rPr lang="en-US" altLang="zh-CN" sz="1065" dirty="0">
                <a:solidFill>
                  <a:schemeClr val="tx1"/>
                </a:solidFill>
                <a:latin typeface="黑体" panose="02010600030101010101" charset="-122"/>
                <a:ea typeface="黑体" panose="02010600030101010101" charset="-122"/>
                <a:sym typeface="Gill Sans" charset="0"/>
              </a:rPr>
              <a:t>200</a:t>
            </a:r>
            <a:r>
              <a:rPr lang="zh-CN" altLang="en-US" sz="1065" dirty="0">
                <a:solidFill>
                  <a:schemeClr val="tx1"/>
                </a:solidFill>
                <a:latin typeface="黑体" panose="02010600030101010101" charset="-122"/>
                <a:ea typeface="黑体" panose="02010600030101010101" charset="-122"/>
                <a:sym typeface="Gill Sans" charset="0"/>
              </a:rPr>
              <a:t>字以内。</a:t>
            </a:r>
            <a:endParaRPr lang="zh-CN" altLang="en-US" sz="1065" dirty="0">
              <a:solidFill>
                <a:schemeClr val="tx1"/>
              </a:solidFill>
              <a:latin typeface="黑体" panose="02010600030101010101" charset="-122"/>
              <a:ea typeface="黑体" panose="02010600030101010101" charset="-122"/>
              <a:cs typeface="Lato Light" charset="0"/>
              <a:sym typeface="Gill Sans" charset="0"/>
            </a:endParaRPr>
          </a:p>
        </p:txBody>
      </p:sp>
      <p:sp>
        <p:nvSpPr>
          <p:cNvPr id="117" name="2-4"/>
          <p:cNvSpPr txBox="1"/>
          <p:nvPr/>
        </p:nvSpPr>
        <p:spPr>
          <a:xfrm>
            <a:off x="6926782" y="2807175"/>
            <a:ext cx="2627093" cy="375920"/>
          </a:xfrm>
          <a:prstGeom prst="rect">
            <a:avLst/>
          </a:prstGeom>
          <a:noFill/>
        </p:spPr>
        <p:txBody>
          <a:bodyPr wrap="square" lIns="91440" tIns="45720" rIns="91440" bIns="45720" rtlCol="0">
            <a:spAutoFit/>
          </a:bodyPr>
          <a:lstStyle/>
          <a:p>
            <a:r>
              <a:rPr lang="zh-CN" altLang="en-US" sz="1865" dirty="0" smtClean="0">
                <a:solidFill>
                  <a:schemeClr val="tx1"/>
                </a:solidFill>
                <a:latin typeface="黑体" panose="02010600030101010101" charset="-122"/>
                <a:ea typeface="黑体" panose="02010600030101010101" charset="-122"/>
              </a:rPr>
              <a:t>单击此处添加标题</a:t>
            </a:r>
          </a:p>
        </p:txBody>
      </p:sp>
      <p:sp>
        <p:nvSpPr>
          <p:cNvPr id="118" name="2-5"/>
          <p:cNvSpPr txBox="1"/>
          <p:nvPr/>
        </p:nvSpPr>
        <p:spPr>
          <a:xfrm>
            <a:off x="6908600" y="3073403"/>
            <a:ext cx="3140239" cy="824865"/>
          </a:xfrm>
          <a:prstGeom prst="rect">
            <a:avLst/>
          </a:prstGeom>
          <a:noFill/>
        </p:spPr>
        <p:txBody>
          <a:bodyPr wrap="square" lIns="91440" tIns="45720" rIns="91440" bIns="45720" rtlCol="0">
            <a:spAutoFit/>
          </a:bodyPr>
          <a:lstStyle/>
          <a:p>
            <a:pPr fontAlgn="base">
              <a:lnSpc>
                <a:spcPct val="150000"/>
              </a:lnSpc>
              <a:spcBef>
                <a:spcPct val="0"/>
              </a:spcBef>
              <a:spcAft>
                <a:spcPct val="0"/>
              </a:spcAft>
            </a:pPr>
            <a:r>
              <a:rPr lang="zh-CN" altLang="en-US" sz="1065" dirty="0">
                <a:solidFill>
                  <a:schemeClr val="tx1"/>
                </a:solidFill>
                <a:latin typeface="黑体" panose="02010600030101010101" charset="-122"/>
                <a:ea typeface="黑体" panose="02010600030101010101" charset="-122"/>
                <a:sym typeface="Gill Sans" charset="0"/>
              </a:rPr>
              <a:t>此处添加详细文本描述，建议与标题相关并符合整体语言风格，语言描述尽量简洁生动。尽量将每页幻灯片的字数控制在 </a:t>
            </a:r>
            <a:r>
              <a:rPr lang="en-US" altLang="zh-CN" sz="1065" dirty="0">
                <a:solidFill>
                  <a:schemeClr val="tx1"/>
                </a:solidFill>
                <a:latin typeface="黑体" panose="02010600030101010101" charset="-122"/>
                <a:ea typeface="黑体" panose="02010600030101010101" charset="-122"/>
                <a:sym typeface="Gill Sans" charset="0"/>
              </a:rPr>
              <a:t>200</a:t>
            </a:r>
            <a:r>
              <a:rPr lang="zh-CN" altLang="en-US" sz="1065" dirty="0">
                <a:solidFill>
                  <a:schemeClr val="tx1"/>
                </a:solidFill>
                <a:latin typeface="黑体" panose="02010600030101010101" charset="-122"/>
                <a:ea typeface="黑体" panose="02010600030101010101" charset="-122"/>
                <a:sym typeface="Gill Sans" charset="0"/>
              </a:rPr>
              <a:t>字以内。</a:t>
            </a:r>
            <a:endParaRPr lang="zh-CN" altLang="en-US" sz="1065" dirty="0">
              <a:solidFill>
                <a:schemeClr val="tx1"/>
              </a:solidFill>
              <a:latin typeface="黑体" panose="02010600030101010101" charset="-122"/>
              <a:ea typeface="黑体" panose="02010600030101010101" charset="-122"/>
              <a:cs typeface="Lato Light" charset="0"/>
              <a:sym typeface="Gill Sans" charset="0"/>
            </a:endParaRPr>
          </a:p>
        </p:txBody>
      </p:sp>
      <p:sp>
        <p:nvSpPr>
          <p:cNvPr id="119" name="3-4"/>
          <p:cNvSpPr txBox="1"/>
          <p:nvPr/>
        </p:nvSpPr>
        <p:spPr>
          <a:xfrm>
            <a:off x="6926782" y="4081407"/>
            <a:ext cx="2627093" cy="375920"/>
          </a:xfrm>
          <a:prstGeom prst="rect">
            <a:avLst/>
          </a:prstGeom>
          <a:noFill/>
        </p:spPr>
        <p:txBody>
          <a:bodyPr wrap="square" lIns="91440" tIns="45720" rIns="91440" bIns="45720" rtlCol="0">
            <a:spAutoFit/>
          </a:bodyPr>
          <a:lstStyle/>
          <a:p>
            <a:r>
              <a:rPr lang="zh-CN" altLang="en-US" sz="1865" dirty="0" smtClean="0">
                <a:solidFill>
                  <a:schemeClr val="tx1"/>
                </a:solidFill>
                <a:latin typeface="黑体" panose="02010600030101010101" charset="-122"/>
                <a:ea typeface="黑体" panose="02010600030101010101" charset="-122"/>
              </a:rPr>
              <a:t>单击此处添加标题</a:t>
            </a:r>
          </a:p>
        </p:txBody>
      </p:sp>
      <p:sp>
        <p:nvSpPr>
          <p:cNvPr id="120" name="3-5"/>
          <p:cNvSpPr txBox="1"/>
          <p:nvPr/>
        </p:nvSpPr>
        <p:spPr>
          <a:xfrm>
            <a:off x="6908600" y="4388277"/>
            <a:ext cx="3140239" cy="824865"/>
          </a:xfrm>
          <a:prstGeom prst="rect">
            <a:avLst/>
          </a:prstGeom>
          <a:noFill/>
        </p:spPr>
        <p:txBody>
          <a:bodyPr wrap="square" lIns="91440" tIns="45720" rIns="91440" bIns="45720" rtlCol="0">
            <a:spAutoFit/>
          </a:bodyPr>
          <a:lstStyle/>
          <a:p>
            <a:pPr fontAlgn="base">
              <a:lnSpc>
                <a:spcPct val="150000"/>
              </a:lnSpc>
              <a:spcBef>
                <a:spcPct val="0"/>
              </a:spcBef>
              <a:spcAft>
                <a:spcPct val="0"/>
              </a:spcAft>
            </a:pPr>
            <a:r>
              <a:rPr lang="zh-CN" altLang="en-US" sz="1065" dirty="0">
                <a:solidFill>
                  <a:schemeClr val="tx1"/>
                </a:solidFill>
                <a:latin typeface="黑体" panose="02010600030101010101" charset="-122"/>
                <a:ea typeface="黑体" panose="02010600030101010101" charset="-122"/>
                <a:sym typeface="Gill Sans" charset="0"/>
              </a:rPr>
              <a:t>此处添加详细文本描述，建议与标题相关并符合整体语言风格，语言描述尽量简洁生动。尽量将每页幻灯片的字数控制在 </a:t>
            </a:r>
            <a:r>
              <a:rPr lang="en-US" altLang="zh-CN" sz="1065" dirty="0">
                <a:solidFill>
                  <a:schemeClr val="tx1"/>
                </a:solidFill>
                <a:latin typeface="黑体" panose="02010600030101010101" charset="-122"/>
                <a:ea typeface="黑体" panose="02010600030101010101" charset="-122"/>
                <a:sym typeface="Gill Sans" charset="0"/>
              </a:rPr>
              <a:t>200</a:t>
            </a:r>
            <a:r>
              <a:rPr lang="zh-CN" altLang="en-US" sz="1065" dirty="0">
                <a:solidFill>
                  <a:schemeClr val="tx1"/>
                </a:solidFill>
                <a:latin typeface="黑体" panose="02010600030101010101" charset="-122"/>
                <a:ea typeface="黑体" panose="02010600030101010101" charset="-122"/>
                <a:sym typeface="Gill Sans" charset="0"/>
              </a:rPr>
              <a:t>字以内。</a:t>
            </a:r>
            <a:endParaRPr lang="zh-CN" altLang="en-US" sz="1065" dirty="0">
              <a:solidFill>
                <a:schemeClr val="tx1"/>
              </a:solidFill>
              <a:latin typeface="黑体" panose="02010600030101010101" charset="-122"/>
              <a:ea typeface="黑体" panose="02010600030101010101" charset="-122"/>
              <a:cs typeface="Lato Light" charset="0"/>
              <a:sym typeface="Gill Sans" charset="0"/>
            </a:endParaRPr>
          </a:p>
        </p:txBody>
      </p:sp>
      <p:grpSp>
        <p:nvGrpSpPr>
          <p:cNvPr id="121" name="组合 120"/>
          <p:cNvGrpSpPr/>
          <p:nvPr/>
        </p:nvGrpSpPr>
        <p:grpSpPr>
          <a:xfrm>
            <a:off x="2352838" y="1184005"/>
            <a:ext cx="3096099" cy="1440524"/>
            <a:chOff x="3011129" y="1311714"/>
            <a:chExt cx="2814634" cy="1309566"/>
          </a:xfrm>
        </p:grpSpPr>
        <p:sp>
          <p:nvSpPr>
            <p:cNvPr id="122" name="任意多边形 121"/>
            <p:cNvSpPr/>
            <p:nvPr/>
          </p:nvSpPr>
          <p:spPr>
            <a:xfrm>
              <a:off x="3011129" y="1311714"/>
              <a:ext cx="2784066" cy="1129416"/>
            </a:xfrm>
            <a:custGeom>
              <a:avLst/>
              <a:gdLst>
                <a:gd name="connsiteX0" fmla="*/ 1392013 w 2784066"/>
                <a:gd name="connsiteY0" fmla="*/ 0 h 1129416"/>
                <a:gd name="connsiteX1" fmla="*/ 1392053 w 2784066"/>
                <a:gd name="connsiteY1" fmla="*/ 0 h 1129416"/>
                <a:gd name="connsiteX2" fmla="*/ 1537486 w 2784066"/>
                <a:gd name="connsiteY2" fmla="*/ 7344 h 1129416"/>
                <a:gd name="connsiteX3" fmla="*/ 2750677 w 2784066"/>
                <a:gd name="connsiteY3" fmla="*/ 999561 h 1129416"/>
                <a:gd name="connsiteX4" fmla="*/ 2784066 w 2784066"/>
                <a:gd name="connsiteY4" fmla="*/ 1129416 h 1129416"/>
                <a:gd name="connsiteX5" fmla="*/ 0 w 2784066"/>
                <a:gd name="connsiteY5" fmla="*/ 1129416 h 1129416"/>
                <a:gd name="connsiteX6" fmla="*/ 33389 w 2784066"/>
                <a:gd name="connsiteY6" fmla="*/ 999561 h 1129416"/>
                <a:gd name="connsiteX7" fmla="*/ 1246580 w 2784066"/>
                <a:gd name="connsiteY7" fmla="*/ 7344 h 1129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4066" h="1129416">
                  <a:moveTo>
                    <a:pt x="1392013" y="0"/>
                  </a:moveTo>
                  <a:lnTo>
                    <a:pt x="1392053" y="0"/>
                  </a:lnTo>
                  <a:lnTo>
                    <a:pt x="1537486" y="7344"/>
                  </a:lnTo>
                  <a:cubicBezTo>
                    <a:pt x="2111370" y="65625"/>
                    <a:pt x="2584414" y="465011"/>
                    <a:pt x="2750677" y="999561"/>
                  </a:cubicBezTo>
                  <a:lnTo>
                    <a:pt x="2784066" y="1129416"/>
                  </a:lnTo>
                  <a:lnTo>
                    <a:pt x="0" y="1129416"/>
                  </a:lnTo>
                  <a:lnTo>
                    <a:pt x="33389" y="999561"/>
                  </a:lnTo>
                  <a:cubicBezTo>
                    <a:pt x="199652" y="465011"/>
                    <a:pt x="672696" y="65625"/>
                    <a:pt x="1246580" y="7344"/>
                  </a:cubicBezTo>
                  <a:close/>
                </a:path>
              </a:pathLst>
            </a:custGeom>
            <a:gradFill flip="none" rotWithShape="1">
              <a:gsLst>
                <a:gs pos="0">
                  <a:srgbClr val="E30000"/>
                </a:gs>
                <a:gs pos="100000">
                  <a:srgbClr val="76030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lightRig rig="threePt" dir="t"/>
              </a:scene3d>
            </a:bodyPr>
            <a:lstStyle/>
            <a:p>
              <a:pPr algn="ctr"/>
              <a:endParaRPr lang="zh-CN" altLang="en-US" sz="1865">
                <a:ln/>
                <a:solidFill>
                  <a:schemeClr val="bg2"/>
                </a:solidFill>
                <a:effectLst>
                  <a:innerShdw blurRad="63500" dist="50800" dir="13500000">
                    <a:srgbClr val="000000">
                      <a:alpha val="50000"/>
                    </a:srgbClr>
                  </a:innerShdw>
                </a:effectLst>
                <a:latin typeface="Arial" panose="020B0604020202020204" pitchFamily="34" charset="0"/>
                <a:ea typeface="微软雅黑" panose="020B0503020204020204" charset="-122"/>
                <a:sym typeface="Arial" panose="020B0604020202020204" pitchFamily="34" charset="0"/>
              </a:endParaRPr>
            </a:p>
          </p:txBody>
        </p:sp>
        <p:pic>
          <p:nvPicPr>
            <p:cNvPr id="123" name="图片 122"/>
            <p:cNvPicPr>
              <a:picLocks noChangeAspect="1"/>
            </p:cNvPicPr>
            <p:nvPr/>
          </p:nvPicPr>
          <p:blipFill rotWithShape="1">
            <a:blip r:embed="rId2"/>
            <a:srcRect t="55896"/>
            <a:stretch>
              <a:fillRect/>
            </a:stretch>
          </p:blipFill>
          <p:spPr>
            <a:xfrm>
              <a:off x="4115566" y="2441130"/>
              <a:ext cx="1710197" cy="180150"/>
            </a:xfrm>
            <a:prstGeom prst="rect">
              <a:avLst/>
            </a:prstGeom>
          </p:spPr>
        </p:pic>
        <p:grpSp>
          <p:nvGrpSpPr>
            <p:cNvPr id="124" name="组合 123"/>
            <p:cNvGrpSpPr/>
            <p:nvPr/>
          </p:nvGrpSpPr>
          <p:grpSpPr>
            <a:xfrm>
              <a:off x="3433141" y="1455506"/>
              <a:ext cx="1958514" cy="863518"/>
              <a:chOff x="3924064" y="1455506"/>
              <a:chExt cx="1958514" cy="863518"/>
            </a:xfrm>
          </p:grpSpPr>
          <p:sp>
            <p:nvSpPr>
              <p:cNvPr id="125" name="文本框 9"/>
              <p:cNvSpPr txBox="1"/>
              <p:nvPr/>
            </p:nvSpPr>
            <p:spPr>
              <a:xfrm>
                <a:off x="4565953" y="1455506"/>
                <a:ext cx="656264" cy="530513"/>
              </a:xfrm>
              <a:prstGeom prst="rect">
                <a:avLst/>
              </a:prstGeom>
              <a:noFill/>
            </p:spPr>
            <p:txBody>
              <a:bodyPr wrap="square" rtlCol="0">
                <a:spAutoFit/>
                <a:scene3d>
                  <a:camera prst="orthographicFront"/>
                  <a:lightRig rig="threePt" dir="t"/>
                </a:scene3d>
              </a:bodyPr>
              <a:lstStyle/>
              <a:p>
                <a:r>
                  <a:rPr lang="en-US" altLang="zh-CN" sz="3200" dirty="0">
                    <a:ln/>
                    <a:solidFill>
                      <a:schemeClr val="bg2"/>
                    </a:solidFill>
                    <a:effectLst>
                      <a:innerShdw blurRad="63500" dist="50800" dir="13500000">
                        <a:srgbClr val="000000">
                          <a:alpha val="50000"/>
                        </a:srgbClr>
                      </a:innerShdw>
                    </a:effectLst>
                    <a:latin typeface="Impact" panose="020B0806030902050204" pitchFamily="34" charset="0"/>
                  </a:rPr>
                  <a:t>01</a:t>
                </a:r>
              </a:p>
            </p:txBody>
          </p:sp>
          <p:sp>
            <p:nvSpPr>
              <p:cNvPr id="126" name="文本框 35"/>
              <p:cNvSpPr txBox="1"/>
              <p:nvPr/>
            </p:nvSpPr>
            <p:spPr>
              <a:xfrm>
                <a:off x="3924064" y="1958806"/>
                <a:ext cx="1958514" cy="360218"/>
              </a:xfrm>
              <a:prstGeom prst="rect">
                <a:avLst/>
              </a:prstGeom>
              <a:noFill/>
            </p:spPr>
            <p:txBody>
              <a:bodyPr wrap="square" rtlCol="0">
                <a:spAutoFit/>
                <a:scene3d>
                  <a:camera prst="orthographicFront"/>
                  <a:lightRig rig="threePt" dir="t"/>
                </a:scene3d>
              </a:bodyPr>
              <a:lstStyle/>
              <a:p>
                <a:pPr algn="ctr"/>
                <a:r>
                  <a:rPr lang="zh-CN" altLang="en-US" sz="1865" b="1" dirty="0" smtClean="0">
                    <a:ln/>
                    <a:solidFill>
                      <a:schemeClr val="bg2"/>
                    </a:solidFill>
                    <a:effectLst>
                      <a:innerShdw blurRad="63500" dist="50800" dir="13500000">
                        <a:srgbClr val="000000">
                          <a:alpha val="50000"/>
                        </a:srgbClr>
                      </a:innerShdw>
                    </a:effectLst>
                    <a:latin typeface="微软雅黑" panose="020B0503020204020204" charset="-122"/>
                    <a:ea typeface="微软雅黑" panose="020B0503020204020204" charset="-122"/>
                  </a:rPr>
                  <a:t>单击此处添加标题</a:t>
                </a:r>
              </a:p>
            </p:txBody>
          </p:sp>
        </p:grpSp>
      </p:grpSp>
      <p:sp>
        <p:nvSpPr>
          <p:cNvPr id="63" name="KSO_Shape"/>
          <p:cNvSpPr/>
          <p:nvPr/>
        </p:nvSpPr>
        <p:spPr bwMode="auto">
          <a:xfrm>
            <a:off x="6121099" y="1815355"/>
            <a:ext cx="386684" cy="386680"/>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1865"/>
          </a:p>
        </p:txBody>
      </p:sp>
      <p:sp>
        <p:nvSpPr>
          <p:cNvPr id="64" name="KSO_Shape"/>
          <p:cNvSpPr/>
          <p:nvPr/>
        </p:nvSpPr>
        <p:spPr bwMode="auto">
          <a:xfrm>
            <a:off x="6049975" y="2996802"/>
            <a:ext cx="451253" cy="421169"/>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sp>
        <p:nvSpPr>
          <p:cNvPr id="65" name="KSO_Shape"/>
          <p:cNvSpPr/>
          <p:nvPr/>
        </p:nvSpPr>
        <p:spPr bwMode="auto">
          <a:xfrm>
            <a:off x="6123246" y="4291355"/>
            <a:ext cx="381676" cy="440140"/>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latin typeface="+mn-ea"/>
              <a:ea typeface="+mn-ea"/>
            </a:endParaRPr>
          </a:p>
        </p:txBody>
      </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p:tgtEl>
                                          <p:spTgt spid="121"/>
                                        </p:tgtEl>
                                        <p:attrNameLst>
                                          <p:attrName>ppt_x</p:attrName>
                                        </p:attrNameLst>
                                      </p:cBhvr>
                                      <p:tavLst>
                                        <p:tav tm="0">
                                          <p:val>
                                            <p:strVal val="#ppt_x-#ppt_w*1.125000"/>
                                          </p:val>
                                        </p:tav>
                                        <p:tav tm="100000">
                                          <p:val>
                                            <p:strVal val="#ppt_x"/>
                                          </p:val>
                                        </p:tav>
                                      </p:tavLst>
                                    </p:anim>
                                    <p:animEffect transition="in" filter="wipe(right)">
                                      <p:cBhvr>
                                        <p:cTn id="8" dur="500"/>
                                        <p:tgtEl>
                                          <p:spTgt spid="121"/>
                                        </p:tgtEl>
                                      </p:cBhvr>
                                    </p:animEffect>
                                  </p:childTnLst>
                                </p:cTn>
                              </p:par>
                              <p:par>
                                <p:cTn id="9" presetID="1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ppt_x</p:attrName>
                                        </p:attrNameLst>
                                      </p:cBhvr>
                                      <p:tavLst>
                                        <p:tav tm="0">
                                          <p:val>
                                            <p:strVal val="#ppt_x-#ppt_w*1.125000"/>
                                          </p:val>
                                        </p:tav>
                                        <p:tav tm="100000">
                                          <p:val>
                                            <p:strVal val="#ppt_x"/>
                                          </p:val>
                                        </p:tav>
                                      </p:tavLst>
                                    </p:anim>
                                    <p:animEffect transition="in" filter="wipe(right)">
                                      <p:cBhvr>
                                        <p:cTn id="12" dur="500"/>
                                        <p:tgtEl>
                                          <p:spTgt spid="32"/>
                                        </p:tgtEl>
                                      </p:cBhvr>
                                    </p:animEffect>
                                  </p:childTnLst>
                                </p:cTn>
                              </p:par>
                              <p:par>
                                <p:cTn id="13" presetID="12" presetClass="entr" presetSubtype="2" fill="hold"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p:tgtEl>
                                          <p:spTgt spid="79"/>
                                        </p:tgtEl>
                                        <p:attrNameLst>
                                          <p:attrName>ppt_x</p:attrName>
                                        </p:attrNameLst>
                                      </p:cBhvr>
                                      <p:tavLst>
                                        <p:tav tm="0">
                                          <p:val>
                                            <p:strVal val="#ppt_x+#ppt_w*1.125000"/>
                                          </p:val>
                                        </p:tav>
                                        <p:tav tm="100000">
                                          <p:val>
                                            <p:strVal val="#ppt_x"/>
                                          </p:val>
                                        </p:tav>
                                      </p:tavLst>
                                    </p:anim>
                                    <p:animEffect transition="in" filter="wipe(left)">
                                      <p:cBhvr>
                                        <p:cTn id="16" dur="500"/>
                                        <p:tgtEl>
                                          <p:spTgt spid="79"/>
                                        </p:tgtEl>
                                      </p:cBhvr>
                                    </p:animEffect>
                                  </p:childTnLst>
                                </p:cTn>
                              </p:par>
                              <p:par>
                                <p:cTn id="17" presetID="10" presetClass="entr" presetSubtype="0" fill="hold" nodeType="withEffect">
                                  <p:stCondLst>
                                    <p:cond delay="25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26" presetClass="emph" presetSubtype="0" fill="hold" nodeType="withEffect">
                                  <p:stCondLst>
                                    <p:cond delay="750"/>
                                  </p:stCondLst>
                                  <p:childTnLst>
                                    <p:animEffect transition="out" filter="fade">
                                      <p:cBhvr>
                                        <p:cTn id="21" dur="500" tmFilter="0, 0; .2, .5; .8, .5; 1, 0"/>
                                        <p:tgtEl>
                                          <p:spTgt spid="53"/>
                                        </p:tgtEl>
                                      </p:cBhvr>
                                    </p:animEffect>
                                    <p:animScale>
                                      <p:cBhvr>
                                        <p:cTn id="22" dur="250" autoRev="1" fill="hold"/>
                                        <p:tgtEl>
                                          <p:spTgt spid="53"/>
                                        </p:tgtEl>
                                      </p:cBhvr>
                                      <p:by x="105000" y="105000"/>
                                    </p:animScale>
                                  </p:childTnLst>
                                </p:cTn>
                              </p:par>
                              <p:par>
                                <p:cTn id="23" presetID="26" presetClass="emph" presetSubtype="0" fill="hold" nodeType="withEffect">
                                  <p:stCondLst>
                                    <p:cond delay="750"/>
                                  </p:stCondLst>
                                  <p:childTnLst>
                                    <p:animEffect transition="out" filter="fade">
                                      <p:cBhvr>
                                        <p:cTn id="24" dur="500" tmFilter="0, 0; .2, .5; .8, .5; 1, 0"/>
                                        <p:tgtEl>
                                          <p:spTgt spid="121"/>
                                        </p:tgtEl>
                                      </p:cBhvr>
                                    </p:animEffect>
                                    <p:animScale>
                                      <p:cBhvr>
                                        <p:cTn id="25" dur="250" autoRev="1" fill="hold"/>
                                        <p:tgtEl>
                                          <p:spTgt spid="121"/>
                                        </p:tgtEl>
                                      </p:cBhvr>
                                      <p:by x="105000" y="105000"/>
                                    </p:animScale>
                                  </p:childTnLst>
                                </p:cTn>
                              </p:par>
                              <p:par>
                                <p:cTn id="26" presetID="26" presetClass="emph" presetSubtype="0" fill="hold" nodeType="withEffect">
                                  <p:stCondLst>
                                    <p:cond delay="750"/>
                                  </p:stCondLst>
                                  <p:childTnLst>
                                    <p:animEffect transition="out" filter="fade">
                                      <p:cBhvr>
                                        <p:cTn id="27" dur="500" tmFilter="0, 0; .2, .5; .8, .5; 1, 0"/>
                                        <p:tgtEl>
                                          <p:spTgt spid="32"/>
                                        </p:tgtEl>
                                      </p:cBhvr>
                                    </p:animEffect>
                                    <p:animScale>
                                      <p:cBhvr>
                                        <p:cTn id="28" dur="250" autoRev="1" fill="hold"/>
                                        <p:tgtEl>
                                          <p:spTgt spid="32"/>
                                        </p:tgtEl>
                                      </p:cBhvr>
                                      <p:by x="105000" y="105000"/>
                                    </p:animScale>
                                  </p:childTnLst>
                                </p:cTn>
                              </p:par>
                              <p:par>
                                <p:cTn id="29" presetID="26" presetClass="emph" presetSubtype="0" fill="hold" nodeType="withEffect">
                                  <p:stCondLst>
                                    <p:cond delay="750"/>
                                  </p:stCondLst>
                                  <p:childTnLst>
                                    <p:animEffect transition="out" filter="fade">
                                      <p:cBhvr>
                                        <p:cTn id="30" dur="500" tmFilter="0, 0; .2, .5; .8, .5; 1, 0"/>
                                        <p:tgtEl>
                                          <p:spTgt spid="79"/>
                                        </p:tgtEl>
                                      </p:cBhvr>
                                    </p:animEffect>
                                    <p:animScale>
                                      <p:cBhvr>
                                        <p:cTn id="31" dur="250" autoRev="1" fill="hold"/>
                                        <p:tgtEl>
                                          <p:spTgt spid="79"/>
                                        </p:tgtEl>
                                      </p:cBhvr>
                                      <p:by x="105000" y="105000"/>
                                    </p:animScale>
                                  </p:childTnLst>
                                </p:cTn>
                              </p:par>
                            </p:childTnLst>
                          </p:cTn>
                        </p:par>
                        <p:par>
                          <p:cTn id="32" fill="hold">
                            <p:stCondLst>
                              <p:cond delay="500"/>
                            </p:stCondLst>
                            <p:childTnLst>
                              <p:par>
                                <p:cTn id="33" presetID="23" presetClass="entr" presetSubtype="16"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p:cTn id="35" dur="250" fill="hold"/>
                                        <p:tgtEl>
                                          <p:spTgt spid="86"/>
                                        </p:tgtEl>
                                        <p:attrNameLst>
                                          <p:attrName>ppt_w</p:attrName>
                                        </p:attrNameLst>
                                      </p:cBhvr>
                                      <p:tavLst>
                                        <p:tav tm="0">
                                          <p:val>
                                            <p:fltVal val="0"/>
                                          </p:val>
                                        </p:tav>
                                        <p:tav tm="100000">
                                          <p:val>
                                            <p:strVal val="#ppt_w"/>
                                          </p:val>
                                        </p:tav>
                                      </p:tavLst>
                                    </p:anim>
                                    <p:anim calcmode="lin" valueType="num">
                                      <p:cBhvr>
                                        <p:cTn id="36" dur="250" fill="hold"/>
                                        <p:tgtEl>
                                          <p:spTgt spid="86"/>
                                        </p:tgtEl>
                                        <p:attrNameLst>
                                          <p:attrName>ppt_h</p:attrName>
                                        </p:attrNameLst>
                                      </p:cBhvr>
                                      <p:tavLst>
                                        <p:tav tm="0">
                                          <p:val>
                                            <p:fltVal val="0"/>
                                          </p:val>
                                        </p:tav>
                                        <p:tav tm="100000">
                                          <p:val>
                                            <p:strVal val="#ppt_h"/>
                                          </p:val>
                                        </p:tav>
                                      </p:tavLst>
                                    </p:anim>
                                  </p:childTnLst>
                                </p:cTn>
                              </p:par>
                              <p:par>
                                <p:cTn id="37" presetID="6" presetClass="emph" presetSubtype="0" autoRev="1" fill="hold" nodeType="withEffect">
                                  <p:stCondLst>
                                    <p:cond delay="250"/>
                                  </p:stCondLst>
                                  <p:childTnLst>
                                    <p:animScale>
                                      <p:cBhvr>
                                        <p:cTn id="38" dur="150" fill="hold"/>
                                        <p:tgtEl>
                                          <p:spTgt spid="86"/>
                                        </p:tgtEl>
                                      </p:cBhvr>
                                      <p:by x="110000" y="110000"/>
                                    </p:animScale>
                                  </p:childTnLst>
                                </p:cTn>
                              </p:par>
                              <p:par>
                                <p:cTn id="39" presetID="21" presetClass="entr" presetSubtype="1" fill="hold" grpId="0" nodeType="withEffect">
                                  <p:stCondLst>
                                    <p:cond delay="450"/>
                                  </p:stCondLst>
                                  <p:childTnLst>
                                    <p:set>
                                      <p:cBhvr>
                                        <p:cTn id="40" dur="1" fill="hold">
                                          <p:stCondLst>
                                            <p:cond delay="0"/>
                                          </p:stCondLst>
                                        </p:cTn>
                                        <p:tgtEl>
                                          <p:spTgt spid="90"/>
                                        </p:tgtEl>
                                        <p:attrNameLst>
                                          <p:attrName>style.visibility</p:attrName>
                                        </p:attrNameLst>
                                      </p:cBhvr>
                                      <p:to>
                                        <p:strVal val="visible"/>
                                      </p:to>
                                    </p:set>
                                    <p:animEffect transition="in" filter="wheel(1)">
                                      <p:cBhvr>
                                        <p:cTn id="41" dur="250"/>
                                        <p:tgtEl>
                                          <p:spTgt spid="90"/>
                                        </p:tgtEl>
                                      </p:cBhvr>
                                    </p:animEffect>
                                  </p:childTnLst>
                                </p:cTn>
                              </p:par>
                              <p:par>
                                <p:cTn id="42" presetID="23" presetClass="entr" presetSubtype="16" fill="hold" grpId="0" nodeType="withEffect">
                                  <p:stCondLst>
                                    <p:cond delay="800"/>
                                  </p:stCondLst>
                                  <p:childTnLst>
                                    <p:set>
                                      <p:cBhvr>
                                        <p:cTn id="43" dur="1" fill="hold">
                                          <p:stCondLst>
                                            <p:cond delay="0"/>
                                          </p:stCondLst>
                                        </p:cTn>
                                        <p:tgtEl>
                                          <p:spTgt spid="63"/>
                                        </p:tgtEl>
                                        <p:attrNameLst>
                                          <p:attrName>style.visibility</p:attrName>
                                        </p:attrNameLst>
                                      </p:cBhvr>
                                      <p:to>
                                        <p:strVal val="visible"/>
                                      </p:to>
                                    </p:set>
                                    <p:anim calcmode="lin" valueType="num">
                                      <p:cBhvr>
                                        <p:cTn id="44" dur="250" fill="hold"/>
                                        <p:tgtEl>
                                          <p:spTgt spid="63"/>
                                        </p:tgtEl>
                                        <p:attrNameLst>
                                          <p:attrName>ppt_w</p:attrName>
                                        </p:attrNameLst>
                                      </p:cBhvr>
                                      <p:tavLst>
                                        <p:tav tm="0">
                                          <p:val>
                                            <p:fltVal val="0"/>
                                          </p:val>
                                        </p:tav>
                                        <p:tav tm="100000">
                                          <p:val>
                                            <p:strVal val="#ppt_w"/>
                                          </p:val>
                                        </p:tav>
                                      </p:tavLst>
                                    </p:anim>
                                    <p:anim calcmode="lin" valueType="num">
                                      <p:cBhvr>
                                        <p:cTn id="45" dur="250" fill="hold"/>
                                        <p:tgtEl>
                                          <p:spTgt spid="63"/>
                                        </p:tgtEl>
                                        <p:attrNameLst>
                                          <p:attrName>ppt_h</p:attrName>
                                        </p:attrNameLst>
                                      </p:cBhvr>
                                      <p:tavLst>
                                        <p:tav tm="0">
                                          <p:val>
                                            <p:fltVal val="0"/>
                                          </p:val>
                                        </p:tav>
                                        <p:tav tm="100000">
                                          <p:val>
                                            <p:strVal val="#ppt_h"/>
                                          </p:val>
                                        </p:tav>
                                      </p:tavLst>
                                    </p:anim>
                                  </p:childTnLst>
                                </p:cTn>
                              </p:par>
                              <p:par>
                                <p:cTn id="46" presetID="6" presetClass="emph" presetSubtype="0" autoRev="1" fill="hold" grpId="1" nodeType="withEffect">
                                  <p:stCondLst>
                                    <p:cond delay="1000"/>
                                  </p:stCondLst>
                                  <p:childTnLst>
                                    <p:animScale>
                                      <p:cBhvr>
                                        <p:cTn id="47" dur="150" fill="hold"/>
                                        <p:tgtEl>
                                          <p:spTgt spid="63"/>
                                        </p:tgtEl>
                                      </p:cBhvr>
                                      <p:by x="120000" y="120000"/>
                                    </p:animScale>
                                  </p:childTnLst>
                                </p:cTn>
                              </p:par>
                              <p:par>
                                <p:cTn id="48" presetID="12" presetClass="entr" presetSubtype="8" fill="hold" grpId="0" nodeType="withEffect">
                                  <p:stCondLst>
                                    <p:cond delay="1000"/>
                                  </p:stCondLst>
                                  <p:childTnLst>
                                    <p:set>
                                      <p:cBhvr>
                                        <p:cTn id="49" dur="1" fill="hold">
                                          <p:stCondLst>
                                            <p:cond delay="0"/>
                                          </p:stCondLst>
                                        </p:cTn>
                                        <p:tgtEl>
                                          <p:spTgt spid="115"/>
                                        </p:tgtEl>
                                        <p:attrNameLst>
                                          <p:attrName>style.visibility</p:attrName>
                                        </p:attrNameLst>
                                      </p:cBhvr>
                                      <p:to>
                                        <p:strVal val="visible"/>
                                      </p:to>
                                    </p:set>
                                    <p:anim calcmode="lin" valueType="num">
                                      <p:cBhvr additive="base">
                                        <p:cTn id="50" dur="500"/>
                                        <p:tgtEl>
                                          <p:spTgt spid="115"/>
                                        </p:tgtEl>
                                        <p:attrNameLst>
                                          <p:attrName>ppt_x</p:attrName>
                                        </p:attrNameLst>
                                      </p:cBhvr>
                                      <p:tavLst>
                                        <p:tav tm="0">
                                          <p:val>
                                            <p:strVal val="#ppt_x-#ppt_w*1.125000"/>
                                          </p:val>
                                        </p:tav>
                                        <p:tav tm="100000">
                                          <p:val>
                                            <p:strVal val="#ppt_x"/>
                                          </p:val>
                                        </p:tav>
                                      </p:tavLst>
                                    </p:anim>
                                    <p:animEffect transition="in" filter="wipe(right)">
                                      <p:cBhvr>
                                        <p:cTn id="51" dur="500"/>
                                        <p:tgtEl>
                                          <p:spTgt spid="115"/>
                                        </p:tgtEl>
                                      </p:cBhvr>
                                    </p:animEffect>
                                  </p:childTnLst>
                                </p:cTn>
                              </p:par>
                              <p:par>
                                <p:cTn id="52" presetID="12" presetClass="entr" presetSubtype="1" fill="hold" grpId="0" nodeType="withEffect">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p:tgtEl>
                                          <p:spTgt spid="116"/>
                                        </p:tgtEl>
                                        <p:attrNameLst>
                                          <p:attrName>ppt_y</p:attrName>
                                        </p:attrNameLst>
                                      </p:cBhvr>
                                      <p:tavLst>
                                        <p:tav tm="0">
                                          <p:val>
                                            <p:strVal val="#ppt_y-#ppt_h*1.125000"/>
                                          </p:val>
                                        </p:tav>
                                        <p:tav tm="100000">
                                          <p:val>
                                            <p:strVal val="#ppt_y"/>
                                          </p:val>
                                        </p:tav>
                                      </p:tavLst>
                                    </p:anim>
                                    <p:animEffect transition="in" filter="wipe(down)">
                                      <p:cBhvr>
                                        <p:cTn id="55" dur="500"/>
                                        <p:tgtEl>
                                          <p:spTgt spid="116"/>
                                        </p:tgtEl>
                                      </p:cBhvr>
                                    </p:animEffect>
                                  </p:childTnLst>
                                </p:cTn>
                              </p:par>
                              <p:par>
                                <p:cTn id="56" presetID="23" presetClass="entr" presetSubtype="16" fill="hold" nodeType="withEffect">
                                  <p:stCondLst>
                                    <p:cond delay="1750"/>
                                  </p:stCondLst>
                                  <p:childTnLst>
                                    <p:set>
                                      <p:cBhvr>
                                        <p:cTn id="57" dur="1" fill="hold">
                                          <p:stCondLst>
                                            <p:cond delay="0"/>
                                          </p:stCondLst>
                                        </p:cTn>
                                        <p:tgtEl>
                                          <p:spTgt spid="91"/>
                                        </p:tgtEl>
                                        <p:attrNameLst>
                                          <p:attrName>style.visibility</p:attrName>
                                        </p:attrNameLst>
                                      </p:cBhvr>
                                      <p:to>
                                        <p:strVal val="visible"/>
                                      </p:to>
                                    </p:set>
                                    <p:anim calcmode="lin" valueType="num">
                                      <p:cBhvr>
                                        <p:cTn id="58" dur="250" fill="hold"/>
                                        <p:tgtEl>
                                          <p:spTgt spid="91"/>
                                        </p:tgtEl>
                                        <p:attrNameLst>
                                          <p:attrName>ppt_w</p:attrName>
                                        </p:attrNameLst>
                                      </p:cBhvr>
                                      <p:tavLst>
                                        <p:tav tm="0">
                                          <p:val>
                                            <p:fltVal val="0"/>
                                          </p:val>
                                        </p:tav>
                                        <p:tav tm="100000">
                                          <p:val>
                                            <p:strVal val="#ppt_w"/>
                                          </p:val>
                                        </p:tav>
                                      </p:tavLst>
                                    </p:anim>
                                    <p:anim calcmode="lin" valueType="num">
                                      <p:cBhvr>
                                        <p:cTn id="59" dur="250" fill="hold"/>
                                        <p:tgtEl>
                                          <p:spTgt spid="91"/>
                                        </p:tgtEl>
                                        <p:attrNameLst>
                                          <p:attrName>ppt_h</p:attrName>
                                        </p:attrNameLst>
                                      </p:cBhvr>
                                      <p:tavLst>
                                        <p:tav tm="0">
                                          <p:val>
                                            <p:fltVal val="0"/>
                                          </p:val>
                                        </p:tav>
                                        <p:tav tm="100000">
                                          <p:val>
                                            <p:strVal val="#ppt_h"/>
                                          </p:val>
                                        </p:tav>
                                      </p:tavLst>
                                    </p:anim>
                                  </p:childTnLst>
                                </p:cTn>
                              </p:par>
                              <p:par>
                                <p:cTn id="60" presetID="6" presetClass="emph" presetSubtype="0" autoRev="1" fill="hold" nodeType="withEffect">
                                  <p:stCondLst>
                                    <p:cond delay="2000"/>
                                  </p:stCondLst>
                                  <p:childTnLst>
                                    <p:animScale>
                                      <p:cBhvr>
                                        <p:cTn id="61" dur="150" fill="hold"/>
                                        <p:tgtEl>
                                          <p:spTgt spid="91"/>
                                        </p:tgtEl>
                                      </p:cBhvr>
                                      <p:by x="110000" y="110000"/>
                                    </p:animScale>
                                  </p:childTnLst>
                                </p:cTn>
                              </p:par>
                              <p:par>
                                <p:cTn id="62" presetID="21" presetClass="entr" presetSubtype="1" fill="hold" grpId="0" nodeType="withEffect">
                                  <p:stCondLst>
                                    <p:cond delay="2100"/>
                                  </p:stCondLst>
                                  <p:childTnLst>
                                    <p:set>
                                      <p:cBhvr>
                                        <p:cTn id="63" dur="1" fill="hold">
                                          <p:stCondLst>
                                            <p:cond delay="0"/>
                                          </p:stCondLst>
                                        </p:cTn>
                                        <p:tgtEl>
                                          <p:spTgt spid="95"/>
                                        </p:tgtEl>
                                        <p:attrNameLst>
                                          <p:attrName>style.visibility</p:attrName>
                                        </p:attrNameLst>
                                      </p:cBhvr>
                                      <p:to>
                                        <p:strVal val="visible"/>
                                      </p:to>
                                    </p:set>
                                    <p:animEffect transition="in" filter="wheel(1)">
                                      <p:cBhvr>
                                        <p:cTn id="64" dur="250"/>
                                        <p:tgtEl>
                                          <p:spTgt spid="95"/>
                                        </p:tgtEl>
                                      </p:cBhvr>
                                    </p:animEffect>
                                  </p:childTnLst>
                                </p:cTn>
                              </p:par>
                              <p:par>
                                <p:cTn id="65" presetID="23" presetClass="entr" presetSubtype="16" fill="hold" grpId="0" nodeType="withEffect">
                                  <p:stCondLst>
                                    <p:cond delay="2350"/>
                                  </p:stCondLst>
                                  <p:childTnLst>
                                    <p:set>
                                      <p:cBhvr>
                                        <p:cTn id="66" dur="1" fill="hold">
                                          <p:stCondLst>
                                            <p:cond delay="0"/>
                                          </p:stCondLst>
                                        </p:cTn>
                                        <p:tgtEl>
                                          <p:spTgt spid="64"/>
                                        </p:tgtEl>
                                        <p:attrNameLst>
                                          <p:attrName>style.visibility</p:attrName>
                                        </p:attrNameLst>
                                      </p:cBhvr>
                                      <p:to>
                                        <p:strVal val="visible"/>
                                      </p:to>
                                    </p:set>
                                    <p:anim calcmode="lin" valueType="num">
                                      <p:cBhvr>
                                        <p:cTn id="67" dur="250" fill="hold"/>
                                        <p:tgtEl>
                                          <p:spTgt spid="64"/>
                                        </p:tgtEl>
                                        <p:attrNameLst>
                                          <p:attrName>ppt_w</p:attrName>
                                        </p:attrNameLst>
                                      </p:cBhvr>
                                      <p:tavLst>
                                        <p:tav tm="0">
                                          <p:val>
                                            <p:fltVal val="0"/>
                                          </p:val>
                                        </p:tav>
                                        <p:tav tm="100000">
                                          <p:val>
                                            <p:strVal val="#ppt_w"/>
                                          </p:val>
                                        </p:tav>
                                      </p:tavLst>
                                    </p:anim>
                                    <p:anim calcmode="lin" valueType="num">
                                      <p:cBhvr>
                                        <p:cTn id="68" dur="250" fill="hold"/>
                                        <p:tgtEl>
                                          <p:spTgt spid="64"/>
                                        </p:tgtEl>
                                        <p:attrNameLst>
                                          <p:attrName>ppt_h</p:attrName>
                                        </p:attrNameLst>
                                      </p:cBhvr>
                                      <p:tavLst>
                                        <p:tav tm="0">
                                          <p:val>
                                            <p:fltVal val="0"/>
                                          </p:val>
                                        </p:tav>
                                        <p:tav tm="100000">
                                          <p:val>
                                            <p:strVal val="#ppt_h"/>
                                          </p:val>
                                        </p:tav>
                                      </p:tavLst>
                                    </p:anim>
                                  </p:childTnLst>
                                </p:cTn>
                              </p:par>
                              <p:par>
                                <p:cTn id="69" presetID="6" presetClass="emph" presetSubtype="0" autoRev="1" fill="hold" grpId="1" nodeType="withEffect">
                                  <p:stCondLst>
                                    <p:cond delay="2600"/>
                                  </p:stCondLst>
                                  <p:childTnLst>
                                    <p:animScale>
                                      <p:cBhvr>
                                        <p:cTn id="70" dur="150" fill="hold"/>
                                        <p:tgtEl>
                                          <p:spTgt spid="64"/>
                                        </p:tgtEl>
                                      </p:cBhvr>
                                      <p:by x="120000" y="120000"/>
                                    </p:animScale>
                                  </p:childTnLst>
                                </p:cTn>
                              </p:par>
                              <p:par>
                                <p:cTn id="71" presetID="12" presetClass="entr" presetSubtype="8" fill="hold" grpId="0" nodeType="withEffect">
                                  <p:stCondLst>
                                    <p:cond delay="2750"/>
                                  </p:stCondLst>
                                  <p:childTnLst>
                                    <p:set>
                                      <p:cBhvr>
                                        <p:cTn id="72" dur="1" fill="hold">
                                          <p:stCondLst>
                                            <p:cond delay="0"/>
                                          </p:stCondLst>
                                        </p:cTn>
                                        <p:tgtEl>
                                          <p:spTgt spid="117"/>
                                        </p:tgtEl>
                                        <p:attrNameLst>
                                          <p:attrName>style.visibility</p:attrName>
                                        </p:attrNameLst>
                                      </p:cBhvr>
                                      <p:to>
                                        <p:strVal val="visible"/>
                                      </p:to>
                                    </p:set>
                                    <p:anim calcmode="lin" valueType="num">
                                      <p:cBhvr additive="base">
                                        <p:cTn id="73" dur="500"/>
                                        <p:tgtEl>
                                          <p:spTgt spid="117"/>
                                        </p:tgtEl>
                                        <p:attrNameLst>
                                          <p:attrName>ppt_x</p:attrName>
                                        </p:attrNameLst>
                                      </p:cBhvr>
                                      <p:tavLst>
                                        <p:tav tm="0">
                                          <p:val>
                                            <p:strVal val="#ppt_x-#ppt_w*1.125000"/>
                                          </p:val>
                                        </p:tav>
                                        <p:tav tm="100000">
                                          <p:val>
                                            <p:strVal val="#ppt_x"/>
                                          </p:val>
                                        </p:tav>
                                      </p:tavLst>
                                    </p:anim>
                                    <p:animEffect transition="in" filter="wipe(right)">
                                      <p:cBhvr>
                                        <p:cTn id="74" dur="500"/>
                                        <p:tgtEl>
                                          <p:spTgt spid="117"/>
                                        </p:tgtEl>
                                      </p:cBhvr>
                                    </p:animEffect>
                                  </p:childTnLst>
                                </p:cTn>
                              </p:par>
                              <p:par>
                                <p:cTn id="75" presetID="12" presetClass="entr" presetSubtype="1" fill="hold" grpId="0" nodeType="withEffect">
                                  <p:stCondLst>
                                    <p:cond delay="3250"/>
                                  </p:stCondLst>
                                  <p:childTnLst>
                                    <p:set>
                                      <p:cBhvr>
                                        <p:cTn id="76" dur="1" fill="hold">
                                          <p:stCondLst>
                                            <p:cond delay="0"/>
                                          </p:stCondLst>
                                        </p:cTn>
                                        <p:tgtEl>
                                          <p:spTgt spid="118"/>
                                        </p:tgtEl>
                                        <p:attrNameLst>
                                          <p:attrName>style.visibility</p:attrName>
                                        </p:attrNameLst>
                                      </p:cBhvr>
                                      <p:to>
                                        <p:strVal val="visible"/>
                                      </p:to>
                                    </p:set>
                                    <p:anim calcmode="lin" valueType="num">
                                      <p:cBhvr additive="base">
                                        <p:cTn id="77" dur="500"/>
                                        <p:tgtEl>
                                          <p:spTgt spid="118"/>
                                        </p:tgtEl>
                                        <p:attrNameLst>
                                          <p:attrName>ppt_y</p:attrName>
                                        </p:attrNameLst>
                                      </p:cBhvr>
                                      <p:tavLst>
                                        <p:tav tm="0">
                                          <p:val>
                                            <p:strVal val="#ppt_y-#ppt_h*1.125000"/>
                                          </p:val>
                                        </p:tav>
                                        <p:tav tm="100000">
                                          <p:val>
                                            <p:strVal val="#ppt_y"/>
                                          </p:val>
                                        </p:tav>
                                      </p:tavLst>
                                    </p:anim>
                                    <p:animEffect transition="in" filter="wipe(down)">
                                      <p:cBhvr>
                                        <p:cTn id="78" dur="500"/>
                                        <p:tgtEl>
                                          <p:spTgt spid="118"/>
                                        </p:tgtEl>
                                      </p:cBhvr>
                                    </p:animEffect>
                                  </p:childTnLst>
                                </p:cTn>
                              </p:par>
                              <p:par>
                                <p:cTn id="79" presetID="23" presetClass="entr" presetSubtype="16" fill="hold" nodeType="withEffect">
                                  <p:stCondLst>
                                    <p:cond delay="3500"/>
                                  </p:stCondLst>
                                  <p:childTnLst>
                                    <p:set>
                                      <p:cBhvr>
                                        <p:cTn id="80" dur="1" fill="hold">
                                          <p:stCondLst>
                                            <p:cond delay="0"/>
                                          </p:stCondLst>
                                        </p:cTn>
                                        <p:tgtEl>
                                          <p:spTgt spid="96"/>
                                        </p:tgtEl>
                                        <p:attrNameLst>
                                          <p:attrName>style.visibility</p:attrName>
                                        </p:attrNameLst>
                                      </p:cBhvr>
                                      <p:to>
                                        <p:strVal val="visible"/>
                                      </p:to>
                                    </p:set>
                                    <p:anim calcmode="lin" valueType="num">
                                      <p:cBhvr>
                                        <p:cTn id="81" dur="250" fill="hold"/>
                                        <p:tgtEl>
                                          <p:spTgt spid="96"/>
                                        </p:tgtEl>
                                        <p:attrNameLst>
                                          <p:attrName>ppt_w</p:attrName>
                                        </p:attrNameLst>
                                      </p:cBhvr>
                                      <p:tavLst>
                                        <p:tav tm="0">
                                          <p:val>
                                            <p:fltVal val="0"/>
                                          </p:val>
                                        </p:tav>
                                        <p:tav tm="100000">
                                          <p:val>
                                            <p:strVal val="#ppt_w"/>
                                          </p:val>
                                        </p:tav>
                                      </p:tavLst>
                                    </p:anim>
                                    <p:anim calcmode="lin" valueType="num">
                                      <p:cBhvr>
                                        <p:cTn id="82" dur="250" fill="hold"/>
                                        <p:tgtEl>
                                          <p:spTgt spid="96"/>
                                        </p:tgtEl>
                                        <p:attrNameLst>
                                          <p:attrName>ppt_h</p:attrName>
                                        </p:attrNameLst>
                                      </p:cBhvr>
                                      <p:tavLst>
                                        <p:tav tm="0">
                                          <p:val>
                                            <p:fltVal val="0"/>
                                          </p:val>
                                        </p:tav>
                                        <p:tav tm="100000">
                                          <p:val>
                                            <p:strVal val="#ppt_h"/>
                                          </p:val>
                                        </p:tav>
                                      </p:tavLst>
                                    </p:anim>
                                  </p:childTnLst>
                                </p:cTn>
                              </p:par>
                              <p:par>
                                <p:cTn id="83" presetID="6" presetClass="emph" presetSubtype="0" autoRev="1" fill="hold" nodeType="withEffect">
                                  <p:stCondLst>
                                    <p:cond delay="3750"/>
                                  </p:stCondLst>
                                  <p:childTnLst>
                                    <p:animScale>
                                      <p:cBhvr>
                                        <p:cTn id="84" dur="150" fill="hold"/>
                                        <p:tgtEl>
                                          <p:spTgt spid="96"/>
                                        </p:tgtEl>
                                      </p:cBhvr>
                                      <p:by x="110000" y="110000"/>
                                    </p:animScale>
                                  </p:childTnLst>
                                </p:cTn>
                              </p:par>
                              <p:par>
                                <p:cTn id="85" presetID="21" presetClass="entr" presetSubtype="1" fill="hold" grpId="0" nodeType="withEffect">
                                  <p:stCondLst>
                                    <p:cond delay="3850"/>
                                  </p:stCondLst>
                                  <p:childTnLst>
                                    <p:set>
                                      <p:cBhvr>
                                        <p:cTn id="86" dur="1" fill="hold">
                                          <p:stCondLst>
                                            <p:cond delay="0"/>
                                          </p:stCondLst>
                                        </p:cTn>
                                        <p:tgtEl>
                                          <p:spTgt spid="100"/>
                                        </p:tgtEl>
                                        <p:attrNameLst>
                                          <p:attrName>style.visibility</p:attrName>
                                        </p:attrNameLst>
                                      </p:cBhvr>
                                      <p:to>
                                        <p:strVal val="visible"/>
                                      </p:to>
                                    </p:set>
                                    <p:animEffect transition="in" filter="wheel(1)">
                                      <p:cBhvr>
                                        <p:cTn id="87" dur="250"/>
                                        <p:tgtEl>
                                          <p:spTgt spid="100"/>
                                        </p:tgtEl>
                                      </p:cBhvr>
                                    </p:animEffect>
                                  </p:childTnLst>
                                </p:cTn>
                              </p:par>
                              <p:par>
                                <p:cTn id="88" presetID="23" presetClass="entr" presetSubtype="16" fill="hold" grpId="0" nodeType="withEffect">
                                  <p:stCondLst>
                                    <p:cond delay="4000"/>
                                  </p:stCondLst>
                                  <p:childTnLst>
                                    <p:set>
                                      <p:cBhvr>
                                        <p:cTn id="89" dur="1" fill="hold">
                                          <p:stCondLst>
                                            <p:cond delay="0"/>
                                          </p:stCondLst>
                                        </p:cTn>
                                        <p:tgtEl>
                                          <p:spTgt spid="65"/>
                                        </p:tgtEl>
                                        <p:attrNameLst>
                                          <p:attrName>style.visibility</p:attrName>
                                        </p:attrNameLst>
                                      </p:cBhvr>
                                      <p:to>
                                        <p:strVal val="visible"/>
                                      </p:to>
                                    </p:set>
                                    <p:anim calcmode="lin" valueType="num">
                                      <p:cBhvr>
                                        <p:cTn id="90" dur="250" fill="hold"/>
                                        <p:tgtEl>
                                          <p:spTgt spid="65"/>
                                        </p:tgtEl>
                                        <p:attrNameLst>
                                          <p:attrName>ppt_w</p:attrName>
                                        </p:attrNameLst>
                                      </p:cBhvr>
                                      <p:tavLst>
                                        <p:tav tm="0">
                                          <p:val>
                                            <p:fltVal val="0"/>
                                          </p:val>
                                        </p:tav>
                                        <p:tav tm="100000">
                                          <p:val>
                                            <p:strVal val="#ppt_w"/>
                                          </p:val>
                                        </p:tav>
                                      </p:tavLst>
                                    </p:anim>
                                    <p:anim calcmode="lin" valueType="num">
                                      <p:cBhvr>
                                        <p:cTn id="91" dur="250" fill="hold"/>
                                        <p:tgtEl>
                                          <p:spTgt spid="65"/>
                                        </p:tgtEl>
                                        <p:attrNameLst>
                                          <p:attrName>ppt_h</p:attrName>
                                        </p:attrNameLst>
                                      </p:cBhvr>
                                      <p:tavLst>
                                        <p:tav tm="0">
                                          <p:val>
                                            <p:fltVal val="0"/>
                                          </p:val>
                                        </p:tav>
                                        <p:tav tm="100000">
                                          <p:val>
                                            <p:strVal val="#ppt_h"/>
                                          </p:val>
                                        </p:tav>
                                      </p:tavLst>
                                    </p:anim>
                                  </p:childTnLst>
                                </p:cTn>
                              </p:par>
                              <p:par>
                                <p:cTn id="92" presetID="6" presetClass="emph" presetSubtype="0" autoRev="1" fill="hold" grpId="1" nodeType="withEffect">
                                  <p:stCondLst>
                                    <p:cond delay="4250"/>
                                  </p:stCondLst>
                                  <p:childTnLst>
                                    <p:animScale>
                                      <p:cBhvr>
                                        <p:cTn id="93" dur="150" fill="hold"/>
                                        <p:tgtEl>
                                          <p:spTgt spid="65"/>
                                        </p:tgtEl>
                                      </p:cBhvr>
                                      <p:by x="120000" y="120000"/>
                                    </p:animScale>
                                  </p:childTnLst>
                                </p:cTn>
                              </p:par>
                              <p:par>
                                <p:cTn id="94" presetID="12" presetClass="entr" presetSubtype="8" fill="hold" grpId="0" nodeType="withEffect">
                                  <p:stCondLst>
                                    <p:cond delay="4600"/>
                                  </p:stCondLst>
                                  <p:childTnLst>
                                    <p:set>
                                      <p:cBhvr>
                                        <p:cTn id="95" dur="1" fill="hold">
                                          <p:stCondLst>
                                            <p:cond delay="0"/>
                                          </p:stCondLst>
                                        </p:cTn>
                                        <p:tgtEl>
                                          <p:spTgt spid="119"/>
                                        </p:tgtEl>
                                        <p:attrNameLst>
                                          <p:attrName>style.visibility</p:attrName>
                                        </p:attrNameLst>
                                      </p:cBhvr>
                                      <p:to>
                                        <p:strVal val="visible"/>
                                      </p:to>
                                    </p:set>
                                    <p:anim calcmode="lin" valueType="num">
                                      <p:cBhvr additive="base">
                                        <p:cTn id="96" dur="500"/>
                                        <p:tgtEl>
                                          <p:spTgt spid="119"/>
                                        </p:tgtEl>
                                        <p:attrNameLst>
                                          <p:attrName>ppt_x</p:attrName>
                                        </p:attrNameLst>
                                      </p:cBhvr>
                                      <p:tavLst>
                                        <p:tav tm="0">
                                          <p:val>
                                            <p:strVal val="#ppt_x-#ppt_w*1.125000"/>
                                          </p:val>
                                        </p:tav>
                                        <p:tav tm="100000">
                                          <p:val>
                                            <p:strVal val="#ppt_x"/>
                                          </p:val>
                                        </p:tav>
                                      </p:tavLst>
                                    </p:anim>
                                    <p:animEffect transition="in" filter="wipe(right)">
                                      <p:cBhvr>
                                        <p:cTn id="97" dur="500"/>
                                        <p:tgtEl>
                                          <p:spTgt spid="119"/>
                                        </p:tgtEl>
                                      </p:cBhvr>
                                    </p:animEffect>
                                  </p:childTnLst>
                                </p:cTn>
                              </p:par>
                              <p:par>
                                <p:cTn id="98" presetID="12" presetClass="entr" presetSubtype="1" fill="hold" grpId="0" nodeType="withEffect">
                                  <p:stCondLst>
                                    <p:cond delay="512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ppt_y</p:attrName>
                                        </p:attrNameLst>
                                      </p:cBhvr>
                                      <p:tavLst>
                                        <p:tav tm="0">
                                          <p:val>
                                            <p:strVal val="#ppt_y-#ppt_h*1.125000"/>
                                          </p:val>
                                        </p:tav>
                                        <p:tav tm="100000">
                                          <p:val>
                                            <p:strVal val="#ppt_y"/>
                                          </p:val>
                                        </p:tav>
                                      </p:tavLst>
                                    </p:anim>
                                    <p:animEffect transition="in" filter="wipe(down)">
                                      <p:cBhvr>
                                        <p:cTn id="101" dur="500"/>
                                        <p:tgtEl>
                                          <p:spTgt spid="120"/>
                                        </p:tgtEl>
                                      </p:cBhvr>
                                    </p:animEffect>
                                  </p:childTnLst>
                                </p:cTn>
                              </p:par>
                              <p:par>
                                <p:cTn id="102" presetID="22" presetClass="entr" presetSubtype="8" fill="hold" nodeType="with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wipe(left)">
                                      <p:cBhvr>
                                        <p:cTn id="104" dur="300"/>
                                        <p:tgtEl>
                                          <p:spTgt spid="43"/>
                                        </p:tgtEl>
                                      </p:cBhvr>
                                    </p:animEffect>
                                  </p:childTnLst>
                                </p:cTn>
                              </p:par>
                            </p:childTnLst>
                          </p:cTn>
                        </p:par>
                        <p:par>
                          <p:cTn id="105" fill="hold">
                            <p:stCondLst>
                              <p:cond delay="1000"/>
                            </p:stCondLst>
                            <p:childTnLst>
                              <p:par>
                                <p:cTn id="106" presetID="22" presetClass="entr" presetSubtype="4" fill="hold"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wipe(down)">
                                      <p:cBhvr>
                                        <p:cTn id="108" dur="300"/>
                                        <p:tgtEl>
                                          <p:spTgt spid="47"/>
                                        </p:tgtEl>
                                      </p:cBhvr>
                                    </p:animEffect>
                                  </p:childTnLst>
                                </p:cTn>
                              </p:par>
                            </p:childTnLst>
                          </p:cTn>
                        </p:par>
                        <p:par>
                          <p:cTn id="109" fill="hold">
                            <p:stCondLst>
                              <p:cond delay="1500"/>
                            </p:stCondLst>
                            <p:childTnLst>
                              <p:par>
                                <p:cTn id="110" presetID="12" presetClass="entr" presetSubtype="8" fill="hold" grpId="0" nodeType="afterEffect">
                                  <p:stCondLst>
                                    <p:cond delay="0"/>
                                  </p:stCondLst>
                                  <p:childTnLst>
                                    <p:set>
                                      <p:cBhvr>
                                        <p:cTn id="111" dur="1" fill="hold">
                                          <p:stCondLst>
                                            <p:cond delay="0"/>
                                          </p:stCondLst>
                                        </p:cTn>
                                        <p:tgtEl>
                                          <p:spTgt spid="44"/>
                                        </p:tgtEl>
                                        <p:attrNameLst>
                                          <p:attrName>style.visibility</p:attrName>
                                        </p:attrNameLst>
                                      </p:cBhvr>
                                      <p:to>
                                        <p:strVal val="visible"/>
                                      </p:to>
                                    </p:set>
                                    <p:anim calcmode="lin" valueType="num">
                                      <p:cBhvr additive="base">
                                        <p:cTn id="112" dur="500"/>
                                        <p:tgtEl>
                                          <p:spTgt spid="44"/>
                                        </p:tgtEl>
                                        <p:attrNameLst>
                                          <p:attrName>ppt_x</p:attrName>
                                        </p:attrNameLst>
                                      </p:cBhvr>
                                      <p:tavLst>
                                        <p:tav tm="0">
                                          <p:val>
                                            <p:strVal val="#ppt_x-#ppt_w*1.125000"/>
                                          </p:val>
                                        </p:tav>
                                        <p:tav tm="100000">
                                          <p:val>
                                            <p:strVal val="#ppt_x"/>
                                          </p:val>
                                        </p:tav>
                                      </p:tavLst>
                                    </p:anim>
                                    <p:animEffect transition="in" filter="wipe(right)">
                                      <p:cBhvr>
                                        <p:cTn id="11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ldLvl="0" animBg="1"/>
      <p:bldP spid="95" grpId="0" bldLvl="0" animBg="1"/>
      <p:bldP spid="100" grpId="0" bldLvl="0" animBg="1"/>
      <p:bldP spid="115" grpId="0"/>
      <p:bldP spid="116" grpId="0"/>
      <p:bldP spid="117" grpId="0"/>
      <p:bldP spid="118" grpId="0"/>
      <p:bldP spid="119" grpId="0"/>
      <p:bldP spid="120" grpId="0"/>
      <p:bldP spid="63" grpId="0" bldLvl="0" animBg="1"/>
      <p:bldP spid="63" grpId="1" bldLvl="0" animBg="1"/>
      <p:bldP spid="64" grpId="0" bldLvl="0" animBg="1"/>
      <p:bldP spid="64" grpId="1" bldLvl="0" animBg="1"/>
      <p:bldP spid="65" grpId="0" bldLvl="0" animBg="1"/>
      <p:bldP spid="65" grpId="1" bldLvl="0" animBg="1"/>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532708" y="1420075"/>
            <a:ext cx="2245896" cy="2534032"/>
            <a:chOff x="1632857" y="1363189"/>
            <a:chExt cx="1684422" cy="1900524"/>
          </a:xfrm>
        </p:grpSpPr>
        <p:sp>
          <p:nvSpPr>
            <p:cNvPr id="20" name="Freeform 5"/>
            <p:cNvSpPr/>
            <p:nvPr/>
          </p:nvSpPr>
          <p:spPr bwMode="auto">
            <a:xfrm rot="5400000">
              <a:off x="1524806" y="1471240"/>
              <a:ext cx="1900524" cy="16844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91440" tIns="45720" rIns="91440" bIns="45720" numCol="1" anchor="t" anchorCtr="0" compatLnSpc="1"/>
            <a:lstStyle/>
            <a:p>
              <a:endParaRPr lang="zh-CN" altLang="en-US" sz="1865"/>
            </a:p>
          </p:txBody>
        </p:sp>
        <p:sp>
          <p:nvSpPr>
            <p:cNvPr id="21" name="Freeform 5"/>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5875">
              <a:noFill/>
            </a:ln>
            <a:effectLst>
              <a:innerShdw blurRad="63500" dist="25400" dir="8100000">
                <a:prstClr val="black">
                  <a:alpha val="50000"/>
                </a:prstClr>
              </a:innerShdw>
            </a:effectLst>
          </p:spPr>
          <p:txBody>
            <a:bodyPr vert="horz" wrap="square" lIns="91440" tIns="45720" rIns="91440" bIns="45720" numCol="1" anchor="t" anchorCtr="0" compatLnSpc="1"/>
            <a:lstStyle/>
            <a:p>
              <a:endParaRPr lang="zh-CN" altLang="en-US" sz="1865"/>
            </a:p>
          </p:txBody>
        </p:sp>
        <p:sp>
          <p:nvSpPr>
            <p:cNvPr id="22" name="文本框 21"/>
            <p:cNvSpPr txBox="1"/>
            <p:nvPr/>
          </p:nvSpPr>
          <p:spPr>
            <a:xfrm>
              <a:off x="1705546" y="2084234"/>
              <a:ext cx="1539044" cy="575786"/>
            </a:xfrm>
            <a:prstGeom prst="rect">
              <a:avLst/>
            </a:prstGeom>
            <a:noFill/>
          </p:spPr>
          <p:txBody>
            <a:bodyPr wrap="square" lIns="91440" tIns="45720" rIns="91440" bIns="45720" rtlCol="0">
              <a:spAutoFit/>
            </a:bodyPr>
            <a:lstStyle/>
            <a:p>
              <a:pPr algn="ctr"/>
              <a:r>
                <a:rPr lang="en-US" altLang="zh-CN" sz="4400" dirty="0">
                  <a:solidFill>
                    <a:schemeClr val="bg1"/>
                  </a:solidFill>
                  <a:latin typeface="Impact" panose="020B0806030902050204" pitchFamily="34" charset="0"/>
                </a:rPr>
                <a:t>50</a:t>
              </a:r>
              <a:r>
                <a:rPr lang="en-US" altLang="zh-CN" sz="3200" dirty="0">
                  <a:solidFill>
                    <a:schemeClr val="bg1"/>
                  </a:solidFill>
                  <a:latin typeface="Impact" panose="020B0806030902050204" pitchFamily="34" charset="0"/>
                </a:rPr>
                <a:t>%</a:t>
              </a:r>
              <a:endParaRPr lang="zh-CN" altLang="en-US" sz="3200" dirty="0">
                <a:solidFill>
                  <a:schemeClr val="bg1"/>
                </a:solidFill>
                <a:latin typeface="Impact" panose="020B0806030902050204" pitchFamily="34" charset="0"/>
              </a:endParaRPr>
            </a:p>
          </p:txBody>
        </p:sp>
      </p:grpSp>
      <p:grpSp>
        <p:nvGrpSpPr>
          <p:cNvPr id="23" name="组合 22"/>
          <p:cNvGrpSpPr/>
          <p:nvPr/>
        </p:nvGrpSpPr>
        <p:grpSpPr>
          <a:xfrm>
            <a:off x="5501699" y="1684521"/>
            <a:ext cx="2052059" cy="2230229"/>
            <a:chOff x="3859600" y="1561523"/>
            <a:chExt cx="1539044" cy="1672672"/>
          </a:xfrm>
        </p:grpSpPr>
        <p:grpSp>
          <p:nvGrpSpPr>
            <p:cNvPr id="24" name="组合 23"/>
            <p:cNvGrpSpPr/>
            <p:nvPr/>
          </p:nvGrpSpPr>
          <p:grpSpPr>
            <a:xfrm>
              <a:off x="3880733" y="1561523"/>
              <a:ext cx="1482478" cy="1672672"/>
              <a:chOff x="5331123" y="2557541"/>
              <a:chExt cx="1611146" cy="1817848"/>
            </a:xfrm>
          </p:grpSpPr>
          <p:sp>
            <p:nvSpPr>
              <p:cNvPr id="25" name="Freeform 5"/>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121920" tIns="60960" rIns="121920" bIns="60960" numCol="1" anchor="t" anchorCtr="0" compatLnSpc="1"/>
              <a:lstStyle/>
              <a:p>
                <a:endParaRPr lang="zh-CN" altLang="en-US" sz="1865"/>
              </a:p>
            </p:txBody>
          </p:sp>
          <p:sp>
            <p:nvSpPr>
              <p:cNvPr id="26" name="Freeform 5"/>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5875">
                <a:noFill/>
              </a:ln>
              <a:effectLst>
                <a:innerShdw blurRad="63500" dist="25400" dir="8100000">
                  <a:prstClr val="black">
                    <a:alpha val="50000"/>
                  </a:prstClr>
                </a:innerShdw>
              </a:effectLst>
            </p:spPr>
            <p:txBody>
              <a:bodyPr vert="horz" wrap="square" lIns="121920" tIns="60960" rIns="121920" bIns="60960" numCol="1" anchor="t" anchorCtr="0" compatLnSpc="1"/>
              <a:lstStyle/>
              <a:p>
                <a:endParaRPr lang="zh-CN" altLang="en-US" sz="1865"/>
              </a:p>
            </p:txBody>
          </p:sp>
        </p:grpSp>
        <p:sp>
          <p:nvSpPr>
            <p:cNvPr id="27" name="文本框 26"/>
            <p:cNvSpPr txBox="1"/>
            <p:nvPr/>
          </p:nvSpPr>
          <p:spPr>
            <a:xfrm>
              <a:off x="3859600" y="2165887"/>
              <a:ext cx="1539044" cy="575786"/>
            </a:xfrm>
            <a:prstGeom prst="rect">
              <a:avLst/>
            </a:prstGeom>
            <a:noFill/>
          </p:spPr>
          <p:txBody>
            <a:bodyPr wrap="square" lIns="91440" tIns="45720" rIns="91440" bIns="45720" rtlCol="0">
              <a:spAutoFit/>
            </a:bodyPr>
            <a:lstStyle/>
            <a:p>
              <a:pPr algn="ctr"/>
              <a:r>
                <a:rPr lang="en-US" altLang="zh-CN" sz="4400" dirty="0">
                  <a:solidFill>
                    <a:schemeClr val="bg1"/>
                  </a:solidFill>
                  <a:latin typeface="Impact" panose="020B0806030902050204" pitchFamily="34" charset="0"/>
                </a:rPr>
                <a:t>25</a:t>
              </a:r>
              <a:r>
                <a:rPr lang="en-US" altLang="zh-CN" sz="3200" dirty="0">
                  <a:solidFill>
                    <a:schemeClr val="bg1"/>
                  </a:solidFill>
                  <a:latin typeface="Impact" panose="020B0806030902050204" pitchFamily="34" charset="0"/>
                </a:rPr>
                <a:t>%</a:t>
              </a:r>
              <a:endParaRPr lang="zh-CN" altLang="en-US" sz="3200" dirty="0">
                <a:solidFill>
                  <a:schemeClr val="bg1"/>
                </a:solidFill>
                <a:latin typeface="Impact" panose="020B0806030902050204" pitchFamily="34" charset="0"/>
              </a:endParaRPr>
            </a:p>
          </p:txBody>
        </p:sp>
      </p:grpSp>
      <p:grpSp>
        <p:nvGrpSpPr>
          <p:cNvPr id="28" name="组合 27"/>
          <p:cNvGrpSpPr/>
          <p:nvPr/>
        </p:nvGrpSpPr>
        <p:grpSpPr>
          <a:xfrm>
            <a:off x="8002679" y="2119317"/>
            <a:ext cx="2052059" cy="1811311"/>
            <a:chOff x="7992049" y="2392298"/>
            <a:chExt cx="2462220" cy="2173353"/>
          </a:xfrm>
        </p:grpSpPr>
        <p:grpSp>
          <p:nvGrpSpPr>
            <p:cNvPr id="29" name="组合 28"/>
            <p:cNvGrpSpPr/>
            <p:nvPr/>
          </p:nvGrpSpPr>
          <p:grpSpPr>
            <a:xfrm>
              <a:off x="8260045" y="2392298"/>
              <a:ext cx="1926228" cy="2173353"/>
              <a:chOff x="5331123" y="2557541"/>
              <a:chExt cx="1611146" cy="1817848"/>
            </a:xfrm>
          </p:grpSpPr>
          <p:sp>
            <p:nvSpPr>
              <p:cNvPr id="30" name="Freeform 5"/>
              <p:cNvSpPr/>
              <p:nvPr/>
            </p:nvSpPr>
            <p:spPr bwMode="auto">
              <a:xfrm rot="5400000">
                <a:off x="5227772" y="2660892"/>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3D3D3"/>
                  </a:gs>
                </a:gsLst>
                <a:lin ang="8100000" scaled="0"/>
              </a:gradFill>
              <a:ln w="19050">
                <a:gradFill>
                  <a:gsLst>
                    <a:gs pos="0">
                      <a:srgbClr val="ADADAD"/>
                    </a:gs>
                    <a:gs pos="100000">
                      <a:schemeClr val="bg1"/>
                    </a:gs>
                  </a:gsLst>
                  <a:lin ang="8100000" scaled="0"/>
                </a:gradFill>
              </a:ln>
              <a:effectLst>
                <a:outerShdw blurRad="203200" dist="76200" dir="2700000" algn="tl" rotWithShape="0">
                  <a:prstClr val="black">
                    <a:alpha val="40000"/>
                  </a:prstClr>
                </a:outerShdw>
              </a:effectLst>
            </p:spPr>
            <p:txBody>
              <a:bodyPr vert="horz" wrap="square" lIns="121920" tIns="60960" rIns="121920" bIns="60960" numCol="1" anchor="t" anchorCtr="0" compatLnSpc="1"/>
              <a:lstStyle/>
              <a:p>
                <a:endParaRPr lang="zh-CN" altLang="en-US" sz="1865"/>
              </a:p>
            </p:txBody>
          </p:sp>
          <p:sp>
            <p:nvSpPr>
              <p:cNvPr id="31" name="Freeform 5"/>
              <p:cNvSpPr/>
              <p:nvPr/>
            </p:nvSpPr>
            <p:spPr bwMode="auto">
              <a:xfrm rot="5400000">
                <a:off x="5474324" y="2879409"/>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000"/>
                  </a:gs>
                  <a:gs pos="100000">
                    <a:srgbClr val="760303"/>
                  </a:gs>
                </a:gsLst>
                <a:lin ang="5400000" scaled="0"/>
              </a:gradFill>
              <a:ln w="15875">
                <a:noFill/>
              </a:ln>
              <a:effectLst>
                <a:innerShdw blurRad="63500" dist="25400" dir="8100000">
                  <a:prstClr val="black">
                    <a:alpha val="50000"/>
                  </a:prstClr>
                </a:innerShdw>
              </a:effectLst>
            </p:spPr>
            <p:txBody>
              <a:bodyPr vert="horz" wrap="square" lIns="121920" tIns="60960" rIns="121920" bIns="60960" numCol="1" anchor="t" anchorCtr="0" compatLnSpc="1"/>
              <a:lstStyle/>
              <a:p>
                <a:endParaRPr lang="zh-CN" altLang="en-US" sz="1865"/>
              </a:p>
            </p:txBody>
          </p:sp>
        </p:grpSp>
        <p:sp>
          <p:nvSpPr>
            <p:cNvPr id="32" name="文本框 31"/>
            <p:cNvSpPr txBox="1"/>
            <p:nvPr/>
          </p:nvSpPr>
          <p:spPr>
            <a:xfrm>
              <a:off x="7992049" y="3082409"/>
              <a:ext cx="2462220" cy="921165"/>
            </a:xfrm>
            <a:prstGeom prst="rect">
              <a:avLst/>
            </a:prstGeom>
            <a:noFill/>
          </p:spPr>
          <p:txBody>
            <a:bodyPr wrap="square" rtlCol="0">
              <a:spAutoFit/>
            </a:bodyPr>
            <a:lstStyle/>
            <a:p>
              <a:pPr algn="ctr"/>
              <a:r>
                <a:rPr lang="en-US" altLang="zh-CN" sz="4400" dirty="0">
                  <a:solidFill>
                    <a:schemeClr val="bg1"/>
                  </a:solidFill>
                  <a:latin typeface="Impact" panose="020B0806030902050204" pitchFamily="34" charset="0"/>
                </a:rPr>
                <a:t>10</a:t>
              </a:r>
              <a:r>
                <a:rPr lang="en-US" altLang="zh-CN" sz="3200" dirty="0">
                  <a:solidFill>
                    <a:schemeClr val="bg1"/>
                  </a:solidFill>
                  <a:latin typeface="Impact" panose="020B0806030902050204" pitchFamily="34" charset="0"/>
                </a:rPr>
                <a:t>%</a:t>
              </a:r>
              <a:endParaRPr lang="zh-CN" altLang="en-US" sz="3200" dirty="0">
                <a:solidFill>
                  <a:schemeClr val="bg1"/>
                </a:solidFill>
                <a:latin typeface="Impact" panose="020B0806030902050204" pitchFamily="34" charset="0"/>
              </a:endParaRPr>
            </a:p>
          </p:txBody>
        </p:sp>
      </p:grpSp>
      <p:sp>
        <p:nvSpPr>
          <p:cNvPr id="33" name="任意多边形 32"/>
          <p:cNvSpPr/>
          <p:nvPr/>
        </p:nvSpPr>
        <p:spPr>
          <a:xfrm rot="18900000" flipH="1">
            <a:off x="5035005" y="2802591"/>
            <a:ext cx="206717" cy="206717"/>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sp>
        <p:nvSpPr>
          <p:cNvPr id="34" name="任意多边形 33"/>
          <p:cNvSpPr/>
          <p:nvPr/>
        </p:nvSpPr>
        <p:spPr>
          <a:xfrm rot="18900000" flipH="1">
            <a:off x="7730161" y="2802591"/>
            <a:ext cx="206717" cy="206717"/>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p>
        </p:txBody>
      </p:sp>
      <p:grpSp>
        <p:nvGrpSpPr>
          <p:cNvPr id="35" name="组合 34"/>
          <p:cNvGrpSpPr/>
          <p:nvPr/>
        </p:nvGrpSpPr>
        <p:grpSpPr>
          <a:xfrm>
            <a:off x="2671875" y="4256590"/>
            <a:ext cx="2357633" cy="1020920"/>
            <a:chOff x="1256119" y="1638320"/>
            <a:chExt cx="1923767" cy="765690"/>
          </a:xfrm>
        </p:grpSpPr>
        <p:sp>
          <p:nvSpPr>
            <p:cNvPr id="36" name="TextBox 204"/>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37" name="TextBox 205"/>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38" name="组合 37"/>
          <p:cNvGrpSpPr/>
          <p:nvPr/>
        </p:nvGrpSpPr>
        <p:grpSpPr>
          <a:xfrm>
            <a:off x="5693537" y="4256590"/>
            <a:ext cx="2357633" cy="1033620"/>
            <a:chOff x="1256119" y="1638320"/>
            <a:chExt cx="1923767" cy="775215"/>
          </a:xfrm>
        </p:grpSpPr>
        <p:sp>
          <p:nvSpPr>
            <p:cNvPr id="39" name="TextBox 210"/>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40" name="TextBox 211"/>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50" name="组合 49"/>
          <p:cNvGrpSpPr/>
          <p:nvPr/>
        </p:nvGrpSpPr>
        <p:grpSpPr>
          <a:xfrm>
            <a:off x="8163680" y="4256590"/>
            <a:ext cx="2357633" cy="1033620"/>
            <a:chOff x="1256119" y="1638320"/>
            <a:chExt cx="1923767" cy="775215"/>
          </a:xfrm>
        </p:grpSpPr>
        <p:sp>
          <p:nvSpPr>
            <p:cNvPr id="55" name="TextBox 21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56" name="TextBox 214"/>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cxnSp>
        <p:nvCxnSpPr>
          <p:cNvPr id="60" name="直接连接符 59"/>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63"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64" name="Group 22"/>
          <p:cNvGrpSpPr/>
          <p:nvPr/>
        </p:nvGrpSpPr>
        <p:grpSpPr>
          <a:xfrm>
            <a:off x="833645" y="317342"/>
            <a:ext cx="419183" cy="420088"/>
            <a:chOff x="2495600" y="3102417"/>
            <a:chExt cx="646764" cy="648072"/>
          </a:xfrm>
        </p:grpSpPr>
        <p:grpSp>
          <p:nvGrpSpPr>
            <p:cNvPr id="65" name="组合 79"/>
            <p:cNvGrpSpPr/>
            <p:nvPr/>
          </p:nvGrpSpPr>
          <p:grpSpPr bwMode="auto">
            <a:xfrm>
              <a:off x="2495600" y="3102417"/>
              <a:ext cx="646764" cy="648072"/>
              <a:chOff x="6379729" y="2488774"/>
              <a:chExt cx="2513016" cy="2513016"/>
            </a:xfrm>
          </p:grpSpPr>
          <p:sp>
            <p:nvSpPr>
              <p:cNvPr id="6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67"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68"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2" presetClass="entr" presetSubtype="2"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1+#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1+#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1+#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par>
                                <p:cTn id="46" presetID="22" presetClass="entr" presetSubtype="8"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left)">
                                      <p:cBhvr>
                                        <p:cTn id="48" dur="300"/>
                                        <p:tgtEl>
                                          <p:spTgt spid="60"/>
                                        </p:tgtEl>
                                      </p:cBhvr>
                                    </p:animEffect>
                                  </p:childTnLst>
                                </p:cTn>
                              </p:par>
                            </p:childTnLst>
                          </p:cTn>
                        </p:par>
                        <p:par>
                          <p:cTn id="49" fill="hold">
                            <p:stCondLst>
                              <p:cond delay="500"/>
                            </p:stCondLst>
                            <p:childTnLst>
                              <p:par>
                                <p:cTn id="50" presetID="22" presetClass="entr" presetSubtype="4" fill="hold" nodeType="after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down)">
                                      <p:cBhvr>
                                        <p:cTn id="52" dur="300"/>
                                        <p:tgtEl>
                                          <p:spTgt spid="64"/>
                                        </p:tgtEl>
                                      </p:cBhvr>
                                    </p:animEffect>
                                  </p:childTnLst>
                                </p:cTn>
                              </p:par>
                            </p:childTnLst>
                          </p:cTn>
                        </p:par>
                        <p:par>
                          <p:cTn id="53" fill="hold">
                            <p:stCondLst>
                              <p:cond delay="1000"/>
                            </p:stCondLst>
                            <p:childTnLst>
                              <p:par>
                                <p:cTn id="54" presetID="12" presetClass="entr" presetSubtype="8" fill="hold" grpId="0" nodeType="after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500"/>
                                        <p:tgtEl>
                                          <p:spTgt spid="63"/>
                                        </p:tgtEl>
                                        <p:attrNameLst>
                                          <p:attrName>ppt_x</p:attrName>
                                        </p:attrNameLst>
                                      </p:cBhvr>
                                      <p:tavLst>
                                        <p:tav tm="0">
                                          <p:val>
                                            <p:strVal val="#ppt_x-#ppt_w*1.125000"/>
                                          </p:val>
                                        </p:tav>
                                        <p:tav tm="100000">
                                          <p:val>
                                            <p:strVal val="#ppt_x"/>
                                          </p:val>
                                        </p:tav>
                                      </p:tavLst>
                                    </p:anim>
                                    <p:animEffect transition="in" filter="wipe(right)">
                                      <p:cBhvr>
                                        <p:cTn id="5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74929" y="3351634"/>
            <a:ext cx="1922240" cy="1657001"/>
            <a:chOff x="849314" y="2545158"/>
            <a:chExt cx="1441680" cy="1242751"/>
          </a:xfrm>
        </p:grpSpPr>
        <p:sp>
          <p:nvSpPr>
            <p:cNvPr id="39" name="六边形 38"/>
            <p:cNvSpPr/>
            <p:nvPr/>
          </p:nvSpPr>
          <p:spPr>
            <a:xfrm>
              <a:off x="849314" y="2545158"/>
              <a:ext cx="1441680" cy="1242751"/>
            </a:xfrm>
            <a:prstGeom prst="hexagon">
              <a:avLst/>
            </a:prstGeom>
            <a:gradFill>
              <a:gsLst>
                <a:gs pos="0">
                  <a:srgbClr val="E30000"/>
                </a:gs>
                <a:gs pos="100000">
                  <a:srgbClr val="760303"/>
                </a:gs>
              </a:gsLst>
              <a:lin ang="54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4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grpSp>
      <p:grpSp>
        <p:nvGrpSpPr>
          <p:cNvPr id="9" name="组合 8"/>
          <p:cNvGrpSpPr/>
          <p:nvPr/>
        </p:nvGrpSpPr>
        <p:grpSpPr>
          <a:xfrm>
            <a:off x="9029292" y="2546975"/>
            <a:ext cx="1922240" cy="1657001"/>
            <a:chOff x="6740086" y="1941664"/>
            <a:chExt cx="1441680" cy="1242751"/>
          </a:xfrm>
        </p:grpSpPr>
        <p:sp>
          <p:nvSpPr>
            <p:cNvPr id="42" name="六边形 41"/>
            <p:cNvSpPr/>
            <p:nvPr/>
          </p:nvSpPr>
          <p:spPr>
            <a:xfrm>
              <a:off x="6740086" y="1941664"/>
              <a:ext cx="1441680" cy="1242751"/>
            </a:xfrm>
            <a:prstGeom prst="hexagon">
              <a:avLst/>
            </a:prstGeom>
            <a:gradFill>
              <a:gsLst>
                <a:gs pos="0">
                  <a:srgbClr val="E30000"/>
                </a:gs>
                <a:gs pos="100000">
                  <a:srgbClr val="760303"/>
                </a:gs>
              </a:gsLst>
              <a:lin ang="5400000" scaled="0"/>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4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grpSp>
      <p:grpSp>
        <p:nvGrpSpPr>
          <p:cNvPr id="5" name="组合 4"/>
          <p:cNvGrpSpPr/>
          <p:nvPr/>
        </p:nvGrpSpPr>
        <p:grpSpPr>
          <a:xfrm>
            <a:off x="2745504" y="2523134"/>
            <a:ext cx="1922240" cy="1657001"/>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3" name="矩形 2"/>
            <p:cNvSpPr/>
            <p:nvPr/>
          </p:nvSpPr>
          <p:spPr>
            <a:xfrm>
              <a:off x="2406094" y="2239194"/>
              <a:ext cx="594360" cy="617220"/>
            </a:xfrm>
            <a:prstGeom prst="rect">
              <a:avLst/>
            </a:prstGeom>
          </p:spPr>
          <p:txBody>
            <a:bodyPr wrap="none">
              <a:spAutoFit/>
            </a:bodyPr>
            <a:lstStyle/>
            <a:p>
              <a:r>
                <a:rPr lang="zh-CN" altLang="en-US" sz="2400" dirty="0">
                  <a:solidFill>
                    <a:srgbClr val="FF0000"/>
                  </a:solidFill>
                  <a:latin typeface="黑体" panose="02010600030101010101" charset="-122"/>
                  <a:ea typeface="黑体" panose="02010600030101010101" charset="-122"/>
                </a:rPr>
                <a:t>标题</a:t>
              </a:r>
            </a:p>
            <a:p>
              <a:r>
                <a:rPr lang="zh-CN" altLang="en-US" sz="2400" dirty="0">
                  <a:solidFill>
                    <a:srgbClr val="FF0000"/>
                  </a:solidFill>
                  <a:latin typeface="黑体" panose="02010600030101010101" charset="-122"/>
                  <a:ea typeface="黑体" panose="02010600030101010101" charset="-122"/>
                </a:rPr>
                <a:t>文字</a:t>
              </a:r>
            </a:p>
          </p:txBody>
        </p:sp>
      </p:grpSp>
      <p:grpSp>
        <p:nvGrpSpPr>
          <p:cNvPr id="7" name="组合 6"/>
          <p:cNvGrpSpPr/>
          <p:nvPr/>
        </p:nvGrpSpPr>
        <p:grpSpPr>
          <a:xfrm>
            <a:off x="5886653" y="2523134"/>
            <a:ext cx="1922240" cy="1657001"/>
            <a:chOff x="4383107" y="1923783"/>
            <a:chExt cx="1441680" cy="1242751"/>
          </a:xfrm>
        </p:grpSpPr>
        <p:sp>
          <p:nvSpPr>
            <p:cNvPr id="33" name="六边形 32"/>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58" name="矩形 57"/>
            <p:cNvSpPr/>
            <p:nvPr/>
          </p:nvSpPr>
          <p:spPr>
            <a:xfrm>
              <a:off x="4780781" y="2239194"/>
              <a:ext cx="594360" cy="617220"/>
            </a:xfrm>
            <a:prstGeom prst="rect">
              <a:avLst/>
            </a:prstGeom>
          </p:spPr>
          <p:txBody>
            <a:bodyPr wrap="none">
              <a:spAutoFit/>
            </a:bodyPr>
            <a:lstStyle/>
            <a:p>
              <a:r>
                <a:rPr lang="zh-CN" altLang="en-US" sz="2400" dirty="0">
                  <a:solidFill>
                    <a:srgbClr val="FF0000"/>
                  </a:solidFill>
                  <a:latin typeface="黑体" panose="02010600030101010101" charset="-122"/>
                  <a:ea typeface="黑体" panose="02010600030101010101" charset="-122"/>
                </a:rPr>
                <a:t>标题</a:t>
              </a:r>
            </a:p>
            <a:p>
              <a:r>
                <a:rPr lang="zh-CN" altLang="en-US" sz="2400" dirty="0">
                  <a:solidFill>
                    <a:srgbClr val="FF0000"/>
                  </a:solidFill>
                  <a:latin typeface="黑体" panose="02010600030101010101" charset="-122"/>
                  <a:ea typeface="黑体" panose="02010600030101010101" charset="-122"/>
                </a:rPr>
                <a:t>文字</a:t>
              </a:r>
            </a:p>
          </p:txBody>
        </p:sp>
      </p:grpSp>
      <p:grpSp>
        <p:nvGrpSpPr>
          <p:cNvPr id="6" name="组合 5"/>
          <p:cNvGrpSpPr/>
          <p:nvPr/>
        </p:nvGrpSpPr>
        <p:grpSpPr>
          <a:xfrm>
            <a:off x="4316078" y="3351634"/>
            <a:ext cx="1922240" cy="1657001"/>
            <a:chOff x="3205176" y="2545158"/>
            <a:chExt cx="1441680" cy="1242751"/>
          </a:xfrm>
        </p:grpSpPr>
        <p:sp>
          <p:nvSpPr>
            <p:cNvPr id="30" name="六边形 29"/>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59" name="矩形 58"/>
            <p:cNvSpPr/>
            <p:nvPr/>
          </p:nvSpPr>
          <p:spPr>
            <a:xfrm>
              <a:off x="3602850" y="2843367"/>
              <a:ext cx="594360" cy="617220"/>
            </a:xfrm>
            <a:prstGeom prst="rect">
              <a:avLst/>
            </a:prstGeom>
          </p:spPr>
          <p:txBody>
            <a:bodyPr wrap="none">
              <a:spAutoFit/>
            </a:bodyPr>
            <a:lstStyle/>
            <a:p>
              <a:r>
                <a:rPr lang="zh-CN" altLang="en-US" sz="2400" dirty="0">
                  <a:solidFill>
                    <a:srgbClr val="FF0000"/>
                  </a:solidFill>
                  <a:latin typeface="黑体" panose="02010600030101010101" charset="-122"/>
                  <a:ea typeface="黑体" panose="02010600030101010101" charset="-122"/>
                </a:rPr>
                <a:t>标题</a:t>
              </a:r>
            </a:p>
            <a:p>
              <a:r>
                <a:rPr lang="zh-CN" altLang="en-US" sz="2400" dirty="0">
                  <a:solidFill>
                    <a:srgbClr val="FF0000"/>
                  </a:solidFill>
                  <a:latin typeface="黑体" panose="02010600030101010101" charset="-122"/>
                  <a:ea typeface="黑体" panose="02010600030101010101" charset="-122"/>
                </a:rPr>
                <a:t>文字</a:t>
              </a:r>
            </a:p>
          </p:txBody>
        </p:sp>
      </p:grpSp>
      <p:grpSp>
        <p:nvGrpSpPr>
          <p:cNvPr id="8" name="组合 7"/>
          <p:cNvGrpSpPr/>
          <p:nvPr/>
        </p:nvGrpSpPr>
        <p:grpSpPr>
          <a:xfrm>
            <a:off x="7457228" y="3351634"/>
            <a:ext cx="1922240" cy="1657001"/>
            <a:chOff x="5561038" y="2545158"/>
            <a:chExt cx="1441680" cy="1242751"/>
          </a:xfrm>
        </p:grpSpPr>
        <p:sp>
          <p:nvSpPr>
            <p:cNvPr id="36" name="六边形 35"/>
            <p:cNvSpPr/>
            <p:nvPr/>
          </p:nvSpPr>
          <p:spPr bwMode="auto">
            <a:xfrm>
              <a:off x="5561038"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prstClr val="white"/>
                </a:solidFill>
                <a:latin typeface="微软雅黑" panose="020B0503020204020204" charset="-122"/>
              </a:endParaRPr>
            </a:p>
          </p:txBody>
        </p:sp>
        <p:sp>
          <p:nvSpPr>
            <p:cNvPr id="60" name="矩形 59"/>
            <p:cNvSpPr/>
            <p:nvPr/>
          </p:nvSpPr>
          <p:spPr>
            <a:xfrm>
              <a:off x="5977537" y="2843367"/>
              <a:ext cx="594360" cy="617220"/>
            </a:xfrm>
            <a:prstGeom prst="rect">
              <a:avLst/>
            </a:prstGeom>
          </p:spPr>
          <p:txBody>
            <a:bodyPr wrap="none">
              <a:spAutoFit/>
            </a:bodyPr>
            <a:lstStyle/>
            <a:p>
              <a:r>
                <a:rPr lang="zh-CN" altLang="en-US" sz="2400" dirty="0">
                  <a:solidFill>
                    <a:srgbClr val="FF0000"/>
                  </a:solidFill>
                  <a:latin typeface="黑体" panose="02010600030101010101" charset="-122"/>
                  <a:ea typeface="黑体" panose="02010600030101010101" charset="-122"/>
                </a:rPr>
                <a:t>标题</a:t>
              </a:r>
            </a:p>
            <a:p>
              <a:r>
                <a:rPr lang="zh-CN" altLang="en-US" sz="2400" dirty="0">
                  <a:solidFill>
                    <a:srgbClr val="FF0000"/>
                  </a:solidFill>
                  <a:latin typeface="黑体" panose="02010600030101010101" charset="-122"/>
                  <a:ea typeface="黑体" panose="02010600030101010101" charset="-122"/>
                </a:rPr>
                <a:t>文字</a:t>
              </a:r>
            </a:p>
          </p:txBody>
        </p:sp>
      </p:grpSp>
      <p:grpSp>
        <p:nvGrpSpPr>
          <p:cNvPr id="61" name="组合 60"/>
          <p:cNvGrpSpPr/>
          <p:nvPr/>
        </p:nvGrpSpPr>
        <p:grpSpPr>
          <a:xfrm>
            <a:off x="1211182" y="5265205"/>
            <a:ext cx="2357633" cy="1020920"/>
            <a:chOff x="1256119" y="1638320"/>
            <a:chExt cx="1923767" cy="765690"/>
          </a:xfrm>
        </p:grpSpPr>
        <p:sp>
          <p:nvSpPr>
            <p:cNvPr id="62" name="TextBox 61"/>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63" name="TextBox 62"/>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73" name="组合 72"/>
          <p:cNvGrpSpPr/>
          <p:nvPr/>
        </p:nvGrpSpPr>
        <p:grpSpPr>
          <a:xfrm>
            <a:off x="4316078" y="5265205"/>
            <a:ext cx="2357633" cy="1033620"/>
            <a:chOff x="1256119" y="1638320"/>
            <a:chExt cx="1923767" cy="775215"/>
          </a:xfrm>
        </p:grpSpPr>
        <p:sp>
          <p:nvSpPr>
            <p:cNvPr id="74" name="TextBox 73"/>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75" name="TextBox 74"/>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76" name="组合 75"/>
          <p:cNvGrpSpPr/>
          <p:nvPr/>
        </p:nvGrpSpPr>
        <p:grpSpPr>
          <a:xfrm>
            <a:off x="7457228" y="5265205"/>
            <a:ext cx="2357633" cy="1033620"/>
            <a:chOff x="1256119" y="1638320"/>
            <a:chExt cx="1923767" cy="775215"/>
          </a:xfrm>
        </p:grpSpPr>
        <p:sp>
          <p:nvSpPr>
            <p:cNvPr id="77" name="TextBox 76"/>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78" name="TextBox 77"/>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79" name="组合 78"/>
          <p:cNvGrpSpPr/>
          <p:nvPr/>
        </p:nvGrpSpPr>
        <p:grpSpPr>
          <a:xfrm>
            <a:off x="1258757" y="1290521"/>
            <a:ext cx="5282173" cy="1033620"/>
            <a:chOff x="-1130229" y="1638320"/>
            <a:chExt cx="4310115" cy="775215"/>
          </a:xfrm>
        </p:grpSpPr>
        <p:sp>
          <p:nvSpPr>
            <p:cNvPr id="80" name="TextBox 79"/>
            <p:cNvSpPr txBox="1"/>
            <p:nvPr/>
          </p:nvSpPr>
          <p:spPr>
            <a:xfrm>
              <a:off x="1256119" y="1958240"/>
              <a:ext cx="1923767" cy="445770"/>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81" name="TextBox 80"/>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sp>
          <p:nvSpPr>
            <p:cNvPr id="2" name="TextBox 84"/>
            <p:cNvSpPr txBox="1"/>
            <p:nvPr/>
          </p:nvSpPr>
          <p:spPr>
            <a:xfrm>
              <a:off x="-113022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0" name="TextBox 85"/>
            <p:cNvSpPr txBox="1"/>
            <p:nvPr/>
          </p:nvSpPr>
          <p:spPr>
            <a:xfrm>
              <a:off x="-81086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grpSp>
        <p:nvGrpSpPr>
          <p:cNvPr id="82" name="组合 81"/>
          <p:cNvGrpSpPr/>
          <p:nvPr/>
        </p:nvGrpSpPr>
        <p:grpSpPr>
          <a:xfrm>
            <a:off x="7288193" y="1290521"/>
            <a:ext cx="2357633" cy="1033620"/>
            <a:chOff x="1256119" y="1638320"/>
            <a:chExt cx="1923767" cy="775215"/>
          </a:xfrm>
        </p:grpSpPr>
        <p:sp>
          <p:nvSpPr>
            <p:cNvPr id="83" name="TextBox 82"/>
            <p:cNvSpPr txBox="1"/>
            <p:nvPr/>
          </p:nvSpPr>
          <p:spPr>
            <a:xfrm>
              <a:off x="1256119" y="1958240"/>
              <a:ext cx="1923767" cy="455295"/>
            </a:xfrm>
            <a:prstGeom prst="rect">
              <a:avLst/>
            </a:prstGeom>
            <a:noFill/>
          </p:spPr>
          <p:txBody>
            <a:bodyPr wrap="square" lIns="0" tIns="0" rtlCol="0" anchor="t">
              <a:spAutoFit/>
            </a:bodyPr>
            <a:lstStyle/>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a:p>
              <a:r>
                <a:rPr lang="zh-CN" altLang="en-US" sz="1200" dirty="0">
                  <a:solidFill>
                    <a:schemeClr val="tx1"/>
                  </a:solidFill>
                  <a:latin typeface="黑体" panose="02010600030101010101" charset="-122"/>
                  <a:ea typeface="黑体" panose="02010600030101010101" charset="-122"/>
                </a:rPr>
                <a:t>单击此处添加文本单击此处添加</a:t>
              </a:r>
            </a:p>
          </p:txBody>
        </p:sp>
        <p:sp>
          <p:nvSpPr>
            <p:cNvPr id="11" name="TextBox 83"/>
            <p:cNvSpPr txBox="1"/>
            <p:nvPr/>
          </p:nvSpPr>
          <p:spPr>
            <a:xfrm>
              <a:off x="1575484" y="1638320"/>
              <a:ext cx="887061" cy="261461"/>
            </a:xfrm>
            <a:prstGeom prst="rect">
              <a:avLst/>
            </a:prstGeom>
            <a:noFill/>
          </p:spPr>
          <p:txBody>
            <a:bodyPr wrap="none" lIns="0" tIns="0" rIns="0" bIns="0" rtlCol="0" anchor="t">
              <a:spAutoFit/>
            </a:bodyPr>
            <a:lstStyle/>
            <a:p>
              <a:pPr algn="ctr"/>
              <a:r>
                <a:rPr lang="zh-CN" altLang="en-US" sz="2135" dirty="0">
                  <a:solidFill>
                    <a:schemeClr val="tx1"/>
                  </a:solidFill>
                  <a:latin typeface="黑体" panose="02010600030101010101" charset="-122"/>
                  <a:ea typeface="黑体" panose="02010600030101010101" charset="-122"/>
                </a:rPr>
                <a:t>标题文字</a:t>
              </a:r>
            </a:p>
          </p:txBody>
        </p:sp>
      </p:grpSp>
      <p:cxnSp>
        <p:nvCxnSpPr>
          <p:cNvPr id="12" name="直接连接符 11"/>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1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14"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2" presetClass="entr" presetSubtype="4"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ppt_x"/>
                                          </p:val>
                                        </p:tav>
                                        <p:tav tm="100000">
                                          <p:val>
                                            <p:strVal val="#ppt_x"/>
                                          </p:val>
                                        </p:tav>
                                      </p:tavLst>
                                    </p:anim>
                                    <p:anim calcmode="lin" valueType="num">
                                      <p:cBhvr additive="base">
                                        <p:cTn id="38" dur="500" fill="hold"/>
                                        <p:tgtEl>
                                          <p:spTgt spid="6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cBhvr additive="base">
                                        <p:cTn id="41" dur="500" fill="hold"/>
                                        <p:tgtEl>
                                          <p:spTgt spid="73"/>
                                        </p:tgtEl>
                                        <p:attrNameLst>
                                          <p:attrName>ppt_x</p:attrName>
                                        </p:attrNameLst>
                                      </p:cBhvr>
                                      <p:tavLst>
                                        <p:tav tm="0">
                                          <p:val>
                                            <p:strVal val="#ppt_x"/>
                                          </p:val>
                                        </p:tav>
                                        <p:tav tm="100000">
                                          <p:val>
                                            <p:strVal val="#ppt_x"/>
                                          </p:val>
                                        </p:tav>
                                      </p:tavLst>
                                    </p:anim>
                                    <p:anim calcmode="lin" valueType="num">
                                      <p:cBhvr additive="base">
                                        <p:cTn id="42" dur="500" fill="hold"/>
                                        <p:tgtEl>
                                          <p:spTgt spid="7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500" fill="hold"/>
                                        <p:tgtEl>
                                          <p:spTgt spid="76"/>
                                        </p:tgtEl>
                                        <p:attrNameLst>
                                          <p:attrName>ppt_x</p:attrName>
                                        </p:attrNameLst>
                                      </p:cBhvr>
                                      <p:tavLst>
                                        <p:tav tm="0">
                                          <p:val>
                                            <p:strVal val="#ppt_x"/>
                                          </p:val>
                                        </p:tav>
                                        <p:tav tm="100000">
                                          <p:val>
                                            <p:strVal val="#ppt_x"/>
                                          </p:val>
                                        </p:tav>
                                      </p:tavLst>
                                    </p:anim>
                                    <p:anim calcmode="lin" valueType="num">
                                      <p:cBhvr additive="base">
                                        <p:cTn id="46" dur="500" fill="hold"/>
                                        <p:tgtEl>
                                          <p:spTgt spid="7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additive="base">
                                        <p:cTn id="49" dur="500" fill="hold"/>
                                        <p:tgtEl>
                                          <p:spTgt spid="79"/>
                                        </p:tgtEl>
                                        <p:attrNameLst>
                                          <p:attrName>ppt_x</p:attrName>
                                        </p:attrNameLst>
                                      </p:cBhvr>
                                      <p:tavLst>
                                        <p:tav tm="0">
                                          <p:val>
                                            <p:strVal val="#ppt_x"/>
                                          </p:val>
                                        </p:tav>
                                        <p:tav tm="100000">
                                          <p:val>
                                            <p:strVal val="#ppt_x"/>
                                          </p:val>
                                        </p:tav>
                                      </p:tavLst>
                                    </p:anim>
                                    <p:anim calcmode="lin" valueType="num">
                                      <p:cBhvr additive="base">
                                        <p:cTn id="50" dur="500" fill="hold"/>
                                        <p:tgtEl>
                                          <p:spTgt spid="7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additive="base">
                                        <p:cTn id="53" dur="500" fill="hold"/>
                                        <p:tgtEl>
                                          <p:spTgt spid="82"/>
                                        </p:tgtEl>
                                        <p:attrNameLst>
                                          <p:attrName>ppt_x</p:attrName>
                                        </p:attrNameLst>
                                      </p:cBhvr>
                                      <p:tavLst>
                                        <p:tav tm="0">
                                          <p:val>
                                            <p:strVal val="#ppt_x"/>
                                          </p:val>
                                        </p:tav>
                                        <p:tav tm="100000">
                                          <p:val>
                                            <p:strVal val="#ppt_x"/>
                                          </p:val>
                                        </p:tav>
                                      </p:tavLst>
                                    </p:anim>
                                    <p:anim calcmode="lin" valueType="num">
                                      <p:cBhvr additive="base">
                                        <p:cTn id="54" dur="500" fill="hold"/>
                                        <p:tgtEl>
                                          <p:spTgt spid="82"/>
                                        </p:tgtEl>
                                        <p:attrNameLst>
                                          <p:attrName>ppt_y</p:attrName>
                                        </p:attrNameLst>
                                      </p:cBhvr>
                                      <p:tavLst>
                                        <p:tav tm="0">
                                          <p:val>
                                            <p:strVal val="1+#ppt_h/2"/>
                                          </p:val>
                                        </p:tav>
                                        <p:tav tm="100000">
                                          <p:val>
                                            <p:strVal val="#ppt_y"/>
                                          </p:val>
                                        </p:tav>
                                      </p:tavLst>
                                    </p:anim>
                                  </p:childTnLst>
                                </p:cTn>
                              </p:par>
                              <p:par>
                                <p:cTn id="55" presetID="22" presetClass="entr" presetSubtype="8"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300"/>
                                        <p:tgtEl>
                                          <p:spTgt spid="12"/>
                                        </p:tgtEl>
                                      </p:cBhvr>
                                    </p:animEffect>
                                  </p:childTnLst>
                                </p:cTn>
                              </p:par>
                            </p:childTnLst>
                          </p:cTn>
                        </p:par>
                        <p:par>
                          <p:cTn id="58" fill="hold">
                            <p:stCondLst>
                              <p:cond delay="500"/>
                            </p:stCondLst>
                            <p:childTnLst>
                              <p:par>
                                <p:cTn id="59" presetID="22" presetClass="entr" presetSubtype="4"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down)">
                                      <p:cBhvr>
                                        <p:cTn id="61" dur="300"/>
                                        <p:tgtEl>
                                          <p:spTgt spid="47"/>
                                        </p:tgtEl>
                                      </p:cBhvr>
                                    </p:animEffect>
                                  </p:childTnLst>
                                </p:cTn>
                              </p:par>
                            </p:childTnLst>
                          </p:cTn>
                        </p:par>
                        <p:par>
                          <p:cTn id="62" fill="hold">
                            <p:stCondLst>
                              <p:cond delay="1000"/>
                            </p:stCondLst>
                            <p:childTnLst>
                              <p:par>
                                <p:cTn id="63" presetID="12" presetClass="entr" presetSubtype="8"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500"/>
                                        <p:tgtEl>
                                          <p:spTgt spid="44"/>
                                        </p:tgtEl>
                                        <p:attrNameLst>
                                          <p:attrName>ppt_x</p:attrName>
                                        </p:attrNameLst>
                                      </p:cBhvr>
                                      <p:tavLst>
                                        <p:tav tm="0">
                                          <p:val>
                                            <p:strVal val="#ppt_x-#ppt_w*1.125000"/>
                                          </p:val>
                                        </p:tav>
                                        <p:tav tm="100000">
                                          <p:val>
                                            <p:strVal val="#ppt_x"/>
                                          </p:val>
                                        </p:tav>
                                      </p:tavLst>
                                    </p:anim>
                                    <p:animEffect transition="in" filter="wipe(right)">
                                      <p:cBhvr>
                                        <p:cTn id="6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1322779" y="1340892"/>
            <a:ext cx="2905551" cy="2952329"/>
          </a:xfrm>
          <a:prstGeom prst="rect">
            <a:avLst/>
          </a:prstGeom>
          <a:gradFill>
            <a:gsLst>
              <a:gs pos="0">
                <a:srgbClr val="E30000"/>
              </a:gs>
              <a:gs pos="100000">
                <a:srgbClr val="760303"/>
              </a:gs>
            </a:gsLst>
            <a:lin ang="5400000" scaled="0"/>
          </a:gradFill>
          <a:ln w="12700" cap="flat" cmpd="sng" algn="ctr">
            <a:noFill/>
            <a:prstDash val="solid"/>
            <a:miter lim="800000"/>
          </a:ln>
          <a:effectLst/>
        </p:spPr>
        <p:txBody>
          <a:bodyPr lIns="121944" tIns="60972" rIns="121944" bIns="60972" rtlCol="0" anchor="ctr"/>
          <a:lstStyle/>
          <a:p>
            <a:pPr algn="ctr" defTabSz="914400">
              <a:defRPr/>
            </a:pPr>
            <a:endParaRPr lang="zh-CN" altLang="en-US" sz="2400" kern="0">
              <a:solidFill>
                <a:srgbClr val="777777"/>
              </a:solidFill>
              <a:latin typeface="+mj-ea"/>
              <a:ea typeface="+mj-ea"/>
            </a:endParaRPr>
          </a:p>
        </p:txBody>
      </p:sp>
      <p:sp>
        <p:nvSpPr>
          <p:cNvPr id="66" name="TextBox 84"/>
          <p:cNvSpPr txBox="1"/>
          <p:nvPr/>
        </p:nvSpPr>
        <p:spPr>
          <a:xfrm>
            <a:off x="1467112" y="3754472"/>
            <a:ext cx="2473447" cy="406400"/>
          </a:xfrm>
          <a:prstGeom prst="rect">
            <a:avLst/>
          </a:prstGeom>
          <a:noFill/>
          <a:ln>
            <a:noFill/>
            <a:prstDash val="sysDash"/>
          </a:ln>
        </p:spPr>
        <p:txBody>
          <a:bodyPr wrap="square" lIns="121944" tIns="60972" rIns="121944" bIns="60972" rtlCol="0">
            <a:spAutoFit/>
          </a:bodyPr>
          <a:lstStyle/>
          <a:p>
            <a:pPr algn="ctr" defTabSz="914400"/>
            <a:r>
              <a:rPr lang="zh-CN" altLang="en-US" sz="1865" dirty="0" smtClean="0">
                <a:solidFill>
                  <a:schemeClr val="bg1"/>
                </a:solidFill>
                <a:latin typeface="+mj-ea"/>
                <a:ea typeface="+mj-ea"/>
              </a:rPr>
              <a:t>关键字</a:t>
            </a:r>
            <a:endParaRPr lang="zh-CN" altLang="en-US" sz="1865" dirty="0">
              <a:solidFill>
                <a:schemeClr val="bg1"/>
              </a:solidFill>
              <a:latin typeface="+mj-ea"/>
              <a:ea typeface="+mj-ea"/>
            </a:endParaRPr>
          </a:p>
        </p:txBody>
      </p:sp>
      <p:sp>
        <p:nvSpPr>
          <p:cNvPr id="67" name="TextBox 86"/>
          <p:cNvSpPr txBox="1"/>
          <p:nvPr/>
        </p:nvSpPr>
        <p:spPr>
          <a:xfrm>
            <a:off x="1569584" y="5033051"/>
            <a:ext cx="3052837" cy="1465580"/>
          </a:xfrm>
          <a:prstGeom prst="rect">
            <a:avLst/>
          </a:prstGeom>
          <a:noFill/>
          <a:ln>
            <a:noFill/>
            <a:prstDash val="sysDash"/>
          </a:ln>
        </p:spPr>
        <p:txBody>
          <a:bodyPr wrap="square" lIns="121944" tIns="60972" rIns="121944" bIns="60972" rtlCol="0">
            <a:spAutoFit/>
          </a:bodyPr>
          <a:lstStyle/>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p:txBody>
      </p:sp>
      <p:grpSp>
        <p:nvGrpSpPr>
          <p:cNvPr id="68" name="组合 67"/>
          <p:cNvGrpSpPr/>
          <p:nvPr/>
        </p:nvGrpSpPr>
        <p:grpSpPr>
          <a:xfrm>
            <a:off x="2208040" y="1654201"/>
            <a:ext cx="1115283" cy="1115101"/>
            <a:chOff x="3384770" y="1888576"/>
            <a:chExt cx="472636" cy="472634"/>
          </a:xfrm>
        </p:grpSpPr>
        <p:sp>
          <p:nvSpPr>
            <p:cNvPr id="69" name="椭圆 68"/>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400">
                <a:defRPr/>
              </a:pPr>
              <a:endParaRPr lang="zh-CN" altLang="en-US" sz="2400" kern="0">
                <a:solidFill>
                  <a:srgbClr val="777777"/>
                </a:solidFill>
                <a:latin typeface="+mj-ea"/>
                <a:ea typeface="+mj-ea"/>
              </a:endParaRPr>
            </a:p>
          </p:txBody>
        </p:sp>
        <p:grpSp>
          <p:nvGrpSpPr>
            <p:cNvPr id="70" name="组合 69"/>
            <p:cNvGrpSpPr/>
            <p:nvPr/>
          </p:nvGrpSpPr>
          <p:grpSpPr>
            <a:xfrm>
              <a:off x="3438151" y="1949352"/>
              <a:ext cx="365874" cy="357593"/>
              <a:chOff x="5710238" y="3049588"/>
              <a:chExt cx="771526" cy="754062"/>
            </a:xfrm>
            <a:solidFill>
              <a:srgbClr val="777777"/>
            </a:solidFill>
          </p:grpSpPr>
          <p:sp>
            <p:nvSpPr>
              <p:cNvPr id="71"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defTabSz="914400">
                  <a:defRPr/>
                </a:pPr>
                <a:endParaRPr lang="zh-CN" altLang="en-US" sz="2400" kern="0">
                  <a:solidFill>
                    <a:srgbClr val="FFFFFF"/>
                  </a:solidFill>
                  <a:latin typeface="+mj-ea"/>
                  <a:ea typeface="+mj-ea"/>
                </a:endParaRPr>
              </a:p>
            </p:txBody>
          </p:sp>
          <p:sp>
            <p:nvSpPr>
              <p:cNvPr id="72"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defTabSz="914400">
                  <a:defRPr/>
                </a:pPr>
                <a:endParaRPr lang="zh-CN" altLang="en-US" sz="2400" kern="0">
                  <a:solidFill>
                    <a:srgbClr val="FFFFFF"/>
                  </a:solidFill>
                  <a:latin typeface="+mj-ea"/>
                  <a:ea typeface="+mj-ea"/>
                </a:endParaRPr>
              </a:p>
            </p:txBody>
          </p:sp>
          <p:sp>
            <p:nvSpPr>
              <p:cNvPr id="73"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defTabSz="914400">
                  <a:defRPr/>
                </a:pPr>
                <a:endParaRPr lang="zh-CN" altLang="en-US" sz="2400" kern="0">
                  <a:solidFill>
                    <a:srgbClr val="FFFFFF"/>
                  </a:solidFill>
                  <a:latin typeface="+mj-ea"/>
                  <a:ea typeface="+mj-ea"/>
                </a:endParaRPr>
              </a:p>
            </p:txBody>
          </p:sp>
          <p:sp>
            <p:nvSpPr>
              <p:cNvPr id="74"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defTabSz="914400">
                  <a:defRPr/>
                </a:pPr>
                <a:endParaRPr lang="zh-CN" altLang="en-US" sz="2400" kern="0">
                  <a:solidFill>
                    <a:srgbClr val="FFFFFF"/>
                  </a:solidFill>
                  <a:latin typeface="+mj-ea"/>
                  <a:ea typeface="+mj-ea"/>
                </a:endParaRPr>
              </a:p>
            </p:txBody>
          </p:sp>
        </p:grpSp>
      </p:grpSp>
      <p:sp>
        <p:nvSpPr>
          <p:cNvPr id="75" name="Freeform 18">
            <a:hlinkClick r:id="rId2"/>
          </p:cNvPr>
          <p:cNvSpPr>
            <a:spLocks noEditPoints="1"/>
          </p:cNvSpPr>
          <p:nvPr/>
        </p:nvSpPr>
        <p:spPr bwMode="auto">
          <a:xfrm>
            <a:off x="1601179" y="3113509"/>
            <a:ext cx="539465" cy="548651"/>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58" tIns="45729" rIns="91458" bIns="45729" numCol="1" anchor="t" anchorCtr="0" compatLnSpc="1"/>
          <a:lstStyle/>
          <a:p>
            <a:pPr defTabSz="685800">
              <a:defRPr/>
            </a:pPr>
            <a:endParaRPr lang="zh-CN" altLang="en-US" sz="1465" kern="0">
              <a:solidFill>
                <a:prstClr val="black"/>
              </a:solidFill>
              <a:latin typeface="+mj-ea"/>
              <a:ea typeface="+mj-ea"/>
            </a:endParaRPr>
          </a:p>
        </p:txBody>
      </p:sp>
      <p:sp>
        <p:nvSpPr>
          <p:cNvPr id="76" name="Freeform 18">
            <a:hlinkClick r:id="rId2"/>
          </p:cNvPr>
          <p:cNvSpPr>
            <a:spLocks noEditPoints="1"/>
          </p:cNvSpPr>
          <p:nvPr/>
        </p:nvSpPr>
        <p:spPr bwMode="auto">
          <a:xfrm>
            <a:off x="2177831" y="3113509"/>
            <a:ext cx="539465" cy="548651"/>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58" tIns="45729" rIns="91458" bIns="45729" numCol="1" anchor="t" anchorCtr="0" compatLnSpc="1"/>
          <a:lstStyle/>
          <a:p>
            <a:pPr defTabSz="685800">
              <a:defRPr/>
            </a:pPr>
            <a:endParaRPr lang="zh-CN" altLang="en-US" sz="1465" kern="0">
              <a:solidFill>
                <a:prstClr val="black"/>
              </a:solidFill>
              <a:latin typeface="+mj-ea"/>
              <a:ea typeface="+mj-ea"/>
            </a:endParaRPr>
          </a:p>
        </p:txBody>
      </p:sp>
      <p:sp>
        <p:nvSpPr>
          <p:cNvPr id="77" name="Freeform 18">
            <a:hlinkClick r:id="rId2"/>
          </p:cNvPr>
          <p:cNvSpPr>
            <a:spLocks noEditPoints="1"/>
          </p:cNvSpPr>
          <p:nvPr/>
        </p:nvSpPr>
        <p:spPr bwMode="auto">
          <a:xfrm>
            <a:off x="2717296" y="3113509"/>
            <a:ext cx="539465" cy="548651"/>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58" tIns="45729" rIns="91458" bIns="45729" numCol="1" anchor="t" anchorCtr="0" compatLnSpc="1"/>
          <a:lstStyle/>
          <a:p>
            <a:pPr defTabSz="685800">
              <a:defRPr/>
            </a:pPr>
            <a:endParaRPr lang="zh-CN" altLang="en-US" sz="1465" kern="0">
              <a:solidFill>
                <a:prstClr val="black"/>
              </a:solidFill>
              <a:latin typeface="+mj-ea"/>
              <a:ea typeface="+mj-ea"/>
            </a:endParaRPr>
          </a:p>
        </p:txBody>
      </p:sp>
      <p:sp>
        <p:nvSpPr>
          <p:cNvPr id="78" name="Freeform 18">
            <a:hlinkClick r:id="rId2"/>
          </p:cNvPr>
          <p:cNvSpPr>
            <a:spLocks noEditPoints="1"/>
          </p:cNvSpPr>
          <p:nvPr/>
        </p:nvSpPr>
        <p:spPr bwMode="auto">
          <a:xfrm>
            <a:off x="3256762" y="3113509"/>
            <a:ext cx="539465" cy="548651"/>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58" tIns="45729" rIns="91458" bIns="45729" numCol="1" anchor="t" anchorCtr="0" compatLnSpc="1"/>
          <a:lstStyle/>
          <a:p>
            <a:pPr defTabSz="685800">
              <a:defRPr/>
            </a:pPr>
            <a:endParaRPr lang="zh-CN" altLang="en-US" sz="1465" kern="0">
              <a:solidFill>
                <a:prstClr val="black"/>
              </a:solidFill>
              <a:latin typeface="+mj-ea"/>
              <a:ea typeface="+mj-ea"/>
            </a:endParaRPr>
          </a:p>
        </p:txBody>
      </p:sp>
      <p:sp>
        <p:nvSpPr>
          <p:cNvPr id="79" name="TextBox 102"/>
          <p:cNvSpPr txBox="1"/>
          <p:nvPr/>
        </p:nvSpPr>
        <p:spPr>
          <a:xfrm>
            <a:off x="5765475" y="5013300"/>
            <a:ext cx="3052837" cy="1465580"/>
          </a:xfrm>
          <a:prstGeom prst="rect">
            <a:avLst/>
          </a:prstGeom>
          <a:noFill/>
          <a:ln>
            <a:noFill/>
            <a:prstDash val="sysDash"/>
          </a:ln>
        </p:spPr>
        <p:txBody>
          <a:bodyPr wrap="square" lIns="121944" tIns="60972" rIns="121944" bIns="60972" rtlCol="0">
            <a:spAutoFit/>
          </a:bodyPr>
          <a:lstStyle/>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a:p>
            <a:pPr defTabSz="914400">
              <a:lnSpc>
                <a:spcPct val="150000"/>
              </a:lnSpc>
            </a:pPr>
            <a:r>
              <a:rPr lang="zh-CN" altLang="en-US" sz="1465" dirty="0">
                <a:solidFill>
                  <a:schemeClr val="tx1"/>
                </a:solidFill>
                <a:latin typeface="微软雅黑" panose="020B0503020204020204" charset="-122"/>
                <a:ea typeface="微软雅黑" panose="020B0503020204020204" charset="-122"/>
              </a:rPr>
              <a:t>此处输入您的相关内容</a:t>
            </a:r>
          </a:p>
        </p:txBody>
      </p:sp>
      <p:sp>
        <p:nvSpPr>
          <p:cNvPr id="80" name="矩形 79"/>
          <p:cNvSpPr/>
          <p:nvPr/>
        </p:nvSpPr>
        <p:spPr>
          <a:xfrm>
            <a:off x="4228331" y="1340892"/>
            <a:ext cx="6600931" cy="2952329"/>
          </a:xfrm>
          <a:prstGeom prst="rect">
            <a:avLst/>
          </a:prstGeom>
          <a:blipFill rotWithShape="1">
            <a:blip r:embed="rId3"/>
            <a:stretch>
              <a:fillRect/>
            </a:stretch>
          </a:blipFill>
          <a:ln w="12700" cap="flat" cmpd="sng" algn="ctr">
            <a:noFill/>
            <a:prstDash val="solid"/>
            <a:miter lim="800000"/>
          </a:ln>
          <a:effectLst/>
        </p:spPr>
        <p:txBody>
          <a:bodyPr lIns="121944" tIns="60972" rIns="121944" bIns="60972" rtlCol="0" anchor="ctr"/>
          <a:lstStyle/>
          <a:p>
            <a:pPr algn="ctr" defTabSz="914400">
              <a:defRPr/>
            </a:pPr>
            <a:endParaRPr lang="zh-CN" altLang="en-US" sz="2400" kern="0">
              <a:solidFill>
                <a:srgbClr val="777777"/>
              </a:solidFill>
              <a:latin typeface="+mj-ea"/>
              <a:ea typeface="+mj-ea"/>
            </a:endParaRPr>
          </a:p>
        </p:txBody>
      </p:sp>
      <p:grpSp>
        <p:nvGrpSpPr>
          <p:cNvPr id="81" name="组合 80"/>
          <p:cNvGrpSpPr/>
          <p:nvPr/>
        </p:nvGrpSpPr>
        <p:grpSpPr>
          <a:xfrm>
            <a:off x="1416574" y="4490405"/>
            <a:ext cx="2790285" cy="431411"/>
            <a:chOff x="814328" y="3219334"/>
            <a:chExt cx="2797200" cy="432536"/>
          </a:xfrm>
        </p:grpSpPr>
        <p:grpSp>
          <p:nvGrpSpPr>
            <p:cNvPr id="82" name="组合 81"/>
            <p:cNvGrpSpPr/>
            <p:nvPr/>
          </p:nvGrpSpPr>
          <p:grpSpPr>
            <a:xfrm>
              <a:off x="814328" y="3219334"/>
              <a:ext cx="2797200" cy="432536"/>
              <a:chOff x="2173927" y="3285519"/>
              <a:chExt cx="3549387" cy="548848"/>
            </a:xfrm>
          </p:grpSpPr>
          <p:grpSp>
            <p:nvGrpSpPr>
              <p:cNvPr id="84" name="组合 8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65">
                    <a:latin typeface="微软雅黑" panose="020B0503020204020204" charset="-122"/>
                    <a:ea typeface="微软雅黑" panose="020B0503020204020204" charset="-122"/>
                  </a:endParaRPr>
                </a:p>
              </p:txBody>
            </p:sp>
            <p:sp>
              <p:nvSpPr>
                <p:cNvPr id="87" name="圆角矩形 8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65">
                    <a:solidFill>
                      <a:schemeClr val="tx1">
                        <a:lumMod val="85000"/>
                        <a:lumOff val="15000"/>
                      </a:schemeClr>
                    </a:solidFill>
                    <a:latin typeface="微软雅黑" panose="020B0503020204020204" charset="-122"/>
                    <a:ea typeface="微软雅黑" panose="020B0503020204020204" charset="-122"/>
                  </a:endParaRPr>
                </a:p>
              </p:txBody>
            </p:sp>
          </p:grpSp>
          <p:sp>
            <p:nvSpPr>
              <p:cNvPr id="85" name="椭圆 84"/>
              <p:cNvSpPr/>
              <p:nvPr/>
            </p:nvSpPr>
            <p:spPr>
              <a:xfrm>
                <a:off x="2307128" y="3420211"/>
                <a:ext cx="279463" cy="279463"/>
              </a:xfrm>
              <a:prstGeom prst="ellipse">
                <a:avLst/>
              </a:prstGeom>
              <a:gradFill>
                <a:gsLst>
                  <a:gs pos="0">
                    <a:srgbClr val="E30000"/>
                  </a:gs>
                  <a:gs pos="100000">
                    <a:srgbClr val="760303"/>
                  </a:gs>
                </a:gsLst>
                <a:lin ang="5400000" scaled="0"/>
              </a:gra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65">
                  <a:latin typeface="微软雅黑" panose="020B0503020204020204" charset="-122"/>
                  <a:ea typeface="微软雅黑" panose="020B0503020204020204" charset="-122"/>
                </a:endParaRPr>
              </a:p>
            </p:txBody>
          </p:sp>
        </p:grpSp>
        <p:sp>
          <p:nvSpPr>
            <p:cNvPr id="83" name="TextBox 24"/>
            <p:cNvSpPr txBox="1"/>
            <p:nvPr/>
          </p:nvSpPr>
          <p:spPr>
            <a:xfrm>
              <a:off x="1224125" y="3310419"/>
              <a:ext cx="2191136" cy="28522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b="0" dirty="0">
                  <a:solidFill>
                    <a:schemeClr val="tx1"/>
                  </a:solidFill>
                  <a:latin typeface="黑体" panose="02010600030101010101" charset="-122"/>
                  <a:ea typeface="黑体" panose="02010600030101010101" charset="-122"/>
                </a:rPr>
                <a:t>输入标题</a:t>
              </a:r>
            </a:p>
          </p:txBody>
        </p:sp>
      </p:grpSp>
      <p:grpSp>
        <p:nvGrpSpPr>
          <p:cNvPr id="88" name="组合 87"/>
          <p:cNvGrpSpPr/>
          <p:nvPr/>
        </p:nvGrpSpPr>
        <p:grpSpPr>
          <a:xfrm>
            <a:off x="5531910" y="4490405"/>
            <a:ext cx="2790285" cy="431411"/>
            <a:chOff x="814328" y="3219334"/>
            <a:chExt cx="2797200" cy="432536"/>
          </a:xfrm>
        </p:grpSpPr>
        <p:grpSp>
          <p:nvGrpSpPr>
            <p:cNvPr id="89" name="组合 88"/>
            <p:cNvGrpSpPr/>
            <p:nvPr/>
          </p:nvGrpSpPr>
          <p:grpSpPr>
            <a:xfrm>
              <a:off x="814328" y="3219334"/>
              <a:ext cx="2797200" cy="432536"/>
              <a:chOff x="2173927" y="3285519"/>
              <a:chExt cx="3549387" cy="548848"/>
            </a:xfrm>
          </p:grpSpPr>
          <p:grpSp>
            <p:nvGrpSpPr>
              <p:cNvPr id="91" name="组合 90"/>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93" name="圆角矩形 92"/>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65">
                    <a:latin typeface="微软雅黑" panose="020B0503020204020204" charset="-122"/>
                    <a:ea typeface="微软雅黑" panose="020B0503020204020204" charset="-122"/>
                  </a:endParaRPr>
                </a:p>
              </p:txBody>
            </p:sp>
            <p:sp>
              <p:nvSpPr>
                <p:cNvPr id="94" name="圆角矩形 93"/>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65">
                    <a:solidFill>
                      <a:schemeClr val="tx1">
                        <a:lumMod val="85000"/>
                        <a:lumOff val="15000"/>
                      </a:schemeClr>
                    </a:solidFill>
                    <a:latin typeface="微软雅黑" panose="020B0503020204020204" charset="-122"/>
                    <a:ea typeface="微软雅黑" panose="020B0503020204020204" charset="-122"/>
                  </a:endParaRPr>
                </a:p>
              </p:txBody>
            </p:sp>
          </p:grpSp>
          <p:sp>
            <p:nvSpPr>
              <p:cNvPr id="92" name="椭圆 91"/>
              <p:cNvSpPr/>
              <p:nvPr/>
            </p:nvSpPr>
            <p:spPr>
              <a:xfrm>
                <a:off x="2307128" y="3420211"/>
                <a:ext cx="279463" cy="279463"/>
              </a:xfrm>
              <a:prstGeom prst="ellipse">
                <a:avLst/>
              </a:prstGeom>
              <a:gradFill>
                <a:gsLst>
                  <a:gs pos="0">
                    <a:srgbClr val="E30000"/>
                  </a:gs>
                  <a:gs pos="100000">
                    <a:srgbClr val="760303"/>
                  </a:gs>
                </a:gsLst>
                <a:lin ang="5400000" scaled="0"/>
              </a:gra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865">
                  <a:latin typeface="微软雅黑" panose="020B0503020204020204" charset="-122"/>
                  <a:ea typeface="微软雅黑" panose="020B0503020204020204" charset="-122"/>
                </a:endParaRPr>
              </a:p>
            </p:txBody>
          </p:sp>
        </p:grpSp>
        <p:sp>
          <p:nvSpPr>
            <p:cNvPr id="90" name="TextBox 24"/>
            <p:cNvSpPr txBox="1"/>
            <p:nvPr/>
          </p:nvSpPr>
          <p:spPr>
            <a:xfrm>
              <a:off x="1224125" y="3310419"/>
              <a:ext cx="2191136" cy="28522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b="0" dirty="0">
                  <a:solidFill>
                    <a:schemeClr val="tx1"/>
                  </a:solidFill>
                  <a:latin typeface="黑体" panose="02010600030101010101" charset="-122"/>
                  <a:ea typeface="黑体" panose="02010600030101010101" charset="-122"/>
                </a:rPr>
                <a:t>输入标题</a:t>
              </a:r>
            </a:p>
          </p:txBody>
        </p:sp>
      </p:grpSp>
      <p:cxnSp>
        <p:nvCxnSpPr>
          <p:cNvPr id="43" name="直接连接符 42"/>
          <p:cNvCxnSpPr/>
          <p:nvPr/>
        </p:nvCxnSpPr>
        <p:spPr>
          <a:xfrm>
            <a:off x="688098" y="868777"/>
            <a:ext cx="10815311" cy="0"/>
          </a:xfrm>
          <a:prstGeom prst="line">
            <a:avLst/>
          </a:prstGeom>
          <a:noFill/>
          <a:ln w="12700" cap="flat" cmpd="sng" algn="ctr">
            <a:solidFill>
              <a:sysClr val="windowText" lastClr="000000"/>
            </a:solidFill>
            <a:prstDash val="dash"/>
          </a:ln>
          <a:effectLst/>
        </p:spPr>
      </p:cxnSp>
      <p:sp>
        <p:nvSpPr>
          <p:cNvPr id="44" name="TextBox 43"/>
          <p:cNvSpPr txBox="1"/>
          <p:nvPr/>
        </p:nvSpPr>
        <p:spPr>
          <a:xfrm>
            <a:off x="1217982" y="296246"/>
            <a:ext cx="3347720" cy="518160"/>
          </a:xfrm>
          <a:prstGeom prst="rect">
            <a:avLst/>
          </a:prstGeom>
          <a:noFill/>
        </p:spPr>
        <p:txBody>
          <a:bodyPr wrap="none" rtlCol="0">
            <a:spAutoFit/>
          </a:bodyPr>
          <a:lstStyle/>
          <a:p>
            <a:pPr algn="l" defTabSz="914400"/>
            <a:r>
              <a:rPr lang="zh-CN" altLang="en-US" sz="2800" b="1" spc="300" dirty="0" smtClean="0">
                <a:solidFill>
                  <a:schemeClr val="tx1"/>
                </a:solidFill>
                <a:latin typeface="黑体" panose="02010600030101010101" charset="-122"/>
                <a:ea typeface="黑体" panose="02010600030101010101" charset="-122"/>
              </a:rPr>
              <a:t>单击此处添加标题</a:t>
            </a:r>
          </a:p>
        </p:txBody>
      </p:sp>
      <p:grpSp>
        <p:nvGrpSpPr>
          <p:cNvPr id="47" name="Group 22"/>
          <p:cNvGrpSpPr/>
          <p:nvPr/>
        </p:nvGrpSpPr>
        <p:grpSpPr>
          <a:xfrm>
            <a:off x="833645" y="317342"/>
            <a:ext cx="419183" cy="420088"/>
            <a:chOff x="2495600" y="3102417"/>
            <a:chExt cx="646764" cy="648072"/>
          </a:xfrm>
        </p:grpSpPr>
        <p:grpSp>
          <p:nvGrpSpPr>
            <p:cNvPr id="48" name="组合 79"/>
            <p:cNvGrpSpPr/>
            <p:nvPr/>
          </p:nvGrpSpPr>
          <p:grpSpPr bwMode="auto">
            <a:xfrm>
              <a:off x="2495600" y="3102417"/>
              <a:ext cx="646764" cy="648072"/>
              <a:chOff x="6379729" y="2488774"/>
              <a:chExt cx="2513016" cy="2513016"/>
            </a:xfrm>
          </p:grpSpPr>
          <p:sp>
            <p:nvSpPr>
              <p:cNvPr id="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sz="1865" kern="0">
                  <a:solidFill>
                    <a:srgbClr val="FFFFFF"/>
                  </a:solidFill>
                  <a:latin typeface="Arial" panose="020B0604020202020204"/>
                  <a:ea typeface="宋体" panose="02010600030101010101" pitchFamily="2" charset="-122"/>
                </a:endParaRPr>
              </a:p>
            </p:txBody>
          </p:sp>
          <p:sp>
            <p:nvSpPr>
              <p:cNvPr id="5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
          <p:nvSpPr>
            <p:cNvPr id="3" name="椭圆 80"/>
            <p:cNvSpPr/>
            <p:nvPr/>
          </p:nvSpPr>
          <p:spPr bwMode="auto">
            <a:xfrm>
              <a:off x="2631544" y="3238636"/>
              <a:ext cx="374874" cy="375634"/>
            </a:xfrm>
            <a:prstGeom prst="ellipse">
              <a:avLst/>
            </a:prstGeom>
            <a:gradFill>
              <a:gsLst>
                <a:gs pos="0">
                  <a:srgbClr val="E30000"/>
                </a:gs>
                <a:gs pos="100000">
                  <a:srgbClr val="760303"/>
                </a:gs>
              </a:gsLst>
              <a:lin ang="2700000" scaled="0"/>
            </a:gra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865" kern="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1+#ppt_w/2"/>
                                          </p:val>
                                        </p:tav>
                                        <p:tav tm="100000">
                                          <p:val>
                                            <p:strVal val="#ppt_x"/>
                                          </p:val>
                                        </p:tav>
                                      </p:tavLst>
                                    </p:anim>
                                    <p:anim calcmode="lin" valueType="num">
                                      <p:cBhvr additive="base">
                                        <p:cTn id="8" dur="500" fill="hold"/>
                                        <p:tgtEl>
                                          <p:spTgt spid="8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49" presetClass="entr" presetSubtype="0" decel="100000" fill="hold" nodeType="withEffect">
                                  <p:stCondLst>
                                    <p:cond delay="1250"/>
                                  </p:stCondLst>
                                  <p:childTnLst>
                                    <p:set>
                                      <p:cBhvr>
                                        <p:cTn id="14" dur="1" fill="hold">
                                          <p:stCondLst>
                                            <p:cond delay="0"/>
                                          </p:stCondLst>
                                        </p:cTn>
                                        <p:tgtEl>
                                          <p:spTgt spid="68"/>
                                        </p:tgtEl>
                                        <p:attrNameLst>
                                          <p:attrName>style.visibility</p:attrName>
                                        </p:attrNameLst>
                                      </p:cBhvr>
                                      <p:to>
                                        <p:strVal val="visible"/>
                                      </p:to>
                                    </p:set>
                                    <p:anim calcmode="lin" valueType="num">
                                      <p:cBhvr>
                                        <p:cTn id="15" dur="500" fill="hold"/>
                                        <p:tgtEl>
                                          <p:spTgt spid="68"/>
                                        </p:tgtEl>
                                        <p:attrNameLst>
                                          <p:attrName>ppt_w</p:attrName>
                                        </p:attrNameLst>
                                      </p:cBhvr>
                                      <p:tavLst>
                                        <p:tav tm="0">
                                          <p:val>
                                            <p:fltVal val="0"/>
                                          </p:val>
                                        </p:tav>
                                        <p:tav tm="100000">
                                          <p:val>
                                            <p:strVal val="#ppt_w"/>
                                          </p:val>
                                        </p:tav>
                                      </p:tavLst>
                                    </p:anim>
                                    <p:anim calcmode="lin" valueType="num">
                                      <p:cBhvr>
                                        <p:cTn id="16" dur="500" fill="hold"/>
                                        <p:tgtEl>
                                          <p:spTgt spid="68"/>
                                        </p:tgtEl>
                                        <p:attrNameLst>
                                          <p:attrName>ppt_h</p:attrName>
                                        </p:attrNameLst>
                                      </p:cBhvr>
                                      <p:tavLst>
                                        <p:tav tm="0">
                                          <p:val>
                                            <p:fltVal val="0"/>
                                          </p:val>
                                        </p:tav>
                                        <p:tav tm="100000">
                                          <p:val>
                                            <p:strVal val="#ppt_h"/>
                                          </p:val>
                                        </p:tav>
                                      </p:tavLst>
                                    </p:anim>
                                    <p:anim calcmode="lin" valueType="num">
                                      <p:cBhvr>
                                        <p:cTn id="17" dur="500" fill="hold"/>
                                        <p:tgtEl>
                                          <p:spTgt spid="68"/>
                                        </p:tgtEl>
                                        <p:attrNameLst>
                                          <p:attrName>style.rotation</p:attrName>
                                        </p:attrNameLst>
                                      </p:cBhvr>
                                      <p:tavLst>
                                        <p:tav tm="0">
                                          <p:val>
                                            <p:fltVal val="360"/>
                                          </p:val>
                                        </p:tav>
                                        <p:tav tm="100000">
                                          <p:val>
                                            <p:fltVal val="0"/>
                                          </p:val>
                                        </p:tav>
                                      </p:tavLst>
                                    </p:anim>
                                    <p:animEffect transition="in" filter="fade">
                                      <p:cBhvr>
                                        <p:cTn id="18" dur="500"/>
                                        <p:tgtEl>
                                          <p:spTgt spid="68"/>
                                        </p:tgtEl>
                                      </p:cBhvr>
                                    </p:animEffect>
                                  </p:childTnLst>
                                </p:cTn>
                              </p:par>
                              <p:par>
                                <p:cTn id="19" presetID="53" presetClass="entr" presetSubtype="16" fill="hold" grpId="0" nodeType="withEffect">
                                  <p:stCondLst>
                                    <p:cond delay="1750"/>
                                  </p:stCondLst>
                                  <p:childTnLst>
                                    <p:set>
                                      <p:cBhvr>
                                        <p:cTn id="20" dur="1" fill="hold">
                                          <p:stCondLst>
                                            <p:cond delay="0"/>
                                          </p:stCondLst>
                                        </p:cTn>
                                        <p:tgtEl>
                                          <p:spTgt spid="66"/>
                                        </p:tgtEl>
                                        <p:attrNameLst>
                                          <p:attrName>style.visibility</p:attrName>
                                        </p:attrNameLst>
                                      </p:cBhvr>
                                      <p:to>
                                        <p:strVal val="visible"/>
                                      </p:to>
                                    </p:set>
                                    <p:anim calcmode="lin" valueType="num">
                                      <p:cBhvr>
                                        <p:cTn id="21" dur="500" fill="hold"/>
                                        <p:tgtEl>
                                          <p:spTgt spid="66"/>
                                        </p:tgtEl>
                                        <p:attrNameLst>
                                          <p:attrName>ppt_w</p:attrName>
                                        </p:attrNameLst>
                                      </p:cBhvr>
                                      <p:tavLst>
                                        <p:tav tm="0">
                                          <p:val>
                                            <p:fltVal val="0"/>
                                          </p:val>
                                        </p:tav>
                                        <p:tav tm="100000">
                                          <p:val>
                                            <p:strVal val="#ppt_w"/>
                                          </p:val>
                                        </p:tav>
                                      </p:tavLst>
                                    </p:anim>
                                    <p:anim calcmode="lin" valueType="num">
                                      <p:cBhvr>
                                        <p:cTn id="22" dur="500" fill="hold"/>
                                        <p:tgtEl>
                                          <p:spTgt spid="66"/>
                                        </p:tgtEl>
                                        <p:attrNameLst>
                                          <p:attrName>ppt_h</p:attrName>
                                        </p:attrNameLst>
                                      </p:cBhvr>
                                      <p:tavLst>
                                        <p:tav tm="0">
                                          <p:val>
                                            <p:fltVal val="0"/>
                                          </p:val>
                                        </p:tav>
                                        <p:tav tm="100000">
                                          <p:val>
                                            <p:strVal val="#ppt_h"/>
                                          </p:val>
                                        </p:tav>
                                      </p:tavLst>
                                    </p:anim>
                                    <p:animEffect transition="in" filter="fade">
                                      <p:cBhvr>
                                        <p:cTn id="23" dur="500"/>
                                        <p:tgtEl>
                                          <p:spTgt spid="66"/>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grpId="0" nodeType="withEffect">
                                  <p:stCondLst>
                                    <p:cond delay="15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grpId="0" nodeType="withEffect">
                                  <p:stCondLst>
                                    <p:cond delay="175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78"/>
                                        </p:tgtEl>
                                        <p:attrNameLst>
                                          <p:attrName>style.visibility</p:attrName>
                                        </p:attrNameLst>
                                      </p:cBhvr>
                                      <p:to>
                                        <p:strVal val="visible"/>
                                      </p:to>
                                    </p:set>
                                    <p:anim calcmode="lin" valueType="num">
                                      <p:cBhvr>
                                        <p:cTn id="41" dur="500" fill="hold"/>
                                        <p:tgtEl>
                                          <p:spTgt spid="78"/>
                                        </p:tgtEl>
                                        <p:attrNameLst>
                                          <p:attrName>ppt_w</p:attrName>
                                        </p:attrNameLst>
                                      </p:cBhvr>
                                      <p:tavLst>
                                        <p:tav tm="0">
                                          <p:val>
                                            <p:fltVal val="0"/>
                                          </p:val>
                                        </p:tav>
                                        <p:tav tm="100000">
                                          <p:val>
                                            <p:strVal val="#ppt_w"/>
                                          </p:val>
                                        </p:tav>
                                      </p:tavLst>
                                    </p:anim>
                                    <p:anim calcmode="lin" valueType="num">
                                      <p:cBhvr>
                                        <p:cTn id="42" dur="500" fill="hold"/>
                                        <p:tgtEl>
                                          <p:spTgt spid="78"/>
                                        </p:tgtEl>
                                        <p:attrNameLst>
                                          <p:attrName>ppt_h</p:attrName>
                                        </p:attrNameLst>
                                      </p:cBhvr>
                                      <p:tavLst>
                                        <p:tav tm="0">
                                          <p:val>
                                            <p:fltVal val="0"/>
                                          </p:val>
                                        </p:tav>
                                        <p:tav tm="100000">
                                          <p:val>
                                            <p:strVal val="#ppt_h"/>
                                          </p:val>
                                        </p:tav>
                                      </p:tavLst>
                                    </p:anim>
                                    <p:animEffect transition="in" filter="fade">
                                      <p:cBhvr>
                                        <p:cTn id="43" dur="500"/>
                                        <p:tgtEl>
                                          <p:spTgt spid="78"/>
                                        </p:tgtEl>
                                      </p:cBhvr>
                                    </p:animEffect>
                                  </p:childTnLst>
                                </p:cTn>
                              </p:par>
                              <p:par>
                                <p:cTn id="44" presetID="12" presetClass="entr" presetSubtype="8" fill="hold" nodeType="withEffect">
                                  <p:stCondLst>
                                    <p:cond delay="1500"/>
                                  </p:stCondLst>
                                  <p:childTnLst>
                                    <p:set>
                                      <p:cBhvr>
                                        <p:cTn id="45" dur="1" fill="hold">
                                          <p:stCondLst>
                                            <p:cond delay="0"/>
                                          </p:stCondLst>
                                        </p:cTn>
                                        <p:tgtEl>
                                          <p:spTgt spid="81"/>
                                        </p:tgtEl>
                                        <p:attrNameLst>
                                          <p:attrName>style.visibility</p:attrName>
                                        </p:attrNameLst>
                                      </p:cBhvr>
                                      <p:to>
                                        <p:strVal val="visible"/>
                                      </p:to>
                                    </p:set>
                                    <p:anim calcmode="lin" valueType="num">
                                      <p:cBhvr additive="base">
                                        <p:cTn id="46" dur="350"/>
                                        <p:tgtEl>
                                          <p:spTgt spid="81"/>
                                        </p:tgtEl>
                                        <p:attrNameLst>
                                          <p:attrName>ppt_x</p:attrName>
                                        </p:attrNameLst>
                                      </p:cBhvr>
                                      <p:tavLst>
                                        <p:tav tm="0">
                                          <p:val>
                                            <p:strVal val="#ppt_x-#ppt_w*1.125000"/>
                                          </p:val>
                                        </p:tav>
                                        <p:tav tm="100000">
                                          <p:val>
                                            <p:strVal val="#ppt_x"/>
                                          </p:val>
                                        </p:tav>
                                      </p:tavLst>
                                    </p:anim>
                                    <p:animEffect transition="in" filter="wipe(right)">
                                      <p:cBhvr>
                                        <p:cTn id="47" dur="350"/>
                                        <p:tgtEl>
                                          <p:spTgt spid="81"/>
                                        </p:tgtEl>
                                      </p:cBhvr>
                                    </p:animEffect>
                                  </p:childTnLst>
                                </p:cTn>
                              </p:par>
                              <p:par>
                                <p:cTn id="48" presetID="12" presetClass="entr" presetSubtype="8" fill="hold" nodeType="withEffect">
                                  <p:stCondLst>
                                    <p:cond delay="175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350"/>
                                        <p:tgtEl>
                                          <p:spTgt spid="88"/>
                                        </p:tgtEl>
                                        <p:attrNameLst>
                                          <p:attrName>ppt_x</p:attrName>
                                        </p:attrNameLst>
                                      </p:cBhvr>
                                      <p:tavLst>
                                        <p:tav tm="0">
                                          <p:val>
                                            <p:strVal val="#ppt_x-#ppt_w*1.125000"/>
                                          </p:val>
                                        </p:tav>
                                        <p:tav tm="100000">
                                          <p:val>
                                            <p:strVal val="#ppt_x"/>
                                          </p:val>
                                        </p:tav>
                                      </p:tavLst>
                                    </p:anim>
                                    <p:animEffect transition="in" filter="wipe(right)">
                                      <p:cBhvr>
                                        <p:cTn id="51" dur="350"/>
                                        <p:tgtEl>
                                          <p:spTgt spid="88"/>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67"/>
                                        </p:tgtEl>
                                        <p:attrNameLst>
                                          <p:attrName>style.visibility</p:attrName>
                                        </p:attrNameLst>
                                      </p:cBhvr>
                                      <p:to>
                                        <p:strVal val="visible"/>
                                      </p:to>
                                    </p:set>
                                    <p:animEffect transition="in" filter="wipe(left)">
                                      <p:cBhvr>
                                        <p:cTn id="54" dur="500"/>
                                        <p:tgtEl>
                                          <p:spTgt spid="67"/>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79"/>
                                        </p:tgtEl>
                                        <p:attrNameLst>
                                          <p:attrName>style.visibility</p:attrName>
                                        </p:attrNameLst>
                                      </p:cBhvr>
                                      <p:to>
                                        <p:strVal val="visible"/>
                                      </p:to>
                                    </p:set>
                                    <p:animEffect transition="in" filter="wipe(left)">
                                      <p:cBhvr>
                                        <p:cTn id="57" dur="500"/>
                                        <p:tgtEl>
                                          <p:spTgt spid="79"/>
                                        </p:tgtEl>
                                      </p:cBhvr>
                                    </p:animEffect>
                                  </p:childTnLst>
                                </p:cTn>
                              </p:par>
                              <p:par>
                                <p:cTn id="58" presetID="22" presetClass="entr" presetSubtype="8" fill="hold"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ipe(left)">
                                      <p:cBhvr>
                                        <p:cTn id="60" dur="300"/>
                                        <p:tgtEl>
                                          <p:spTgt spid="43"/>
                                        </p:tgtEl>
                                      </p:cBhvr>
                                    </p:animEffect>
                                  </p:childTnLst>
                                </p:cTn>
                              </p:par>
                            </p:childTnLst>
                          </p:cTn>
                        </p:par>
                        <p:par>
                          <p:cTn id="61" fill="hold">
                            <p:stCondLst>
                              <p:cond delay="1000"/>
                            </p:stCondLst>
                            <p:childTnLst>
                              <p:par>
                                <p:cTn id="62" presetID="22" presetClass="entr" presetSubtype="4"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down)">
                                      <p:cBhvr>
                                        <p:cTn id="64" dur="300"/>
                                        <p:tgtEl>
                                          <p:spTgt spid="47"/>
                                        </p:tgtEl>
                                      </p:cBhvr>
                                    </p:animEffect>
                                  </p:childTnLst>
                                </p:cTn>
                              </p:par>
                            </p:childTnLst>
                          </p:cTn>
                        </p:par>
                        <p:par>
                          <p:cTn id="65" fill="hold">
                            <p:stCondLst>
                              <p:cond delay="1500"/>
                            </p:stCondLst>
                            <p:childTnLst>
                              <p:par>
                                <p:cTn id="66" presetID="12" presetClass="entr" presetSubtype="8"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p:tgtEl>
                                          <p:spTgt spid="44"/>
                                        </p:tgtEl>
                                        <p:attrNameLst>
                                          <p:attrName>ppt_x</p:attrName>
                                        </p:attrNameLst>
                                      </p:cBhvr>
                                      <p:tavLst>
                                        <p:tav tm="0">
                                          <p:val>
                                            <p:strVal val="#ppt_x-#ppt_w*1.125000"/>
                                          </p:val>
                                        </p:tav>
                                        <p:tav tm="100000">
                                          <p:val>
                                            <p:strVal val="#ppt_x"/>
                                          </p:val>
                                        </p:tav>
                                      </p:tavLst>
                                    </p:anim>
                                    <p:animEffect transition="in" filter="wipe(right)">
                                      <p:cBhvr>
                                        <p:cTn id="6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66" grpId="0"/>
      <p:bldP spid="67" grpId="0"/>
      <p:bldP spid="75" grpId="0" bldLvl="0" animBg="1"/>
      <p:bldP spid="76" grpId="0" bldLvl="0" animBg="1"/>
      <p:bldP spid="77" grpId="0" bldLvl="0" animBg="1"/>
      <p:bldP spid="78" grpId="0" bldLvl="0" animBg="1"/>
      <p:bldP spid="79" grpId="0"/>
      <p:bldP spid="80" grpId="0" bldLvl="0" animBg="1"/>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rot="5400000">
            <a:off x="6021070" y="440690"/>
            <a:ext cx="2013585" cy="5604510"/>
          </a:xfrm>
          <a:prstGeom prst="round2Same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934012" y="3207463"/>
            <a:ext cx="4314728" cy="0"/>
          </a:xfrm>
          <a:prstGeom prst="line">
            <a:avLst/>
          </a:prstGeom>
          <a:ln w="19050">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972112" y="2416616"/>
            <a:ext cx="3535680" cy="808990"/>
          </a:xfrm>
          <a:prstGeom prst="rect">
            <a:avLst/>
          </a:prstGeom>
        </p:spPr>
        <p:txBody>
          <a:bodyPr wrap="none" lIns="91440" tIns="45720" rIns="91440" bIns="45720">
            <a:spAutoFit/>
          </a:bodyPr>
          <a:lstStyle/>
          <a:p>
            <a:pPr algn="l"/>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此处添加标题</a:t>
            </a:r>
          </a:p>
        </p:txBody>
      </p:sp>
      <p:sp>
        <p:nvSpPr>
          <p:cNvPr id="18" name="矩形 17"/>
          <p:cNvSpPr/>
          <p:nvPr/>
        </p:nvSpPr>
        <p:spPr>
          <a:xfrm>
            <a:off x="4981611" y="3393569"/>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19" name="矩形 18"/>
          <p:cNvSpPr/>
          <p:nvPr/>
        </p:nvSpPr>
        <p:spPr>
          <a:xfrm>
            <a:off x="7153311" y="33721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0" name="矩形 19"/>
          <p:cNvSpPr/>
          <p:nvPr/>
        </p:nvSpPr>
        <p:spPr>
          <a:xfrm>
            <a:off x="4981611" y="3811671"/>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sp>
        <p:nvSpPr>
          <p:cNvPr id="21" name="矩形 20"/>
          <p:cNvSpPr/>
          <p:nvPr/>
        </p:nvSpPr>
        <p:spPr>
          <a:xfrm>
            <a:off x="7153311" y="3790263"/>
            <a:ext cx="1822450" cy="375920"/>
          </a:xfrm>
          <a:prstGeom prst="rect">
            <a:avLst/>
          </a:prstGeom>
        </p:spPr>
        <p:txBody>
          <a:bodyPr wrap="none" lIns="91440" tIns="45720" rIns="91440" bIns="45720">
            <a:spAutoFit/>
          </a:bodyPr>
          <a:lstStyle/>
          <a:p>
            <a:pPr marL="214630" indent="-214630" algn="l">
              <a:buFont typeface="Wingdings" panose="05000000000000000000" pitchFamily="2" charset="2"/>
              <a:buChar char="l"/>
            </a:pPr>
            <a:r>
              <a:rPr lang="zh-CN" altLang="en-US" sz="1865" dirty="0">
                <a:solidFill>
                  <a:schemeClr val="tx1"/>
                </a:solidFill>
                <a:latin typeface="黑体" panose="02010600030101010101" charset="-122"/>
                <a:ea typeface="黑体" panose="02010600030101010101" charset="-122"/>
              </a:rPr>
              <a:t>此处添加标题</a:t>
            </a:r>
          </a:p>
        </p:txBody>
      </p:sp>
      <p:grpSp>
        <p:nvGrpSpPr>
          <p:cNvPr id="2" name="组合 1"/>
          <p:cNvGrpSpPr/>
          <p:nvPr/>
        </p:nvGrpSpPr>
        <p:grpSpPr>
          <a:xfrm>
            <a:off x="2788136" y="2236581"/>
            <a:ext cx="2013853" cy="2013853"/>
            <a:chOff x="1308873" y="1346837"/>
            <a:chExt cx="1510390" cy="1510390"/>
          </a:xfrm>
        </p:grpSpPr>
        <p:grpSp>
          <p:nvGrpSpPr>
            <p:cNvPr id="3" name="组合 2"/>
            <p:cNvGrpSpPr/>
            <p:nvPr/>
          </p:nvGrpSpPr>
          <p:grpSpPr>
            <a:xfrm>
              <a:off x="1308873" y="1346837"/>
              <a:ext cx="1510390" cy="1510390"/>
              <a:chOff x="5443217" y="1567820"/>
              <a:chExt cx="1664341" cy="1664341"/>
            </a:xfrm>
            <a:effectLst>
              <a:outerShdw blurRad="228600" dist="114300" dir="2700000" algn="tl" rotWithShape="0">
                <a:prstClr val="black">
                  <a:alpha val="30000"/>
                </a:prstClr>
              </a:outerShdw>
            </a:effectLst>
          </p:grpSpPr>
          <p:sp>
            <p:nvSpPr>
              <p:cNvPr id="32" name="任意多边形 31"/>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5">
                  <a:solidFill>
                    <a:prstClr val="white"/>
                  </a:solidFill>
                </a:endParaRPr>
              </a:p>
            </p:txBody>
          </p:sp>
          <p:sp>
            <p:nvSpPr>
              <p:cNvPr id="33" name="椭圆 32"/>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sp>
            <p:nvSpPr>
              <p:cNvPr id="34" name="椭圆 33"/>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prstClr val="white"/>
                  </a:solidFill>
                </a:endParaRPr>
              </a:p>
            </p:txBody>
          </p:sp>
        </p:grpSp>
        <p:sp>
          <p:nvSpPr>
            <p:cNvPr id="4" name="椭圆 3"/>
            <p:cNvSpPr/>
            <p:nvPr/>
          </p:nvSpPr>
          <p:spPr>
            <a:xfrm>
              <a:off x="1596491" y="1634455"/>
              <a:ext cx="935155" cy="93515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135">
                <a:solidFill>
                  <a:prstClr val="white"/>
                </a:solidFill>
              </a:endParaRPr>
            </a:p>
          </p:txBody>
        </p:sp>
        <p:sp>
          <p:nvSpPr>
            <p:cNvPr id="5" name="KSO_Shape"/>
            <p:cNvSpPr/>
            <p:nvPr/>
          </p:nvSpPr>
          <p:spPr bwMode="auto">
            <a:xfrm>
              <a:off x="1883455" y="1735095"/>
              <a:ext cx="361223" cy="722446"/>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865">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4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8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12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3555</Words>
  <Application>Microsoft Office PowerPoint</Application>
  <PresentationFormat>自定义</PresentationFormat>
  <Paragraphs>308</Paragraphs>
  <Slides>27</Slides>
  <Notes>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17</cp:revision>
  <dcterms:created xsi:type="dcterms:W3CDTF">2017-01-13T08:07:00Z</dcterms:created>
  <dcterms:modified xsi:type="dcterms:W3CDTF">2019-03-02T16:06:59Z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