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7" r:id="rId2"/>
  </p:sldMasterIdLst>
  <p:notesMasterIdLst>
    <p:notesMasterId r:id="rId24"/>
  </p:notesMasterIdLst>
  <p:handoutMasterIdLst>
    <p:handoutMasterId r:id="rId25"/>
  </p:handoutMasterIdLst>
  <p:sldIdLst>
    <p:sldId id="3241" r:id="rId3"/>
    <p:sldId id="3243" r:id="rId4"/>
    <p:sldId id="3244" r:id="rId5"/>
    <p:sldId id="3256" r:id="rId6"/>
    <p:sldId id="3258" r:id="rId7"/>
    <p:sldId id="3262" r:id="rId8"/>
    <p:sldId id="3245" r:id="rId9"/>
    <p:sldId id="3255" r:id="rId10"/>
    <p:sldId id="3257" r:id="rId11"/>
    <p:sldId id="3261" r:id="rId12"/>
    <p:sldId id="3246" r:id="rId13"/>
    <p:sldId id="3250" r:id="rId14"/>
    <p:sldId id="3253" r:id="rId15"/>
    <p:sldId id="3254" r:id="rId16"/>
    <p:sldId id="3260" r:id="rId17"/>
    <p:sldId id="3247" r:id="rId18"/>
    <p:sldId id="3249" r:id="rId19"/>
    <p:sldId id="3252" r:id="rId20"/>
    <p:sldId id="3259" r:id="rId21"/>
    <p:sldId id="3242" r:id="rId22"/>
    <p:sldId id="3263"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B416"/>
    <a:srgbClr val="0C6AC7"/>
    <a:srgbClr val="0B1B44"/>
    <a:srgbClr val="066C55"/>
    <a:srgbClr val="205BB2"/>
    <a:srgbClr val="DBB226"/>
    <a:srgbClr val="CF871E"/>
    <a:srgbClr val="CD4019"/>
    <a:srgbClr val="CB3818"/>
    <a:srgbClr val="C86F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93" autoAdjust="0"/>
    <p:restoredTop sz="95317" autoAdjust="0"/>
  </p:normalViewPr>
  <p:slideViewPr>
    <p:cSldViewPr>
      <p:cViewPr>
        <p:scale>
          <a:sx n="33" d="100"/>
          <a:sy n="33" d="100"/>
        </p:scale>
        <p:origin x="-1068" y="-2082"/>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tx2"/>
              </a:solidFill>
              <a:ln w="19050">
                <a:solidFill>
                  <a:schemeClr val="lt1"/>
                </a:solidFill>
              </a:ln>
              <a:effectLst/>
            </c:spPr>
          </c:dPt>
          <c:val>
            <c:numRef>
              <c:f>Sheet1!$B$2:$B$6</c:f>
              <c:numCache>
                <c:formatCode>General</c:formatCode>
                <c:ptCount val="5"/>
                <c:pt idx="0">
                  <c:v>8.1999999999999993</c:v>
                </c:pt>
                <c:pt idx="1">
                  <c:v>3.2</c:v>
                </c:pt>
                <c:pt idx="2">
                  <c:v>2.6</c:v>
                </c:pt>
                <c:pt idx="3">
                  <c:v>2.2000000000000002</c:v>
                </c:pt>
                <c:pt idx="4">
                  <c:v>2.2999999999999998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Sheet1!$A$2:$A$6</c15:sqref>
                        </c15:formulaRef>
                      </c:ext>
                    </c:extLst>
                    <c:strCache>
                      <c:ptCount val="5"/>
                      <c:pt idx="0">
                        <c:v>1st Qtr</c:v>
                      </c:pt>
                      <c:pt idx="1">
                        <c:v>2nd Qtr</c:v>
                      </c:pt>
                      <c:pt idx="2">
                        <c:v>3rd Qtr</c:v>
                      </c:pt>
                      <c:pt idx="3">
                        <c:v>4th Qtr</c:v>
                      </c:pt>
                      <c:pt idx="4">
                        <c:v>5th Qtr</c:v>
                      </c:pt>
                    </c:strCache>
                  </c:strRef>
                </c15:cat>
              </c15:filteredCategoryTitle>
            </c:ext>
          </c:extLst>
        </c:ser>
        <c:dLbls>
          <c:showLegendKey val="0"/>
          <c:showVal val="0"/>
          <c:showCatName val="0"/>
          <c:showSerName val="0"/>
          <c:showPercent val="0"/>
          <c:showBubbleSize val="0"/>
          <c:showLeaderLines val="1"/>
        </c:dLbls>
        <c:firstSliceAng val="0"/>
        <c:holeSize val="56"/>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extLst>
            </c:dLbl>
            <c:dLbl>
              <c:idx val="1"/>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Sheet1!$B$2</c:f>
              <c:numCache>
                <c:formatCode>General</c:formatCode>
                <c:ptCount val="1"/>
                <c:pt idx="0">
                  <c:v>100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Lst>
        </c:ser>
        <c:ser>
          <c:idx val="1"/>
          <c:order val="1"/>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trendlineType val="linear"/>
            <c:dispRSqr val="0"/>
            <c:dispEq val="0"/>
          </c:trendline>
          <c:val>
            <c:numRef>
              <c:f>Sheet1!$C$2</c:f>
              <c:numCache>
                <c:formatCode>General</c:formatCode>
                <c:ptCount val="1"/>
                <c:pt idx="0">
                  <c:v>90</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Lst>
        </c:ser>
        <c:ser>
          <c:idx val="2"/>
          <c:order val="2"/>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Sheet1!$D$2</c:f>
              <c:numCache>
                <c:formatCode>General</c:formatCode>
                <c:ptCount val="1"/>
                <c:pt idx="0">
                  <c:v>70</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Lst>
        </c:ser>
        <c:ser>
          <c:idx val="3"/>
          <c:order val="3"/>
          <c:spPr>
            <a:scene3d>
              <a:camera prst="orthographicFront"/>
              <a:lightRig rig="threePt" dir="t"/>
            </a:scene3d>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Sheet1!$E$2</c:f>
              <c:numCache>
                <c:formatCode>General</c:formatCode>
                <c:ptCount val="1"/>
                <c:pt idx="0">
                  <c:v>50</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Lst>
        </c:ser>
        <c:ser>
          <c:idx val="4"/>
          <c:order val="4"/>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Sheet1!$F$2</c:f>
              <c:numCache>
                <c:formatCode>General</c:formatCode>
                <c:ptCount val="1"/>
                <c:pt idx="0">
                  <c:v>20</c:v>
                </c:pt>
              </c:numCache>
            </c:numRef>
          </c:val>
          <c:extLst>
            <c:ext xmlns:c15="http://schemas.microsoft.com/office/drawing/2012/chart" uri="{02D57815-91ED-43cb-92C2-25804820EDAC}">
              <c15:filteredSeriesTitle>
                <c15:tx>
                  <c:strRef>
                    <c:extLst>
                      <c:ext uri="{02D57815-91ED-43cb-92C2-25804820EDAC}">
                        <c15:formulaRef>
                          <c15:sqref>Sheet1!$F$1</c15:sqref>
                        </c15:formulaRef>
                      </c:ext>
                    </c:extLst>
                    <c:strCache>
                      <c:ptCount val="1"/>
                      <c:pt idx="0">
                        <c:v>Series 322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Title Goes Here</c:v>
                      </c:pt>
                    </c:strCache>
                  </c:strRef>
                </c15:cat>
              </c15:filteredCategoryTitle>
            </c:ext>
          </c:extLst>
        </c:ser>
        <c:dLbls>
          <c:showLegendKey val="0"/>
          <c:showVal val="0"/>
          <c:showCatName val="0"/>
          <c:showSerName val="0"/>
          <c:showPercent val="0"/>
          <c:showBubbleSize val="0"/>
        </c:dLbls>
        <c:gapWidth val="178"/>
        <c:overlap val="-15"/>
        <c:axId val="222579712"/>
        <c:axId val="222593792"/>
      </c:barChart>
      <c:dateAx>
        <c:axId val="222579712"/>
        <c:scaling>
          <c:orientation val="minMax"/>
        </c:scaling>
        <c:delete val="0"/>
        <c:axPos val="b"/>
        <c:numFmt formatCode="General" sourceLinked="0"/>
        <c:majorTickMark val="out"/>
        <c:minorTickMark val="none"/>
        <c:tickLblPos val="nextTo"/>
        <c:spPr>
          <a:noFill/>
        </c:spPr>
        <c:crossAx val="222593792"/>
        <c:crosses val="autoZero"/>
        <c:auto val="0"/>
        <c:lblOffset val="100"/>
        <c:baseTimeUnit val="days"/>
      </c:dateAx>
      <c:valAx>
        <c:axId val="222593792"/>
        <c:scaling>
          <c:orientation val="minMax"/>
        </c:scaling>
        <c:delete val="1"/>
        <c:axPos val="l"/>
        <c:majorGridlines>
          <c:spPr>
            <a:ln w="22225">
              <a:solidFill>
                <a:prstClr val="white">
                  <a:lumMod val="85000"/>
                  <a:alpha val="48000"/>
                </a:prstClr>
              </a:solidFill>
              <a:prstDash val="sysDot"/>
            </a:ln>
          </c:spPr>
        </c:majorGridlines>
        <c:numFmt formatCode="General" sourceLinked="0"/>
        <c:majorTickMark val="cross"/>
        <c:minorTickMark val="out"/>
        <c:tickLblPos val="high"/>
        <c:crossAx val="222579712"/>
        <c:crossesAt val="2014"/>
        <c:crossBetween val="between"/>
      </c:valAx>
    </c:plotArea>
    <c:plotVisOnly val="1"/>
    <c:dispBlanksAs val="gap"/>
    <c:showDLblsOverMax val="0"/>
  </c:chart>
  <c:txPr>
    <a:bodyPr/>
    <a:lstStyle/>
    <a:p>
      <a:pPr>
        <a:defRPr sz="1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88447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132526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11</a:t>
            </a:fld>
            <a:endParaRPr lang="zh-CN" altLang="en-US"/>
          </a:p>
        </p:txBody>
      </p:sp>
    </p:spTree>
    <p:extLst>
      <p:ext uri="{BB962C8B-B14F-4D97-AF65-F5344CB8AC3E}">
        <p14:creationId xmlns:p14="http://schemas.microsoft.com/office/powerpoint/2010/main" val="2383796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4224716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13</a:t>
            </a:fld>
            <a:endParaRPr lang="en-GB"/>
          </a:p>
        </p:txBody>
      </p:sp>
    </p:spTree>
    <p:extLst>
      <p:ext uri="{BB962C8B-B14F-4D97-AF65-F5344CB8AC3E}">
        <p14:creationId xmlns:p14="http://schemas.microsoft.com/office/powerpoint/2010/main" val="2410193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26270056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746220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16</a:t>
            </a:fld>
            <a:endParaRPr lang="zh-CN" altLang="en-US"/>
          </a:p>
        </p:txBody>
      </p:sp>
    </p:spTree>
    <p:extLst>
      <p:ext uri="{BB962C8B-B14F-4D97-AF65-F5344CB8AC3E}">
        <p14:creationId xmlns:p14="http://schemas.microsoft.com/office/powerpoint/2010/main" val="1600730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963461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18</a:t>
            </a:fld>
            <a:endParaRPr lang="en-GB"/>
          </a:p>
        </p:txBody>
      </p:sp>
    </p:spTree>
    <p:extLst>
      <p:ext uri="{BB962C8B-B14F-4D97-AF65-F5344CB8AC3E}">
        <p14:creationId xmlns:p14="http://schemas.microsoft.com/office/powerpoint/2010/main" val="16046239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685752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1002495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997059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1914039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276093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846600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3284437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7</a:t>
            </a:fld>
            <a:endParaRPr lang="zh-CN" altLang="en-US"/>
          </a:p>
        </p:txBody>
      </p:sp>
    </p:spTree>
    <p:extLst>
      <p:ext uri="{BB962C8B-B14F-4D97-AF65-F5344CB8AC3E}">
        <p14:creationId xmlns:p14="http://schemas.microsoft.com/office/powerpoint/2010/main" val="3256272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8</a:t>
            </a:fld>
            <a:endParaRPr lang="en-GB"/>
          </a:p>
        </p:txBody>
      </p:sp>
    </p:spTree>
    <p:extLst>
      <p:ext uri="{BB962C8B-B14F-4D97-AF65-F5344CB8AC3E}">
        <p14:creationId xmlns:p14="http://schemas.microsoft.com/office/powerpoint/2010/main" val="235282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17842224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023" y="0"/>
            <a:ext cx="12858044" cy="7232650"/>
          </a:xfrm>
          <a:prstGeom prst="rect">
            <a:avLst/>
          </a:prstGeom>
        </p:spPr>
      </p:pic>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4695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5790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205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92140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991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023" y="0"/>
            <a:ext cx="12858044" cy="723265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48" y="5013713"/>
            <a:ext cx="12858044" cy="2203012"/>
          </a:xfrm>
          <a:prstGeom prst="rect">
            <a:avLst/>
          </a:prstGeom>
        </p:spPr>
      </p:pic>
    </p:spTree>
    <p:extLst>
      <p:ext uri="{BB962C8B-B14F-4D97-AF65-F5344CB8AC3E}">
        <p14:creationId xmlns:p14="http://schemas.microsoft.com/office/powerpoint/2010/main" val="144206870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2019/3/2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326647"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374527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841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165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504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941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0944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9235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2019/3/2</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1970455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notesSlide" Target="../notesSlides/notesSlide11.xml"/><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notesSlide" Target="../notesSlides/notesSlide16.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notesSlide" Target="../notesSlides/notesSlide3.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notesSlide" Target="../notesSlides/notesSlide7.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E:\PPT制作中\Desktop\高压线\6.png"/>
          <p:cNvPicPr preferRelativeResize="0">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E:\PPT制作中\Desktop\高压线\4.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6030557"/>
            <a:ext cx="12860640" cy="120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7" descr="E:\PPT制作中\Desktop\高压线\电塔.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807773" y="2424277"/>
            <a:ext cx="3678272" cy="480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29" name="直接连接符 25"/>
          <p:cNvCxnSpPr>
            <a:cxnSpLocks noChangeShapeType="1"/>
          </p:cNvCxnSpPr>
          <p:nvPr/>
        </p:nvCxnSpPr>
        <p:spPr bwMode="auto">
          <a:xfrm rot="16200000" flipH="1">
            <a:off x="7400588" y="118033"/>
            <a:ext cx="3212837" cy="2494595"/>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cxnSp>
        <p:nvCxnSpPr>
          <p:cNvPr id="5130" name="直接连接符 35"/>
          <p:cNvCxnSpPr>
            <a:cxnSpLocks noChangeShapeType="1"/>
          </p:cNvCxnSpPr>
          <p:nvPr/>
        </p:nvCxnSpPr>
        <p:spPr bwMode="auto">
          <a:xfrm rot="16200000" flipH="1">
            <a:off x="6444606" y="-29298"/>
            <a:ext cx="3013604" cy="275075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cxnSp>
        <p:nvCxnSpPr>
          <p:cNvPr id="5131" name="直接连接符 39"/>
          <p:cNvCxnSpPr>
            <a:cxnSpLocks noChangeShapeType="1"/>
          </p:cNvCxnSpPr>
          <p:nvPr/>
        </p:nvCxnSpPr>
        <p:spPr bwMode="auto">
          <a:xfrm rot="16200000" flipH="1">
            <a:off x="8192496" y="233555"/>
            <a:ext cx="3730173" cy="2583328"/>
          </a:xfrm>
          <a:prstGeom prst="line">
            <a:avLst/>
          </a:prstGeom>
          <a:noFill/>
          <a:ln w="6350">
            <a:solidFill>
              <a:srgbClr val="595959"/>
            </a:solidFill>
            <a:round/>
            <a:headEnd/>
            <a:tailEnd/>
          </a:ln>
          <a:extLst>
            <a:ext uri="{909E8E84-426E-40DD-AFC4-6F175D3DCCD1}">
              <a14:hiddenFill xmlns:a14="http://schemas.microsoft.com/office/drawing/2010/main">
                <a:noFill/>
              </a14:hiddenFill>
            </a:ext>
          </a:extLst>
        </p:spPr>
      </p:cxnSp>
      <p:cxnSp>
        <p:nvCxnSpPr>
          <p:cNvPr id="5132" name="直接连接符 41"/>
          <p:cNvCxnSpPr>
            <a:cxnSpLocks noChangeShapeType="1"/>
          </p:cNvCxnSpPr>
          <p:nvPr/>
        </p:nvCxnSpPr>
        <p:spPr bwMode="auto">
          <a:xfrm rot="16200000" flipH="1">
            <a:off x="8511437" y="304709"/>
            <a:ext cx="3164284" cy="206599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133" name="直接连接符 43"/>
          <p:cNvCxnSpPr>
            <a:cxnSpLocks noChangeShapeType="1"/>
          </p:cNvCxnSpPr>
          <p:nvPr/>
        </p:nvCxnSpPr>
        <p:spPr bwMode="auto">
          <a:xfrm rot="16200000" flipH="1">
            <a:off x="9450676" y="569236"/>
            <a:ext cx="3062157" cy="18064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134" name="直接连接符 48"/>
          <p:cNvCxnSpPr>
            <a:cxnSpLocks noChangeShapeType="1"/>
          </p:cNvCxnSpPr>
          <p:nvPr/>
        </p:nvCxnSpPr>
        <p:spPr bwMode="auto">
          <a:xfrm rot="16200000" flipH="1">
            <a:off x="8940037" y="359958"/>
            <a:ext cx="3247996" cy="2019115"/>
          </a:xfrm>
          <a:prstGeom prst="line">
            <a:avLst/>
          </a:prstGeom>
          <a:noFill/>
          <a:ln w="6350">
            <a:solidFill>
              <a:srgbClr val="595959"/>
            </a:solidFill>
            <a:round/>
            <a:headEnd/>
            <a:tailEnd/>
          </a:ln>
          <a:extLst>
            <a:ext uri="{909E8E84-426E-40DD-AFC4-6F175D3DCCD1}">
              <a14:hiddenFill xmlns:a14="http://schemas.microsoft.com/office/drawing/2010/main">
                <a:noFill/>
              </a14:hiddenFill>
            </a:ext>
          </a:extLst>
        </p:spPr>
      </p:cxnSp>
      <p:cxnSp>
        <p:nvCxnSpPr>
          <p:cNvPr id="5135" name="直接连接符 50"/>
          <p:cNvCxnSpPr>
            <a:cxnSpLocks noChangeShapeType="1"/>
          </p:cNvCxnSpPr>
          <p:nvPr/>
        </p:nvCxnSpPr>
        <p:spPr bwMode="auto">
          <a:xfrm rot="16200000" flipH="1">
            <a:off x="5275161" y="-406837"/>
            <a:ext cx="4118592" cy="397460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pic>
        <p:nvPicPr>
          <p:cNvPr id="5137" name="Picture 8" descr="E:\PPT制作中\Desktop\高压线\7.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080672" y="2471156"/>
            <a:ext cx="2650297" cy="1088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5" descr="E:\PPT制作中\Desktop\高压线\3.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6229790"/>
            <a:ext cx="12860640" cy="1002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5" descr="国家电网标准色"/>
          <p:cNvPicPr>
            <a:picLocks noChangeAspect="1" noChangeArrowheads="1"/>
          </p:cNvPicPr>
          <p:nvPr/>
        </p:nvPicPr>
        <p:blipFill>
          <a:blip r:embed="rId8" cstate="screen">
            <a:biLevel thresh="25000"/>
            <a:extLst>
              <a:ext uri="{28A0092B-C50C-407E-A947-70E740481C1C}">
                <a14:useLocalDpi xmlns:a14="http://schemas.microsoft.com/office/drawing/2010/main"/>
              </a:ext>
            </a:extLst>
          </a:blip>
          <a:srcRect/>
          <a:stretch>
            <a:fillRect/>
          </a:stretch>
        </p:blipFill>
        <p:spPr bwMode="auto">
          <a:xfrm>
            <a:off x="8865189" y="334963"/>
            <a:ext cx="3571875" cy="1048859"/>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259"/>
          <p:cNvSpPr>
            <a:spLocks noChangeArrowheads="1"/>
          </p:cNvSpPr>
          <p:nvPr/>
        </p:nvSpPr>
        <p:spPr bwMode="auto">
          <a:xfrm>
            <a:off x="808881" y="2751562"/>
            <a:ext cx="683428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smtClean="0">
                <a:solidFill>
                  <a:schemeClr val="bg1"/>
                </a:solidFill>
                <a:effectLst>
                  <a:outerShdw blurRad="38100" dist="38100" dir="2700000" algn="tl">
                    <a:srgbClr val="000000">
                      <a:alpha val="43137"/>
                    </a:srgbClr>
                  </a:outerShdw>
                </a:effectLst>
                <a:cs typeface="Arial" panose="020B0604020202020204" pitchFamily="34" charset="0"/>
              </a:rPr>
              <a:t>国家电网</a:t>
            </a:r>
            <a:r>
              <a:rPr lang="en-US" altLang="zh-CN" sz="6600" b="1" dirty="0" smtClean="0">
                <a:solidFill>
                  <a:schemeClr val="bg1"/>
                </a:solidFill>
                <a:effectLst>
                  <a:outerShdw blurRad="38100" dist="38100" dir="2700000" algn="tl">
                    <a:srgbClr val="000000">
                      <a:alpha val="43137"/>
                    </a:srgbClr>
                  </a:outerShdw>
                </a:effectLst>
                <a:cs typeface="Arial" panose="020B0604020202020204" pitchFamily="34" charset="0"/>
              </a:rPr>
              <a:t>PPT</a:t>
            </a:r>
            <a:r>
              <a:rPr lang="zh-CN" altLang="en-US" sz="6600" b="1" dirty="0" smtClean="0">
                <a:solidFill>
                  <a:schemeClr val="bg1"/>
                </a:solidFill>
                <a:effectLst>
                  <a:outerShdw blurRad="38100" dist="38100" dir="2700000" algn="tl">
                    <a:srgbClr val="000000">
                      <a:alpha val="43137"/>
                    </a:srgbClr>
                  </a:outerShdw>
                </a:effectLst>
                <a:cs typeface="Arial" panose="020B0604020202020204" pitchFamily="34" charset="0"/>
              </a:rPr>
              <a:t>模版</a:t>
            </a:r>
            <a:endParaRPr lang="zh-CN" altLang="en-US" sz="66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8" name="矩形 259"/>
          <p:cNvSpPr>
            <a:spLocks noChangeArrowheads="1"/>
          </p:cNvSpPr>
          <p:nvPr/>
        </p:nvSpPr>
        <p:spPr bwMode="auto">
          <a:xfrm>
            <a:off x="808881" y="3752444"/>
            <a:ext cx="670285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bg1"/>
                </a:solidFill>
                <a:effectLst>
                  <a:outerShdw blurRad="38100" dist="38100" dir="2700000" algn="tl">
                    <a:srgbClr val="000000">
                      <a:alpha val="43137"/>
                    </a:srgbClr>
                  </a:outerShdw>
                </a:effectLst>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9" name="矩形 259"/>
          <p:cNvSpPr>
            <a:spLocks noChangeArrowheads="1"/>
          </p:cNvSpPr>
          <p:nvPr/>
        </p:nvSpPr>
        <p:spPr bwMode="auto">
          <a:xfrm>
            <a:off x="808881" y="2491391"/>
            <a:ext cx="7200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smtClean="0">
                <a:solidFill>
                  <a:schemeClr val="bg1"/>
                </a:solidFill>
                <a:effectLst>
                  <a:outerShdw blurRad="38100" dist="38100" dir="2700000" algn="tl">
                    <a:srgbClr val="000000">
                      <a:alpha val="43137"/>
                    </a:srgbClr>
                  </a:outerShdw>
                </a:effectLst>
                <a:cs typeface="Arial" panose="020B0604020202020204" pitchFamily="34" charset="0"/>
              </a:rPr>
              <a:t>THE STATE GRID POWERPOINT TEMPLATE</a:t>
            </a:r>
            <a:endParaRPr lang="zh-CN" altLang="en-US" sz="2400"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20" name="矩形 259"/>
          <p:cNvSpPr>
            <a:spLocks noChangeArrowheads="1"/>
          </p:cNvSpPr>
          <p:nvPr/>
        </p:nvSpPr>
        <p:spPr bwMode="auto">
          <a:xfrm>
            <a:off x="808881" y="4365520"/>
            <a:ext cx="1743787" cy="250915"/>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汇报</a:t>
            </a:r>
            <a:r>
              <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a:t>
            </a:r>
            <a:r>
              <a:rPr lang="zh-CN" altLang="en-US"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壹德设计</a:t>
            </a:r>
            <a:endPar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endParaRPr>
          </a:p>
        </p:txBody>
      </p:sp>
      <p:sp>
        <p:nvSpPr>
          <p:cNvPr id="21" name="矩形 259"/>
          <p:cNvSpPr>
            <a:spLocks noChangeArrowheads="1"/>
          </p:cNvSpPr>
          <p:nvPr/>
        </p:nvSpPr>
        <p:spPr bwMode="auto">
          <a:xfrm>
            <a:off x="3205808" y="4365520"/>
            <a:ext cx="1860004" cy="250915"/>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Report: Ones DE design</a:t>
            </a:r>
          </a:p>
        </p:txBody>
      </p:sp>
      <p:sp>
        <p:nvSpPr>
          <p:cNvPr id="22" name="矩形 259"/>
          <p:cNvSpPr>
            <a:spLocks noChangeArrowheads="1"/>
          </p:cNvSpPr>
          <p:nvPr/>
        </p:nvSpPr>
        <p:spPr bwMode="auto">
          <a:xfrm>
            <a:off x="808881" y="838498"/>
            <a:ext cx="3888432"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500" dirty="0" smtClean="0">
                <a:solidFill>
                  <a:schemeClr val="bg1"/>
                </a:solidFill>
                <a:latin typeface="Agency FB" panose="020B0503020202020204" pitchFamily="34" charset="0"/>
                <a:cs typeface="Arial" panose="020B0604020202020204" pitchFamily="34" charset="0"/>
              </a:rPr>
              <a:t>20XX</a:t>
            </a:r>
            <a:endParaRPr lang="zh-CN" altLang="en-US" sz="11500" dirty="0">
              <a:solidFill>
                <a:schemeClr val="bg1"/>
              </a:solidFill>
              <a:latin typeface="Agency FB" panose="020B0503020202020204" pitchFamily="34" charset="0"/>
              <a:cs typeface="Arial" panose="020B0604020202020204" pitchFamily="34" charset="0"/>
            </a:endParaRPr>
          </a:p>
        </p:txBody>
      </p:sp>
    </p:spTree>
    <p:extLst>
      <p:ext uri="{BB962C8B-B14F-4D97-AF65-F5344CB8AC3E}">
        <p14:creationId xmlns:p14="http://schemas.microsoft.com/office/powerpoint/2010/main" val="32518177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par>
                                <p:cTn id="8" presetID="22" presetClass="entr" presetSubtype="8" fill="hold" nodeType="withEffect">
                                  <p:stCondLst>
                                    <p:cond delay="0"/>
                                  </p:stCondLst>
                                  <p:childTnLst>
                                    <p:set>
                                      <p:cBhvr>
                                        <p:cTn id="9" dur="1" fill="hold">
                                          <p:stCondLst>
                                            <p:cond delay="0"/>
                                          </p:stCondLst>
                                        </p:cTn>
                                        <p:tgtEl>
                                          <p:spTgt spid="5139"/>
                                        </p:tgtEl>
                                        <p:attrNameLst>
                                          <p:attrName>style.visibility</p:attrName>
                                        </p:attrNameLst>
                                      </p:cBhvr>
                                      <p:to>
                                        <p:strVal val="visible"/>
                                      </p:to>
                                    </p:set>
                                    <p:animEffect transition="in" filter="wipe(left)">
                                      <p:cBhvr>
                                        <p:cTn id="10" dur="500"/>
                                        <p:tgtEl>
                                          <p:spTgt spid="5139"/>
                                        </p:tgtEl>
                                      </p:cBhvr>
                                    </p:animEffect>
                                  </p:childTnLst>
                                </p:cTn>
                              </p:par>
                              <p:par>
                                <p:cTn id="11" presetID="22" presetClass="entr" presetSubtype="8"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wipe(left)">
                                      <p:cBhvr>
                                        <p:cTn id="13" dur="500"/>
                                        <p:tgtEl>
                                          <p:spTgt spid="5124"/>
                                        </p:tgtEl>
                                      </p:cBhvr>
                                    </p:animEffect>
                                  </p:childTnLst>
                                </p:cTn>
                              </p:par>
                            </p:childTnLst>
                          </p:cTn>
                        </p:par>
                        <p:par>
                          <p:cTn id="14" fill="hold" nodeType="afterGroup">
                            <p:stCondLst>
                              <p:cond delay="2000"/>
                            </p:stCondLst>
                            <p:childTnLst>
                              <p:par>
                                <p:cTn id="15" presetID="10" presetClass="entr" presetSubtype="0" fill="hold" nodeType="afterEffect">
                                  <p:stCondLst>
                                    <p:cond delay="0"/>
                                  </p:stCondLst>
                                  <p:childTnLst>
                                    <p:set>
                                      <p:cBhvr>
                                        <p:cTn id="16" dur="1" fill="hold">
                                          <p:stCondLst>
                                            <p:cond delay="0"/>
                                          </p:stCondLst>
                                        </p:cTn>
                                        <p:tgtEl>
                                          <p:spTgt spid="5125"/>
                                        </p:tgtEl>
                                        <p:attrNameLst>
                                          <p:attrName>style.visibility</p:attrName>
                                        </p:attrNameLst>
                                      </p:cBhvr>
                                      <p:to>
                                        <p:strVal val="visible"/>
                                      </p:to>
                                    </p:set>
                                    <p:animEffect transition="in" filter="fade">
                                      <p:cBhvr>
                                        <p:cTn id="17" dur="1000"/>
                                        <p:tgtEl>
                                          <p:spTgt spid="5125"/>
                                        </p:tgtEl>
                                      </p:cBhvr>
                                    </p:animEffect>
                                  </p:childTnLst>
                                </p:cTn>
                              </p:par>
                              <p:par>
                                <p:cTn id="18" presetID="10" presetClass="entr" presetSubtype="0" repeatCount="indefinite" fill="hold" nodeType="withEffect">
                                  <p:stCondLst>
                                    <p:cond delay="0"/>
                                  </p:stCondLst>
                                  <p:childTnLst>
                                    <p:set>
                                      <p:cBhvr>
                                        <p:cTn id="19" dur="1" fill="hold">
                                          <p:stCondLst>
                                            <p:cond delay="0"/>
                                          </p:stCondLst>
                                        </p:cTn>
                                        <p:tgtEl>
                                          <p:spTgt spid="5137"/>
                                        </p:tgtEl>
                                        <p:attrNameLst>
                                          <p:attrName>style.visibility</p:attrName>
                                        </p:attrNameLst>
                                      </p:cBhvr>
                                      <p:to>
                                        <p:strVal val="visible"/>
                                      </p:to>
                                    </p:set>
                                    <p:animEffect transition="in" filter="fade">
                                      <p:cBhvr>
                                        <p:cTn id="20" dur="1000"/>
                                        <p:tgtEl>
                                          <p:spTgt spid="5137"/>
                                        </p:tgtEl>
                                      </p:cBhvr>
                                    </p:animEffect>
                                  </p:childTnLst>
                                </p:cTn>
                              </p:par>
                            </p:childTnLst>
                          </p:cTn>
                        </p:par>
                        <p:par>
                          <p:cTn id="21" fill="hold" nodeType="afterGroup">
                            <p:stCondLst>
                              <p:cond delay="3000"/>
                            </p:stCondLst>
                            <p:childTnLst>
                              <p:par>
                                <p:cTn id="22" presetID="22" presetClass="entr" presetSubtype="4" fill="hold" nodeType="afterEffect">
                                  <p:stCondLst>
                                    <p:cond delay="0"/>
                                  </p:stCondLst>
                                  <p:childTnLst>
                                    <p:set>
                                      <p:cBhvr>
                                        <p:cTn id="23" dur="1" fill="hold">
                                          <p:stCondLst>
                                            <p:cond delay="0"/>
                                          </p:stCondLst>
                                        </p:cTn>
                                        <p:tgtEl>
                                          <p:spTgt spid="5135"/>
                                        </p:tgtEl>
                                        <p:attrNameLst>
                                          <p:attrName>style.visibility</p:attrName>
                                        </p:attrNameLst>
                                      </p:cBhvr>
                                      <p:to>
                                        <p:strVal val="visible"/>
                                      </p:to>
                                    </p:set>
                                    <p:animEffect transition="in" filter="wipe(down)">
                                      <p:cBhvr>
                                        <p:cTn id="24" dur="1000"/>
                                        <p:tgtEl>
                                          <p:spTgt spid="5135"/>
                                        </p:tgtEl>
                                      </p:cBhvr>
                                    </p:animEffect>
                                  </p:childTnLst>
                                </p:cTn>
                              </p:par>
                              <p:par>
                                <p:cTn id="25" presetID="22" presetClass="entr" presetSubtype="4" fill="hold" nodeType="withEffect">
                                  <p:stCondLst>
                                    <p:cond delay="0"/>
                                  </p:stCondLst>
                                  <p:childTnLst>
                                    <p:set>
                                      <p:cBhvr>
                                        <p:cTn id="26" dur="1" fill="hold">
                                          <p:stCondLst>
                                            <p:cond delay="0"/>
                                          </p:stCondLst>
                                        </p:cTn>
                                        <p:tgtEl>
                                          <p:spTgt spid="5130"/>
                                        </p:tgtEl>
                                        <p:attrNameLst>
                                          <p:attrName>style.visibility</p:attrName>
                                        </p:attrNameLst>
                                      </p:cBhvr>
                                      <p:to>
                                        <p:strVal val="visible"/>
                                      </p:to>
                                    </p:set>
                                    <p:animEffect transition="in" filter="wipe(down)">
                                      <p:cBhvr>
                                        <p:cTn id="27" dur="1000"/>
                                        <p:tgtEl>
                                          <p:spTgt spid="5130"/>
                                        </p:tgtEl>
                                      </p:cBhvr>
                                    </p:animEffect>
                                  </p:childTnLst>
                                </p:cTn>
                              </p:par>
                              <p:par>
                                <p:cTn id="28" presetID="22" presetClass="entr" presetSubtype="4" fill="hold" nodeType="withEffect">
                                  <p:stCondLst>
                                    <p:cond delay="0"/>
                                  </p:stCondLst>
                                  <p:childTnLst>
                                    <p:set>
                                      <p:cBhvr>
                                        <p:cTn id="29" dur="1" fill="hold">
                                          <p:stCondLst>
                                            <p:cond delay="0"/>
                                          </p:stCondLst>
                                        </p:cTn>
                                        <p:tgtEl>
                                          <p:spTgt spid="5129"/>
                                        </p:tgtEl>
                                        <p:attrNameLst>
                                          <p:attrName>style.visibility</p:attrName>
                                        </p:attrNameLst>
                                      </p:cBhvr>
                                      <p:to>
                                        <p:strVal val="visible"/>
                                      </p:to>
                                    </p:set>
                                    <p:animEffect transition="in" filter="wipe(down)">
                                      <p:cBhvr>
                                        <p:cTn id="30" dur="1000"/>
                                        <p:tgtEl>
                                          <p:spTgt spid="5129"/>
                                        </p:tgtEl>
                                      </p:cBhvr>
                                    </p:animEffect>
                                  </p:childTnLst>
                                </p:cTn>
                              </p:par>
                              <p:par>
                                <p:cTn id="31" presetID="22" presetClass="entr" presetSubtype="4" fill="hold" nodeType="withEffect">
                                  <p:stCondLst>
                                    <p:cond delay="0"/>
                                  </p:stCondLst>
                                  <p:childTnLst>
                                    <p:set>
                                      <p:cBhvr>
                                        <p:cTn id="32" dur="1" fill="hold">
                                          <p:stCondLst>
                                            <p:cond delay="0"/>
                                          </p:stCondLst>
                                        </p:cTn>
                                        <p:tgtEl>
                                          <p:spTgt spid="5131"/>
                                        </p:tgtEl>
                                        <p:attrNameLst>
                                          <p:attrName>style.visibility</p:attrName>
                                        </p:attrNameLst>
                                      </p:cBhvr>
                                      <p:to>
                                        <p:strVal val="visible"/>
                                      </p:to>
                                    </p:set>
                                    <p:animEffect transition="in" filter="wipe(down)">
                                      <p:cBhvr>
                                        <p:cTn id="33" dur="1000"/>
                                        <p:tgtEl>
                                          <p:spTgt spid="5131"/>
                                        </p:tgtEl>
                                      </p:cBhvr>
                                    </p:animEffect>
                                  </p:childTnLst>
                                </p:cTn>
                              </p:par>
                              <p:par>
                                <p:cTn id="34" presetID="22" presetClass="entr" presetSubtype="4" fill="hold" nodeType="withEffect">
                                  <p:stCondLst>
                                    <p:cond delay="0"/>
                                  </p:stCondLst>
                                  <p:childTnLst>
                                    <p:set>
                                      <p:cBhvr>
                                        <p:cTn id="35" dur="1" fill="hold">
                                          <p:stCondLst>
                                            <p:cond delay="0"/>
                                          </p:stCondLst>
                                        </p:cTn>
                                        <p:tgtEl>
                                          <p:spTgt spid="5132"/>
                                        </p:tgtEl>
                                        <p:attrNameLst>
                                          <p:attrName>style.visibility</p:attrName>
                                        </p:attrNameLst>
                                      </p:cBhvr>
                                      <p:to>
                                        <p:strVal val="visible"/>
                                      </p:to>
                                    </p:set>
                                    <p:animEffect transition="in" filter="wipe(down)">
                                      <p:cBhvr>
                                        <p:cTn id="36" dur="1000"/>
                                        <p:tgtEl>
                                          <p:spTgt spid="5132"/>
                                        </p:tgtEl>
                                      </p:cBhvr>
                                    </p:animEffect>
                                  </p:childTnLst>
                                </p:cTn>
                              </p:par>
                              <p:par>
                                <p:cTn id="37" presetID="22" presetClass="entr" presetSubtype="4" fill="hold" nodeType="withEffect">
                                  <p:stCondLst>
                                    <p:cond delay="0"/>
                                  </p:stCondLst>
                                  <p:childTnLst>
                                    <p:set>
                                      <p:cBhvr>
                                        <p:cTn id="38" dur="1" fill="hold">
                                          <p:stCondLst>
                                            <p:cond delay="0"/>
                                          </p:stCondLst>
                                        </p:cTn>
                                        <p:tgtEl>
                                          <p:spTgt spid="5134"/>
                                        </p:tgtEl>
                                        <p:attrNameLst>
                                          <p:attrName>style.visibility</p:attrName>
                                        </p:attrNameLst>
                                      </p:cBhvr>
                                      <p:to>
                                        <p:strVal val="visible"/>
                                      </p:to>
                                    </p:set>
                                    <p:animEffect transition="in" filter="wipe(down)">
                                      <p:cBhvr>
                                        <p:cTn id="39" dur="1000"/>
                                        <p:tgtEl>
                                          <p:spTgt spid="5134"/>
                                        </p:tgtEl>
                                      </p:cBhvr>
                                    </p:animEffect>
                                  </p:childTnLst>
                                </p:cTn>
                              </p:par>
                              <p:par>
                                <p:cTn id="40" presetID="22" presetClass="entr" presetSubtype="4" fill="hold" nodeType="withEffect">
                                  <p:stCondLst>
                                    <p:cond delay="0"/>
                                  </p:stCondLst>
                                  <p:childTnLst>
                                    <p:set>
                                      <p:cBhvr>
                                        <p:cTn id="41" dur="1" fill="hold">
                                          <p:stCondLst>
                                            <p:cond delay="0"/>
                                          </p:stCondLst>
                                        </p:cTn>
                                        <p:tgtEl>
                                          <p:spTgt spid="5133"/>
                                        </p:tgtEl>
                                        <p:attrNameLst>
                                          <p:attrName>style.visibility</p:attrName>
                                        </p:attrNameLst>
                                      </p:cBhvr>
                                      <p:to>
                                        <p:strVal val="visible"/>
                                      </p:to>
                                    </p:set>
                                    <p:animEffect transition="in" filter="wipe(down)">
                                      <p:cBhvr>
                                        <p:cTn id="42" dur="1000"/>
                                        <p:tgtEl>
                                          <p:spTgt spid="5133"/>
                                        </p:tgtEl>
                                      </p:cBhvr>
                                    </p:animEffect>
                                  </p:childTnLst>
                                </p:cTn>
                              </p:par>
                            </p:childTnLst>
                          </p:cTn>
                        </p:par>
                        <p:par>
                          <p:cTn id="43" fill="hold">
                            <p:stCondLst>
                              <p:cond delay="4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2"/>
                                        </p:tgtEl>
                                        <p:attrNameLst>
                                          <p:attrName>ppt_y</p:attrName>
                                        </p:attrNameLst>
                                      </p:cBhvr>
                                      <p:tavLst>
                                        <p:tav tm="0">
                                          <p:val>
                                            <p:strVal val="#ppt_y"/>
                                          </p:val>
                                        </p:tav>
                                        <p:tav tm="100000">
                                          <p:val>
                                            <p:strVal val="#ppt_y"/>
                                          </p:val>
                                        </p:tav>
                                      </p:tavLst>
                                    </p:anim>
                                    <p:anim calcmode="lin" valueType="num">
                                      <p:cBhvr>
                                        <p:cTn id="4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2"/>
                                        </p:tgtEl>
                                      </p:cBhvr>
                                    </p:animEffect>
                                  </p:childTnLst>
                                </p:cTn>
                              </p:par>
                            </p:childTnLst>
                          </p:cTn>
                        </p:par>
                        <p:par>
                          <p:cTn id="51" fill="hold">
                            <p:stCondLst>
                              <p:cond delay="46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9"/>
                                        </p:tgtEl>
                                        <p:attrNameLst>
                                          <p:attrName>ppt_y</p:attrName>
                                        </p:attrNameLst>
                                      </p:cBhvr>
                                      <p:tavLst>
                                        <p:tav tm="0">
                                          <p:val>
                                            <p:strVal val="#ppt_y"/>
                                          </p:val>
                                        </p:tav>
                                        <p:tav tm="100000">
                                          <p:val>
                                            <p:strVal val="#ppt_y"/>
                                          </p:val>
                                        </p:tav>
                                      </p:tavLst>
                                    </p:anim>
                                    <p:anim calcmode="lin" valueType="num">
                                      <p:cBhvr>
                                        <p:cTn id="5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9"/>
                                        </p:tgtEl>
                                      </p:cBhvr>
                                    </p:animEffect>
                                  </p:childTnLst>
                                </p:cTn>
                              </p:par>
                            </p:childTnLst>
                          </p:cTn>
                        </p:par>
                        <p:par>
                          <p:cTn id="59" fill="hold">
                            <p:stCondLst>
                              <p:cond delay="6600"/>
                            </p:stCondLst>
                            <p:childTnLst>
                              <p:par>
                                <p:cTn id="60" presetID="26" presetClass="emph" presetSubtype="0" fill="hold" grpId="1" nodeType="afterEffect">
                                  <p:stCondLst>
                                    <p:cond delay="0"/>
                                  </p:stCondLst>
                                  <p:iterate type="lt">
                                    <p:tmPct val="0"/>
                                  </p:iterate>
                                  <p:childTnLst>
                                    <p:animEffect transition="out" filter="fade">
                                      <p:cBhvr>
                                        <p:cTn id="61" dur="500" tmFilter="0, 0; .2, .5; .8, .5; 1, 0"/>
                                        <p:tgtEl>
                                          <p:spTgt spid="19"/>
                                        </p:tgtEl>
                                      </p:cBhvr>
                                    </p:animEffect>
                                    <p:animScale>
                                      <p:cBhvr>
                                        <p:cTn id="62" dur="250" autoRev="1" fill="hold"/>
                                        <p:tgtEl>
                                          <p:spTgt spid="19"/>
                                        </p:tgtEl>
                                      </p:cBhvr>
                                      <p:by x="105000" y="105000"/>
                                    </p:animScale>
                                  </p:childTnLst>
                                </p:cTn>
                              </p:par>
                            </p:childTnLst>
                          </p:cTn>
                        </p:par>
                        <p:par>
                          <p:cTn id="63" fill="hold">
                            <p:stCondLst>
                              <p:cond delay="71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7"/>
                                        </p:tgtEl>
                                        <p:attrNameLst>
                                          <p:attrName>ppt_y</p:attrName>
                                        </p:attrNameLst>
                                      </p:cBhvr>
                                      <p:tavLst>
                                        <p:tav tm="0">
                                          <p:val>
                                            <p:strVal val="#ppt_y"/>
                                          </p:val>
                                        </p:tav>
                                        <p:tav tm="100000">
                                          <p:val>
                                            <p:strVal val="#ppt_y"/>
                                          </p:val>
                                        </p:tav>
                                      </p:tavLst>
                                    </p:anim>
                                    <p:anim calcmode="lin" valueType="num">
                                      <p:cBhvr>
                                        <p:cTn id="6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7"/>
                                        </p:tgtEl>
                                      </p:cBhvr>
                                    </p:animEffect>
                                  </p:childTnLst>
                                </p:cTn>
                              </p:par>
                            </p:childTnLst>
                          </p:cTn>
                        </p:par>
                        <p:par>
                          <p:cTn id="71" fill="hold">
                            <p:stCondLst>
                              <p:cond delay="8000"/>
                            </p:stCondLst>
                            <p:childTnLst>
                              <p:par>
                                <p:cTn id="72" presetID="26" presetClass="emph" presetSubtype="0" fill="hold" grpId="1" nodeType="afterEffect">
                                  <p:stCondLst>
                                    <p:cond delay="0"/>
                                  </p:stCondLst>
                                  <p:iterate type="lt">
                                    <p:tmPct val="0"/>
                                  </p:iterate>
                                  <p:childTnLst>
                                    <p:animEffect transition="out" filter="fade">
                                      <p:cBhvr>
                                        <p:cTn id="73" dur="500" tmFilter="0, 0; .2, .5; .8, .5; 1, 0"/>
                                        <p:tgtEl>
                                          <p:spTgt spid="17"/>
                                        </p:tgtEl>
                                      </p:cBhvr>
                                    </p:animEffect>
                                    <p:animScale>
                                      <p:cBhvr>
                                        <p:cTn id="74" dur="250" autoRev="1" fill="hold"/>
                                        <p:tgtEl>
                                          <p:spTgt spid="17"/>
                                        </p:tgtEl>
                                      </p:cBhvr>
                                      <p:by x="105000" y="105000"/>
                                    </p:animScale>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1000"/>
                                        <p:tgtEl>
                                          <p:spTgt spid="18"/>
                                        </p:tgtEl>
                                      </p:cBhvr>
                                    </p:animEffect>
                                  </p:childTnLst>
                                </p:cTn>
                              </p:par>
                            </p:childTnLst>
                          </p:cTn>
                        </p:par>
                        <p:par>
                          <p:cTn id="80" fill="hold">
                            <p:stCondLst>
                              <p:cond delay="10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childTnLst>
                          </p:cTn>
                        </p:par>
                        <p:par>
                          <p:cTn id="86" fill="hold">
                            <p:stCondLst>
                              <p:cond delay="1500"/>
                            </p:stCondLst>
                            <p:childTnLst>
                              <p:par>
                                <p:cTn id="87" presetID="53" presetClass="entr" presetSubtype="16"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p:cTn id="89" dur="500" fill="hold"/>
                                        <p:tgtEl>
                                          <p:spTgt spid="21"/>
                                        </p:tgtEl>
                                        <p:attrNameLst>
                                          <p:attrName>ppt_w</p:attrName>
                                        </p:attrNameLst>
                                      </p:cBhvr>
                                      <p:tavLst>
                                        <p:tav tm="0">
                                          <p:val>
                                            <p:fltVal val="0"/>
                                          </p:val>
                                        </p:tav>
                                        <p:tav tm="100000">
                                          <p:val>
                                            <p:strVal val="#ppt_w"/>
                                          </p:val>
                                        </p:tav>
                                      </p:tavLst>
                                    </p:anim>
                                    <p:anim calcmode="lin" valueType="num">
                                      <p:cBhvr>
                                        <p:cTn id="90" dur="500" fill="hold"/>
                                        <p:tgtEl>
                                          <p:spTgt spid="21"/>
                                        </p:tgtEl>
                                        <p:attrNameLst>
                                          <p:attrName>ppt_h</p:attrName>
                                        </p:attrNameLst>
                                      </p:cBhvr>
                                      <p:tavLst>
                                        <p:tav tm="0">
                                          <p:val>
                                            <p:fltVal val="0"/>
                                          </p:val>
                                        </p:tav>
                                        <p:tav tm="100000">
                                          <p:val>
                                            <p:strVal val="#ppt_h"/>
                                          </p:val>
                                        </p:tav>
                                      </p:tavLst>
                                    </p:anim>
                                    <p:animEffect transition="in" filter="fade">
                                      <p:cBhvr>
                                        <p:cTn id="91" dur="500"/>
                                        <p:tgtEl>
                                          <p:spTgt spid="21"/>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2" fill="hold" nodeType="click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additive="base">
                                        <p:cTn id="96" dur="500" fill="hold"/>
                                        <p:tgtEl>
                                          <p:spTgt spid="16"/>
                                        </p:tgtEl>
                                        <p:attrNameLst>
                                          <p:attrName>ppt_x</p:attrName>
                                        </p:attrNameLst>
                                      </p:cBhvr>
                                      <p:tavLst>
                                        <p:tav tm="0">
                                          <p:val>
                                            <p:strVal val="1+#ppt_w/2"/>
                                          </p:val>
                                        </p:tav>
                                        <p:tav tm="100000">
                                          <p:val>
                                            <p:strVal val="#ppt_x"/>
                                          </p:val>
                                        </p:tav>
                                      </p:tavLst>
                                    </p:anim>
                                    <p:anim calcmode="lin" valueType="num">
                                      <p:cBhvr additive="base">
                                        <p:cTn id="9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P spid="19" grpId="0"/>
      <p:bldP spid="19" grpId="1"/>
      <p:bldP spid="20" grpId="0" animBg="1"/>
      <p:bldP spid="21"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9920305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custDataLst>
              <p:tags r:id="rId2"/>
            </p:custDataLst>
          </p:nvPr>
        </p:nvSpPr>
        <p:spPr>
          <a:xfrm>
            <a:off x="4442908" y="3142520"/>
            <a:ext cx="3972935" cy="1553680"/>
          </a:xfrm>
          <a:prstGeom prst="roundRect">
            <a:avLst>
              <a:gd name="adj" fmla="val 6212"/>
            </a:avLst>
          </a:prstGeom>
          <a:solidFill>
            <a:schemeClr val="accent1"/>
          </a:solidFill>
          <a:ln w="12700" cap="flat" cmpd="sng" algn="ctr">
            <a:noFill/>
            <a:prstDash val="solid"/>
            <a:miter lim="800000"/>
          </a:ln>
          <a:effectLst/>
        </p:spPr>
        <p:txBody>
          <a:bodyPr anchor="ctr"/>
          <a:lstStyle/>
          <a:p>
            <a:pPr algn="ctr" eaLnBrk="1" hangingPunct="1">
              <a:lnSpc>
                <a:spcPct val="150000"/>
              </a:lnSpc>
              <a:defRPr/>
            </a:pPr>
            <a:endParaRPr lang="en-US" altLang="zh-CN" sz="1476"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3"/>
            </p:custDataLst>
          </p:nvPr>
        </p:nvSpPr>
        <p:spPr>
          <a:xfrm>
            <a:off x="4867325" y="1823529"/>
            <a:ext cx="3316638" cy="1016254"/>
          </a:xfrm>
          <a:prstGeom prst="rect">
            <a:avLst/>
          </a:prstGeom>
          <a:noFill/>
        </p:spPr>
        <p:txBody>
          <a:bodyPr/>
          <a:lstStyle/>
          <a:p>
            <a:pPr algn="ctr">
              <a:defRPr/>
            </a:pPr>
            <a:r>
              <a:rPr lang="zh-CN" altLang="en-US" sz="6328" spc="422" dirty="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第 </a:t>
            </a:r>
            <a:r>
              <a:rPr lang="zh-CN" altLang="en-US" sz="6328" spc="422" dirty="0" smtClean="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三 </a:t>
            </a:r>
            <a:r>
              <a:rPr lang="zh-CN" altLang="en-US" sz="6328" spc="422" dirty="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22" name="矩形 21"/>
          <p:cNvSpPr/>
          <p:nvPr>
            <p:custDataLst>
              <p:tags r:id="rId4"/>
            </p:custDataLst>
          </p:nvPr>
        </p:nvSpPr>
        <p:spPr>
          <a:xfrm rot="16200000" flipV="1">
            <a:off x="5136206" y="3011930"/>
            <a:ext cx="455389" cy="36833"/>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custDataLst>
              <p:tags r:id="rId5"/>
            </p:custDataLst>
          </p:nvPr>
        </p:nvSpPr>
        <p:spPr>
          <a:xfrm>
            <a:off x="5318695"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custDataLst>
              <p:tags r:id="rId6"/>
            </p:custDataLst>
          </p:nvPr>
        </p:nvSpPr>
        <p:spPr>
          <a:xfrm>
            <a:off x="531534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custDataLst>
              <p:tags r:id="rId7"/>
            </p:custDataLst>
          </p:nvPr>
        </p:nvSpPr>
        <p:spPr>
          <a:xfrm rot="16200000" flipV="1">
            <a:off x="7402530" y="3011093"/>
            <a:ext cx="455389" cy="38507"/>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custDataLst>
              <p:tags r:id="rId8"/>
            </p:custDataLst>
          </p:nvPr>
        </p:nvSpPr>
        <p:spPr>
          <a:xfrm>
            <a:off x="7585857"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custDataLst>
              <p:tags r:id="rId9"/>
            </p:custDataLst>
          </p:nvPr>
        </p:nvSpPr>
        <p:spPr>
          <a:xfrm>
            <a:off x="758585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标题 5"/>
          <p:cNvSpPr txBox="1">
            <a:spLocks/>
          </p:cNvSpPr>
          <p:nvPr>
            <p:custDataLst>
              <p:tags r:id="rId10"/>
            </p:custDataLst>
          </p:nvPr>
        </p:nvSpPr>
        <p:spPr>
          <a:xfrm>
            <a:off x="4300278" y="3404371"/>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文本占位符 6"/>
          <p:cNvSpPr txBox="1">
            <a:spLocks/>
          </p:cNvSpPr>
          <p:nvPr>
            <p:custDataLst>
              <p:tags r:id="rId11"/>
            </p:custDataLst>
          </p:nvPr>
        </p:nvSpPr>
        <p:spPr>
          <a:xfrm>
            <a:off x="4300278" y="4133976"/>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926588489"/>
      </p:ext>
    </p:extLst>
  </p:cSld>
  <p:clrMapOvr>
    <a:masterClrMapping/>
  </p:clrMapOvr>
  <p:transition spd="slow" advTm="0">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rot="1891259">
            <a:off x="8857492" y="1629269"/>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8730251" y="1654310"/>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p:nvPr/>
        </p:nvSpPr>
        <p:spPr>
          <a:xfrm>
            <a:off x="8730251" y="1622368"/>
            <a:ext cx="2502596" cy="25888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1"/>
          <p:cNvSpPr/>
          <p:nvPr/>
        </p:nvSpPr>
        <p:spPr>
          <a:xfrm rot="765310">
            <a:off x="4827441" y="1464499"/>
            <a:ext cx="2968153" cy="346897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5102279" y="1637247"/>
            <a:ext cx="2496055" cy="3243377"/>
          </a:xfrm>
          <a:prstGeom prst="rect">
            <a:avLst/>
          </a:prstGeom>
          <a:solidFill>
            <a:schemeClr val="accent4"/>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nvSpPr>
        <p:spPr>
          <a:xfrm>
            <a:off x="5102278" y="1622368"/>
            <a:ext cx="2496055" cy="262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1"/>
          <p:cNvSpPr/>
          <p:nvPr/>
        </p:nvSpPr>
        <p:spPr>
          <a:xfrm rot="1321971">
            <a:off x="1573547" y="1629269"/>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1434542" y="1637247"/>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1944460" y="4424018"/>
            <a:ext cx="1436291" cy="369332"/>
          </a:xfrm>
          <a:prstGeom prst="rect">
            <a:avLst/>
          </a:prstGeom>
        </p:spPr>
        <p:txBody>
          <a:bodyPr wrap="none" lIns="0" tIns="0" rIns="0" bIns="0">
            <a:spAutoFit/>
          </a:bodyPr>
          <a:lstStyle/>
          <a:p>
            <a:pPr algn="just" eaLnBrk="1" hangingPunct="1">
              <a:lnSpc>
                <a:spcPct val="150000"/>
              </a:lnSpc>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nvGrpSpPr>
          <p:cNvPr id="16" name="组合 19"/>
          <p:cNvGrpSpPr>
            <a:grpSpLocks/>
          </p:cNvGrpSpPr>
          <p:nvPr/>
        </p:nvGrpSpPr>
        <p:grpSpPr bwMode="auto">
          <a:xfrm>
            <a:off x="812800" y="5600646"/>
            <a:ext cx="11233151" cy="929891"/>
            <a:chOff x="928457" y="2733245"/>
            <a:chExt cx="9653427" cy="661181"/>
          </a:xfrm>
        </p:grpSpPr>
        <p:sp>
          <p:nvSpPr>
            <p:cNvPr id="17" name="Text Box 11"/>
            <p:cNvSpPr txBox="1">
              <a:spLocks noChangeArrowheads="1"/>
            </p:cNvSpPr>
            <p:nvPr/>
          </p:nvSpPr>
          <p:spPr bwMode="auto">
            <a:xfrm>
              <a:off x="928457" y="2733245"/>
              <a:ext cx="1878675" cy="17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8"/>
            <p:cNvSpPr>
              <a:spLocks noChangeArrowheads="1"/>
            </p:cNvSpPr>
            <p:nvPr/>
          </p:nvSpPr>
          <p:spPr bwMode="auto">
            <a:xfrm>
              <a:off x="928457" y="3000516"/>
              <a:ext cx="9653427" cy="39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矩形 1"/>
          <p:cNvSpPr/>
          <p:nvPr/>
        </p:nvSpPr>
        <p:spPr>
          <a:xfrm>
            <a:off x="1427613" y="1622368"/>
            <a:ext cx="2502984" cy="262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5631878" y="4424018"/>
            <a:ext cx="1436291" cy="369332"/>
          </a:xfrm>
          <a:prstGeom prst="rect">
            <a:avLst/>
          </a:prstGeom>
        </p:spPr>
        <p:txBody>
          <a:bodyPr wrap="none" lIns="0" tIns="0" rIns="0" bIns="0">
            <a:spAutoFit/>
          </a:bodyPr>
          <a:lstStyle/>
          <a:p>
            <a:pPr algn="just" eaLnBrk="1" hangingPunct="1">
              <a:lnSpc>
                <a:spcPct val="150000"/>
              </a:lnSpc>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4" name="矩形 23"/>
          <p:cNvSpPr/>
          <p:nvPr/>
        </p:nvSpPr>
        <p:spPr>
          <a:xfrm>
            <a:off x="9219904" y="4424018"/>
            <a:ext cx="1436291" cy="369332"/>
          </a:xfrm>
          <a:prstGeom prst="rect">
            <a:avLst/>
          </a:prstGeom>
        </p:spPr>
        <p:txBody>
          <a:bodyPr wrap="none" lIns="0" tIns="0" rIns="0" bIns="0">
            <a:spAutoFit/>
          </a:bodyPr>
          <a:lstStyle/>
          <a:p>
            <a:pPr algn="just" eaLnBrk="1" hangingPunct="1">
              <a:lnSpc>
                <a:spcPct val="150000"/>
              </a:lnSpc>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2"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2525977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5"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500"/>
                                        <p:tgtEl>
                                          <p:spTgt spid="32"/>
                                        </p:tgtEl>
                                      </p:cBhvr>
                                    </p:animEffect>
                                  </p:childTnLst>
                                </p:cTn>
                              </p:par>
                            </p:childTnLst>
                          </p:cTn>
                        </p:par>
                        <p:par>
                          <p:cTn id="15" fill="hold">
                            <p:stCondLst>
                              <p:cond delay="200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5500"/>
                            </p:stCondLst>
                            <p:childTnLst>
                              <p:par>
                                <p:cTn id="47" presetID="15"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1000" fill="hold"/>
                                        <p:tgtEl>
                                          <p:spTgt spid="35"/>
                                        </p:tgtEl>
                                        <p:attrNameLst>
                                          <p:attrName>ppt_w</p:attrName>
                                        </p:attrNameLst>
                                      </p:cBhvr>
                                      <p:tavLst>
                                        <p:tav tm="0">
                                          <p:val>
                                            <p:fltVal val="0"/>
                                          </p:val>
                                        </p:tav>
                                        <p:tav tm="100000">
                                          <p:val>
                                            <p:strVal val="#ppt_w"/>
                                          </p:val>
                                        </p:tav>
                                      </p:tavLst>
                                    </p:anim>
                                    <p:anim calcmode="lin" valueType="num">
                                      <p:cBhvr>
                                        <p:cTn id="50" dur="1000" fill="hold"/>
                                        <p:tgtEl>
                                          <p:spTgt spid="35"/>
                                        </p:tgtEl>
                                        <p:attrNameLst>
                                          <p:attrName>ppt_h</p:attrName>
                                        </p:attrNameLst>
                                      </p:cBhvr>
                                      <p:tavLst>
                                        <p:tav tm="0">
                                          <p:val>
                                            <p:fltVal val="0"/>
                                          </p:val>
                                        </p:tav>
                                        <p:tav tm="100000">
                                          <p:val>
                                            <p:strVal val="#ppt_h"/>
                                          </p:val>
                                        </p:tav>
                                      </p:tavLst>
                                    </p:anim>
                                    <p:anim calcmode="lin" valueType="num">
                                      <p:cBhvr>
                                        <p:cTn id="5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500"/>
                            </p:stCondLst>
                            <p:childTnLst>
                              <p:par>
                                <p:cTn id="54" presetID="22" presetClass="entr" presetSubtype="4"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7500"/>
                            </p:stCondLst>
                            <p:childTnLst>
                              <p:par>
                                <p:cTn id="62" presetID="53" presetClass="entr" presetSubtype="16"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par>
                          <p:cTn id="67" fill="hold">
                            <p:stCondLst>
                              <p:cond delay="8000"/>
                            </p:stCondLst>
                            <p:childTnLst>
                              <p:par>
                                <p:cTn id="68" presetID="2" presetClass="entr" presetSubtype="4"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20" grpId="0" animBg="1"/>
      <p:bldP spid="33" grpId="0" animBg="1"/>
      <p:bldP spid="34" grpId="0" animBg="1"/>
      <p:bldP spid="19" grpId="0" animBg="1"/>
      <p:bldP spid="31" grpId="0" animBg="1"/>
      <p:bldP spid="32" grpId="0" animBg="1"/>
      <p:bldP spid="41" grpId="0"/>
      <p:bldP spid="2" grpId="0" animBg="1"/>
      <p:bldP spid="21"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9360606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2686389">
            <a:off x="4518694" y="2369091"/>
            <a:ext cx="3821365" cy="3829652"/>
            <a:chOff x="4095409" y="3126757"/>
            <a:chExt cx="2045437" cy="2049874"/>
          </a:xfrm>
        </p:grpSpPr>
        <p:sp>
          <p:nvSpPr>
            <p:cNvPr id="5" name="Freeform 4"/>
            <p:cNvSpPr>
              <a:spLocks/>
            </p:cNvSpPr>
            <p:nvPr/>
          </p:nvSpPr>
          <p:spPr bwMode="auto">
            <a:xfrm>
              <a:off x="4494735" y="3126757"/>
              <a:ext cx="1231256" cy="437041"/>
            </a:xfrm>
            <a:custGeom>
              <a:avLst/>
              <a:gdLst>
                <a:gd name="T0" fmla="*/ 17 w 234"/>
                <a:gd name="T1" fmla="*/ 44 h 83"/>
                <a:gd name="T2" fmla="*/ 234 w 234"/>
                <a:gd name="T3" fmla="*/ 54 h 83"/>
                <a:gd name="T4" fmla="*/ 209 w 234"/>
                <a:gd name="T5" fmla="*/ 78 h 83"/>
                <a:gd name="T6" fmla="*/ 41 w 234"/>
                <a:gd name="T7" fmla="*/ 69 h 83"/>
                <a:gd name="T8" fmla="*/ 55 w 234"/>
                <a:gd name="T9" fmla="*/ 83 h 83"/>
                <a:gd name="T10" fmla="*/ 0 w 234"/>
                <a:gd name="T11" fmla="*/ 82 h 83"/>
                <a:gd name="T12" fmla="*/ 0 w 234"/>
                <a:gd name="T13" fmla="*/ 27 h 83"/>
                <a:gd name="T14" fmla="*/ 17 w 234"/>
                <a:gd name="T15" fmla="*/ 44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83">
                  <a:moveTo>
                    <a:pt x="17" y="44"/>
                  </a:moveTo>
                  <a:cubicBezTo>
                    <a:pt x="83" y="0"/>
                    <a:pt x="171" y="3"/>
                    <a:pt x="234" y="54"/>
                  </a:cubicBezTo>
                  <a:cubicBezTo>
                    <a:pt x="209" y="78"/>
                    <a:pt x="209" y="78"/>
                    <a:pt x="209" y="78"/>
                  </a:cubicBezTo>
                  <a:cubicBezTo>
                    <a:pt x="161" y="40"/>
                    <a:pt x="93" y="37"/>
                    <a:pt x="41" y="69"/>
                  </a:cubicBezTo>
                  <a:cubicBezTo>
                    <a:pt x="55" y="83"/>
                    <a:pt x="55" y="83"/>
                    <a:pt x="55" y="83"/>
                  </a:cubicBezTo>
                  <a:cubicBezTo>
                    <a:pt x="0" y="82"/>
                    <a:pt x="0" y="82"/>
                    <a:pt x="0" y="82"/>
                  </a:cubicBezTo>
                  <a:cubicBezTo>
                    <a:pt x="0" y="27"/>
                    <a:pt x="0" y="27"/>
                    <a:pt x="0" y="27"/>
                  </a:cubicBezTo>
                  <a:cubicBezTo>
                    <a:pt x="17" y="44"/>
                    <a:pt x="17" y="44"/>
                    <a:pt x="17" y="4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5721553" y="3548268"/>
              <a:ext cx="419293" cy="1202416"/>
            </a:xfrm>
            <a:custGeom>
              <a:avLst/>
              <a:gdLst>
                <a:gd name="T0" fmla="*/ 0 w 80"/>
                <a:gd name="T1" fmla="*/ 56 h 228"/>
                <a:gd name="T2" fmla="*/ 14 w 80"/>
                <a:gd name="T3" fmla="*/ 42 h 228"/>
                <a:gd name="T4" fmla="*/ 3 w 80"/>
                <a:gd name="T5" fmla="*/ 204 h 228"/>
                <a:gd name="T6" fmla="*/ 28 w 80"/>
                <a:gd name="T7" fmla="*/ 228 h 228"/>
                <a:gd name="T8" fmla="*/ 39 w 80"/>
                <a:gd name="T9" fmla="*/ 17 h 228"/>
                <a:gd name="T10" fmla="*/ 56 w 80"/>
                <a:gd name="T11" fmla="*/ 0 h 228"/>
                <a:gd name="T12" fmla="*/ 0 w 80"/>
                <a:gd name="T13" fmla="*/ 0 h 228"/>
                <a:gd name="T14" fmla="*/ 0 w 80"/>
                <a:gd name="T15" fmla="*/ 56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228">
                  <a:moveTo>
                    <a:pt x="0" y="56"/>
                  </a:moveTo>
                  <a:cubicBezTo>
                    <a:pt x="14" y="42"/>
                    <a:pt x="14" y="42"/>
                    <a:pt x="14" y="42"/>
                  </a:cubicBezTo>
                  <a:cubicBezTo>
                    <a:pt x="43" y="93"/>
                    <a:pt x="39" y="157"/>
                    <a:pt x="3" y="204"/>
                  </a:cubicBezTo>
                  <a:cubicBezTo>
                    <a:pt x="28" y="228"/>
                    <a:pt x="28" y="228"/>
                    <a:pt x="28" y="228"/>
                  </a:cubicBezTo>
                  <a:cubicBezTo>
                    <a:pt x="76" y="167"/>
                    <a:pt x="80" y="82"/>
                    <a:pt x="39" y="17"/>
                  </a:cubicBezTo>
                  <a:cubicBezTo>
                    <a:pt x="56" y="0"/>
                    <a:pt x="56" y="0"/>
                    <a:pt x="56" y="0"/>
                  </a:cubicBezTo>
                  <a:cubicBezTo>
                    <a:pt x="0" y="0"/>
                    <a:pt x="0" y="0"/>
                    <a:pt x="0" y="0"/>
                  </a:cubicBezTo>
                  <a:cubicBezTo>
                    <a:pt x="0" y="56"/>
                    <a:pt x="0" y="56"/>
                    <a:pt x="0" y="56"/>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528011" y="4755120"/>
              <a:ext cx="1202416" cy="421511"/>
            </a:xfrm>
            <a:custGeom>
              <a:avLst/>
              <a:gdLst>
                <a:gd name="T0" fmla="*/ 229 w 229"/>
                <a:gd name="T1" fmla="*/ 56 h 80"/>
                <a:gd name="T2" fmla="*/ 211 w 229"/>
                <a:gd name="T3" fmla="*/ 38 h 80"/>
                <a:gd name="T4" fmla="*/ 0 w 229"/>
                <a:gd name="T5" fmla="*/ 29 h 80"/>
                <a:gd name="T6" fmla="*/ 24 w 229"/>
                <a:gd name="T7" fmla="*/ 4 h 80"/>
                <a:gd name="T8" fmla="*/ 187 w 229"/>
                <a:gd name="T9" fmla="*/ 13 h 80"/>
                <a:gd name="T10" fmla="*/ 174 w 229"/>
                <a:gd name="T11" fmla="*/ 0 h 80"/>
                <a:gd name="T12" fmla="*/ 229 w 229"/>
                <a:gd name="T13" fmla="*/ 0 h 80"/>
                <a:gd name="T14" fmla="*/ 229 w 229"/>
                <a:gd name="T15" fmla="*/ 56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80">
                  <a:moveTo>
                    <a:pt x="229" y="56"/>
                  </a:moveTo>
                  <a:cubicBezTo>
                    <a:pt x="211" y="38"/>
                    <a:pt x="211" y="38"/>
                    <a:pt x="211" y="38"/>
                  </a:cubicBezTo>
                  <a:cubicBezTo>
                    <a:pt x="147" y="80"/>
                    <a:pt x="62" y="77"/>
                    <a:pt x="0" y="29"/>
                  </a:cubicBezTo>
                  <a:cubicBezTo>
                    <a:pt x="24" y="4"/>
                    <a:pt x="24" y="4"/>
                    <a:pt x="24" y="4"/>
                  </a:cubicBezTo>
                  <a:cubicBezTo>
                    <a:pt x="72" y="40"/>
                    <a:pt x="136" y="43"/>
                    <a:pt x="187" y="13"/>
                  </a:cubicBezTo>
                  <a:cubicBezTo>
                    <a:pt x="174" y="0"/>
                    <a:pt x="174" y="0"/>
                    <a:pt x="174" y="0"/>
                  </a:cubicBezTo>
                  <a:cubicBezTo>
                    <a:pt x="229" y="0"/>
                    <a:pt x="229" y="0"/>
                    <a:pt x="229" y="0"/>
                  </a:cubicBezTo>
                  <a:cubicBezTo>
                    <a:pt x="229" y="56"/>
                    <a:pt x="229" y="56"/>
                    <a:pt x="229" y="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095409" y="3559359"/>
              <a:ext cx="425948" cy="1217946"/>
            </a:xfrm>
            <a:custGeom>
              <a:avLst/>
              <a:gdLst>
                <a:gd name="T0" fmla="*/ 26 w 81"/>
                <a:gd name="T1" fmla="*/ 231 h 231"/>
                <a:gd name="T2" fmla="*/ 43 w 81"/>
                <a:gd name="T3" fmla="*/ 213 h 231"/>
                <a:gd name="T4" fmla="*/ 52 w 81"/>
                <a:gd name="T5" fmla="*/ 0 h 231"/>
                <a:gd name="T6" fmla="*/ 77 w 81"/>
                <a:gd name="T7" fmla="*/ 24 h 231"/>
                <a:gd name="T8" fmla="*/ 68 w 81"/>
                <a:gd name="T9" fmla="*/ 189 h 231"/>
                <a:gd name="T10" fmla="*/ 81 w 81"/>
                <a:gd name="T11" fmla="*/ 175 h 231"/>
                <a:gd name="T12" fmla="*/ 81 w 81"/>
                <a:gd name="T13" fmla="*/ 231 h 231"/>
                <a:gd name="T14" fmla="*/ 26 w 81"/>
                <a:gd name="T15" fmla="*/ 231 h 2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231">
                  <a:moveTo>
                    <a:pt x="26" y="231"/>
                  </a:moveTo>
                  <a:cubicBezTo>
                    <a:pt x="43" y="213"/>
                    <a:pt x="43" y="213"/>
                    <a:pt x="43" y="213"/>
                  </a:cubicBezTo>
                  <a:cubicBezTo>
                    <a:pt x="0" y="148"/>
                    <a:pt x="3" y="62"/>
                    <a:pt x="52" y="0"/>
                  </a:cubicBezTo>
                  <a:cubicBezTo>
                    <a:pt x="77" y="24"/>
                    <a:pt x="77" y="24"/>
                    <a:pt x="77" y="24"/>
                  </a:cubicBezTo>
                  <a:cubicBezTo>
                    <a:pt x="40" y="72"/>
                    <a:pt x="37" y="138"/>
                    <a:pt x="68" y="189"/>
                  </a:cubicBezTo>
                  <a:cubicBezTo>
                    <a:pt x="81" y="175"/>
                    <a:pt x="81" y="175"/>
                    <a:pt x="81" y="175"/>
                  </a:cubicBezTo>
                  <a:cubicBezTo>
                    <a:pt x="81" y="231"/>
                    <a:pt x="81" y="231"/>
                    <a:pt x="81" y="231"/>
                  </a:cubicBezTo>
                  <a:lnTo>
                    <a:pt x="26" y="231"/>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Freeform 33"/>
          <p:cNvSpPr>
            <a:spLocks noEditPoints="1"/>
          </p:cNvSpPr>
          <p:nvPr/>
        </p:nvSpPr>
        <p:spPr bwMode="auto">
          <a:xfrm>
            <a:off x="5886762" y="3534678"/>
            <a:ext cx="1061068" cy="12000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tx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5767121" y="4793051"/>
            <a:ext cx="1300356" cy="394210"/>
          </a:xfrm>
          <a:prstGeom prst="rect">
            <a:avLst/>
          </a:prstGeom>
          <a:noFill/>
        </p:spPr>
        <p:txBody>
          <a:bodyPr wrap="none" rtlCol="0">
            <a:spAutoFit/>
          </a:bodyPr>
          <a:lstStyle/>
          <a:p>
            <a:pPr algn="just">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SUCCESS</a:t>
            </a:r>
            <a:endParaRPr lang="en-GB"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Group 41"/>
          <p:cNvGrpSpPr/>
          <p:nvPr/>
        </p:nvGrpSpPr>
        <p:grpSpPr>
          <a:xfrm>
            <a:off x="1892872" y="2631041"/>
            <a:ext cx="2416350" cy="766104"/>
            <a:chOff x="1753214" y="2748563"/>
            <a:chExt cx="2321808" cy="726460"/>
          </a:xfrm>
        </p:grpSpPr>
        <p:sp>
          <p:nvSpPr>
            <p:cNvPr id="40" name="TextBox 39"/>
            <p:cNvSpPr txBox="1"/>
            <p:nvPr/>
          </p:nvSpPr>
          <p:spPr>
            <a:xfrm>
              <a:off x="1760542" y="27485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1892872" y="5207932"/>
            <a:ext cx="2416350" cy="785403"/>
            <a:chOff x="1753214" y="2730263"/>
            <a:chExt cx="2321808" cy="744760"/>
          </a:xfrm>
        </p:grpSpPr>
        <p:sp>
          <p:nvSpPr>
            <p:cNvPr id="44" name="TextBox 43"/>
            <p:cNvSpPr txBox="1"/>
            <p:nvPr/>
          </p:nvSpPr>
          <p:spPr>
            <a:xfrm>
              <a:off x="1760542" y="2730263"/>
              <a:ext cx="138502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753214" y="2980094"/>
              <a:ext cx="2321808" cy="49492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flipH="1">
            <a:off x="8301583" y="5157491"/>
            <a:ext cx="2349427" cy="829715"/>
            <a:chOff x="1753214" y="2688244"/>
            <a:chExt cx="2321808" cy="786779"/>
          </a:xfrm>
        </p:grpSpPr>
        <p:sp>
          <p:nvSpPr>
            <p:cNvPr id="47" name="TextBox 46"/>
            <p:cNvSpPr txBox="1"/>
            <p:nvPr/>
          </p:nvSpPr>
          <p:spPr>
            <a:xfrm>
              <a:off x="1825346" y="2688244"/>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9" name="Group 48"/>
          <p:cNvGrpSpPr/>
          <p:nvPr/>
        </p:nvGrpSpPr>
        <p:grpSpPr>
          <a:xfrm flipH="1">
            <a:off x="8301583" y="2631040"/>
            <a:ext cx="2349427" cy="766104"/>
            <a:chOff x="1753214" y="2748563"/>
            <a:chExt cx="2321808" cy="726460"/>
          </a:xfrm>
        </p:grpSpPr>
        <p:sp>
          <p:nvSpPr>
            <p:cNvPr id="50" name="TextBox 49"/>
            <p:cNvSpPr txBox="1"/>
            <p:nvPr/>
          </p:nvSpPr>
          <p:spPr>
            <a:xfrm>
              <a:off x="1753214" y="2748563"/>
              <a:ext cx="1424475"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1753214" y="2980094"/>
              <a:ext cx="2321808" cy="494929"/>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9223225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4"/>
                                        </p:tgtEl>
                                        <p:attrNameLst>
                                          <p:attrName>r</p:attrName>
                                        </p:attrNameLst>
                                      </p:cBhvr>
                                    </p:animRot>
                                  </p:childTnLst>
                                </p:cTn>
                              </p:par>
                            </p:childTnLst>
                          </p:cTn>
                        </p:par>
                        <p:par>
                          <p:cTn id="11" fill="hold">
                            <p:stCondLst>
                              <p:cond delay="2500"/>
                            </p:stCondLst>
                            <p:childTnLst>
                              <p:par>
                                <p:cTn id="12" presetID="53" presetClass="entr" presetSubtype="16"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animEffect transition="in" filter="fade">
                                      <p:cBhvr>
                                        <p:cTn id="16" dur="500"/>
                                        <p:tgtEl>
                                          <p:spTgt spid="34"/>
                                        </p:tgtEl>
                                      </p:cBhvr>
                                    </p:animEffect>
                                  </p:childTnLst>
                                </p:cTn>
                              </p:par>
                            </p:childTnLst>
                          </p:cTn>
                        </p:par>
                        <p:par>
                          <p:cTn id="17" fill="hold">
                            <p:stCondLst>
                              <p:cond delay="30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par>
                          <p:cTn id="35" fill="hold">
                            <p:stCondLst>
                              <p:cond delay="5000"/>
                            </p:stCondLst>
                            <p:childTnLst>
                              <p:par>
                                <p:cTn id="36" presetID="10" presetClass="entr" presetSubtype="0"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0"/>
          <p:cNvGrpSpPr/>
          <p:nvPr/>
        </p:nvGrpSpPr>
        <p:grpSpPr>
          <a:xfrm>
            <a:off x="5198435" y="4256674"/>
            <a:ext cx="2552516" cy="2118900"/>
            <a:chOff x="914400" y="3061139"/>
            <a:chExt cx="2182197" cy="1811491"/>
          </a:xfrm>
        </p:grpSpPr>
        <p:sp>
          <p:nvSpPr>
            <p:cNvPr id="6" name="Freeform 18"/>
            <p:cNvSpPr>
              <a:spLocks/>
            </p:cNvSpPr>
            <p:nvPr/>
          </p:nvSpPr>
          <p:spPr bwMode="auto">
            <a:xfrm>
              <a:off x="937330" y="3909559"/>
              <a:ext cx="2094298" cy="963071"/>
            </a:xfrm>
            <a:custGeom>
              <a:avLst/>
              <a:gdLst/>
              <a:ahLst/>
              <a:cxnLst>
                <a:cxn ang="0">
                  <a:pos x="0" y="152"/>
                </a:cxn>
                <a:cxn ang="0">
                  <a:pos x="707" y="0"/>
                </a:cxn>
                <a:cxn ang="0">
                  <a:pos x="1096" y="302"/>
                </a:cxn>
                <a:cxn ang="0">
                  <a:pos x="290" y="504"/>
                </a:cxn>
                <a:cxn ang="0">
                  <a:pos x="0" y="152"/>
                </a:cxn>
              </a:cxnLst>
              <a:rect l="0" t="0" r="r" b="b"/>
              <a:pathLst>
                <a:path w="1096" h="504">
                  <a:moveTo>
                    <a:pt x="0" y="152"/>
                  </a:moveTo>
                  <a:lnTo>
                    <a:pt x="707" y="0"/>
                  </a:lnTo>
                  <a:lnTo>
                    <a:pt x="1096" y="302"/>
                  </a:lnTo>
                  <a:lnTo>
                    <a:pt x="290" y="504"/>
                  </a:lnTo>
                  <a:lnTo>
                    <a:pt x="0" y="152"/>
                  </a:lnTo>
                  <a:close/>
                </a:path>
              </a:pathLst>
            </a:custGeom>
            <a:solidFill>
              <a:schemeClr val="tx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9"/>
            <p:cNvSpPr>
              <a:spLocks/>
            </p:cNvSpPr>
            <p:nvPr/>
          </p:nvSpPr>
          <p:spPr bwMode="auto">
            <a:xfrm>
              <a:off x="2288305" y="3061139"/>
              <a:ext cx="808292" cy="1425498"/>
            </a:xfrm>
            <a:custGeom>
              <a:avLst/>
              <a:gdLst/>
              <a:ahLst/>
              <a:cxnLst>
                <a:cxn ang="0">
                  <a:pos x="0" y="0"/>
                </a:cxn>
                <a:cxn ang="0">
                  <a:pos x="423" y="255"/>
                </a:cxn>
                <a:cxn ang="0">
                  <a:pos x="394" y="744"/>
                </a:cxn>
                <a:cxn ang="0">
                  <a:pos x="389" y="746"/>
                </a:cxn>
                <a:cxn ang="0">
                  <a:pos x="0" y="444"/>
                </a:cxn>
                <a:cxn ang="0">
                  <a:pos x="0" y="0"/>
                </a:cxn>
              </a:cxnLst>
              <a:rect l="0" t="0" r="r" b="b"/>
              <a:pathLst>
                <a:path w="423" h="746">
                  <a:moveTo>
                    <a:pt x="0" y="0"/>
                  </a:moveTo>
                  <a:lnTo>
                    <a:pt x="423" y="255"/>
                  </a:lnTo>
                  <a:lnTo>
                    <a:pt x="394" y="744"/>
                  </a:lnTo>
                  <a:lnTo>
                    <a:pt x="389" y="746"/>
                  </a:lnTo>
                  <a:lnTo>
                    <a:pt x="0" y="444"/>
                  </a:lnTo>
                  <a:lnTo>
                    <a:pt x="0" y="0"/>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20"/>
            <p:cNvSpPr>
              <a:spLocks/>
            </p:cNvSpPr>
            <p:nvPr/>
          </p:nvSpPr>
          <p:spPr bwMode="auto">
            <a:xfrm>
              <a:off x="914400" y="3061139"/>
              <a:ext cx="1373906" cy="1138870"/>
            </a:xfrm>
            <a:custGeom>
              <a:avLst/>
              <a:gdLst/>
              <a:ahLst/>
              <a:cxnLst>
                <a:cxn ang="0">
                  <a:pos x="719" y="0"/>
                </a:cxn>
                <a:cxn ang="0">
                  <a:pos x="719" y="444"/>
                </a:cxn>
                <a:cxn ang="0">
                  <a:pos x="12" y="596"/>
                </a:cxn>
                <a:cxn ang="0">
                  <a:pos x="0" y="118"/>
                </a:cxn>
                <a:cxn ang="0">
                  <a:pos x="719" y="0"/>
                </a:cxn>
              </a:cxnLst>
              <a:rect l="0" t="0" r="r" b="b"/>
              <a:pathLst>
                <a:path w="719" h="596">
                  <a:moveTo>
                    <a:pt x="719" y="0"/>
                  </a:moveTo>
                  <a:lnTo>
                    <a:pt x="719" y="444"/>
                  </a:lnTo>
                  <a:lnTo>
                    <a:pt x="12" y="596"/>
                  </a:lnTo>
                  <a:lnTo>
                    <a:pt x="0" y="118"/>
                  </a:lnTo>
                  <a:lnTo>
                    <a:pt x="719" y="0"/>
                  </a:lnTo>
                  <a:close/>
                </a:path>
              </a:pathLst>
            </a:custGeom>
            <a:solidFill>
              <a:schemeClr val="tx2">
                <a:lumMod val="75000"/>
                <a:lumOff val="2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11"/>
          <p:cNvGrpSpPr/>
          <p:nvPr/>
        </p:nvGrpSpPr>
        <p:grpSpPr>
          <a:xfrm>
            <a:off x="4650741" y="1910373"/>
            <a:ext cx="3921642" cy="3201459"/>
            <a:chOff x="2934848" y="1057173"/>
            <a:chExt cx="3352690" cy="2736990"/>
          </a:xfrm>
        </p:grpSpPr>
        <p:grpSp>
          <p:nvGrpSpPr>
            <p:cNvPr id="4" name="Group 189"/>
            <p:cNvGrpSpPr/>
            <p:nvPr/>
          </p:nvGrpSpPr>
          <p:grpSpPr>
            <a:xfrm>
              <a:off x="4653082" y="1221946"/>
              <a:ext cx="395845" cy="464439"/>
              <a:chOff x="4913463" y="1279524"/>
              <a:chExt cx="395845" cy="464439"/>
            </a:xfrm>
          </p:grpSpPr>
          <p:grpSp>
            <p:nvGrpSpPr>
              <p:cNvPr id="5" name="Group 149"/>
              <p:cNvGrpSpPr/>
              <p:nvPr/>
            </p:nvGrpSpPr>
            <p:grpSpPr>
              <a:xfrm>
                <a:off x="4913463" y="1279524"/>
                <a:ext cx="395845" cy="464439"/>
                <a:chOff x="4951413" y="1201738"/>
                <a:chExt cx="439738" cy="515938"/>
              </a:xfrm>
              <a:solidFill>
                <a:schemeClr val="accent4"/>
              </a:solidFill>
            </p:grpSpPr>
            <p:sp>
              <p:nvSpPr>
                <p:cNvPr id="31" name="Oval 13"/>
                <p:cNvSpPr>
                  <a:spLocks noChangeArrowheads="1"/>
                </p:cNvSpPr>
                <p:nvPr/>
              </p:nvSpPr>
              <p:spPr bwMode="auto">
                <a:xfrm>
                  <a:off x="4951413" y="1201738"/>
                  <a:ext cx="439738" cy="4413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4"/>
                <p:cNvSpPr>
                  <a:spLocks/>
                </p:cNvSpPr>
                <p:nvPr/>
              </p:nvSpPr>
              <p:spPr bwMode="auto">
                <a:xfrm>
                  <a:off x="5064125" y="1611313"/>
                  <a:ext cx="112713" cy="106363"/>
                </a:xfrm>
                <a:custGeom>
                  <a:avLst/>
                  <a:gdLst/>
                  <a:ahLst/>
                  <a:cxnLst>
                    <a:cxn ang="0">
                      <a:pos x="0" y="0"/>
                    </a:cxn>
                    <a:cxn ang="0">
                      <a:pos x="5" y="67"/>
                    </a:cxn>
                    <a:cxn ang="0">
                      <a:pos x="71" y="12"/>
                    </a:cxn>
                    <a:cxn ang="0">
                      <a:pos x="0" y="0"/>
                    </a:cxn>
                  </a:cxnLst>
                  <a:rect l="0" t="0" r="r" b="b"/>
                  <a:pathLst>
                    <a:path w="71" h="67">
                      <a:moveTo>
                        <a:pt x="0" y="0"/>
                      </a:moveTo>
                      <a:lnTo>
                        <a:pt x="5" y="67"/>
                      </a:lnTo>
                      <a:lnTo>
                        <a:pt x="71" y="12"/>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48"/>
              <p:cNvGrpSpPr/>
              <p:nvPr/>
            </p:nvGrpSpPr>
            <p:grpSpPr>
              <a:xfrm>
                <a:off x="5042077" y="1345260"/>
                <a:ext cx="142904" cy="275805"/>
                <a:chOff x="5094288" y="1274763"/>
                <a:chExt cx="158750" cy="306387"/>
              </a:xfrm>
            </p:grpSpPr>
            <p:sp>
              <p:nvSpPr>
                <p:cNvPr id="21" name="Freeform 15"/>
                <p:cNvSpPr>
                  <a:spLocks/>
                </p:cNvSpPr>
                <p:nvPr/>
              </p:nvSpPr>
              <p:spPr bwMode="auto">
                <a:xfrm>
                  <a:off x="5097463"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6"/>
                <p:cNvSpPr>
                  <a:spLocks/>
                </p:cNvSpPr>
                <p:nvPr/>
              </p:nvSpPr>
              <p:spPr bwMode="auto">
                <a:xfrm>
                  <a:off x="5097463"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7"/>
                <p:cNvSpPr>
                  <a:spLocks noChangeArrowheads="1"/>
                </p:cNvSpPr>
                <p:nvPr/>
              </p:nvSpPr>
              <p:spPr bwMode="auto">
                <a:xfrm>
                  <a:off x="5094288" y="1303338"/>
                  <a:ext cx="61913" cy="57150"/>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8"/>
                <p:cNvSpPr>
                  <a:spLocks/>
                </p:cNvSpPr>
                <p:nvPr/>
              </p:nvSpPr>
              <p:spPr bwMode="auto">
                <a:xfrm>
                  <a:off x="5114925" y="1546225"/>
                  <a:ext cx="20638" cy="34925"/>
                </a:xfrm>
                <a:custGeom>
                  <a:avLst/>
                  <a:gdLst/>
                  <a:ahLst/>
                  <a:cxnLst>
                    <a:cxn ang="0">
                      <a:pos x="0" y="5"/>
                    </a:cxn>
                    <a:cxn ang="0">
                      <a:pos x="6" y="21"/>
                    </a:cxn>
                    <a:cxn ang="0">
                      <a:pos x="17" y="6"/>
                    </a:cxn>
                    <a:cxn ang="0">
                      <a:pos x="0" y="5"/>
                    </a:cxn>
                  </a:cxnLst>
                  <a:rect l="0" t="0" r="r" b="b"/>
                  <a:pathLst>
                    <a:path w="17" h="27">
                      <a:moveTo>
                        <a:pt x="0" y="5"/>
                      </a:moveTo>
                      <a:cubicBezTo>
                        <a:pt x="0" y="5"/>
                        <a:pt x="4"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9"/>
                <p:cNvSpPr>
                  <a:spLocks/>
                </p:cNvSpPr>
                <p:nvPr/>
              </p:nvSpPr>
              <p:spPr bwMode="auto">
                <a:xfrm>
                  <a:off x="5181600"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0"/>
                <p:cNvSpPr>
                  <a:spLocks/>
                </p:cNvSpPr>
                <p:nvPr/>
              </p:nvSpPr>
              <p:spPr bwMode="auto">
                <a:xfrm>
                  <a:off x="5181600"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1"/>
                <p:cNvSpPr>
                  <a:spLocks noChangeArrowheads="1"/>
                </p:cNvSpPr>
                <p:nvPr/>
              </p:nvSpPr>
              <p:spPr bwMode="auto">
                <a:xfrm>
                  <a:off x="5178425" y="1303338"/>
                  <a:ext cx="61913" cy="57150"/>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2"/>
                <p:cNvSpPr>
                  <a:spLocks/>
                </p:cNvSpPr>
                <p:nvPr/>
              </p:nvSpPr>
              <p:spPr bwMode="auto">
                <a:xfrm>
                  <a:off x="5197475" y="1546225"/>
                  <a:ext cx="22225" cy="34925"/>
                </a:xfrm>
                <a:custGeom>
                  <a:avLst/>
                  <a:gdLst/>
                  <a:ahLst/>
                  <a:cxnLst>
                    <a:cxn ang="0">
                      <a:pos x="0" y="5"/>
                    </a:cxn>
                    <a:cxn ang="0">
                      <a:pos x="6" y="21"/>
                    </a:cxn>
                    <a:cxn ang="0">
                      <a:pos x="17" y="6"/>
                    </a:cxn>
                    <a:cxn ang="0">
                      <a:pos x="0" y="5"/>
                    </a:cxn>
                  </a:cxnLst>
                  <a:rect l="0" t="0" r="r" b="b"/>
                  <a:pathLst>
                    <a:path w="17" h="27">
                      <a:moveTo>
                        <a:pt x="0" y="5"/>
                      </a:moveTo>
                      <a:cubicBezTo>
                        <a:pt x="0" y="5"/>
                        <a:pt x="5"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3"/>
                <p:cNvSpPr>
                  <a:spLocks/>
                </p:cNvSpPr>
                <p:nvPr/>
              </p:nvSpPr>
              <p:spPr bwMode="auto">
                <a:xfrm>
                  <a:off x="5233988" y="1312863"/>
                  <a:ext cx="19050" cy="120650"/>
                </a:xfrm>
                <a:custGeom>
                  <a:avLst/>
                  <a:gdLst/>
                  <a:ahLst/>
                  <a:cxnLst>
                    <a:cxn ang="0">
                      <a:pos x="1" y="1"/>
                    </a:cxn>
                    <a:cxn ang="0">
                      <a:pos x="14" y="11"/>
                    </a:cxn>
                    <a:cxn ang="0">
                      <a:pos x="14" y="89"/>
                    </a:cxn>
                    <a:cxn ang="0">
                      <a:pos x="10" y="95"/>
                    </a:cxn>
                    <a:cxn ang="0">
                      <a:pos x="10" y="33"/>
                    </a:cxn>
                    <a:cxn ang="0">
                      <a:pos x="5" y="26"/>
                    </a:cxn>
                    <a:cxn ang="0">
                      <a:pos x="0" y="0"/>
                    </a:cxn>
                  </a:cxnLst>
                  <a:rect l="0" t="0" r="r" b="b"/>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2" name="Group 179"/>
            <p:cNvGrpSpPr/>
            <p:nvPr/>
          </p:nvGrpSpPr>
          <p:grpSpPr>
            <a:xfrm>
              <a:off x="4069367" y="3008190"/>
              <a:ext cx="670221" cy="785973"/>
              <a:chOff x="4379002" y="3038673"/>
              <a:chExt cx="670221" cy="785973"/>
            </a:xfrm>
          </p:grpSpPr>
          <p:grpSp>
            <p:nvGrpSpPr>
              <p:cNvPr id="13" name="Group 151"/>
              <p:cNvGrpSpPr/>
              <p:nvPr/>
            </p:nvGrpSpPr>
            <p:grpSpPr>
              <a:xfrm>
                <a:off x="4379002" y="3038673"/>
                <a:ext cx="670221" cy="785973"/>
                <a:chOff x="4357688" y="3155950"/>
                <a:chExt cx="744538" cy="873125"/>
              </a:xfrm>
              <a:solidFill>
                <a:schemeClr val="accent1"/>
              </a:solidFill>
            </p:grpSpPr>
            <p:sp>
              <p:nvSpPr>
                <p:cNvPr id="42" name="Oval 24"/>
                <p:cNvSpPr>
                  <a:spLocks noChangeArrowheads="1"/>
                </p:cNvSpPr>
                <p:nvPr/>
              </p:nvSpPr>
              <p:spPr bwMode="auto">
                <a:xfrm>
                  <a:off x="4357688" y="3155950"/>
                  <a:ext cx="744538" cy="7461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25"/>
                <p:cNvSpPr>
                  <a:spLocks/>
                </p:cNvSpPr>
                <p:nvPr/>
              </p:nvSpPr>
              <p:spPr bwMode="auto">
                <a:xfrm>
                  <a:off x="4546600" y="3851275"/>
                  <a:ext cx="192088" cy="177800"/>
                </a:xfrm>
                <a:custGeom>
                  <a:avLst/>
                  <a:gdLst/>
                  <a:ahLst/>
                  <a:cxnLst>
                    <a:cxn ang="0">
                      <a:pos x="0" y="0"/>
                    </a:cxn>
                    <a:cxn ang="0">
                      <a:pos x="10" y="112"/>
                    </a:cxn>
                    <a:cxn ang="0">
                      <a:pos x="121" y="19"/>
                    </a:cxn>
                    <a:cxn ang="0">
                      <a:pos x="0" y="0"/>
                    </a:cxn>
                  </a:cxnLst>
                  <a:rect l="0" t="0" r="r" b="b"/>
                  <a:pathLst>
                    <a:path w="121" h="112">
                      <a:moveTo>
                        <a:pt x="0" y="0"/>
                      </a:moveTo>
                      <a:lnTo>
                        <a:pt x="10" y="112"/>
                      </a:lnTo>
                      <a:lnTo>
                        <a:pt x="121" y="19"/>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52"/>
              <p:cNvGrpSpPr/>
              <p:nvPr/>
            </p:nvGrpSpPr>
            <p:grpSpPr>
              <a:xfrm>
                <a:off x="4486179" y="3178719"/>
                <a:ext cx="484446" cy="368694"/>
                <a:chOff x="4476750" y="3311525"/>
                <a:chExt cx="538163" cy="409576"/>
              </a:xfrm>
            </p:grpSpPr>
            <p:sp>
              <p:nvSpPr>
                <p:cNvPr id="36" name="Freeform 50"/>
                <p:cNvSpPr>
                  <a:spLocks/>
                </p:cNvSpPr>
                <p:nvPr/>
              </p:nvSpPr>
              <p:spPr bwMode="auto">
                <a:xfrm>
                  <a:off x="4476750" y="3311525"/>
                  <a:ext cx="517525" cy="231775"/>
                </a:xfrm>
                <a:custGeom>
                  <a:avLst/>
                  <a:gdLst/>
                  <a:ahLst/>
                  <a:cxnLst>
                    <a:cxn ang="0">
                      <a:pos x="161" y="146"/>
                    </a:cxn>
                    <a:cxn ang="0">
                      <a:pos x="0" y="74"/>
                    </a:cxn>
                    <a:cxn ang="0">
                      <a:pos x="166" y="0"/>
                    </a:cxn>
                    <a:cxn ang="0">
                      <a:pos x="326" y="71"/>
                    </a:cxn>
                    <a:cxn ang="0">
                      <a:pos x="161" y="146"/>
                    </a:cxn>
                  </a:cxnLst>
                  <a:rect l="0" t="0" r="r" b="b"/>
                  <a:pathLst>
                    <a:path w="326" h="146">
                      <a:moveTo>
                        <a:pt x="161" y="146"/>
                      </a:moveTo>
                      <a:lnTo>
                        <a:pt x="0" y="74"/>
                      </a:lnTo>
                      <a:lnTo>
                        <a:pt x="166" y="0"/>
                      </a:lnTo>
                      <a:lnTo>
                        <a:pt x="326" y="71"/>
                      </a:lnTo>
                      <a:lnTo>
                        <a:pt x="161" y="146"/>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51"/>
                <p:cNvSpPr>
                  <a:spLocks noChangeArrowheads="1"/>
                </p:cNvSpPr>
                <p:nvPr/>
              </p:nvSpPr>
              <p:spPr bwMode="auto">
                <a:xfrm>
                  <a:off x="4972050" y="3421063"/>
                  <a:ext cx="17463" cy="171450"/>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52"/>
                <p:cNvSpPr>
                  <a:spLocks noChangeArrowheads="1"/>
                </p:cNvSpPr>
                <p:nvPr/>
              </p:nvSpPr>
              <p:spPr bwMode="auto">
                <a:xfrm>
                  <a:off x="4954588" y="3571875"/>
                  <a:ext cx="52388" cy="52388"/>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53"/>
                <p:cNvSpPr>
                  <a:spLocks/>
                </p:cNvSpPr>
                <p:nvPr/>
              </p:nvSpPr>
              <p:spPr bwMode="auto">
                <a:xfrm>
                  <a:off x="4948238" y="3600450"/>
                  <a:ext cx="38100" cy="112713"/>
                </a:xfrm>
                <a:custGeom>
                  <a:avLst/>
                  <a:gdLst/>
                  <a:ahLst/>
                  <a:cxnLst>
                    <a:cxn ang="0">
                      <a:pos x="16" y="5"/>
                    </a:cxn>
                    <a:cxn ang="0">
                      <a:pos x="7" y="90"/>
                    </a:cxn>
                    <a:cxn ang="0">
                      <a:pos x="30" y="90"/>
                    </a:cxn>
                    <a:cxn ang="0">
                      <a:pos x="30" y="0"/>
                    </a:cxn>
                    <a:cxn ang="0">
                      <a:pos x="16" y="5"/>
                    </a:cxn>
                  </a:cxnLst>
                  <a:rect l="0" t="0" r="r" b="b"/>
                  <a:pathLst>
                    <a:path w="30" h="90">
                      <a:moveTo>
                        <a:pt x="16" y="5"/>
                      </a:moveTo>
                      <a:cubicBezTo>
                        <a:pt x="16" y="5"/>
                        <a:pt x="0" y="38"/>
                        <a:pt x="7" y="90"/>
                      </a:cubicBezTo>
                      <a:cubicBezTo>
                        <a:pt x="30" y="90"/>
                        <a:pt x="30" y="90"/>
                        <a:pt x="30" y="90"/>
                      </a:cubicBezTo>
                      <a:cubicBezTo>
                        <a:pt x="30" y="0"/>
                        <a:pt x="30" y="0"/>
                        <a:pt x="30" y="0"/>
                      </a:cubicBezTo>
                      <a:cubicBezTo>
                        <a:pt x="30" y="0"/>
                        <a:pt x="16" y="7"/>
                        <a:pt x="16"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54"/>
                <p:cNvSpPr>
                  <a:spLocks/>
                </p:cNvSpPr>
                <p:nvPr/>
              </p:nvSpPr>
              <p:spPr bwMode="auto">
                <a:xfrm>
                  <a:off x="4976813" y="3600450"/>
                  <a:ext cx="38100" cy="112713"/>
                </a:xfrm>
                <a:custGeom>
                  <a:avLst/>
                  <a:gdLst/>
                  <a:ahLst/>
                  <a:cxnLst>
                    <a:cxn ang="0">
                      <a:pos x="14" y="5"/>
                    </a:cxn>
                    <a:cxn ang="0">
                      <a:pos x="23" y="90"/>
                    </a:cxn>
                    <a:cxn ang="0">
                      <a:pos x="0" y="90"/>
                    </a:cxn>
                    <a:cxn ang="0">
                      <a:pos x="0" y="0"/>
                    </a:cxn>
                    <a:cxn ang="0">
                      <a:pos x="14" y="5"/>
                    </a:cxn>
                  </a:cxnLst>
                  <a:rect l="0" t="0" r="r" b="b"/>
                  <a:pathLst>
                    <a:path w="30" h="90">
                      <a:moveTo>
                        <a:pt x="14" y="5"/>
                      </a:moveTo>
                      <a:cubicBezTo>
                        <a:pt x="14" y="5"/>
                        <a:pt x="30" y="38"/>
                        <a:pt x="23" y="90"/>
                      </a:cubicBezTo>
                      <a:cubicBezTo>
                        <a:pt x="0" y="90"/>
                        <a:pt x="0" y="90"/>
                        <a:pt x="0" y="90"/>
                      </a:cubicBezTo>
                      <a:cubicBezTo>
                        <a:pt x="0" y="0"/>
                        <a:pt x="0" y="0"/>
                        <a:pt x="0" y="0"/>
                      </a:cubicBezTo>
                      <a:cubicBezTo>
                        <a:pt x="0" y="0"/>
                        <a:pt x="14" y="7"/>
                        <a:pt x="14" y="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55"/>
                <p:cNvSpPr>
                  <a:spLocks/>
                </p:cNvSpPr>
                <p:nvPr/>
              </p:nvSpPr>
              <p:spPr bwMode="auto">
                <a:xfrm>
                  <a:off x="4579938" y="3497263"/>
                  <a:ext cx="298450" cy="223838"/>
                </a:xfrm>
                <a:custGeom>
                  <a:avLst/>
                  <a:gdLst/>
                  <a:ahLst/>
                  <a:cxnLst>
                    <a:cxn ang="0">
                      <a:pos x="236" y="0"/>
                    </a:cxn>
                    <a:cxn ang="0">
                      <a:pos x="118" y="56"/>
                    </a:cxn>
                    <a:cxn ang="0">
                      <a:pos x="0" y="0"/>
                    </a:cxn>
                    <a:cxn ang="0">
                      <a:pos x="0" y="136"/>
                    </a:cxn>
                    <a:cxn ang="0">
                      <a:pos x="115" y="177"/>
                    </a:cxn>
                    <a:cxn ang="0">
                      <a:pos x="115" y="177"/>
                    </a:cxn>
                    <a:cxn ang="0">
                      <a:pos x="118" y="177"/>
                    </a:cxn>
                    <a:cxn ang="0">
                      <a:pos x="121" y="177"/>
                    </a:cxn>
                    <a:cxn ang="0">
                      <a:pos x="121" y="177"/>
                    </a:cxn>
                    <a:cxn ang="0">
                      <a:pos x="236" y="136"/>
                    </a:cxn>
                    <a:cxn ang="0">
                      <a:pos x="236" y="0"/>
                    </a:cxn>
                  </a:cxnLst>
                  <a:rect l="0" t="0" r="r" b="b"/>
                  <a:pathLst>
                    <a:path w="236" h="177">
                      <a:moveTo>
                        <a:pt x="236" y="0"/>
                      </a:moveTo>
                      <a:cubicBezTo>
                        <a:pt x="236" y="1"/>
                        <a:pt x="137" y="47"/>
                        <a:pt x="118" y="56"/>
                      </a:cubicBezTo>
                      <a:cubicBezTo>
                        <a:pt x="99" y="47"/>
                        <a:pt x="0" y="1"/>
                        <a:pt x="0" y="0"/>
                      </a:cubicBezTo>
                      <a:cubicBezTo>
                        <a:pt x="0" y="136"/>
                        <a:pt x="0" y="136"/>
                        <a:pt x="0" y="136"/>
                      </a:cubicBezTo>
                      <a:cubicBezTo>
                        <a:pt x="32" y="170"/>
                        <a:pt x="95" y="176"/>
                        <a:pt x="115" y="177"/>
                      </a:cubicBezTo>
                      <a:cubicBezTo>
                        <a:pt x="115" y="177"/>
                        <a:pt x="115" y="177"/>
                        <a:pt x="115" y="177"/>
                      </a:cubicBezTo>
                      <a:cubicBezTo>
                        <a:pt x="115" y="177"/>
                        <a:pt x="116" y="177"/>
                        <a:pt x="118" y="177"/>
                      </a:cubicBezTo>
                      <a:cubicBezTo>
                        <a:pt x="120" y="177"/>
                        <a:pt x="121" y="177"/>
                        <a:pt x="121" y="177"/>
                      </a:cubicBezTo>
                      <a:cubicBezTo>
                        <a:pt x="121" y="177"/>
                        <a:pt x="121" y="177"/>
                        <a:pt x="121" y="177"/>
                      </a:cubicBezTo>
                      <a:cubicBezTo>
                        <a:pt x="141" y="176"/>
                        <a:pt x="204" y="170"/>
                        <a:pt x="236" y="136"/>
                      </a:cubicBezTo>
                      <a:lnTo>
                        <a:pt x="236" y="0"/>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 name="Group 180"/>
            <p:cNvGrpSpPr/>
            <p:nvPr/>
          </p:nvGrpSpPr>
          <p:grpSpPr>
            <a:xfrm>
              <a:off x="4830009" y="3066085"/>
              <a:ext cx="438716" cy="508547"/>
              <a:chOff x="5217849" y="2905765"/>
              <a:chExt cx="438716" cy="508547"/>
            </a:xfrm>
          </p:grpSpPr>
          <p:grpSp>
            <p:nvGrpSpPr>
              <p:cNvPr id="16" name="Group 150"/>
              <p:cNvGrpSpPr/>
              <p:nvPr/>
            </p:nvGrpSpPr>
            <p:grpSpPr>
              <a:xfrm>
                <a:off x="5217849" y="2905765"/>
                <a:ext cx="438716" cy="508547"/>
                <a:chOff x="5289550" y="3008313"/>
                <a:chExt cx="487363" cy="564939"/>
              </a:xfrm>
              <a:solidFill>
                <a:schemeClr val="accent3"/>
              </a:solidFill>
            </p:grpSpPr>
            <p:sp>
              <p:nvSpPr>
                <p:cNvPr id="47" name="Oval 26"/>
                <p:cNvSpPr>
                  <a:spLocks noChangeArrowheads="1"/>
                </p:cNvSpPr>
                <p:nvPr/>
              </p:nvSpPr>
              <p:spPr bwMode="auto">
                <a:xfrm>
                  <a:off x="5289550" y="3008313"/>
                  <a:ext cx="487363" cy="48577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27"/>
                <p:cNvSpPr>
                  <a:spLocks/>
                </p:cNvSpPr>
                <p:nvPr/>
              </p:nvSpPr>
              <p:spPr bwMode="auto">
                <a:xfrm>
                  <a:off x="5413375" y="3457364"/>
                  <a:ext cx="125413" cy="115888"/>
                </a:xfrm>
                <a:custGeom>
                  <a:avLst/>
                  <a:gdLst/>
                  <a:ahLst/>
                  <a:cxnLst>
                    <a:cxn ang="0">
                      <a:pos x="0" y="0"/>
                    </a:cxn>
                    <a:cxn ang="0">
                      <a:pos x="6" y="73"/>
                    </a:cxn>
                    <a:cxn ang="0">
                      <a:pos x="79" y="12"/>
                    </a:cxn>
                    <a:cxn ang="0">
                      <a:pos x="0" y="0"/>
                    </a:cxn>
                  </a:cxnLst>
                  <a:rect l="0" t="0" r="r" b="b"/>
                  <a:pathLst>
                    <a:path w="79" h="73">
                      <a:moveTo>
                        <a:pt x="0" y="0"/>
                      </a:moveTo>
                      <a:lnTo>
                        <a:pt x="6" y="73"/>
                      </a:lnTo>
                      <a:lnTo>
                        <a:pt x="79" y="12"/>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56"/>
              <p:cNvSpPr>
                <a:spLocks noEditPoints="1"/>
              </p:cNvSpPr>
              <p:nvPr/>
            </p:nvSpPr>
            <p:spPr bwMode="auto">
              <a:xfrm>
                <a:off x="5313595" y="2975796"/>
                <a:ext cx="260086" cy="264373"/>
              </a:xfrm>
              <a:custGeom>
                <a:avLst/>
                <a:gdLst/>
                <a:ahLst/>
                <a:cxnLst>
                  <a:cxn ang="0">
                    <a:pos x="147" y="112"/>
                  </a:cxn>
                  <a:cxn ang="0">
                    <a:pos x="141" y="98"/>
                  </a:cxn>
                  <a:cxn ang="0">
                    <a:pos x="141" y="44"/>
                  </a:cxn>
                  <a:cxn ang="0">
                    <a:pos x="147" y="37"/>
                  </a:cxn>
                  <a:cxn ang="0">
                    <a:pos x="148" y="37"/>
                  </a:cxn>
                  <a:cxn ang="0">
                    <a:pos x="148" y="13"/>
                  </a:cxn>
                  <a:cxn ang="0">
                    <a:pos x="147" y="13"/>
                  </a:cxn>
                  <a:cxn ang="0">
                    <a:pos x="147" y="12"/>
                  </a:cxn>
                  <a:cxn ang="0">
                    <a:pos x="114" y="0"/>
                  </a:cxn>
                  <a:cxn ang="0">
                    <a:pos x="81" y="12"/>
                  </a:cxn>
                  <a:cxn ang="0">
                    <a:pos x="81" y="13"/>
                  </a:cxn>
                  <a:cxn ang="0">
                    <a:pos x="80" y="13"/>
                  </a:cxn>
                  <a:cxn ang="0">
                    <a:pos x="80" y="37"/>
                  </a:cxn>
                  <a:cxn ang="0">
                    <a:pos x="81" y="37"/>
                  </a:cxn>
                  <a:cxn ang="0">
                    <a:pos x="91" y="44"/>
                  </a:cxn>
                  <a:cxn ang="0">
                    <a:pos x="91" y="98"/>
                  </a:cxn>
                  <a:cxn ang="0">
                    <a:pos x="83" y="112"/>
                  </a:cxn>
                  <a:cxn ang="0">
                    <a:pos x="31" y="212"/>
                  </a:cxn>
                  <a:cxn ang="0">
                    <a:pos x="115" y="230"/>
                  </a:cxn>
                  <a:cxn ang="0">
                    <a:pos x="198" y="212"/>
                  </a:cxn>
                  <a:cxn ang="0">
                    <a:pos x="147" y="112"/>
                  </a:cxn>
                  <a:cxn ang="0">
                    <a:pos x="145" y="213"/>
                  </a:cxn>
                  <a:cxn ang="0">
                    <a:pos x="182" y="187"/>
                  </a:cxn>
                  <a:cxn ang="0">
                    <a:pos x="150" y="134"/>
                  </a:cxn>
                  <a:cxn ang="0">
                    <a:pos x="193" y="190"/>
                  </a:cxn>
                  <a:cxn ang="0">
                    <a:pos x="145" y="213"/>
                  </a:cxn>
                </a:cxnLst>
                <a:rect l="0" t="0" r="r" b="b"/>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3"/>
                      <a:pt x="147" y="13"/>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82"/>
            <p:cNvGrpSpPr/>
            <p:nvPr/>
          </p:nvGrpSpPr>
          <p:grpSpPr>
            <a:xfrm>
              <a:off x="4677609" y="2445889"/>
              <a:ext cx="530175" cy="620204"/>
              <a:chOff x="4974912" y="2319866"/>
              <a:chExt cx="530175" cy="620204"/>
            </a:xfrm>
          </p:grpSpPr>
          <p:grpSp>
            <p:nvGrpSpPr>
              <p:cNvPr id="18" name="Group 144"/>
              <p:cNvGrpSpPr/>
              <p:nvPr/>
            </p:nvGrpSpPr>
            <p:grpSpPr>
              <a:xfrm>
                <a:off x="4974912" y="2319866"/>
                <a:ext cx="530175" cy="620204"/>
                <a:chOff x="5019675" y="2357438"/>
                <a:chExt cx="588963" cy="688975"/>
              </a:xfrm>
              <a:solidFill>
                <a:schemeClr val="accent4"/>
              </a:solidFill>
            </p:grpSpPr>
            <p:sp>
              <p:nvSpPr>
                <p:cNvPr id="54" name="Oval 28"/>
                <p:cNvSpPr>
                  <a:spLocks noChangeArrowheads="1"/>
                </p:cNvSpPr>
                <p:nvPr/>
              </p:nvSpPr>
              <p:spPr bwMode="auto">
                <a:xfrm>
                  <a:off x="5019675" y="2357438"/>
                  <a:ext cx="588963" cy="588963"/>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9"/>
                <p:cNvSpPr>
                  <a:spLocks/>
                </p:cNvSpPr>
                <p:nvPr/>
              </p:nvSpPr>
              <p:spPr bwMode="auto">
                <a:xfrm>
                  <a:off x="5168900" y="2905125"/>
                  <a:ext cx="152400" cy="141288"/>
                </a:xfrm>
                <a:custGeom>
                  <a:avLst/>
                  <a:gdLst/>
                  <a:ahLst/>
                  <a:cxnLst>
                    <a:cxn ang="0">
                      <a:pos x="0" y="0"/>
                    </a:cxn>
                    <a:cxn ang="0">
                      <a:pos x="8" y="89"/>
                    </a:cxn>
                    <a:cxn ang="0">
                      <a:pos x="96" y="15"/>
                    </a:cxn>
                    <a:cxn ang="0">
                      <a:pos x="0" y="0"/>
                    </a:cxn>
                  </a:cxnLst>
                  <a:rect l="0" t="0" r="r" b="b"/>
                  <a:pathLst>
                    <a:path w="96" h="89">
                      <a:moveTo>
                        <a:pt x="0" y="0"/>
                      </a:moveTo>
                      <a:lnTo>
                        <a:pt x="8" y="89"/>
                      </a:lnTo>
                      <a:lnTo>
                        <a:pt x="96" y="15"/>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43"/>
              <p:cNvGrpSpPr/>
              <p:nvPr/>
            </p:nvGrpSpPr>
            <p:grpSpPr>
              <a:xfrm>
                <a:off x="5070658" y="2422757"/>
                <a:ext cx="367264" cy="327250"/>
                <a:chOff x="5126038" y="2471738"/>
                <a:chExt cx="407988" cy="363537"/>
              </a:xfrm>
            </p:grpSpPr>
            <p:sp>
              <p:nvSpPr>
                <p:cNvPr id="52" name="Freeform 57"/>
                <p:cNvSpPr>
                  <a:spLocks noEditPoints="1"/>
                </p:cNvSpPr>
                <p:nvPr/>
              </p:nvSpPr>
              <p:spPr bwMode="auto">
                <a:xfrm>
                  <a:off x="5135563" y="2471738"/>
                  <a:ext cx="361950" cy="361950"/>
                </a:xfrm>
                <a:custGeom>
                  <a:avLst/>
                  <a:gdLst/>
                  <a:ahLst/>
                  <a:cxnLst>
                    <a:cxn ang="0">
                      <a:pos x="143" y="0"/>
                    </a:cxn>
                    <a:cxn ang="0">
                      <a:pos x="0" y="143"/>
                    </a:cxn>
                    <a:cxn ang="0">
                      <a:pos x="143" y="286"/>
                    </a:cxn>
                    <a:cxn ang="0">
                      <a:pos x="286" y="143"/>
                    </a:cxn>
                    <a:cxn ang="0">
                      <a:pos x="143" y="0"/>
                    </a:cxn>
                    <a:cxn ang="0">
                      <a:pos x="143" y="279"/>
                    </a:cxn>
                    <a:cxn ang="0">
                      <a:pos x="7" y="143"/>
                    </a:cxn>
                    <a:cxn ang="0">
                      <a:pos x="143" y="6"/>
                    </a:cxn>
                    <a:cxn ang="0">
                      <a:pos x="280" y="143"/>
                    </a:cxn>
                    <a:cxn ang="0">
                      <a:pos x="143" y="279"/>
                    </a:cxn>
                  </a:cxnLst>
                  <a:rect l="0" t="0" r="r" b="b"/>
                  <a:pathLst>
                    <a:path w="286" h="286">
                      <a:moveTo>
                        <a:pt x="143" y="0"/>
                      </a:moveTo>
                      <a:cubicBezTo>
                        <a:pt x="64" y="0"/>
                        <a:pt x="0" y="64"/>
                        <a:pt x="0" y="143"/>
                      </a:cubicBezTo>
                      <a:cubicBezTo>
                        <a:pt x="0" y="222"/>
                        <a:pt x="64" y="286"/>
                        <a:pt x="143" y="286"/>
                      </a:cubicBezTo>
                      <a:cubicBezTo>
                        <a:pt x="222" y="286"/>
                        <a:pt x="286" y="222"/>
                        <a:pt x="286" y="143"/>
                      </a:cubicBezTo>
                      <a:cubicBezTo>
                        <a:pt x="286" y="64"/>
                        <a:pt x="222" y="0"/>
                        <a:pt x="143" y="0"/>
                      </a:cubicBezTo>
                      <a:close/>
                      <a:moveTo>
                        <a:pt x="143" y="279"/>
                      </a:moveTo>
                      <a:cubicBezTo>
                        <a:pt x="68" y="279"/>
                        <a:pt x="7" y="218"/>
                        <a:pt x="7" y="143"/>
                      </a:cubicBezTo>
                      <a:cubicBezTo>
                        <a:pt x="7" y="67"/>
                        <a:pt x="68" y="6"/>
                        <a:pt x="143" y="6"/>
                      </a:cubicBezTo>
                      <a:cubicBezTo>
                        <a:pt x="219" y="6"/>
                        <a:pt x="280" y="67"/>
                        <a:pt x="280" y="143"/>
                      </a:cubicBezTo>
                      <a:cubicBezTo>
                        <a:pt x="280" y="218"/>
                        <a:pt x="219" y="279"/>
                        <a:pt x="143" y="279"/>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8"/>
                <p:cNvSpPr>
                  <a:spLocks/>
                </p:cNvSpPr>
                <p:nvPr/>
              </p:nvSpPr>
              <p:spPr bwMode="auto">
                <a:xfrm>
                  <a:off x="5126038" y="2476500"/>
                  <a:ext cx="407988" cy="358775"/>
                </a:xfrm>
                <a:custGeom>
                  <a:avLst/>
                  <a:gdLst/>
                  <a:ahLst/>
                  <a:cxnLst>
                    <a:cxn ang="0">
                      <a:pos x="93" y="22"/>
                    </a:cxn>
                    <a:cxn ang="0">
                      <a:pos x="87" y="33"/>
                    </a:cxn>
                    <a:cxn ang="0">
                      <a:pos x="81" y="41"/>
                    </a:cxn>
                    <a:cxn ang="0">
                      <a:pos x="76" y="37"/>
                    </a:cxn>
                    <a:cxn ang="0">
                      <a:pos x="75" y="46"/>
                    </a:cxn>
                    <a:cxn ang="0">
                      <a:pos x="60" y="49"/>
                    </a:cxn>
                    <a:cxn ang="0">
                      <a:pos x="51" y="58"/>
                    </a:cxn>
                    <a:cxn ang="0">
                      <a:pos x="39" y="76"/>
                    </a:cxn>
                    <a:cxn ang="0">
                      <a:pos x="31" y="87"/>
                    </a:cxn>
                    <a:cxn ang="0">
                      <a:pos x="38" y="95"/>
                    </a:cxn>
                    <a:cxn ang="0">
                      <a:pos x="39" y="99"/>
                    </a:cxn>
                    <a:cxn ang="0">
                      <a:pos x="32" y="93"/>
                    </a:cxn>
                    <a:cxn ang="0">
                      <a:pos x="27" y="85"/>
                    </a:cxn>
                    <a:cxn ang="0">
                      <a:pos x="24" y="97"/>
                    </a:cxn>
                    <a:cxn ang="0">
                      <a:pos x="25" y="118"/>
                    </a:cxn>
                    <a:cxn ang="0">
                      <a:pos x="35" y="113"/>
                    </a:cxn>
                    <a:cxn ang="0">
                      <a:pos x="46" y="125"/>
                    </a:cxn>
                    <a:cxn ang="0">
                      <a:pos x="59" y="138"/>
                    </a:cxn>
                    <a:cxn ang="0">
                      <a:pos x="71" y="149"/>
                    </a:cxn>
                    <a:cxn ang="0">
                      <a:pos x="87" y="166"/>
                    </a:cxn>
                    <a:cxn ang="0">
                      <a:pos x="82" y="190"/>
                    </a:cxn>
                    <a:cxn ang="0">
                      <a:pos x="69" y="219"/>
                    </a:cxn>
                    <a:cxn ang="0">
                      <a:pos x="74" y="240"/>
                    </a:cxn>
                    <a:cxn ang="0">
                      <a:pos x="66" y="241"/>
                    </a:cxn>
                    <a:cxn ang="0">
                      <a:pos x="46" y="209"/>
                    </a:cxn>
                    <a:cxn ang="0">
                      <a:pos x="24" y="159"/>
                    </a:cxn>
                    <a:cxn ang="0">
                      <a:pos x="17" y="123"/>
                    </a:cxn>
                    <a:cxn ang="0">
                      <a:pos x="104" y="259"/>
                    </a:cxn>
                    <a:cxn ang="0">
                      <a:pos x="127" y="255"/>
                    </a:cxn>
                    <a:cxn ang="0">
                      <a:pos x="156" y="252"/>
                    </a:cxn>
                    <a:cxn ang="0">
                      <a:pos x="154" y="264"/>
                    </a:cxn>
                    <a:cxn ang="0">
                      <a:pos x="171" y="263"/>
                    </a:cxn>
                    <a:cxn ang="0">
                      <a:pos x="196" y="260"/>
                    </a:cxn>
                    <a:cxn ang="0">
                      <a:pos x="194" y="4"/>
                    </a:cxn>
                    <a:cxn ang="0">
                      <a:pos x="278" y="91"/>
                    </a:cxn>
                    <a:cxn ang="0">
                      <a:pos x="267" y="82"/>
                    </a:cxn>
                    <a:cxn ang="0">
                      <a:pos x="256" y="105"/>
                    </a:cxn>
                    <a:cxn ang="0">
                      <a:pos x="240" y="84"/>
                    </a:cxn>
                    <a:cxn ang="0">
                      <a:pos x="247" y="106"/>
                    </a:cxn>
                    <a:cxn ang="0">
                      <a:pos x="263" y="112"/>
                    </a:cxn>
                    <a:cxn ang="0">
                      <a:pos x="256" y="142"/>
                    </a:cxn>
                    <a:cxn ang="0">
                      <a:pos x="248" y="173"/>
                    </a:cxn>
                    <a:cxn ang="0">
                      <a:pos x="238" y="194"/>
                    </a:cxn>
                    <a:cxn ang="0">
                      <a:pos x="208" y="218"/>
                    </a:cxn>
                    <a:cxn ang="0">
                      <a:pos x="200" y="197"/>
                    </a:cxn>
                    <a:cxn ang="0">
                      <a:pos x="201" y="171"/>
                    </a:cxn>
                    <a:cxn ang="0">
                      <a:pos x="191" y="143"/>
                    </a:cxn>
                    <a:cxn ang="0">
                      <a:pos x="177" y="127"/>
                    </a:cxn>
                    <a:cxn ang="0">
                      <a:pos x="140" y="128"/>
                    </a:cxn>
                    <a:cxn ang="0">
                      <a:pos x="127" y="108"/>
                    </a:cxn>
                    <a:cxn ang="0">
                      <a:pos x="142" y="70"/>
                    </a:cxn>
                    <a:cxn ang="0">
                      <a:pos x="168" y="59"/>
                    </a:cxn>
                    <a:cxn ang="0">
                      <a:pos x="185" y="66"/>
                    </a:cxn>
                    <a:cxn ang="0">
                      <a:pos x="207" y="66"/>
                    </a:cxn>
                    <a:cxn ang="0">
                      <a:pos x="229" y="62"/>
                    </a:cxn>
                    <a:cxn ang="0">
                      <a:pos x="208" y="53"/>
                    </a:cxn>
                    <a:cxn ang="0">
                      <a:pos x="207" y="46"/>
                    </a:cxn>
                    <a:cxn ang="0">
                      <a:pos x="180" y="46"/>
                    </a:cxn>
                    <a:cxn ang="0">
                      <a:pos x="157" y="53"/>
                    </a:cxn>
                    <a:cxn ang="0">
                      <a:pos x="152" y="30"/>
                    </a:cxn>
                    <a:cxn ang="0">
                      <a:pos x="136" y="16"/>
                    </a:cxn>
                    <a:cxn ang="0">
                      <a:pos x="154" y="5"/>
                    </a:cxn>
                  </a:cxnLst>
                  <a:rect l="0" t="0" r="r" b="b"/>
                  <a:pathLst>
                    <a:path w="322" h="282">
                      <a:moveTo>
                        <a:pt x="131" y="1"/>
                      </a:moveTo>
                      <a:cubicBezTo>
                        <a:pt x="131" y="1"/>
                        <a:pt x="83" y="7"/>
                        <a:pt x="50" y="45"/>
                      </a:cubicBezTo>
                      <a:cubicBezTo>
                        <a:pt x="50" y="45"/>
                        <a:pt x="75" y="19"/>
                        <a:pt x="91" y="19"/>
                      </a:cubicBezTo>
                      <a:cubicBezTo>
                        <a:pt x="94" y="20"/>
                        <a:pt x="94" y="20"/>
                        <a:pt x="94" y="20"/>
                      </a:cubicBezTo>
                      <a:cubicBezTo>
                        <a:pt x="94" y="20"/>
                        <a:pt x="94" y="22"/>
                        <a:pt x="93" y="22"/>
                      </a:cubicBezTo>
                      <a:cubicBezTo>
                        <a:pt x="93" y="23"/>
                        <a:pt x="91" y="25"/>
                        <a:pt x="91" y="26"/>
                      </a:cubicBezTo>
                      <a:cubicBezTo>
                        <a:pt x="91" y="27"/>
                        <a:pt x="91" y="29"/>
                        <a:pt x="91" y="29"/>
                      </a:cubicBezTo>
                      <a:cubicBezTo>
                        <a:pt x="90" y="30"/>
                        <a:pt x="90" y="30"/>
                        <a:pt x="90" y="30"/>
                      </a:cubicBezTo>
                      <a:cubicBezTo>
                        <a:pt x="90" y="30"/>
                        <a:pt x="88" y="31"/>
                        <a:pt x="88" y="31"/>
                      </a:cubicBezTo>
                      <a:cubicBezTo>
                        <a:pt x="88" y="32"/>
                        <a:pt x="87" y="32"/>
                        <a:pt x="87" y="33"/>
                      </a:cubicBezTo>
                      <a:cubicBezTo>
                        <a:pt x="87" y="34"/>
                        <a:pt x="87" y="36"/>
                        <a:pt x="87" y="36"/>
                      </a:cubicBezTo>
                      <a:cubicBezTo>
                        <a:pt x="88" y="39"/>
                        <a:pt x="88" y="39"/>
                        <a:pt x="88" y="39"/>
                      </a:cubicBezTo>
                      <a:cubicBezTo>
                        <a:pt x="87" y="40"/>
                        <a:pt x="87" y="40"/>
                        <a:pt x="87" y="40"/>
                      </a:cubicBezTo>
                      <a:cubicBezTo>
                        <a:pt x="85" y="41"/>
                        <a:pt x="85" y="41"/>
                        <a:pt x="85" y="41"/>
                      </a:cubicBezTo>
                      <a:cubicBezTo>
                        <a:pt x="85" y="41"/>
                        <a:pt x="82" y="42"/>
                        <a:pt x="81" y="41"/>
                      </a:cubicBezTo>
                      <a:cubicBezTo>
                        <a:pt x="80" y="41"/>
                        <a:pt x="80" y="39"/>
                        <a:pt x="80" y="39"/>
                      </a:cubicBezTo>
                      <a:cubicBezTo>
                        <a:pt x="83" y="37"/>
                        <a:pt x="83" y="37"/>
                        <a:pt x="83" y="37"/>
                      </a:cubicBezTo>
                      <a:cubicBezTo>
                        <a:pt x="83" y="37"/>
                        <a:pt x="83" y="37"/>
                        <a:pt x="82" y="36"/>
                      </a:cubicBezTo>
                      <a:cubicBezTo>
                        <a:pt x="81" y="36"/>
                        <a:pt x="82" y="34"/>
                        <a:pt x="80" y="34"/>
                      </a:cubicBezTo>
                      <a:cubicBezTo>
                        <a:pt x="79" y="35"/>
                        <a:pt x="76" y="37"/>
                        <a:pt x="76" y="37"/>
                      </a:cubicBezTo>
                      <a:cubicBezTo>
                        <a:pt x="74" y="38"/>
                        <a:pt x="74" y="38"/>
                        <a:pt x="74" y="38"/>
                      </a:cubicBezTo>
                      <a:cubicBezTo>
                        <a:pt x="74" y="38"/>
                        <a:pt x="73" y="41"/>
                        <a:pt x="73" y="41"/>
                      </a:cubicBezTo>
                      <a:cubicBezTo>
                        <a:pt x="74" y="41"/>
                        <a:pt x="75" y="42"/>
                        <a:pt x="75" y="42"/>
                      </a:cubicBezTo>
                      <a:cubicBezTo>
                        <a:pt x="75" y="42"/>
                        <a:pt x="75" y="43"/>
                        <a:pt x="75" y="44"/>
                      </a:cubicBezTo>
                      <a:cubicBezTo>
                        <a:pt x="75" y="45"/>
                        <a:pt x="75" y="46"/>
                        <a:pt x="75" y="46"/>
                      </a:cubicBezTo>
                      <a:cubicBezTo>
                        <a:pt x="75" y="46"/>
                        <a:pt x="74" y="47"/>
                        <a:pt x="72" y="47"/>
                      </a:cubicBezTo>
                      <a:cubicBezTo>
                        <a:pt x="71" y="46"/>
                        <a:pt x="69" y="46"/>
                        <a:pt x="68" y="46"/>
                      </a:cubicBezTo>
                      <a:cubicBezTo>
                        <a:pt x="67" y="45"/>
                        <a:pt x="66" y="45"/>
                        <a:pt x="65" y="45"/>
                      </a:cubicBezTo>
                      <a:cubicBezTo>
                        <a:pt x="64" y="46"/>
                        <a:pt x="64" y="46"/>
                        <a:pt x="64" y="46"/>
                      </a:cubicBezTo>
                      <a:cubicBezTo>
                        <a:pt x="64" y="47"/>
                        <a:pt x="60" y="49"/>
                        <a:pt x="60" y="49"/>
                      </a:cubicBezTo>
                      <a:cubicBezTo>
                        <a:pt x="60" y="49"/>
                        <a:pt x="59" y="49"/>
                        <a:pt x="59" y="50"/>
                      </a:cubicBezTo>
                      <a:cubicBezTo>
                        <a:pt x="59" y="51"/>
                        <a:pt x="58" y="53"/>
                        <a:pt x="58" y="53"/>
                      </a:cubicBezTo>
                      <a:cubicBezTo>
                        <a:pt x="58" y="53"/>
                        <a:pt x="57" y="54"/>
                        <a:pt x="55" y="55"/>
                      </a:cubicBezTo>
                      <a:cubicBezTo>
                        <a:pt x="53" y="55"/>
                        <a:pt x="52" y="56"/>
                        <a:pt x="52" y="56"/>
                      </a:cubicBezTo>
                      <a:cubicBezTo>
                        <a:pt x="51" y="58"/>
                        <a:pt x="51" y="58"/>
                        <a:pt x="51" y="58"/>
                      </a:cubicBezTo>
                      <a:cubicBezTo>
                        <a:pt x="51" y="58"/>
                        <a:pt x="49" y="60"/>
                        <a:pt x="48" y="61"/>
                      </a:cubicBezTo>
                      <a:cubicBezTo>
                        <a:pt x="47" y="62"/>
                        <a:pt x="44" y="65"/>
                        <a:pt x="43" y="65"/>
                      </a:cubicBezTo>
                      <a:cubicBezTo>
                        <a:pt x="43" y="65"/>
                        <a:pt x="41" y="67"/>
                        <a:pt x="41" y="68"/>
                      </a:cubicBezTo>
                      <a:cubicBezTo>
                        <a:pt x="40" y="69"/>
                        <a:pt x="41" y="71"/>
                        <a:pt x="40" y="72"/>
                      </a:cubicBezTo>
                      <a:cubicBezTo>
                        <a:pt x="40" y="73"/>
                        <a:pt x="39" y="74"/>
                        <a:pt x="39" y="76"/>
                      </a:cubicBezTo>
                      <a:cubicBezTo>
                        <a:pt x="39" y="77"/>
                        <a:pt x="38" y="79"/>
                        <a:pt x="37" y="79"/>
                      </a:cubicBezTo>
                      <a:cubicBezTo>
                        <a:pt x="36" y="80"/>
                        <a:pt x="35" y="81"/>
                        <a:pt x="35" y="81"/>
                      </a:cubicBezTo>
                      <a:cubicBezTo>
                        <a:pt x="34" y="81"/>
                        <a:pt x="32" y="82"/>
                        <a:pt x="31" y="83"/>
                      </a:cubicBezTo>
                      <a:cubicBezTo>
                        <a:pt x="30" y="83"/>
                        <a:pt x="29" y="85"/>
                        <a:pt x="29" y="85"/>
                      </a:cubicBezTo>
                      <a:cubicBezTo>
                        <a:pt x="29" y="86"/>
                        <a:pt x="31" y="87"/>
                        <a:pt x="31" y="87"/>
                      </a:cubicBezTo>
                      <a:cubicBezTo>
                        <a:pt x="32" y="87"/>
                        <a:pt x="33" y="88"/>
                        <a:pt x="33" y="88"/>
                      </a:cubicBezTo>
                      <a:cubicBezTo>
                        <a:pt x="33" y="88"/>
                        <a:pt x="33" y="90"/>
                        <a:pt x="33" y="91"/>
                      </a:cubicBezTo>
                      <a:cubicBezTo>
                        <a:pt x="33" y="91"/>
                        <a:pt x="32" y="94"/>
                        <a:pt x="33" y="94"/>
                      </a:cubicBezTo>
                      <a:cubicBezTo>
                        <a:pt x="34" y="94"/>
                        <a:pt x="36" y="94"/>
                        <a:pt x="36" y="94"/>
                      </a:cubicBezTo>
                      <a:cubicBezTo>
                        <a:pt x="38" y="95"/>
                        <a:pt x="38" y="95"/>
                        <a:pt x="38" y="95"/>
                      </a:cubicBezTo>
                      <a:cubicBezTo>
                        <a:pt x="41" y="96"/>
                        <a:pt x="41" y="96"/>
                        <a:pt x="41" y="96"/>
                      </a:cubicBezTo>
                      <a:cubicBezTo>
                        <a:pt x="42" y="97"/>
                        <a:pt x="42" y="97"/>
                        <a:pt x="42" y="97"/>
                      </a:cubicBezTo>
                      <a:cubicBezTo>
                        <a:pt x="42" y="97"/>
                        <a:pt x="42" y="99"/>
                        <a:pt x="41" y="99"/>
                      </a:cubicBezTo>
                      <a:cubicBezTo>
                        <a:pt x="41" y="100"/>
                        <a:pt x="40" y="101"/>
                        <a:pt x="40" y="101"/>
                      </a:cubicBezTo>
                      <a:cubicBezTo>
                        <a:pt x="39" y="100"/>
                        <a:pt x="39" y="100"/>
                        <a:pt x="39" y="99"/>
                      </a:cubicBezTo>
                      <a:cubicBezTo>
                        <a:pt x="38" y="98"/>
                        <a:pt x="39" y="98"/>
                        <a:pt x="37" y="97"/>
                      </a:cubicBezTo>
                      <a:cubicBezTo>
                        <a:pt x="36" y="97"/>
                        <a:pt x="35" y="98"/>
                        <a:pt x="35" y="98"/>
                      </a:cubicBezTo>
                      <a:cubicBezTo>
                        <a:pt x="34" y="97"/>
                        <a:pt x="33" y="97"/>
                        <a:pt x="33" y="97"/>
                      </a:cubicBezTo>
                      <a:cubicBezTo>
                        <a:pt x="32" y="96"/>
                        <a:pt x="32" y="97"/>
                        <a:pt x="32" y="96"/>
                      </a:cubicBezTo>
                      <a:cubicBezTo>
                        <a:pt x="32" y="94"/>
                        <a:pt x="33" y="94"/>
                        <a:pt x="32" y="93"/>
                      </a:cubicBezTo>
                      <a:cubicBezTo>
                        <a:pt x="32" y="92"/>
                        <a:pt x="31" y="91"/>
                        <a:pt x="30" y="91"/>
                      </a:cubicBezTo>
                      <a:cubicBezTo>
                        <a:pt x="30" y="91"/>
                        <a:pt x="31" y="92"/>
                        <a:pt x="30" y="91"/>
                      </a:cubicBezTo>
                      <a:cubicBezTo>
                        <a:pt x="29" y="90"/>
                        <a:pt x="28" y="89"/>
                        <a:pt x="27" y="89"/>
                      </a:cubicBezTo>
                      <a:cubicBezTo>
                        <a:pt x="27" y="89"/>
                        <a:pt x="26" y="90"/>
                        <a:pt x="26" y="89"/>
                      </a:cubicBezTo>
                      <a:cubicBezTo>
                        <a:pt x="26" y="88"/>
                        <a:pt x="27" y="86"/>
                        <a:pt x="27" y="85"/>
                      </a:cubicBezTo>
                      <a:cubicBezTo>
                        <a:pt x="27" y="85"/>
                        <a:pt x="27" y="83"/>
                        <a:pt x="27" y="83"/>
                      </a:cubicBezTo>
                      <a:cubicBezTo>
                        <a:pt x="27" y="82"/>
                        <a:pt x="28" y="78"/>
                        <a:pt x="28" y="78"/>
                      </a:cubicBezTo>
                      <a:cubicBezTo>
                        <a:pt x="28" y="78"/>
                        <a:pt x="24" y="87"/>
                        <a:pt x="22" y="93"/>
                      </a:cubicBezTo>
                      <a:cubicBezTo>
                        <a:pt x="22" y="93"/>
                        <a:pt x="24" y="93"/>
                        <a:pt x="24" y="94"/>
                      </a:cubicBezTo>
                      <a:cubicBezTo>
                        <a:pt x="24" y="95"/>
                        <a:pt x="24" y="96"/>
                        <a:pt x="24" y="97"/>
                      </a:cubicBezTo>
                      <a:cubicBezTo>
                        <a:pt x="24" y="98"/>
                        <a:pt x="24" y="98"/>
                        <a:pt x="24" y="102"/>
                      </a:cubicBezTo>
                      <a:cubicBezTo>
                        <a:pt x="24" y="105"/>
                        <a:pt x="25" y="106"/>
                        <a:pt x="24" y="107"/>
                      </a:cubicBezTo>
                      <a:cubicBezTo>
                        <a:pt x="24" y="108"/>
                        <a:pt x="23" y="110"/>
                        <a:pt x="23" y="111"/>
                      </a:cubicBezTo>
                      <a:cubicBezTo>
                        <a:pt x="23" y="112"/>
                        <a:pt x="24" y="116"/>
                        <a:pt x="24" y="116"/>
                      </a:cubicBezTo>
                      <a:cubicBezTo>
                        <a:pt x="25" y="117"/>
                        <a:pt x="25" y="117"/>
                        <a:pt x="25" y="118"/>
                      </a:cubicBezTo>
                      <a:cubicBezTo>
                        <a:pt x="26" y="119"/>
                        <a:pt x="24" y="121"/>
                        <a:pt x="26" y="119"/>
                      </a:cubicBezTo>
                      <a:cubicBezTo>
                        <a:pt x="28" y="116"/>
                        <a:pt x="28" y="115"/>
                        <a:pt x="28" y="115"/>
                      </a:cubicBezTo>
                      <a:cubicBezTo>
                        <a:pt x="29" y="114"/>
                        <a:pt x="29" y="114"/>
                        <a:pt x="29" y="114"/>
                      </a:cubicBezTo>
                      <a:cubicBezTo>
                        <a:pt x="29" y="114"/>
                        <a:pt x="29" y="112"/>
                        <a:pt x="32" y="112"/>
                      </a:cubicBezTo>
                      <a:cubicBezTo>
                        <a:pt x="34" y="113"/>
                        <a:pt x="34" y="112"/>
                        <a:pt x="35" y="113"/>
                      </a:cubicBezTo>
                      <a:cubicBezTo>
                        <a:pt x="35" y="114"/>
                        <a:pt x="34" y="116"/>
                        <a:pt x="35" y="116"/>
                      </a:cubicBezTo>
                      <a:cubicBezTo>
                        <a:pt x="36" y="117"/>
                        <a:pt x="39" y="115"/>
                        <a:pt x="40" y="115"/>
                      </a:cubicBezTo>
                      <a:cubicBezTo>
                        <a:pt x="41" y="116"/>
                        <a:pt x="42" y="116"/>
                        <a:pt x="43" y="117"/>
                      </a:cubicBezTo>
                      <a:cubicBezTo>
                        <a:pt x="43" y="119"/>
                        <a:pt x="44" y="121"/>
                        <a:pt x="45" y="121"/>
                      </a:cubicBezTo>
                      <a:cubicBezTo>
                        <a:pt x="45" y="122"/>
                        <a:pt x="45" y="124"/>
                        <a:pt x="46" y="125"/>
                      </a:cubicBezTo>
                      <a:cubicBezTo>
                        <a:pt x="46" y="126"/>
                        <a:pt x="49" y="127"/>
                        <a:pt x="50" y="127"/>
                      </a:cubicBezTo>
                      <a:cubicBezTo>
                        <a:pt x="50" y="127"/>
                        <a:pt x="54" y="128"/>
                        <a:pt x="54" y="128"/>
                      </a:cubicBezTo>
                      <a:cubicBezTo>
                        <a:pt x="55" y="129"/>
                        <a:pt x="54" y="130"/>
                        <a:pt x="56" y="131"/>
                      </a:cubicBezTo>
                      <a:cubicBezTo>
                        <a:pt x="58" y="131"/>
                        <a:pt x="58" y="135"/>
                        <a:pt x="58" y="135"/>
                      </a:cubicBezTo>
                      <a:cubicBezTo>
                        <a:pt x="58" y="135"/>
                        <a:pt x="59" y="138"/>
                        <a:pt x="59" y="138"/>
                      </a:cubicBezTo>
                      <a:cubicBezTo>
                        <a:pt x="58" y="139"/>
                        <a:pt x="58" y="141"/>
                        <a:pt x="59" y="141"/>
                      </a:cubicBezTo>
                      <a:cubicBezTo>
                        <a:pt x="61" y="141"/>
                        <a:pt x="63" y="142"/>
                        <a:pt x="63" y="142"/>
                      </a:cubicBezTo>
                      <a:cubicBezTo>
                        <a:pt x="63" y="142"/>
                        <a:pt x="62" y="144"/>
                        <a:pt x="64" y="145"/>
                      </a:cubicBezTo>
                      <a:cubicBezTo>
                        <a:pt x="67" y="146"/>
                        <a:pt x="69" y="147"/>
                        <a:pt x="70" y="147"/>
                      </a:cubicBezTo>
                      <a:cubicBezTo>
                        <a:pt x="70" y="147"/>
                        <a:pt x="68" y="149"/>
                        <a:pt x="71" y="149"/>
                      </a:cubicBezTo>
                      <a:cubicBezTo>
                        <a:pt x="74" y="149"/>
                        <a:pt x="76" y="149"/>
                        <a:pt x="78" y="150"/>
                      </a:cubicBezTo>
                      <a:cubicBezTo>
                        <a:pt x="79" y="151"/>
                        <a:pt x="78" y="152"/>
                        <a:pt x="82" y="154"/>
                      </a:cubicBezTo>
                      <a:cubicBezTo>
                        <a:pt x="85" y="156"/>
                        <a:pt x="86" y="157"/>
                        <a:pt x="87" y="157"/>
                      </a:cubicBezTo>
                      <a:cubicBezTo>
                        <a:pt x="88" y="158"/>
                        <a:pt x="90" y="157"/>
                        <a:pt x="89" y="160"/>
                      </a:cubicBezTo>
                      <a:cubicBezTo>
                        <a:pt x="89" y="163"/>
                        <a:pt x="88" y="165"/>
                        <a:pt x="87" y="166"/>
                      </a:cubicBezTo>
                      <a:cubicBezTo>
                        <a:pt x="86" y="167"/>
                        <a:pt x="84" y="170"/>
                        <a:pt x="83" y="171"/>
                      </a:cubicBezTo>
                      <a:cubicBezTo>
                        <a:pt x="82" y="172"/>
                        <a:pt x="81" y="174"/>
                        <a:pt x="82" y="176"/>
                      </a:cubicBezTo>
                      <a:cubicBezTo>
                        <a:pt x="83" y="178"/>
                        <a:pt x="84" y="180"/>
                        <a:pt x="84" y="181"/>
                      </a:cubicBezTo>
                      <a:cubicBezTo>
                        <a:pt x="84" y="182"/>
                        <a:pt x="85" y="185"/>
                        <a:pt x="84" y="187"/>
                      </a:cubicBezTo>
                      <a:cubicBezTo>
                        <a:pt x="83" y="188"/>
                        <a:pt x="82" y="190"/>
                        <a:pt x="82" y="190"/>
                      </a:cubicBezTo>
                      <a:cubicBezTo>
                        <a:pt x="82" y="190"/>
                        <a:pt x="84" y="192"/>
                        <a:pt x="83" y="194"/>
                      </a:cubicBezTo>
                      <a:cubicBezTo>
                        <a:pt x="81" y="196"/>
                        <a:pt x="78" y="198"/>
                        <a:pt x="77" y="198"/>
                      </a:cubicBezTo>
                      <a:cubicBezTo>
                        <a:pt x="76" y="199"/>
                        <a:pt x="73" y="201"/>
                        <a:pt x="73" y="201"/>
                      </a:cubicBezTo>
                      <a:cubicBezTo>
                        <a:pt x="73" y="201"/>
                        <a:pt x="73" y="207"/>
                        <a:pt x="73" y="208"/>
                      </a:cubicBezTo>
                      <a:cubicBezTo>
                        <a:pt x="73" y="209"/>
                        <a:pt x="68" y="217"/>
                        <a:pt x="69" y="219"/>
                      </a:cubicBezTo>
                      <a:cubicBezTo>
                        <a:pt x="71" y="221"/>
                        <a:pt x="71" y="224"/>
                        <a:pt x="71" y="225"/>
                      </a:cubicBezTo>
                      <a:cubicBezTo>
                        <a:pt x="71" y="226"/>
                        <a:pt x="70" y="226"/>
                        <a:pt x="69" y="227"/>
                      </a:cubicBezTo>
                      <a:cubicBezTo>
                        <a:pt x="69" y="228"/>
                        <a:pt x="66" y="227"/>
                        <a:pt x="68" y="230"/>
                      </a:cubicBezTo>
                      <a:cubicBezTo>
                        <a:pt x="70" y="233"/>
                        <a:pt x="71" y="234"/>
                        <a:pt x="72" y="236"/>
                      </a:cubicBezTo>
                      <a:cubicBezTo>
                        <a:pt x="73" y="238"/>
                        <a:pt x="72" y="238"/>
                        <a:pt x="74" y="240"/>
                      </a:cubicBezTo>
                      <a:cubicBezTo>
                        <a:pt x="75" y="242"/>
                        <a:pt x="76" y="243"/>
                        <a:pt x="77" y="245"/>
                      </a:cubicBezTo>
                      <a:cubicBezTo>
                        <a:pt x="79" y="246"/>
                        <a:pt x="80" y="247"/>
                        <a:pt x="80" y="248"/>
                      </a:cubicBezTo>
                      <a:cubicBezTo>
                        <a:pt x="80" y="250"/>
                        <a:pt x="84" y="254"/>
                        <a:pt x="80" y="251"/>
                      </a:cubicBezTo>
                      <a:cubicBezTo>
                        <a:pt x="76" y="248"/>
                        <a:pt x="79" y="251"/>
                        <a:pt x="74" y="247"/>
                      </a:cubicBezTo>
                      <a:cubicBezTo>
                        <a:pt x="69" y="242"/>
                        <a:pt x="68" y="244"/>
                        <a:pt x="66" y="241"/>
                      </a:cubicBezTo>
                      <a:cubicBezTo>
                        <a:pt x="64" y="239"/>
                        <a:pt x="67" y="248"/>
                        <a:pt x="63" y="237"/>
                      </a:cubicBezTo>
                      <a:cubicBezTo>
                        <a:pt x="59" y="226"/>
                        <a:pt x="57" y="227"/>
                        <a:pt x="56" y="225"/>
                      </a:cubicBezTo>
                      <a:cubicBezTo>
                        <a:pt x="55" y="223"/>
                        <a:pt x="56" y="225"/>
                        <a:pt x="53" y="220"/>
                      </a:cubicBezTo>
                      <a:cubicBezTo>
                        <a:pt x="50" y="214"/>
                        <a:pt x="53" y="218"/>
                        <a:pt x="50" y="214"/>
                      </a:cubicBezTo>
                      <a:cubicBezTo>
                        <a:pt x="47" y="211"/>
                        <a:pt x="47" y="216"/>
                        <a:pt x="46" y="209"/>
                      </a:cubicBezTo>
                      <a:cubicBezTo>
                        <a:pt x="45" y="203"/>
                        <a:pt x="44" y="207"/>
                        <a:pt x="43" y="200"/>
                      </a:cubicBezTo>
                      <a:cubicBezTo>
                        <a:pt x="41" y="193"/>
                        <a:pt x="44" y="192"/>
                        <a:pt x="40" y="189"/>
                      </a:cubicBezTo>
                      <a:cubicBezTo>
                        <a:pt x="36" y="186"/>
                        <a:pt x="36" y="187"/>
                        <a:pt x="35" y="185"/>
                      </a:cubicBezTo>
                      <a:cubicBezTo>
                        <a:pt x="34" y="182"/>
                        <a:pt x="35" y="185"/>
                        <a:pt x="32" y="179"/>
                      </a:cubicBezTo>
                      <a:cubicBezTo>
                        <a:pt x="28" y="172"/>
                        <a:pt x="24" y="170"/>
                        <a:pt x="24" y="159"/>
                      </a:cubicBezTo>
                      <a:cubicBezTo>
                        <a:pt x="24" y="149"/>
                        <a:pt x="24" y="147"/>
                        <a:pt x="24" y="147"/>
                      </a:cubicBezTo>
                      <a:cubicBezTo>
                        <a:pt x="24" y="147"/>
                        <a:pt x="19" y="143"/>
                        <a:pt x="20" y="137"/>
                      </a:cubicBezTo>
                      <a:cubicBezTo>
                        <a:pt x="22" y="131"/>
                        <a:pt x="23" y="133"/>
                        <a:pt x="22" y="131"/>
                      </a:cubicBezTo>
                      <a:cubicBezTo>
                        <a:pt x="22" y="129"/>
                        <a:pt x="21" y="129"/>
                        <a:pt x="19" y="127"/>
                      </a:cubicBezTo>
                      <a:cubicBezTo>
                        <a:pt x="17" y="124"/>
                        <a:pt x="17" y="125"/>
                        <a:pt x="17" y="123"/>
                      </a:cubicBezTo>
                      <a:cubicBezTo>
                        <a:pt x="16" y="122"/>
                        <a:pt x="16" y="118"/>
                        <a:pt x="16" y="118"/>
                      </a:cubicBezTo>
                      <a:cubicBezTo>
                        <a:pt x="14" y="119"/>
                        <a:pt x="14" y="119"/>
                        <a:pt x="14" y="119"/>
                      </a:cubicBezTo>
                      <a:cubicBezTo>
                        <a:pt x="14" y="119"/>
                        <a:pt x="0" y="258"/>
                        <a:pt x="138" y="278"/>
                      </a:cubicBezTo>
                      <a:cubicBezTo>
                        <a:pt x="138" y="278"/>
                        <a:pt x="106" y="271"/>
                        <a:pt x="104" y="265"/>
                      </a:cubicBezTo>
                      <a:cubicBezTo>
                        <a:pt x="104" y="265"/>
                        <a:pt x="103" y="259"/>
                        <a:pt x="104" y="259"/>
                      </a:cubicBezTo>
                      <a:cubicBezTo>
                        <a:pt x="106" y="259"/>
                        <a:pt x="108" y="260"/>
                        <a:pt x="110" y="258"/>
                      </a:cubicBezTo>
                      <a:cubicBezTo>
                        <a:pt x="112" y="257"/>
                        <a:pt x="114" y="255"/>
                        <a:pt x="114" y="255"/>
                      </a:cubicBezTo>
                      <a:cubicBezTo>
                        <a:pt x="114" y="257"/>
                        <a:pt x="114" y="257"/>
                        <a:pt x="114" y="257"/>
                      </a:cubicBezTo>
                      <a:cubicBezTo>
                        <a:pt x="114" y="257"/>
                        <a:pt x="112" y="258"/>
                        <a:pt x="118" y="257"/>
                      </a:cubicBezTo>
                      <a:cubicBezTo>
                        <a:pt x="125" y="256"/>
                        <a:pt x="125" y="256"/>
                        <a:pt x="127" y="255"/>
                      </a:cubicBezTo>
                      <a:cubicBezTo>
                        <a:pt x="129" y="254"/>
                        <a:pt x="132" y="249"/>
                        <a:pt x="133" y="252"/>
                      </a:cubicBezTo>
                      <a:cubicBezTo>
                        <a:pt x="135" y="255"/>
                        <a:pt x="132" y="254"/>
                        <a:pt x="135" y="255"/>
                      </a:cubicBezTo>
                      <a:cubicBezTo>
                        <a:pt x="137" y="257"/>
                        <a:pt x="143" y="255"/>
                        <a:pt x="143" y="255"/>
                      </a:cubicBezTo>
                      <a:cubicBezTo>
                        <a:pt x="143" y="255"/>
                        <a:pt x="153" y="255"/>
                        <a:pt x="154" y="254"/>
                      </a:cubicBezTo>
                      <a:cubicBezTo>
                        <a:pt x="155" y="253"/>
                        <a:pt x="155" y="252"/>
                        <a:pt x="156" y="252"/>
                      </a:cubicBezTo>
                      <a:cubicBezTo>
                        <a:pt x="158" y="252"/>
                        <a:pt x="159" y="255"/>
                        <a:pt x="159" y="255"/>
                      </a:cubicBezTo>
                      <a:cubicBezTo>
                        <a:pt x="154" y="258"/>
                        <a:pt x="154" y="258"/>
                        <a:pt x="154" y="258"/>
                      </a:cubicBezTo>
                      <a:cubicBezTo>
                        <a:pt x="149" y="262"/>
                        <a:pt x="149" y="262"/>
                        <a:pt x="149" y="262"/>
                      </a:cubicBezTo>
                      <a:cubicBezTo>
                        <a:pt x="149" y="262"/>
                        <a:pt x="146" y="262"/>
                        <a:pt x="148" y="263"/>
                      </a:cubicBezTo>
                      <a:cubicBezTo>
                        <a:pt x="150" y="264"/>
                        <a:pt x="151" y="264"/>
                        <a:pt x="154" y="264"/>
                      </a:cubicBezTo>
                      <a:cubicBezTo>
                        <a:pt x="156" y="265"/>
                        <a:pt x="161" y="269"/>
                        <a:pt x="163" y="266"/>
                      </a:cubicBezTo>
                      <a:cubicBezTo>
                        <a:pt x="164" y="264"/>
                        <a:pt x="164" y="263"/>
                        <a:pt x="165" y="262"/>
                      </a:cubicBezTo>
                      <a:cubicBezTo>
                        <a:pt x="166" y="260"/>
                        <a:pt x="166" y="258"/>
                        <a:pt x="168" y="258"/>
                      </a:cubicBezTo>
                      <a:cubicBezTo>
                        <a:pt x="171" y="258"/>
                        <a:pt x="173" y="259"/>
                        <a:pt x="173" y="259"/>
                      </a:cubicBezTo>
                      <a:cubicBezTo>
                        <a:pt x="171" y="263"/>
                        <a:pt x="171" y="263"/>
                        <a:pt x="171" y="263"/>
                      </a:cubicBezTo>
                      <a:cubicBezTo>
                        <a:pt x="171" y="263"/>
                        <a:pt x="175" y="263"/>
                        <a:pt x="177" y="263"/>
                      </a:cubicBezTo>
                      <a:cubicBezTo>
                        <a:pt x="178" y="263"/>
                        <a:pt x="179" y="265"/>
                        <a:pt x="181" y="263"/>
                      </a:cubicBezTo>
                      <a:cubicBezTo>
                        <a:pt x="183" y="261"/>
                        <a:pt x="183" y="261"/>
                        <a:pt x="186"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60" y="278"/>
                      </a:cubicBezTo>
                      <a:cubicBezTo>
                        <a:pt x="160" y="278"/>
                        <a:pt x="236" y="282"/>
                        <a:pt x="279" y="207"/>
                      </a:cubicBezTo>
                      <a:cubicBezTo>
                        <a:pt x="322" y="133"/>
                        <a:pt x="292" y="37"/>
                        <a:pt x="194" y="4"/>
                      </a:cubicBezTo>
                      <a:cubicBezTo>
                        <a:pt x="194" y="4"/>
                        <a:pt x="267" y="31"/>
                        <a:pt x="287" y="102"/>
                      </a:cubicBezTo>
                      <a:cubicBezTo>
                        <a:pt x="286" y="103"/>
                        <a:pt x="286" y="103"/>
                        <a:pt x="286" y="103"/>
                      </a:cubicBezTo>
                      <a:cubicBezTo>
                        <a:pt x="284" y="101"/>
                        <a:pt x="284" y="102"/>
                        <a:pt x="283" y="99"/>
                      </a:cubicBezTo>
                      <a:cubicBezTo>
                        <a:pt x="281" y="95"/>
                        <a:pt x="282" y="96"/>
                        <a:pt x="281" y="94"/>
                      </a:cubicBezTo>
                      <a:cubicBezTo>
                        <a:pt x="280" y="91"/>
                        <a:pt x="280" y="93"/>
                        <a:pt x="278" y="91"/>
                      </a:cubicBezTo>
                      <a:cubicBezTo>
                        <a:pt x="277" y="88"/>
                        <a:pt x="276" y="89"/>
                        <a:pt x="275" y="87"/>
                      </a:cubicBezTo>
                      <a:cubicBezTo>
                        <a:pt x="274" y="86"/>
                        <a:pt x="272" y="82"/>
                        <a:pt x="271" y="81"/>
                      </a:cubicBezTo>
                      <a:cubicBezTo>
                        <a:pt x="270" y="79"/>
                        <a:pt x="267" y="79"/>
                        <a:pt x="266" y="79"/>
                      </a:cubicBezTo>
                      <a:cubicBezTo>
                        <a:pt x="265" y="78"/>
                        <a:pt x="265" y="77"/>
                        <a:pt x="265" y="78"/>
                      </a:cubicBezTo>
                      <a:cubicBezTo>
                        <a:pt x="264" y="80"/>
                        <a:pt x="267" y="82"/>
                        <a:pt x="267" y="82"/>
                      </a:cubicBezTo>
                      <a:cubicBezTo>
                        <a:pt x="267" y="88"/>
                        <a:pt x="267" y="88"/>
                        <a:pt x="267" y="88"/>
                      </a:cubicBezTo>
                      <a:cubicBezTo>
                        <a:pt x="267" y="88"/>
                        <a:pt x="269" y="93"/>
                        <a:pt x="269" y="94"/>
                      </a:cubicBezTo>
                      <a:cubicBezTo>
                        <a:pt x="269" y="95"/>
                        <a:pt x="267" y="99"/>
                        <a:pt x="267" y="99"/>
                      </a:cubicBezTo>
                      <a:cubicBezTo>
                        <a:pt x="267" y="99"/>
                        <a:pt x="266" y="103"/>
                        <a:pt x="265" y="103"/>
                      </a:cubicBezTo>
                      <a:cubicBezTo>
                        <a:pt x="264" y="104"/>
                        <a:pt x="256" y="105"/>
                        <a:pt x="256" y="105"/>
                      </a:cubicBezTo>
                      <a:cubicBezTo>
                        <a:pt x="256" y="105"/>
                        <a:pt x="254" y="103"/>
                        <a:pt x="253" y="101"/>
                      </a:cubicBezTo>
                      <a:cubicBezTo>
                        <a:pt x="251" y="98"/>
                        <a:pt x="247" y="98"/>
                        <a:pt x="246" y="97"/>
                      </a:cubicBezTo>
                      <a:cubicBezTo>
                        <a:pt x="246" y="96"/>
                        <a:pt x="247" y="94"/>
                        <a:pt x="245" y="91"/>
                      </a:cubicBezTo>
                      <a:cubicBezTo>
                        <a:pt x="243" y="88"/>
                        <a:pt x="245" y="89"/>
                        <a:pt x="243" y="87"/>
                      </a:cubicBezTo>
                      <a:cubicBezTo>
                        <a:pt x="240" y="84"/>
                        <a:pt x="240" y="84"/>
                        <a:pt x="240" y="84"/>
                      </a:cubicBezTo>
                      <a:cubicBezTo>
                        <a:pt x="240" y="84"/>
                        <a:pt x="234" y="82"/>
                        <a:pt x="236" y="86"/>
                      </a:cubicBezTo>
                      <a:cubicBezTo>
                        <a:pt x="238" y="89"/>
                        <a:pt x="236" y="93"/>
                        <a:pt x="238" y="93"/>
                      </a:cubicBezTo>
                      <a:cubicBezTo>
                        <a:pt x="239" y="93"/>
                        <a:pt x="240" y="92"/>
                        <a:pt x="242" y="95"/>
                      </a:cubicBezTo>
                      <a:cubicBezTo>
                        <a:pt x="243" y="98"/>
                        <a:pt x="243" y="99"/>
                        <a:pt x="244" y="100"/>
                      </a:cubicBezTo>
                      <a:cubicBezTo>
                        <a:pt x="245" y="101"/>
                        <a:pt x="245" y="105"/>
                        <a:pt x="247" y="106"/>
                      </a:cubicBezTo>
                      <a:cubicBezTo>
                        <a:pt x="248" y="106"/>
                        <a:pt x="252" y="106"/>
                        <a:pt x="251" y="107"/>
                      </a:cubicBezTo>
                      <a:cubicBezTo>
                        <a:pt x="251" y="109"/>
                        <a:pt x="249" y="111"/>
                        <a:pt x="251" y="112"/>
                      </a:cubicBezTo>
                      <a:cubicBezTo>
                        <a:pt x="254" y="113"/>
                        <a:pt x="254" y="114"/>
                        <a:pt x="255" y="113"/>
                      </a:cubicBezTo>
                      <a:cubicBezTo>
                        <a:pt x="257" y="113"/>
                        <a:pt x="256" y="114"/>
                        <a:pt x="258" y="113"/>
                      </a:cubicBezTo>
                      <a:cubicBezTo>
                        <a:pt x="261"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1" y="137"/>
                      </a:cubicBezTo>
                      <a:cubicBezTo>
                        <a:pt x="259" y="137"/>
                        <a:pt x="257" y="141"/>
                        <a:pt x="256" y="142"/>
                      </a:cubicBezTo>
                      <a:cubicBezTo>
                        <a:pt x="255" y="143"/>
                        <a:pt x="255" y="149"/>
                        <a:pt x="255" y="149"/>
                      </a:cubicBezTo>
                      <a:cubicBezTo>
                        <a:pt x="252" y="153"/>
                        <a:pt x="252" y="153"/>
                        <a:pt x="252" y="153"/>
                      </a:cubicBezTo>
                      <a:cubicBezTo>
                        <a:pt x="252" y="153"/>
                        <a:pt x="252" y="158"/>
                        <a:pt x="252" y="159"/>
                      </a:cubicBezTo>
                      <a:cubicBezTo>
                        <a:pt x="252" y="160"/>
                        <a:pt x="253" y="165"/>
                        <a:pt x="252" y="168"/>
                      </a:cubicBezTo>
                      <a:cubicBezTo>
                        <a:pt x="252" y="171"/>
                        <a:pt x="248" y="173"/>
                        <a:pt x="248" y="173"/>
                      </a:cubicBezTo>
                      <a:cubicBezTo>
                        <a:pt x="248" y="173"/>
                        <a:pt x="253" y="178"/>
                        <a:pt x="250" y="179"/>
                      </a:cubicBezTo>
                      <a:cubicBezTo>
                        <a:pt x="248" y="179"/>
                        <a:pt x="245" y="183"/>
                        <a:pt x="244" y="184"/>
                      </a:cubicBezTo>
                      <a:cubicBezTo>
                        <a:pt x="244" y="185"/>
                        <a:pt x="244" y="187"/>
                        <a:pt x="242" y="187"/>
                      </a:cubicBezTo>
                      <a:cubicBezTo>
                        <a:pt x="241" y="188"/>
                        <a:pt x="238" y="188"/>
                        <a:pt x="238" y="189"/>
                      </a:cubicBezTo>
                      <a:cubicBezTo>
                        <a:pt x="238" y="190"/>
                        <a:pt x="238" y="194"/>
                        <a:pt x="238" y="194"/>
                      </a:cubicBezTo>
                      <a:cubicBezTo>
                        <a:pt x="233" y="202"/>
                        <a:pt x="233" y="202"/>
                        <a:pt x="233" y="202"/>
                      </a:cubicBezTo>
                      <a:cubicBezTo>
                        <a:pt x="226" y="207"/>
                        <a:pt x="226" y="207"/>
                        <a:pt x="226" y="207"/>
                      </a:cubicBezTo>
                      <a:cubicBezTo>
                        <a:pt x="226" y="207"/>
                        <a:pt x="227" y="210"/>
                        <a:pt x="225" y="211"/>
                      </a:cubicBezTo>
                      <a:cubicBezTo>
                        <a:pt x="223" y="211"/>
                        <a:pt x="217" y="214"/>
                        <a:pt x="216" y="215"/>
                      </a:cubicBezTo>
                      <a:cubicBezTo>
                        <a:pt x="215" y="216"/>
                        <a:pt x="210" y="218"/>
                        <a:pt x="208" y="218"/>
                      </a:cubicBezTo>
                      <a:cubicBezTo>
                        <a:pt x="206" y="218"/>
                        <a:pt x="209" y="223"/>
                        <a:pt x="206" y="218"/>
                      </a:cubicBezTo>
                      <a:cubicBezTo>
                        <a:pt x="204" y="213"/>
                        <a:pt x="206" y="216"/>
                        <a:pt x="203" y="211"/>
                      </a:cubicBezTo>
                      <a:cubicBezTo>
                        <a:pt x="201" y="206"/>
                        <a:pt x="201" y="210"/>
                        <a:pt x="201" y="206"/>
                      </a:cubicBezTo>
                      <a:cubicBezTo>
                        <a:pt x="201" y="202"/>
                        <a:pt x="201" y="206"/>
                        <a:pt x="201" y="202"/>
                      </a:cubicBezTo>
                      <a:cubicBezTo>
                        <a:pt x="201" y="198"/>
                        <a:pt x="202" y="201"/>
                        <a:pt x="200" y="197"/>
                      </a:cubicBezTo>
                      <a:cubicBezTo>
                        <a:pt x="198" y="192"/>
                        <a:pt x="199" y="194"/>
                        <a:pt x="196" y="191"/>
                      </a:cubicBezTo>
                      <a:cubicBezTo>
                        <a:pt x="193" y="188"/>
                        <a:pt x="191" y="191"/>
                        <a:pt x="193" y="187"/>
                      </a:cubicBezTo>
                      <a:cubicBezTo>
                        <a:pt x="195" y="183"/>
                        <a:pt x="194" y="187"/>
                        <a:pt x="195" y="183"/>
                      </a:cubicBezTo>
                      <a:cubicBezTo>
                        <a:pt x="196" y="178"/>
                        <a:pt x="194" y="178"/>
                        <a:pt x="197" y="176"/>
                      </a:cubicBezTo>
                      <a:cubicBezTo>
                        <a:pt x="200" y="174"/>
                        <a:pt x="202" y="173"/>
                        <a:pt x="201" y="171"/>
                      </a:cubicBezTo>
                      <a:cubicBezTo>
                        <a:pt x="201" y="168"/>
                        <a:pt x="201" y="167"/>
                        <a:pt x="201" y="165"/>
                      </a:cubicBezTo>
                      <a:cubicBezTo>
                        <a:pt x="200" y="164"/>
                        <a:pt x="197" y="161"/>
                        <a:pt x="197" y="160"/>
                      </a:cubicBezTo>
                      <a:cubicBezTo>
                        <a:pt x="197" y="159"/>
                        <a:pt x="197" y="160"/>
                        <a:pt x="195" y="157"/>
                      </a:cubicBezTo>
                      <a:cubicBezTo>
                        <a:pt x="193" y="154"/>
                        <a:pt x="191" y="152"/>
                        <a:pt x="191" y="152"/>
                      </a:cubicBezTo>
                      <a:cubicBezTo>
                        <a:pt x="191" y="152"/>
                        <a:pt x="191" y="145"/>
                        <a:pt x="191" y="143"/>
                      </a:cubicBezTo>
                      <a:cubicBezTo>
                        <a:pt x="191" y="140"/>
                        <a:pt x="190" y="144"/>
                        <a:pt x="191" y="140"/>
                      </a:cubicBezTo>
                      <a:cubicBezTo>
                        <a:pt x="192" y="136"/>
                        <a:pt x="192" y="133"/>
                        <a:pt x="192" y="133"/>
                      </a:cubicBezTo>
                      <a:cubicBezTo>
                        <a:pt x="192" y="133"/>
                        <a:pt x="187" y="130"/>
                        <a:pt x="185" y="130"/>
                      </a:cubicBezTo>
                      <a:cubicBezTo>
                        <a:pt x="183" y="131"/>
                        <a:pt x="183" y="134"/>
                        <a:pt x="180" y="131"/>
                      </a:cubicBezTo>
                      <a:cubicBezTo>
                        <a:pt x="178" y="129"/>
                        <a:pt x="178" y="127"/>
                        <a:pt x="177" y="127"/>
                      </a:cubicBezTo>
                      <a:cubicBezTo>
                        <a:pt x="176" y="126"/>
                        <a:pt x="174" y="126"/>
                        <a:pt x="173" y="127"/>
                      </a:cubicBezTo>
                      <a:cubicBezTo>
                        <a:pt x="171" y="128"/>
                        <a:pt x="167" y="128"/>
                        <a:pt x="164" y="130"/>
                      </a:cubicBezTo>
                      <a:cubicBezTo>
                        <a:pt x="161" y="131"/>
                        <a:pt x="160" y="131"/>
                        <a:pt x="157" y="131"/>
                      </a:cubicBezTo>
                      <a:cubicBezTo>
                        <a:pt x="153" y="131"/>
                        <a:pt x="148" y="132"/>
                        <a:pt x="145" y="130"/>
                      </a:cubicBezTo>
                      <a:cubicBezTo>
                        <a:pt x="142" y="129"/>
                        <a:pt x="142" y="131"/>
                        <a:pt x="140" y="128"/>
                      </a:cubicBezTo>
                      <a:cubicBezTo>
                        <a:pt x="139" y="124"/>
                        <a:pt x="140" y="125"/>
                        <a:pt x="137" y="123"/>
                      </a:cubicBezTo>
                      <a:cubicBezTo>
                        <a:pt x="135" y="122"/>
                        <a:pt x="134" y="123"/>
                        <a:pt x="134" y="120"/>
                      </a:cubicBezTo>
                      <a:cubicBezTo>
                        <a:pt x="133" y="117"/>
                        <a:pt x="135" y="118"/>
                        <a:pt x="133" y="115"/>
                      </a:cubicBezTo>
                      <a:cubicBezTo>
                        <a:pt x="130" y="112"/>
                        <a:pt x="134" y="116"/>
                        <a:pt x="130" y="112"/>
                      </a:cubicBezTo>
                      <a:cubicBezTo>
                        <a:pt x="127" y="108"/>
                        <a:pt x="125" y="112"/>
                        <a:pt x="127" y="108"/>
                      </a:cubicBezTo>
                      <a:cubicBezTo>
                        <a:pt x="128" y="105"/>
                        <a:pt x="129" y="107"/>
                        <a:pt x="129" y="103"/>
                      </a:cubicBezTo>
                      <a:cubicBezTo>
                        <a:pt x="129" y="99"/>
                        <a:pt x="135" y="105"/>
                        <a:pt x="131" y="97"/>
                      </a:cubicBezTo>
                      <a:cubicBezTo>
                        <a:pt x="128" y="89"/>
                        <a:pt x="127" y="91"/>
                        <a:pt x="130" y="85"/>
                      </a:cubicBezTo>
                      <a:cubicBezTo>
                        <a:pt x="134" y="79"/>
                        <a:pt x="138" y="77"/>
                        <a:pt x="138" y="76"/>
                      </a:cubicBezTo>
                      <a:cubicBezTo>
                        <a:pt x="139" y="74"/>
                        <a:pt x="140" y="71"/>
                        <a:pt x="142" y="70"/>
                      </a:cubicBezTo>
                      <a:cubicBezTo>
                        <a:pt x="143" y="69"/>
                        <a:pt x="142" y="68"/>
                        <a:pt x="145" y="68"/>
                      </a:cubicBezTo>
                      <a:cubicBezTo>
                        <a:pt x="148" y="69"/>
                        <a:pt x="151" y="67"/>
                        <a:pt x="153" y="65"/>
                      </a:cubicBezTo>
                      <a:cubicBezTo>
                        <a:pt x="155" y="63"/>
                        <a:pt x="158" y="61"/>
                        <a:pt x="159" y="60"/>
                      </a:cubicBezTo>
                      <a:cubicBezTo>
                        <a:pt x="160" y="60"/>
                        <a:pt x="160" y="61"/>
                        <a:pt x="163" y="60"/>
                      </a:cubicBezTo>
                      <a:cubicBezTo>
                        <a:pt x="166" y="59"/>
                        <a:pt x="166" y="59"/>
                        <a:pt x="168" y="59"/>
                      </a:cubicBezTo>
                      <a:cubicBezTo>
                        <a:pt x="170" y="59"/>
                        <a:pt x="166" y="60"/>
                        <a:pt x="172" y="59"/>
                      </a:cubicBezTo>
                      <a:cubicBezTo>
                        <a:pt x="178" y="58"/>
                        <a:pt x="176" y="58"/>
                        <a:pt x="178" y="58"/>
                      </a:cubicBezTo>
                      <a:cubicBezTo>
                        <a:pt x="179" y="58"/>
                        <a:pt x="178" y="58"/>
                        <a:pt x="180" y="58"/>
                      </a:cubicBezTo>
                      <a:cubicBezTo>
                        <a:pt x="183" y="59"/>
                        <a:pt x="182" y="54"/>
                        <a:pt x="183" y="59"/>
                      </a:cubicBezTo>
                      <a:cubicBezTo>
                        <a:pt x="183" y="63"/>
                        <a:pt x="181" y="66"/>
                        <a:pt x="185" y="66"/>
                      </a:cubicBezTo>
                      <a:cubicBezTo>
                        <a:pt x="189" y="66"/>
                        <a:pt x="185" y="66"/>
                        <a:pt x="189" y="66"/>
                      </a:cubicBezTo>
                      <a:cubicBezTo>
                        <a:pt x="193" y="66"/>
                        <a:pt x="192" y="67"/>
                        <a:pt x="194" y="68"/>
                      </a:cubicBezTo>
                      <a:cubicBezTo>
                        <a:pt x="196" y="69"/>
                        <a:pt x="197" y="70"/>
                        <a:pt x="200" y="70"/>
                      </a:cubicBezTo>
                      <a:cubicBezTo>
                        <a:pt x="202" y="70"/>
                        <a:pt x="198" y="75"/>
                        <a:pt x="202" y="70"/>
                      </a:cubicBezTo>
                      <a:cubicBezTo>
                        <a:pt x="207" y="66"/>
                        <a:pt x="199" y="65"/>
                        <a:pt x="207" y="66"/>
                      </a:cubicBezTo>
                      <a:cubicBezTo>
                        <a:pt x="214" y="67"/>
                        <a:pt x="215" y="68"/>
                        <a:pt x="217" y="68"/>
                      </a:cubicBezTo>
                      <a:cubicBezTo>
                        <a:pt x="218" y="67"/>
                        <a:pt x="218" y="68"/>
                        <a:pt x="221" y="67"/>
                      </a:cubicBezTo>
                      <a:cubicBezTo>
                        <a:pt x="225" y="65"/>
                        <a:pt x="225" y="65"/>
                        <a:pt x="226" y="66"/>
                      </a:cubicBezTo>
                      <a:cubicBezTo>
                        <a:pt x="228" y="66"/>
                        <a:pt x="228" y="69"/>
                        <a:pt x="229" y="66"/>
                      </a:cubicBezTo>
                      <a:cubicBezTo>
                        <a:pt x="230" y="63"/>
                        <a:pt x="233" y="64"/>
                        <a:pt x="229" y="62"/>
                      </a:cubicBezTo>
                      <a:cubicBezTo>
                        <a:pt x="225" y="61"/>
                        <a:pt x="224" y="63"/>
                        <a:pt x="223" y="60"/>
                      </a:cubicBezTo>
                      <a:cubicBezTo>
                        <a:pt x="222" y="58"/>
                        <a:pt x="226" y="58"/>
                        <a:pt x="222" y="58"/>
                      </a:cubicBezTo>
                      <a:cubicBezTo>
                        <a:pt x="219" y="57"/>
                        <a:pt x="219" y="57"/>
                        <a:pt x="216" y="56"/>
                      </a:cubicBezTo>
                      <a:cubicBezTo>
                        <a:pt x="213" y="55"/>
                        <a:pt x="210" y="59"/>
                        <a:pt x="209" y="56"/>
                      </a:cubicBezTo>
                      <a:cubicBezTo>
                        <a:pt x="208" y="53"/>
                        <a:pt x="203" y="58"/>
                        <a:pt x="208" y="53"/>
                      </a:cubicBezTo>
                      <a:cubicBezTo>
                        <a:pt x="214" y="48"/>
                        <a:pt x="212" y="46"/>
                        <a:pt x="215" y="47"/>
                      </a:cubicBezTo>
                      <a:cubicBezTo>
                        <a:pt x="219" y="48"/>
                        <a:pt x="218" y="51"/>
                        <a:pt x="220" y="49"/>
                      </a:cubicBezTo>
                      <a:cubicBezTo>
                        <a:pt x="222" y="47"/>
                        <a:pt x="227" y="46"/>
                        <a:pt x="222" y="43"/>
                      </a:cubicBezTo>
                      <a:cubicBezTo>
                        <a:pt x="218" y="40"/>
                        <a:pt x="221" y="41"/>
                        <a:pt x="217" y="40"/>
                      </a:cubicBezTo>
                      <a:cubicBezTo>
                        <a:pt x="213" y="38"/>
                        <a:pt x="209" y="47"/>
                        <a:pt x="207" y="46"/>
                      </a:cubicBezTo>
                      <a:cubicBezTo>
                        <a:pt x="205" y="44"/>
                        <a:pt x="204" y="43"/>
                        <a:pt x="202" y="44"/>
                      </a:cubicBezTo>
                      <a:cubicBezTo>
                        <a:pt x="201" y="45"/>
                        <a:pt x="201" y="48"/>
                        <a:pt x="201" y="51"/>
                      </a:cubicBezTo>
                      <a:cubicBezTo>
                        <a:pt x="201" y="54"/>
                        <a:pt x="203" y="54"/>
                        <a:pt x="199" y="52"/>
                      </a:cubicBezTo>
                      <a:cubicBezTo>
                        <a:pt x="195" y="50"/>
                        <a:pt x="203" y="51"/>
                        <a:pt x="194" y="48"/>
                      </a:cubicBezTo>
                      <a:cubicBezTo>
                        <a:pt x="184" y="44"/>
                        <a:pt x="181" y="45"/>
                        <a:pt x="180" y="46"/>
                      </a:cubicBezTo>
                      <a:cubicBezTo>
                        <a:pt x="179" y="48"/>
                        <a:pt x="177" y="47"/>
                        <a:pt x="176" y="48"/>
                      </a:cubicBezTo>
                      <a:cubicBezTo>
                        <a:pt x="175" y="49"/>
                        <a:pt x="179" y="52"/>
                        <a:pt x="175" y="49"/>
                      </a:cubicBezTo>
                      <a:cubicBezTo>
                        <a:pt x="171" y="47"/>
                        <a:pt x="167" y="51"/>
                        <a:pt x="167" y="51"/>
                      </a:cubicBezTo>
                      <a:cubicBezTo>
                        <a:pt x="167" y="51"/>
                        <a:pt x="165" y="50"/>
                        <a:pt x="164" y="51"/>
                      </a:cubicBezTo>
                      <a:cubicBezTo>
                        <a:pt x="162" y="53"/>
                        <a:pt x="159" y="54"/>
                        <a:pt x="157" y="53"/>
                      </a:cubicBezTo>
                      <a:cubicBezTo>
                        <a:pt x="155" y="52"/>
                        <a:pt x="151" y="54"/>
                        <a:pt x="154" y="49"/>
                      </a:cubicBezTo>
                      <a:cubicBezTo>
                        <a:pt x="158" y="44"/>
                        <a:pt x="155" y="47"/>
                        <a:pt x="161" y="45"/>
                      </a:cubicBezTo>
                      <a:cubicBezTo>
                        <a:pt x="166" y="42"/>
                        <a:pt x="175" y="42"/>
                        <a:pt x="167" y="40"/>
                      </a:cubicBezTo>
                      <a:cubicBezTo>
                        <a:pt x="160" y="39"/>
                        <a:pt x="171" y="39"/>
                        <a:pt x="162" y="34"/>
                      </a:cubicBezTo>
                      <a:cubicBezTo>
                        <a:pt x="152" y="30"/>
                        <a:pt x="152" y="36"/>
                        <a:pt x="152" y="30"/>
                      </a:cubicBezTo>
                      <a:cubicBezTo>
                        <a:pt x="153" y="23"/>
                        <a:pt x="152" y="23"/>
                        <a:pt x="150" y="23"/>
                      </a:cubicBezTo>
                      <a:cubicBezTo>
                        <a:pt x="148" y="24"/>
                        <a:pt x="142" y="25"/>
                        <a:pt x="139" y="25"/>
                      </a:cubicBezTo>
                      <a:cubicBezTo>
                        <a:pt x="137" y="26"/>
                        <a:pt x="140" y="28"/>
                        <a:pt x="136" y="25"/>
                      </a:cubicBezTo>
                      <a:cubicBezTo>
                        <a:pt x="131" y="22"/>
                        <a:pt x="130" y="26"/>
                        <a:pt x="131" y="22"/>
                      </a:cubicBezTo>
                      <a:cubicBezTo>
                        <a:pt x="133" y="19"/>
                        <a:pt x="133" y="18"/>
                        <a:pt x="136" y="16"/>
                      </a:cubicBezTo>
                      <a:cubicBezTo>
                        <a:pt x="138" y="13"/>
                        <a:pt x="138" y="5"/>
                        <a:pt x="144" y="8"/>
                      </a:cubicBezTo>
                      <a:cubicBezTo>
                        <a:pt x="151" y="11"/>
                        <a:pt x="148" y="10"/>
                        <a:pt x="154" y="11"/>
                      </a:cubicBezTo>
                      <a:cubicBezTo>
                        <a:pt x="159" y="11"/>
                        <a:pt x="161" y="10"/>
                        <a:pt x="161" y="9"/>
                      </a:cubicBezTo>
                      <a:cubicBezTo>
                        <a:pt x="161" y="8"/>
                        <a:pt x="155" y="5"/>
                        <a:pt x="155" y="5"/>
                      </a:cubicBezTo>
                      <a:cubicBezTo>
                        <a:pt x="155" y="5"/>
                        <a:pt x="153" y="6"/>
                        <a:pt x="154" y="5"/>
                      </a:cubicBezTo>
                      <a:cubicBezTo>
                        <a:pt x="155" y="4"/>
                        <a:pt x="156" y="2"/>
                        <a:pt x="156" y="2"/>
                      </a:cubicBezTo>
                      <a:cubicBezTo>
                        <a:pt x="154" y="0"/>
                        <a:pt x="154" y="0"/>
                        <a:pt x="154" y="0"/>
                      </a:cubicBezTo>
                      <a:cubicBezTo>
                        <a:pt x="154" y="0"/>
                        <a:pt x="136" y="0"/>
                        <a:pt x="131" y="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0" name="Group 181"/>
            <p:cNvGrpSpPr/>
            <p:nvPr/>
          </p:nvGrpSpPr>
          <p:grpSpPr>
            <a:xfrm>
              <a:off x="5211009" y="2151693"/>
              <a:ext cx="448719" cy="491590"/>
              <a:chOff x="5632271" y="2338443"/>
              <a:chExt cx="448719" cy="491590"/>
            </a:xfrm>
          </p:grpSpPr>
          <p:grpSp>
            <p:nvGrpSpPr>
              <p:cNvPr id="224" name="Group 145"/>
              <p:cNvGrpSpPr/>
              <p:nvPr/>
            </p:nvGrpSpPr>
            <p:grpSpPr>
              <a:xfrm>
                <a:off x="5660852" y="2338443"/>
                <a:ext cx="420138" cy="491590"/>
                <a:chOff x="5781675" y="2378075"/>
                <a:chExt cx="466725" cy="546100"/>
              </a:xfrm>
              <a:solidFill>
                <a:schemeClr val="accent6"/>
              </a:solidFill>
            </p:grpSpPr>
            <p:sp>
              <p:nvSpPr>
                <p:cNvPr id="59"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5" name="Group 190"/>
            <p:cNvGrpSpPr/>
            <p:nvPr/>
          </p:nvGrpSpPr>
          <p:grpSpPr>
            <a:xfrm>
              <a:off x="5001768" y="1626364"/>
              <a:ext cx="503023" cy="588765"/>
              <a:chOff x="5262149" y="1683942"/>
              <a:chExt cx="503023" cy="588765"/>
            </a:xfrm>
          </p:grpSpPr>
          <p:grpSp>
            <p:nvGrpSpPr>
              <p:cNvPr id="226" name="Group 146"/>
              <p:cNvGrpSpPr/>
              <p:nvPr/>
            </p:nvGrpSpPr>
            <p:grpSpPr>
              <a:xfrm>
                <a:off x="5262149" y="1683944"/>
                <a:ext cx="503023" cy="588766"/>
                <a:chOff x="5338763" y="1651000"/>
                <a:chExt cx="558800" cy="654050"/>
              </a:xfrm>
              <a:solidFill>
                <a:schemeClr val="accent3"/>
              </a:solidFill>
            </p:grpSpPr>
            <p:sp>
              <p:nvSpPr>
                <p:cNvPr id="69"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49"/>
                <p:cNvSpPr>
                  <a:spLocks/>
                </p:cNvSpPr>
                <p:nvPr/>
              </p:nvSpPr>
              <p:spPr bwMode="auto">
                <a:xfrm>
                  <a:off x="5480050" y="2171700"/>
                  <a:ext cx="142875" cy="133350"/>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7" name="Group 147"/>
              <p:cNvGrpSpPr/>
              <p:nvPr/>
            </p:nvGrpSpPr>
            <p:grpSpPr>
              <a:xfrm>
                <a:off x="5403626" y="1752531"/>
                <a:ext cx="235792" cy="347256"/>
                <a:chOff x="5495925" y="1727200"/>
                <a:chExt cx="261938" cy="385763"/>
              </a:xfrm>
            </p:grpSpPr>
            <p:sp>
              <p:nvSpPr>
                <p:cNvPr id="64"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28" name="Group 191"/>
            <p:cNvGrpSpPr/>
            <p:nvPr/>
          </p:nvGrpSpPr>
          <p:grpSpPr>
            <a:xfrm>
              <a:off x="4376034" y="1760089"/>
              <a:ext cx="530175" cy="620204"/>
              <a:chOff x="4479035" y="1763969"/>
              <a:chExt cx="530175" cy="620204"/>
            </a:xfrm>
          </p:grpSpPr>
          <p:grpSp>
            <p:nvGrpSpPr>
              <p:cNvPr id="229" name="Group 140"/>
              <p:cNvGrpSpPr/>
              <p:nvPr/>
            </p:nvGrpSpPr>
            <p:grpSpPr>
              <a:xfrm>
                <a:off x="4479035" y="1763969"/>
                <a:ext cx="530175" cy="620204"/>
                <a:chOff x="4468813" y="1739900"/>
                <a:chExt cx="588963" cy="688975"/>
              </a:xfrm>
              <a:solidFill>
                <a:schemeClr val="accent2"/>
              </a:solidFill>
            </p:grpSpPr>
            <p:sp>
              <p:nvSpPr>
                <p:cNvPr id="79" name="Oval 30"/>
                <p:cNvSpPr>
                  <a:spLocks noChangeArrowheads="1"/>
                </p:cNvSpPr>
                <p:nvPr/>
              </p:nvSpPr>
              <p:spPr bwMode="auto">
                <a:xfrm>
                  <a:off x="4468813" y="1739900"/>
                  <a:ext cx="588963" cy="588963"/>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31"/>
                <p:cNvSpPr>
                  <a:spLocks/>
                </p:cNvSpPr>
                <p:nvPr/>
              </p:nvSpPr>
              <p:spPr bwMode="auto">
                <a:xfrm>
                  <a:off x="4618038" y="2289175"/>
                  <a:ext cx="150813" cy="139700"/>
                </a:xfrm>
                <a:custGeom>
                  <a:avLst/>
                  <a:gdLst/>
                  <a:ahLst/>
                  <a:cxnLst>
                    <a:cxn ang="0">
                      <a:pos x="0" y="0"/>
                    </a:cxn>
                    <a:cxn ang="0">
                      <a:pos x="8" y="88"/>
                    </a:cxn>
                    <a:cxn ang="0">
                      <a:pos x="95" y="15"/>
                    </a:cxn>
                    <a:cxn ang="0">
                      <a:pos x="0" y="0"/>
                    </a:cxn>
                  </a:cxnLst>
                  <a:rect l="0" t="0" r="r" b="b"/>
                  <a:pathLst>
                    <a:path w="95" h="88">
                      <a:moveTo>
                        <a:pt x="0" y="0"/>
                      </a:moveTo>
                      <a:lnTo>
                        <a:pt x="8" y="88"/>
                      </a:lnTo>
                      <a:lnTo>
                        <a:pt x="95" y="15"/>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0" name="Group 139"/>
              <p:cNvGrpSpPr/>
              <p:nvPr/>
            </p:nvGrpSpPr>
            <p:grpSpPr>
              <a:xfrm>
                <a:off x="4534767" y="1825418"/>
                <a:ext cx="394416" cy="392987"/>
                <a:chOff x="4530725" y="1808163"/>
                <a:chExt cx="438150" cy="436563"/>
              </a:xfrm>
            </p:grpSpPr>
            <p:sp>
              <p:nvSpPr>
                <p:cNvPr id="74" name="Freeform 65"/>
                <p:cNvSpPr>
                  <a:spLocks noEditPoints="1"/>
                </p:cNvSpPr>
                <p:nvPr/>
              </p:nvSpPr>
              <p:spPr bwMode="auto">
                <a:xfrm>
                  <a:off x="4668838" y="1808163"/>
                  <a:ext cx="160338" cy="436563"/>
                </a:xfrm>
                <a:custGeom>
                  <a:avLst/>
                  <a:gdLst/>
                  <a:ahLst/>
                  <a:cxnLst>
                    <a:cxn ang="0">
                      <a:pos x="64" y="0"/>
                    </a:cxn>
                    <a:cxn ang="0">
                      <a:pos x="0" y="172"/>
                    </a:cxn>
                    <a:cxn ang="0">
                      <a:pos x="64" y="345"/>
                    </a:cxn>
                    <a:cxn ang="0">
                      <a:pos x="127" y="172"/>
                    </a:cxn>
                    <a:cxn ang="0">
                      <a:pos x="64" y="0"/>
                    </a:cxn>
                    <a:cxn ang="0">
                      <a:pos x="64" y="317"/>
                    </a:cxn>
                    <a:cxn ang="0">
                      <a:pos x="10" y="172"/>
                    </a:cxn>
                    <a:cxn ang="0">
                      <a:pos x="64" y="28"/>
                    </a:cxn>
                    <a:cxn ang="0">
                      <a:pos x="117" y="172"/>
                    </a:cxn>
                    <a:cxn ang="0">
                      <a:pos x="64" y="317"/>
                    </a:cxn>
                  </a:cxnLst>
                  <a:rect l="0" t="0" r="r" b="b"/>
                  <a:pathLst>
                    <a:path w="127" h="345">
                      <a:moveTo>
                        <a:pt x="64" y="0"/>
                      </a:moveTo>
                      <a:cubicBezTo>
                        <a:pt x="29" y="0"/>
                        <a:pt x="0" y="77"/>
                        <a:pt x="0" y="172"/>
                      </a:cubicBezTo>
                      <a:cubicBezTo>
                        <a:pt x="0" y="268"/>
                        <a:pt x="29" y="345"/>
                        <a:pt x="64" y="345"/>
                      </a:cubicBezTo>
                      <a:cubicBezTo>
                        <a:pt x="99" y="345"/>
                        <a:pt x="127" y="268"/>
                        <a:pt x="127" y="172"/>
                      </a:cubicBezTo>
                      <a:cubicBezTo>
                        <a:pt x="127" y="77"/>
                        <a:pt x="99" y="0"/>
                        <a:pt x="64" y="0"/>
                      </a:cubicBezTo>
                      <a:close/>
                      <a:moveTo>
                        <a:pt x="64" y="317"/>
                      </a:moveTo>
                      <a:cubicBezTo>
                        <a:pt x="34" y="317"/>
                        <a:pt x="10" y="252"/>
                        <a:pt x="10" y="172"/>
                      </a:cubicBezTo>
                      <a:cubicBezTo>
                        <a:pt x="10" y="92"/>
                        <a:pt x="34" y="28"/>
                        <a:pt x="64" y="28"/>
                      </a:cubicBezTo>
                      <a:cubicBezTo>
                        <a:pt x="93" y="28"/>
                        <a:pt x="117" y="92"/>
                        <a:pt x="117" y="172"/>
                      </a:cubicBezTo>
                      <a:cubicBezTo>
                        <a:pt x="117" y="252"/>
                        <a:pt x="93" y="317"/>
                        <a:pt x="64" y="31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4530725" y="1946275"/>
                  <a:ext cx="438150" cy="160338"/>
                </a:xfrm>
                <a:custGeom>
                  <a:avLst/>
                  <a:gdLst/>
                  <a:ahLst/>
                  <a:cxnLst>
                    <a:cxn ang="0">
                      <a:pos x="346" y="63"/>
                    </a:cxn>
                    <a:cxn ang="0">
                      <a:pos x="173" y="0"/>
                    </a:cxn>
                    <a:cxn ang="0">
                      <a:pos x="0" y="63"/>
                    </a:cxn>
                    <a:cxn ang="0">
                      <a:pos x="173" y="127"/>
                    </a:cxn>
                    <a:cxn ang="0">
                      <a:pos x="346" y="63"/>
                    </a:cxn>
                    <a:cxn ang="0">
                      <a:pos x="28" y="63"/>
                    </a:cxn>
                    <a:cxn ang="0">
                      <a:pos x="173" y="10"/>
                    </a:cxn>
                    <a:cxn ang="0">
                      <a:pos x="317" y="63"/>
                    </a:cxn>
                    <a:cxn ang="0">
                      <a:pos x="173" y="117"/>
                    </a:cxn>
                    <a:cxn ang="0">
                      <a:pos x="28" y="63"/>
                    </a:cxn>
                  </a:cxnLst>
                  <a:rect l="0" t="0" r="r" b="b"/>
                  <a:pathLst>
                    <a:path w="346" h="127">
                      <a:moveTo>
                        <a:pt x="346" y="63"/>
                      </a:moveTo>
                      <a:cubicBezTo>
                        <a:pt x="346" y="28"/>
                        <a:pt x="268" y="0"/>
                        <a:pt x="173" y="0"/>
                      </a:cubicBezTo>
                      <a:cubicBezTo>
                        <a:pt x="77" y="0"/>
                        <a:pt x="0" y="28"/>
                        <a:pt x="0" y="63"/>
                      </a:cubicBezTo>
                      <a:cubicBezTo>
                        <a:pt x="0" y="99"/>
                        <a:pt x="77" y="127"/>
                        <a:pt x="173" y="127"/>
                      </a:cubicBezTo>
                      <a:cubicBezTo>
                        <a:pt x="268" y="127"/>
                        <a:pt x="346" y="99"/>
                        <a:pt x="346" y="63"/>
                      </a:cubicBezTo>
                      <a:close/>
                      <a:moveTo>
                        <a:pt x="28" y="63"/>
                      </a:moveTo>
                      <a:cubicBezTo>
                        <a:pt x="28" y="34"/>
                        <a:pt x="93" y="10"/>
                        <a:pt x="173" y="10"/>
                      </a:cubicBezTo>
                      <a:cubicBezTo>
                        <a:pt x="253" y="10"/>
                        <a:pt x="317" y="34"/>
                        <a:pt x="317" y="63"/>
                      </a:cubicBezTo>
                      <a:cubicBezTo>
                        <a:pt x="317" y="93"/>
                        <a:pt x="253" y="117"/>
                        <a:pt x="173" y="117"/>
                      </a:cubicBezTo>
                      <a:cubicBezTo>
                        <a:pt x="93" y="117"/>
                        <a:pt x="28" y="93"/>
                        <a:pt x="28" y="63"/>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4562475" y="1839913"/>
                  <a:ext cx="373063" cy="373063"/>
                </a:xfrm>
                <a:custGeom>
                  <a:avLst/>
                  <a:gdLst/>
                  <a:ahLst/>
                  <a:cxnLst>
                    <a:cxn ang="0">
                      <a:pos x="269" y="25"/>
                    </a:cxn>
                    <a:cxn ang="0">
                      <a:pos x="102" y="102"/>
                    </a:cxn>
                    <a:cxn ang="0">
                      <a:pos x="25" y="270"/>
                    </a:cxn>
                    <a:cxn ang="0">
                      <a:pos x="192" y="192"/>
                    </a:cxn>
                    <a:cxn ang="0">
                      <a:pos x="269" y="25"/>
                    </a:cxn>
                    <a:cxn ang="0">
                      <a:pos x="44" y="250"/>
                    </a:cxn>
                    <a:cxn ang="0">
                      <a:pos x="109" y="110"/>
                    </a:cxn>
                    <a:cxn ang="0">
                      <a:pos x="249" y="45"/>
                    </a:cxn>
                    <a:cxn ang="0">
                      <a:pos x="184" y="185"/>
                    </a:cxn>
                    <a:cxn ang="0">
                      <a:pos x="44" y="250"/>
                    </a:cxn>
                  </a:cxnLst>
                  <a:rect l="0" t="0" r="r" b="b"/>
                  <a:pathLst>
                    <a:path w="294" h="294">
                      <a:moveTo>
                        <a:pt x="269" y="25"/>
                      </a:moveTo>
                      <a:cubicBezTo>
                        <a:pt x="244" y="0"/>
                        <a:pt x="169" y="35"/>
                        <a:pt x="102" y="102"/>
                      </a:cubicBezTo>
                      <a:cubicBezTo>
                        <a:pt x="34" y="170"/>
                        <a:pt x="0" y="245"/>
                        <a:pt x="25" y="270"/>
                      </a:cubicBezTo>
                      <a:cubicBezTo>
                        <a:pt x="49" y="294"/>
                        <a:pt x="124" y="260"/>
                        <a:pt x="192" y="192"/>
                      </a:cubicBezTo>
                      <a:cubicBezTo>
                        <a:pt x="259" y="125"/>
                        <a:pt x="294" y="50"/>
                        <a:pt x="269" y="25"/>
                      </a:cubicBezTo>
                      <a:close/>
                      <a:moveTo>
                        <a:pt x="44" y="250"/>
                      </a:moveTo>
                      <a:cubicBezTo>
                        <a:pt x="24" y="229"/>
                        <a:pt x="53" y="166"/>
                        <a:pt x="109" y="110"/>
                      </a:cubicBezTo>
                      <a:cubicBezTo>
                        <a:pt x="166" y="53"/>
                        <a:pt x="228" y="24"/>
                        <a:pt x="249" y="45"/>
                      </a:cubicBezTo>
                      <a:cubicBezTo>
                        <a:pt x="270" y="66"/>
                        <a:pt x="241" y="129"/>
                        <a:pt x="184" y="185"/>
                      </a:cubicBezTo>
                      <a:cubicBezTo>
                        <a:pt x="128" y="242"/>
                        <a:pt x="65" y="271"/>
                        <a:pt x="44" y="250"/>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4562475" y="1839913"/>
                  <a:ext cx="373063" cy="373063"/>
                </a:xfrm>
                <a:custGeom>
                  <a:avLst/>
                  <a:gdLst/>
                  <a:ahLst/>
                  <a:cxnLst>
                    <a:cxn ang="0">
                      <a:pos x="269" y="270"/>
                    </a:cxn>
                    <a:cxn ang="0">
                      <a:pos x="192" y="102"/>
                    </a:cxn>
                    <a:cxn ang="0">
                      <a:pos x="25" y="25"/>
                    </a:cxn>
                    <a:cxn ang="0">
                      <a:pos x="102" y="192"/>
                    </a:cxn>
                    <a:cxn ang="0">
                      <a:pos x="269" y="270"/>
                    </a:cxn>
                    <a:cxn ang="0">
                      <a:pos x="44" y="45"/>
                    </a:cxn>
                    <a:cxn ang="0">
                      <a:pos x="184" y="110"/>
                    </a:cxn>
                    <a:cxn ang="0">
                      <a:pos x="249" y="250"/>
                    </a:cxn>
                    <a:cxn ang="0">
                      <a:pos x="109" y="185"/>
                    </a:cxn>
                    <a:cxn ang="0">
                      <a:pos x="44" y="45"/>
                    </a:cxn>
                  </a:cxnLst>
                  <a:rect l="0" t="0" r="r" b="b"/>
                  <a:pathLst>
                    <a:path w="294" h="294">
                      <a:moveTo>
                        <a:pt x="269" y="270"/>
                      </a:moveTo>
                      <a:cubicBezTo>
                        <a:pt x="294" y="245"/>
                        <a:pt x="259" y="170"/>
                        <a:pt x="192" y="102"/>
                      </a:cubicBezTo>
                      <a:cubicBezTo>
                        <a:pt x="124" y="35"/>
                        <a:pt x="49" y="0"/>
                        <a:pt x="25" y="25"/>
                      </a:cubicBezTo>
                      <a:cubicBezTo>
                        <a:pt x="0" y="50"/>
                        <a:pt x="34" y="125"/>
                        <a:pt x="102" y="192"/>
                      </a:cubicBezTo>
                      <a:cubicBezTo>
                        <a:pt x="169" y="260"/>
                        <a:pt x="244" y="294"/>
                        <a:pt x="269" y="270"/>
                      </a:cubicBezTo>
                      <a:close/>
                      <a:moveTo>
                        <a:pt x="44" y="45"/>
                      </a:moveTo>
                      <a:cubicBezTo>
                        <a:pt x="65" y="24"/>
                        <a:pt x="128" y="53"/>
                        <a:pt x="184" y="110"/>
                      </a:cubicBezTo>
                      <a:cubicBezTo>
                        <a:pt x="241" y="166"/>
                        <a:pt x="270" y="229"/>
                        <a:pt x="249" y="250"/>
                      </a:cubicBezTo>
                      <a:cubicBezTo>
                        <a:pt x="228" y="271"/>
                        <a:pt x="166" y="242"/>
                        <a:pt x="109" y="185"/>
                      </a:cubicBezTo>
                      <a:cubicBezTo>
                        <a:pt x="53" y="129"/>
                        <a:pt x="24" y="66"/>
                        <a:pt x="44" y="4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Oval 69"/>
                <p:cNvSpPr>
                  <a:spLocks noChangeArrowheads="1"/>
                </p:cNvSpPr>
                <p:nvPr/>
              </p:nvSpPr>
              <p:spPr bwMode="auto">
                <a:xfrm>
                  <a:off x="4714875" y="1993900"/>
                  <a:ext cx="68263" cy="66675"/>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1" name="Group 188"/>
            <p:cNvGrpSpPr/>
            <p:nvPr/>
          </p:nvGrpSpPr>
          <p:grpSpPr>
            <a:xfrm>
              <a:off x="5404758" y="1203363"/>
              <a:ext cx="420138" cy="491590"/>
              <a:chOff x="4033173" y="1286669"/>
              <a:chExt cx="420138" cy="491590"/>
            </a:xfrm>
          </p:grpSpPr>
          <p:grpSp>
            <p:nvGrpSpPr>
              <p:cNvPr id="232" name="Group 153"/>
              <p:cNvGrpSpPr/>
              <p:nvPr/>
            </p:nvGrpSpPr>
            <p:grpSpPr>
              <a:xfrm>
                <a:off x="4033173" y="1286669"/>
                <a:ext cx="420138" cy="491590"/>
                <a:chOff x="3973513" y="1209675"/>
                <a:chExt cx="466725" cy="546100"/>
              </a:xfrm>
              <a:solidFill>
                <a:schemeClr val="accent6"/>
              </a:solidFill>
            </p:grpSpPr>
            <p:sp>
              <p:nvSpPr>
                <p:cNvPr id="87" name="Oval 34"/>
                <p:cNvSpPr>
                  <a:spLocks noChangeArrowheads="1"/>
                </p:cNvSpPr>
                <p:nvPr/>
              </p:nvSpPr>
              <p:spPr bwMode="auto">
                <a:xfrm>
                  <a:off x="3973513" y="1209675"/>
                  <a:ext cx="466725" cy="466725"/>
                </a:xfrm>
                <a:prstGeom prst="ellipse">
                  <a:avLst/>
                </a:pr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35"/>
                <p:cNvSpPr>
                  <a:spLocks/>
                </p:cNvSpPr>
                <p:nvPr/>
              </p:nvSpPr>
              <p:spPr bwMode="auto">
                <a:xfrm>
                  <a:off x="4202113" y="1644650"/>
                  <a:ext cx="119063" cy="111125"/>
                </a:xfrm>
                <a:custGeom>
                  <a:avLst/>
                  <a:gdLst/>
                  <a:ahLst/>
                  <a:cxnLst>
                    <a:cxn ang="0">
                      <a:pos x="75" y="0"/>
                    </a:cxn>
                    <a:cxn ang="0">
                      <a:pos x="69" y="70"/>
                    </a:cxn>
                    <a:cxn ang="0">
                      <a:pos x="0" y="12"/>
                    </a:cxn>
                    <a:cxn ang="0">
                      <a:pos x="75" y="0"/>
                    </a:cxn>
                  </a:cxnLst>
                  <a:rect l="0" t="0" r="r" b="b"/>
                  <a:pathLst>
                    <a:path w="75" h="70">
                      <a:moveTo>
                        <a:pt x="75" y="0"/>
                      </a:moveTo>
                      <a:lnTo>
                        <a:pt x="69" y="70"/>
                      </a:lnTo>
                      <a:lnTo>
                        <a:pt x="0" y="12"/>
                      </a:lnTo>
                      <a:lnTo>
                        <a:pt x="75" y="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2" name="Group 154"/>
              <p:cNvGrpSpPr/>
              <p:nvPr/>
            </p:nvGrpSpPr>
            <p:grpSpPr>
              <a:xfrm>
                <a:off x="4173220" y="1398134"/>
                <a:ext cx="142904" cy="255799"/>
                <a:chOff x="4129088" y="1333500"/>
                <a:chExt cx="158750" cy="284163"/>
              </a:xfrm>
            </p:grpSpPr>
            <p:sp>
              <p:nvSpPr>
                <p:cNvPr id="84" name="Freeform 70"/>
                <p:cNvSpPr>
                  <a:spLocks noEditPoints="1"/>
                </p:cNvSpPr>
                <p:nvPr/>
              </p:nvSpPr>
              <p:spPr bwMode="auto">
                <a:xfrm>
                  <a:off x="4129088" y="1333500"/>
                  <a:ext cx="158750" cy="158750"/>
                </a:xfrm>
                <a:custGeom>
                  <a:avLst/>
                  <a:gdLst/>
                  <a:ahLst/>
                  <a:cxnLst>
                    <a:cxn ang="0">
                      <a:pos x="63" y="0"/>
                    </a:cxn>
                    <a:cxn ang="0">
                      <a:pos x="0" y="63"/>
                    </a:cxn>
                    <a:cxn ang="0">
                      <a:pos x="63" y="126"/>
                    </a:cxn>
                    <a:cxn ang="0">
                      <a:pos x="126" y="63"/>
                    </a:cxn>
                    <a:cxn ang="0">
                      <a:pos x="63" y="0"/>
                    </a:cxn>
                    <a:cxn ang="0">
                      <a:pos x="63" y="114"/>
                    </a:cxn>
                    <a:cxn ang="0">
                      <a:pos x="12" y="63"/>
                    </a:cxn>
                    <a:cxn ang="0">
                      <a:pos x="63" y="12"/>
                    </a:cxn>
                    <a:cxn ang="0">
                      <a:pos x="115" y="63"/>
                    </a:cxn>
                    <a:cxn ang="0">
                      <a:pos x="63" y="114"/>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71"/>
                <p:cNvSpPr>
                  <a:spLocks noChangeArrowheads="1"/>
                </p:cNvSpPr>
                <p:nvPr/>
              </p:nvSpPr>
              <p:spPr bwMode="auto">
                <a:xfrm>
                  <a:off x="4198938" y="1484313"/>
                  <a:ext cx="20638" cy="77788"/>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72"/>
                <p:cNvSpPr>
                  <a:spLocks/>
                </p:cNvSpPr>
                <p:nvPr/>
              </p:nvSpPr>
              <p:spPr bwMode="auto">
                <a:xfrm>
                  <a:off x="4192588" y="1509713"/>
                  <a:ext cx="33338" cy="107950"/>
                </a:xfrm>
                <a:custGeom>
                  <a:avLst/>
                  <a:gdLst/>
                  <a:ahLst/>
                  <a:cxnLst>
                    <a:cxn ang="0">
                      <a:pos x="27" y="71"/>
                    </a:cxn>
                    <a:cxn ang="0">
                      <a:pos x="13" y="85"/>
                    </a:cxn>
                    <a:cxn ang="0">
                      <a:pos x="13" y="85"/>
                    </a:cxn>
                    <a:cxn ang="0">
                      <a:pos x="0" y="71"/>
                    </a:cxn>
                    <a:cxn ang="0">
                      <a:pos x="0" y="13"/>
                    </a:cxn>
                    <a:cxn ang="0">
                      <a:pos x="13" y="0"/>
                    </a:cxn>
                    <a:cxn ang="0">
                      <a:pos x="13" y="0"/>
                    </a:cxn>
                    <a:cxn ang="0">
                      <a:pos x="27" y="13"/>
                    </a:cxn>
                    <a:cxn ang="0">
                      <a:pos x="27" y="71"/>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3" name="Group 192"/>
            <p:cNvGrpSpPr/>
            <p:nvPr/>
          </p:nvGrpSpPr>
          <p:grpSpPr>
            <a:xfrm>
              <a:off x="3737321" y="1965363"/>
              <a:ext cx="484446" cy="568759"/>
              <a:chOff x="3847398" y="1964034"/>
              <a:chExt cx="484446" cy="568759"/>
            </a:xfrm>
          </p:grpSpPr>
          <p:grpSp>
            <p:nvGrpSpPr>
              <p:cNvPr id="244" name="Group 138"/>
              <p:cNvGrpSpPr/>
              <p:nvPr/>
            </p:nvGrpSpPr>
            <p:grpSpPr>
              <a:xfrm>
                <a:off x="3847398" y="1964034"/>
                <a:ext cx="484446" cy="568759"/>
                <a:chOff x="3767138" y="1962150"/>
                <a:chExt cx="538163" cy="631826"/>
              </a:xfrm>
              <a:solidFill>
                <a:schemeClr val="accent1"/>
              </a:solidFill>
            </p:grpSpPr>
            <p:sp>
              <p:nvSpPr>
                <p:cNvPr id="94" name="Oval 46"/>
                <p:cNvSpPr>
                  <a:spLocks noChangeArrowheads="1"/>
                </p:cNvSpPr>
                <p:nvPr/>
              </p:nvSpPr>
              <p:spPr bwMode="auto">
                <a:xfrm>
                  <a:off x="3767138" y="1962150"/>
                  <a:ext cx="538163" cy="539750"/>
                </a:xfrm>
                <a:prstGeom prst="ellipse">
                  <a:avLst/>
                </a:pr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47"/>
                <p:cNvSpPr>
                  <a:spLocks/>
                </p:cNvSpPr>
                <p:nvPr/>
              </p:nvSpPr>
              <p:spPr bwMode="auto">
                <a:xfrm>
                  <a:off x="4030663" y="2465388"/>
                  <a:ext cx="138113" cy="128588"/>
                </a:xfrm>
                <a:custGeom>
                  <a:avLst/>
                  <a:gdLst/>
                  <a:ahLst/>
                  <a:cxnLst>
                    <a:cxn ang="0">
                      <a:pos x="87" y="0"/>
                    </a:cxn>
                    <a:cxn ang="0">
                      <a:pos x="80" y="81"/>
                    </a:cxn>
                    <a:cxn ang="0">
                      <a:pos x="0" y="13"/>
                    </a:cxn>
                    <a:cxn ang="0">
                      <a:pos x="87" y="0"/>
                    </a:cxn>
                  </a:cxnLst>
                  <a:rect l="0" t="0" r="r" b="b"/>
                  <a:pathLst>
                    <a:path w="87" h="81">
                      <a:moveTo>
                        <a:pt x="87" y="0"/>
                      </a:moveTo>
                      <a:lnTo>
                        <a:pt x="80" y="81"/>
                      </a:lnTo>
                      <a:lnTo>
                        <a:pt x="0" y="13"/>
                      </a:lnTo>
                      <a:lnTo>
                        <a:pt x="87" y="0"/>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5" name="Group 137"/>
              <p:cNvGrpSpPr/>
              <p:nvPr/>
            </p:nvGrpSpPr>
            <p:grpSpPr>
              <a:xfrm>
                <a:off x="4003147" y="2066925"/>
                <a:ext cx="218643" cy="275805"/>
                <a:chOff x="3940175" y="2076450"/>
                <a:chExt cx="242888" cy="306388"/>
              </a:xfrm>
            </p:grpSpPr>
            <p:sp>
              <p:nvSpPr>
                <p:cNvPr id="92" name="Freeform 73"/>
                <p:cNvSpPr>
                  <a:spLocks noEditPoints="1"/>
                </p:cNvSpPr>
                <p:nvPr/>
              </p:nvSpPr>
              <p:spPr bwMode="auto">
                <a:xfrm>
                  <a:off x="4021138" y="2078038"/>
                  <a:ext cx="161925" cy="304800"/>
                </a:xfrm>
                <a:custGeom>
                  <a:avLst/>
                  <a:gdLst/>
                  <a:ahLst/>
                  <a:cxnLst>
                    <a:cxn ang="0">
                      <a:pos x="0" y="0"/>
                    </a:cxn>
                    <a:cxn ang="0">
                      <a:pos x="0" y="192"/>
                    </a:cxn>
                    <a:cxn ang="0">
                      <a:pos x="102" y="192"/>
                    </a:cxn>
                    <a:cxn ang="0">
                      <a:pos x="0" y="0"/>
                    </a:cxn>
                    <a:cxn ang="0">
                      <a:pos x="15" y="74"/>
                    </a:cxn>
                    <a:cxn ang="0">
                      <a:pos x="69" y="167"/>
                    </a:cxn>
                    <a:cxn ang="0">
                      <a:pos x="15" y="167"/>
                    </a:cxn>
                    <a:cxn ang="0">
                      <a:pos x="15" y="74"/>
                    </a:cxn>
                  </a:cxnLst>
                  <a:rect l="0" t="0" r="r" b="b"/>
                  <a:pathLst>
                    <a:path w="102" h="192">
                      <a:moveTo>
                        <a:pt x="0" y="0"/>
                      </a:moveTo>
                      <a:lnTo>
                        <a:pt x="0" y="192"/>
                      </a:lnTo>
                      <a:lnTo>
                        <a:pt x="102" y="192"/>
                      </a:lnTo>
                      <a:lnTo>
                        <a:pt x="0" y="0"/>
                      </a:lnTo>
                      <a:close/>
                      <a:moveTo>
                        <a:pt x="15" y="74"/>
                      </a:moveTo>
                      <a:lnTo>
                        <a:pt x="69" y="167"/>
                      </a:lnTo>
                      <a:lnTo>
                        <a:pt x="15" y="167"/>
                      </a:lnTo>
                      <a:lnTo>
                        <a:pt x="15" y="74"/>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74"/>
                <p:cNvSpPr>
                  <a:spLocks noChangeArrowheads="1"/>
                </p:cNvSpPr>
                <p:nvPr/>
              </p:nvSpPr>
              <p:spPr bwMode="auto">
                <a:xfrm>
                  <a:off x="3940175" y="2076450"/>
                  <a:ext cx="39688" cy="300038"/>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6" name="Group 187"/>
            <p:cNvGrpSpPr/>
            <p:nvPr/>
          </p:nvGrpSpPr>
          <p:grpSpPr>
            <a:xfrm>
              <a:off x="5638800" y="1782125"/>
              <a:ext cx="420138" cy="491591"/>
              <a:chOff x="3434404" y="1506741"/>
              <a:chExt cx="420138" cy="491591"/>
            </a:xfrm>
          </p:grpSpPr>
          <p:grpSp>
            <p:nvGrpSpPr>
              <p:cNvPr id="247" name="Group 132"/>
              <p:cNvGrpSpPr/>
              <p:nvPr/>
            </p:nvGrpSpPr>
            <p:grpSpPr>
              <a:xfrm>
                <a:off x="3434404" y="1506739"/>
                <a:ext cx="420138" cy="491590"/>
                <a:chOff x="3308350" y="1454150"/>
                <a:chExt cx="466725" cy="546101"/>
              </a:xfrm>
              <a:solidFill>
                <a:schemeClr val="accent2"/>
              </a:solidFill>
            </p:grpSpPr>
            <p:sp>
              <p:nvSpPr>
                <p:cNvPr id="99" name="Oval 36"/>
                <p:cNvSpPr>
                  <a:spLocks noChangeArrowheads="1"/>
                </p:cNvSpPr>
                <p:nvPr/>
              </p:nvSpPr>
              <p:spPr bwMode="auto">
                <a:xfrm>
                  <a:off x="3308350" y="1454150"/>
                  <a:ext cx="466725" cy="4651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8" name="Freeform 75"/>
              <p:cNvSpPr>
                <a:spLocks noEditPoints="1"/>
              </p:cNvSpPr>
              <p:nvPr/>
            </p:nvSpPr>
            <p:spPr bwMode="auto">
              <a:xfrm>
                <a:off x="3530151" y="1589625"/>
                <a:ext cx="247225" cy="250083"/>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8" name="Group 186"/>
            <p:cNvGrpSpPr/>
            <p:nvPr/>
          </p:nvGrpSpPr>
          <p:grpSpPr>
            <a:xfrm>
              <a:off x="3919732" y="1549973"/>
              <a:ext cx="454435" cy="491590"/>
              <a:chOff x="3130019" y="2054064"/>
              <a:chExt cx="454435" cy="491590"/>
            </a:xfrm>
          </p:grpSpPr>
          <p:grpSp>
            <p:nvGrpSpPr>
              <p:cNvPr id="249" name="Group 133"/>
              <p:cNvGrpSpPr/>
              <p:nvPr/>
            </p:nvGrpSpPr>
            <p:grpSpPr>
              <a:xfrm>
                <a:off x="3164316" y="2054064"/>
                <a:ext cx="420138" cy="491590"/>
                <a:chOff x="3008313" y="2062163"/>
                <a:chExt cx="466725" cy="546100"/>
              </a:xfrm>
              <a:solidFill>
                <a:schemeClr val="accent6"/>
              </a:solidFill>
            </p:grpSpPr>
            <p:sp>
              <p:nvSpPr>
                <p:cNvPr id="104" name="Oval 38"/>
                <p:cNvSpPr>
                  <a:spLocks noChangeArrowheads="1"/>
                </p:cNvSpPr>
                <p:nvPr/>
              </p:nvSpPr>
              <p:spPr bwMode="auto">
                <a:xfrm>
                  <a:off x="3008313" y="2062163"/>
                  <a:ext cx="466725" cy="465138"/>
                </a:xfrm>
                <a:prstGeom prst="ellipse">
                  <a:avLst/>
                </a:pr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39"/>
                <p:cNvSpPr>
                  <a:spLocks/>
                </p:cNvSpPr>
                <p:nvPr/>
              </p:nvSpPr>
              <p:spPr bwMode="auto">
                <a:xfrm>
                  <a:off x="3236913" y="2495550"/>
                  <a:ext cx="120650" cy="112713"/>
                </a:xfrm>
                <a:custGeom>
                  <a:avLst/>
                  <a:gdLst/>
                  <a:ahLst/>
                  <a:cxnLst>
                    <a:cxn ang="0">
                      <a:pos x="76" y="0"/>
                    </a:cxn>
                    <a:cxn ang="0">
                      <a:pos x="69" y="71"/>
                    </a:cxn>
                    <a:cxn ang="0">
                      <a:pos x="0" y="12"/>
                    </a:cxn>
                    <a:cxn ang="0">
                      <a:pos x="76" y="0"/>
                    </a:cxn>
                  </a:cxnLst>
                  <a:rect l="0" t="0" r="r" b="b"/>
                  <a:pathLst>
                    <a:path w="76" h="71">
                      <a:moveTo>
                        <a:pt x="76" y="0"/>
                      </a:moveTo>
                      <a:lnTo>
                        <a:pt x="69" y="71"/>
                      </a:lnTo>
                      <a:lnTo>
                        <a:pt x="0" y="12"/>
                      </a:lnTo>
                      <a:lnTo>
                        <a:pt x="76" y="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Freeform 76"/>
              <p:cNvSpPr>
                <a:spLocks noEditPoints="1"/>
              </p:cNvSpPr>
              <p:nvPr/>
            </p:nvSpPr>
            <p:spPr bwMode="auto">
              <a:xfrm>
                <a:off x="3130019" y="2151239"/>
                <a:ext cx="398703" cy="261515"/>
              </a:xfrm>
              <a:custGeom>
                <a:avLst/>
                <a:gdLst/>
                <a:ahLst/>
                <a:cxnLst>
                  <a:cxn ang="0">
                    <a:pos x="333" y="51"/>
                  </a:cxn>
                  <a:cxn ang="0">
                    <a:pos x="259" y="0"/>
                  </a:cxn>
                  <a:cxn ang="0">
                    <a:pos x="170" y="224"/>
                  </a:cxn>
                  <a:cxn ang="0">
                    <a:pos x="269" y="132"/>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7"/>
                  </a:cxn>
                  <a:cxn ang="0">
                    <a:pos x="161" y="151"/>
                  </a:cxn>
                  <a:cxn ang="0">
                    <a:pos x="139" y="174"/>
                  </a:cxn>
                  <a:cxn ang="0">
                    <a:pos x="180" y="213"/>
                  </a:cxn>
                  <a:cxn ang="0">
                    <a:pos x="155" y="188"/>
                  </a:cxn>
                  <a:cxn ang="0">
                    <a:pos x="180" y="163"/>
                  </a:cxn>
                  <a:cxn ang="0">
                    <a:pos x="205" y="188"/>
                  </a:cxn>
                  <a:cxn ang="0">
                    <a:pos x="180" y="213"/>
                  </a:cxn>
                  <a:cxn ang="0">
                    <a:pos x="281" y="97"/>
                  </a:cxn>
                  <a:cxn ang="0">
                    <a:pos x="251" y="67"/>
                  </a:cxn>
                  <a:cxn ang="0">
                    <a:pos x="281" y="37"/>
                  </a:cxn>
                  <a:cxn ang="0">
                    <a:pos x="311" y="67"/>
                  </a:cxn>
                  <a:cxn ang="0">
                    <a:pos x="281" y="97"/>
                  </a:cxn>
                </a:cxnLst>
                <a:rect l="0" t="0" r="r" b="b"/>
                <a:pathLst>
                  <a:path w="349" h="229">
                    <a:moveTo>
                      <a:pt x="333" y="51"/>
                    </a:moveTo>
                    <a:cubicBezTo>
                      <a:pt x="316" y="6"/>
                      <a:pt x="259" y="0"/>
                      <a:pt x="259" y="0"/>
                    </a:cubicBezTo>
                    <a:cubicBezTo>
                      <a:pt x="0" y="4"/>
                      <a:pt x="103" y="219"/>
                      <a:pt x="170" y="224"/>
                    </a:cubicBezTo>
                    <a:cubicBezTo>
                      <a:pt x="236" y="229"/>
                      <a:pt x="226" y="149"/>
                      <a:pt x="269" y="132"/>
                    </a:cubicBezTo>
                    <a:cubicBezTo>
                      <a:pt x="311" y="116"/>
                      <a:pt x="349" y="96"/>
                      <a:pt x="333" y="51"/>
                    </a:cubicBezTo>
                    <a:close/>
                    <a:moveTo>
                      <a:pt x="140" y="41"/>
                    </a:moveTo>
                    <a:cubicBezTo>
                      <a:pt x="148" y="41"/>
                      <a:pt x="155" y="47"/>
                      <a:pt x="155" y="56"/>
                    </a:cubicBezTo>
                    <a:cubicBezTo>
                      <a:pt x="155" y="64"/>
                      <a:pt x="148" y="71"/>
                      <a:pt x="140" y="71"/>
                    </a:cubicBezTo>
                    <a:cubicBezTo>
                      <a:pt x="131" y="71"/>
                      <a:pt x="125" y="64"/>
                      <a:pt x="125" y="56"/>
                    </a:cubicBezTo>
                    <a:cubicBezTo>
                      <a:pt x="125" y="47"/>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3"/>
                      <a:pt x="116" y="151"/>
                    </a:cubicBezTo>
                    <a:cubicBezTo>
                      <a:pt x="116" y="138"/>
                      <a:pt x="126" y="127"/>
                      <a:pt x="139" y="127"/>
                    </a:cubicBezTo>
                    <a:cubicBezTo>
                      <a:pt x="151" y="127"/>
                      <a:pt x="161" y="138"/>
                      <a:pt x="161" y="151"/>
                    </a:cubicBezTo>
                    <a:cubicBezTo>
                      <a:pt x="161" y="163"/>
                      <a:pt x="151" y="174"/>
                      <a:pt x="139" y="174"/>
                    </a:cubicBezTo>
                    <a:close/>
                    <a:moveTo>
                      <a:pt x="180" y="213"/>
                    </a:moveTo>
                    <a:cubicBezTo>
                      <a:pt x="166" y="213"/>
                      <a:pt x="155" y="202"/>
                      <a:pt x="155" y="188"/>
                    </a:cubicBezTo>
                    <a:cubicBezTo>
                      <a:pt x="155" y="174"/>
                      <a:pt x="166" y="163"/>
                      <a:pt x="180" y="163"/>
                    </a:cubicBezTo>
                    <a:cubicBezTo>
                      <a:pt x="193" y="163"/>
                      <a:pt x="205" y="174"/>
                      <a:pt x="205" y="188"/>
                    </a:cubicBezTo>
                    <a:cubicBezTo>
                      <a:pt x="205" y="202"/>
                      <a:pt x="193" y="213"/>
                      <a:pt x="180" y="213"/>
                    </a:cubicBezTo>
                    <a:close/>
                    <a:moveTo>
                      <a:pt x="281" y="97"/>
                    </a:moveTo>
                    <a:cubicBezTo>
                      <a:pt x="265" y="97"/>
                      <a:pt x="251" y="84"/>
                      <a:pt x="251" y="67"/>
                    </a:cubicBezTo>
                    <a:cubicBezTo>
                      <a:pt x="251" y="51"/>
                      <a:pt x="265" y="37"/>
                      <a:pt x="281" y="37"/>
                    </a:cubicBezTo>
                    <a:cubicBezTo>
                      <a:pt x="298" y="37"/>
                      <a:pt x="311" y="51"/>
                      <a:pt x="311" y="67"/>
                    </a:cubicBezTo>
                    <a:cubicBezTo>
                      <a:pt x="311" y="84"/>
                      <a:pt x="298" y="97"/>
                      <a:pt x="281" y="9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0" name="Group 185"/>
            <p:cNvGrpSpPr/>
            <p:nvPr/>
          </p:nvGrpSpPr>
          <p:grpSpPr>
            <a:xfrm>
              <a:off x="5867400" y="1329948"/>
              <a:ext cx="420138" cy="491590"/>
              <a:chOff x="3164316" y="2615677"/>
              <a:chExt cx="420138" cy="491590"/>
            </a:xfrm>
          </p:grpSpPr>
          <p:grpSp>
            <p:nvGrpSpPr>
              <p:cNvPr id="251" name="Group 134"/>
              <p:cNvGrpSpPr/>
              <p:nvPr/>
            </p:nvGrpSpPr>
            <p:grpSpPr>
              <a:xfrm>
                <a:off x="3164316" y="2615677"/>
                <a:ext cx="420138" cy="491590"/>
                <a:chOff x="3008313" y="2686050"/>
                <a:chExt cx="466725" cy="546100"/>
              </a:xfrm>
              <a:solidFill>
                <a:schemeClr val="accent3"/>
              </a:solidFill>
            </p:grpSpPr>
            <p:sp>
              <p:nvSpPr>
                <p:cNvPr id="109" name="Oval 42"/>
                <p:cNvSpPr>
                  <a:spLocks noChangeArrowheads="1"/>
                </p:cNvSpPr>
                <p:nvPr/>
              </p:nvSpPr>
              <p:spPr bwMode="auto">
                <a:xfrm>
                  <a:off x="3008313" y="2686050"/>
                  <a:ext cx="466725" cy="4667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43"/>
                <p:cNvSpPr>
                  <a:spLocks/>
                </p:cNvSpPr>
                <p:nvPr/>
              </p:nvSpPr>
              <p:spPr bwMode="auto">
                <a:xfrm>
                  <a:off x="3236913" y="3121025"/>
                  <a:ext cx="120650" cy="111125"/>
                </a:xfrm>
                <a:custGeom>
                  <a:avLst/>
                  <a:gdLst/>
                  <a:ahLst/>
                  <a:cxnLst>
                    <a:cxn ang="0">
                      <a:pos x="76" y="0"/>
                    </a:cxn>
                    <a:cxn ang="0">
                      <a:pos x="69" y="70"/>
                    </a:cxn>
                    <a:cxn ang="0">
                      <a:pos x="0" y="11"/>
                    </a:cxn>
                    <a:cxn ang="0">
                      <a:pos x="76" y="0"/>
                    </a:cxn>
                  </a:cxnLst>
                  <a:rect l="0" t="0" r="r" b="b"/>
                  <a:pathLst>
                    <a:path w="76" h="70">
                      <a:moveTo>
                        <a:pt x="76" y="0"/>
                      </a:moveTo>
                      <a:lnTo>
                        <a:pt x="69" y="70"/>
                      </a:lnTo>
                      <a:lnTo>
                        <a:pt x="0" y="11"/>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8" name="Freeform 77"/>
              <p:cNvSpPr>
                <a:spLocks/>
              </p:cNvSpPr>
              <p:nvPr/>
            </p:nvSpPr>
            <p:spPr bwMode="auto">
              <a:xfrm>
                <a:off x="3270065" y="2715710"/>
                <a:ext cx="222931" cy="205782"/>
              </a:xfrm>
              <a:custGeom>
                <a:avLst/>
                <a:gdLst/>
                <a:ahLst/>
                <a:cxnLst>
                  <a:cxn ang="0">
                    <a:pos x="96" y="181"/>
                  </a:cxn>
                  <a:cxn ang="0">
                    <a:pos x="0" y="180"/>
                  </a:cxn>
                  <a:cxn ang="0">
                    <a:pos x="0" y="36"/>
                  </a:cxn>
                  <a:cxn ang="0">
                    <a:pos x="98" y="36"/>
                  </a:cxn>
                  <a:cxn ang="0">
                    <a:pos x="196" y="36"/>
                  </a:cxn>
                  <a:cxn ang="0">
                    <a:pos x="196" y="180"/>
                  </a:cxn>
                  <a:cxn ang="0">
                    <a:pos x="96" y="181"/>
                  </a:cxn>
                </a:cxnLst>
                <a:rect l="0" t="0" r="r" b="b"/>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2" name="Group 184"/>
            <p:cNvGrpSpPr/>
            <p:nvPr/>
          </p:nvGrpSpPr>
          <p:grpSpPr>
            <a:xfrm>
              <a:off x="3534609" y="2515228"/>
              <a:ext cx="585907" cy="685941"/>
              <a:chOff x="3680200" y="2572806"/>
              <a:chExt cx="585907" cy="685941"/>
            </a:xfrm>
          </p:grpSpPr>
          <p:grpSp>
            <p:nvGrpSpPr>
              <p:cNvPr id="253" name="Group 136"/>
              <p:cNvGrpSpPr/>
              <p:nvPr/>
            </p:nvGrpSpPr>
            <p:grpSpPr>
              <a:xfrm>
                <a:off x="3680200" y="2572806"/>
                <a:ext cx="585907" cy="685941"/>
                <a:chOff x="3581400" y="2638425"/>
                <a:chExt cx="650875" cy="762001"/>
              </a:xfrm>
              <a:solidFill>
                <a:schemeClr val="accent2"/>
              </a:solidFill>
            </p:grpSpPr>
            <p:sp>
              <p:nvSpPr>
                <p:cNvPr id="118" name="Oval 44"/>
                <p:cNvSpPr>
                  <a:spLocks noChangeArrowheads="1"/>
                </p:cNvSpPr>
                <p:nvPr/>
              </p:nvSpPr>
              <p:spPr bwMode="auto">
                <a:xfrm>
                  <a:off x="3581400" y="2638425"/>
                  <a:ext cx="650875" cy="65087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45"/>
                <p:cNvSpPr>
                  <a:spLocks/>
                </p:cNvSpPr>
                <p:nvPr/>
              </p:nvSpPr>
              <p:spPr bwMode="auto">
                <a:xfrm>
                  <a:off x="3898900" y="3243263"/>
                  <a:ext cx="168275" cy="157163"/>
                </a:xfrm>
                <a:custGeom>
                  <a:avLst/>
                  <a:gdLst/>
                  <a:ahLst/>
                  <a:cxnLst>
                    <a:cxn ang="0">
                      <a:pos x="106" y="0"/>
                    </a:cxn>
                    <a:cxn ang="0">
                      <a:pos x="97" y="99"/>
                    </a:cxn>
                    <a:cxn ang="0">
                      <a:pos x="0" y="17"/>
                    </a:cxn>
                    <a:cxn ang="0">
                      <a:pos x="106" y="0"/>
                    </a:cxn>
                  </a:cxnLst>
                  <a:rect l="0" t="0" r="r" b="b"/>
                  <a:pathLst>
                    <a:path w="106" h="99">
                      <a:moveTo>
                        <a:pt x="106" y="0"/>
                      </a:moveTo>
                      <a:lnTo>
                        <a:pt x="97" y="99"/>
                      </a:lnTo>
                      <a:lnTo>
                        <a:pt x="0" y="17"/>
                      </a:lnTo>
                      <a:lnTo>
                        <a:pt x="10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4" name="Group 135"/>
              <p:cNvGrpSpPr/>
              <p:nvPr/>
            </p:nvGrpSpPr>
            <p:grpSpPr>
              <a:xfrm>
                <a:off x="3813101" y="2709950"/>
                <a:ext cx="320105" cy="344393"/>
                <a:chOff x="3729038" y="2790825"/>
                <a:chExt cx="355600" cy="382588"/>
              </a:xfrm>
            </p:grpSpPr>
            <p:sp>
              <p:nvSpPr>
                <p:cNvPr id="114" name="Freeform 78"/>
                <p:cNvSpPr>
                  <a:spLocks/>
                </p:cNvSpPr>
                <p:nvPr/>
              </p:nvSpPr>
              <p:spPr bwMode="auto">
                <a:xfrm>
                  <a:off x="3867150" y="3111500"/>
                  <a:ext cx="82550" cy="19050"/>
                </a:xfrm>
                <a:custGeom>
                  <a:avLst/>
                  <a:gdLst/>
                  <a:ahLst/>
                  <a:cxnLst>
                    <a:cxn ang="0">
                      <a:pos x="66" y="7"/>
                    </a:cxn>
                    <a:cxn ang="0">
                      <a:pos x="55" y="15"/>
                    </a:cxn>
                    <a:cxn ang="0">
                      <a:pos x="11" y="15"/>
                    </a:cxn>
                    <a:cxn ang="0">
                      <a:pos x="0" y="7"/>
                    </a:cxn>
                    <a:cxn ang="0">
                      <a:pos x="0" y="7"/>
                    </a:cxn>
                    <a:cxn ang="0">
                      <a:pos x="11" y="0"/>
                    </a:cxn>
                    <a:cxn ang="0">
                      <a:pos x="55" y="0"/>
                    </a:cxn>
                    <a:cxn ang="0">
                      <a:pos x="66" y="7"/>
                    </a:cxn>
                  </a:cxnLst>
                  <a:rect l="0" t="0" r="r" b="b"/>
                  <a:pathLst>
                    <a:path w="66" h="15">
                      <a:moveTo>
                        <a:pt x="66" y="7"/>
                      </a:moveTo>
                      <a:cubicBezTo>
                        <a:pt x="66" y="12"/>
                        <a:pt x="61" y="15"/>
                        <a:pt x="55" y="15"/>
                      </a:cubicBezTo>
                      <a:cubicBezTo>
                        <a:pt x="11" y="15"/>
                        <a:pt x="11" y="15"/>
                        <a:pt x="11" y="15"/>
                      </a:cubicBezTo>
                      <a:cubicBezTo>
                        <a:pt x="5" y="15"/>
                        <a:pt x="0" y="12"/>
                        <a:pt x="0" y="7"/>
                      </a:cubicBezTo>
                      <a:cubicBezTo>
                        <a:pt x="0" y="7"/>
                        <a:pt x="0" y="7"/>
                        <a:pt x="0" y="7"/>
                      </a:cubicBezTo>
                      <a:cubicBezTo>
                        <a:pt x="0" y="3"/>
                        <a:pt x="5" y="0"/>
                        <a:pt x="11" y="0"/>
                      </a:cubicBezTo>
                      <a:cubicBezTo>
                        <a:pt x="55" y="0"/>
                        <a:pt x="55" y="0"/>
                        <a:pt x="55" y="0"/>
                      </a:cubicBezTo>
                      <a:cubicBezTo>
                        <a:pt x="61" y="0"/>
                        <a:pt x="66" y="3"/>
                        <a:pt x="66" y="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79"/>
                <p:cNvSpPr>
                  <a:spLocks/>
                </p:cNvSpPr>
                <p:nvPr/>
              </p:nvSpPr>
              <p:spPr bwMode="auto">
                <a:xfrm>
                  <a:off x="3867150" y="3132138"/>
                  <a:ext cx="82550" cy="20638"/>
                </a:xfrm>
                <a:custGeom>
                  <a:avLst/>
                  <a:gdLst/>
                  <a:ahLst/>
                  <a:cxnLst>
                    <a:cxn ang="0">
                      <a:pos x="66" y="8"/>
                    </a:cxn>
                    <a:cxn ang="0">
                      <a:pos x="55" y="16"/>
                    </a:cxn>
                    <a:cxn ang="0">
                      <a:pos x="11" y="16"/>
                    </a:cxn>
                    <a:cxn ang="0">
                      <a:pos x="0" y="8"/>
                    </a:cxn>
                    <a:cxn ang="0">
                      <a:pos x="0" y="8"/>
                    </a:cxn>
                    <a:cxn ang="0">
                      <a:pos x="11" y="0"/>
                    </a:cxn>
                    <a:cxn ang="0">
                      <a:pos x="55" y="0"/>
                    </a:cxn>
                    <a:cxn ang="0">
                      <a:pos x="66" y="8"/>
                    </a:cxn>
                  </a:cxnLst>
                  <a:rect l="0" t="0" r="r" b="b"/>
                  <a:pathLst>
                    <a:path w="66" h="16">
                      <a:moveTo>
                        <a:pt x="66" y="8"/>
                      </a:moveTo>
                      <a:cubicBezTo>
                        <a:pt x="66" y="13"/>
                        <a:pt x="61" y="16"/>
                        <a:pt x="55" y="16"/>
                      </a:cubicBezTo>
                      <a:cubicBezTo>
                        <a:pt x="11" y="16"/>
                        <a:pt x="11" y="16"/>
                        <a:pt x="11" y="16"/>
                      </a:cubicBezTo>
                      <a:cubicBezTo>
                        <a:pt x="5" y="16"/>
                        <a:pt x="0" y="13"/>
                        <a:pt x="0" y="8"/>
                      </a:cubicBezTo>
                      <a:cubicBezTo>
                        <a:pt x="0" y="8"/>
                        <a:pt x="0" y="8"/>
                        <a:pt x="0" y="8"/>
                      </a:cubicBezTo>
                      <a:cubicBezTo>
                        <a:pt x="0" y="4"/>
                        <a:pt x="5" y="0"/>
                        <a:pt x="11" y="0"/>
                      </a:cubicBezTo>
                      <a:cubicBezTo>
                        <a:pt x="55" y="0"/>
                        <a:pt x="55" y="0"/>
                        <a:pt x="55" y="0"/>
                      </a:cubicBezTo>
                      <a:cubicBezTo>
                        <a:pt x="61" y="0"/>
                        <a:pt x="66" y="4"/>
                        <a:pt x="66" y="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80"/>
                <p:cNvSpPr>
                  <a:spLocks/>
                </p:cNvSpPr>
                <p:nvPr/>
              </p:nvSpPr>
              <p:spPr bwMode="auto">
                <a:xfrm>
                  <a:off x="3883025" y="3154363"/>
                  <a:ext cx="50800" cy="19050"/>
                </a:xfrm>
                <a:custGeom>
                  <a:avLst/>
                  <a:gdLst/>
                  <a:ahLst/>
                  <a:cxnLst>
                    <a:cxn ang="0">
                      <a:pos x="40" y="8"/>
                    </a:cxn>
                    <a:cxn ang="0">
                      <a:pos x="33" y="16"/>
                    </a:cxn>
                    <a:cxn ang="0">
                      <a:pos x="7" y="16"/>
                    </a:cxn>
                    <a:cxn ang="0">
                      <a:pos x="0" y="8"/>
                    </a:cxn>
                    <a:cxn ang="0">
                      <a:pos x="0" y="8"/>
                    </a:cxn>
                    <a:cxn ang="0">
                      <a:pos x="7" y="0"/>
                    </a:cxn>
                    <a:cxn ang="0">
                      <a:pos x="33" y="0"/>
                    </a:cxn>
                    <a:cxn ang="0">
                      <a:pos x="40" y="8"/>
                    </a:cxn>
                  </a:cxnLst>
                  <a:rect l="0" t="0" r="r" b="b"/>
                  <a:pathLst>
                    <a:path w="40" h="16">
                      <a:moveTo>
                        <a:pt x="40" y="8"/>
                      </a:moveTo>
                      <a:cubicBezTo>
                        <a:pt x="40" y="13"/>
                        <a:pt x="37" y="16"/>
                        <a:pt x="33" y="16"/>
                      </a:cubicBezTo>
                      <a:cubicBezTo>
                        <a:pt x="7" y="16"/>
                        <a:pt x="7" y="16"/>
                        <a:pt x="7" y="16"/>
                      </a:cubicBezTo>
                      <a:cubicBezTo>
                        <a:pt x="3" y="16"/>
                        <a:pt x="0" y="13"/>
                        <a:pt x="0" y="8"/>
                      </a:cubicBezTo>
                      <a:cubicBezTo>
                        <a:pt x="0" y="8"/>
                        <a:pt x="0" y="8"/>
                        <a:pt x="0" y="8"/>
                      </a:cubicBezTo>
                      <a:cubicBezTo>
                        <a:pt x="0" y="4"/>
                        <a:pt x="3" y="0"/>
                        <a:pt x="7" y="0"/>
                      </a:cubicBezTo>
                      <a:cubicBezTo>
                        <a:pt x="33" y="0"/>
                        <a:pt x="33" y="0"/>
                        <a:pt x="33" y="0"/>
                      </a:cubicBezTo>
                      <a:cubicBezTo>
                        <a:pt x="37" y="0"/>
                        <a:pt x="40" y="4"/>
                        <a:pt x="40" y="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81"/>
                <p:cNvSpPr>
                  <a:spLocks noEditPoints="1"/>
                </p:cNvSpPr>
                <p:nvPr/>
              </p:nvSpPr>
              <p:spPr bwMode="auto">
                <a:xfrm>
                  <a:off x="3729038" y="2790825"/>
                  <a:ext cx="355600" cy="317500"/>
                </a:xfrm>
                <a:custGeom>
                  <a:avLst/>
                  <a:gdLst/>
                  <a:ahLst/>
                  <a:cxnLst>
                    <a:cxn ang="0">
                      <a:pos x="143" y="0"/>
                    </a:cxn>
                    <a:cxn ang="0">
                      <a:pos x="143" y="0"/>
                    </a:cxn>
                    <a:cxn ang="0">
                      <a:pos x="140" y="0"/>
                    </a:cxn>
                    <a:cxn ang="0">
                      <a:pos x="138" y="0"/>
                    </a:cxn>
                    <a:cxn ang="0">
                      <a:pos x="138" y="0"/>
                    </a:cxn>
                    <a:cxn ang="0">
                      <a:pos x="71" y="174"/>
                    </a:cxn>
                    <a:cxn ang="0">
                      <a:pos x="107" y="251"/>
                    </a:cxn>
                    <a:cxn ang="0">
                      <a:pos x="140" y="251"/>
                    </a:cxn>
                    <a:cxn ang="0">
                      <a:pos x="146" y="251"/>
                    </a:cxn>
                    <a:cxn ang="0">
                      <a:pos x="176" y="251"/>
                    </a:cxn>
                    <a:cxn ang="0">
                      <a:pos x="211" y="174"/>
                    </a:cxn>
                    <a:cxn ang="0">
                      <a:pos x="143" y="0"/>
                    </a:cxn>
                    <a:cxn ang="0">
                      <a:pos x="210" y="127"/>
                    </a:cxn>
                    <a:cxn ang="0">
                      <a:pos x="170" y="28"/>
                    </a:cxn>
                    <a:cxn ang="0">
                      <a:pos x="210" y="127"/>
                    </a:cxn>
                  </a:cxnLst>
                  <a:rect l="0" t="0" r="r" b="b"/>
                  <a:pathLst>
                    <a:path w="281" h="251">
                      <a:moveTo>
                        <a:pt x="143" y="0"/>
                      </a:moveTo>
                      <a:cubicBezTo>
                        <a:pt x="143" y="0"/>
                        <a:pt x="143" y="0"/>
                        <a:pt x="143" y="0"/>
                      </a:cubicBezTo>
                      <a:cubicBezTo>
                        <a:pt x="143" y="0"/>
                        <a:pt x="141" y="0"/>
                        <a:pt x="140" y="0"/>
                      </a:cubicBezTo>
                      <a:cubicBezTo>
                        <a:pt x="140" y="0"/>
                        <a:pt x="143" y="0"/>
                        <a:pt x="138" y="0"/>
                      </a:cubicBezTo>
                      <a:cubicBezTo>
                        <a:pt x="138" y="0"/>
                        <a:pt x="138" y="0"/>
                        <a:pt x="138" y="0"/>
                      </a:cubicBezTo>
                      <a:cubicBezTo>
                        <a:pt x="0" y="4"/>
                        <a:pt x="34" y="140"/>
                        <a:pt x="71" y="174"/>
                      </a:cubicBezTo>
                      <a:cubicBezTo>
                        <a:pt x="109" y="208"/>
                        <a:pt x="107" y="251"/>
                        <a:pt x="107" y="251"/>
                      </a:cubicBezTo>
                      <a:cubicBezTo>
                        <a:pt x="140" y="251"/>
                        <a:pt x="140" y="251"/>
                        <a:pt x="140" y="251"/>
                      </a:cubicBezTo>
                      <a:cubicBezTo>
                        <a:pt x="146" y="251"/>
                        <a:pt x="146" y="251"/>
                        <a:pt x="146" y="251"/>
                      </a:cubicBezTo>
                      <a:cubicBezTo>
                        <a:pt x="176" y="251"/>
                        <a:pt x="176" y="251"/>
                        <a:pt x="176" y="251"/>
                      </a:cubicBezTo>
                      <a:cubicBezTo>
                        <a:pt x="176" y="251"/>
                        <a:pt x="174" y="208"/>
                        <a:pt x="211" y="174"/>
                      </a:cubicBezTo>
                      <a:cubicBezTo>
                        <a:pt x="249" y="140"/>
                        <a:pt x="281" y="4"/>
                        <a:pt x="143" y="0"/>
                      </a:cubicBezTo>
                      <a:close/>
                      <a:moveTo>
                        <a:pt x="210" y="127"/>
                      </a:moveTo>
                      <a:cubicBezTo>
                        <a:pt x="233" y="63"/>
                        <a:pt x="170" y="28"/>
                        <a:pt x="170" y="28"/>
                      </a:cubicBezTo>
                      <a:cubicBezTo>
                        <a:pt x="264" y="43"/>
                        <a:pt x="210" y="127"/>
                        <a:pt x="210" y="127"/>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55" name="Group 183"/>
            <p:cNvGrpSpPr/>
            <p:nvPr/>
          </p:nvGrpSpPr>
          <p:grpSpPr>
            <a:xfrm>
              <a:off x="4145772" y="2426627"/>
              <a:ext cx="418710" cy="491590"/>
              <a:chOff x="4406153" y="2484205"/>
              <a:chExt cx="418710" cy="491590"/>
            </a:xfrm>
          </p:grpSpPr>
          <p:grpSp>
            <p:nvGrpSpPr>
              <p:cNvPr id="33" name="Group 142"/>
              <p:cNvGrpSpPr/>
              <p:nvPr/>
            </p:nvGrpSpPr>
            <p:grpSpPr>
              <a:xfrm>
                <a:off x="4406153" y="2484205"/>
                <a:ext cx="418710" cy="491590"/>
                <a:chOff x="4387850" y="2540000"/>
                <a:chExt cx="465138" cy="546100"/>
              </a:xfrm>
              <a:solidFill>
                <a:schemeClr val="accent5"/>
              </a:solidFill>
            </p:grpSpPr>
            <p:sp>
              <p:nvSpPr>
                <p:cNvPr id="131" name="Oval 40"/>
                <p:cNvSpPr>
                  <a:spLocks noChangeArrowheads="1"/>
                </p:cNvSpPr>
                <p:nvPr/>
              </p:nvSpPr>
              <p:spPr bwMode="auto">
                <a:xfrm>
                  <a:off x="4387850" y="2540000"/>
                  <a:ext cx="465138" cy="466725"/>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41"/>
                <p:cNvSpPr>
                  <a:spLocks/>
                </p:cNvSpPr>
                <p:nvPr/>
              </p:nvSpPr>
              <p:spPr bwMode="auto">
                <a:xfrm>
                  <a:off x="4614863" y="2974975"/>
                  <a:ext cx="120650" cy="111125"/>
                </a:xfrm>
                <a:custGeom>
                  <a:avLst/>
                  <a:gdLst/>
                  <a:ahLst/>
                  <a:cxnLst>
                    <a:cxn ang="0">
                      <a:pos x="76" y="0"/>
                    </a:cxn>
                    <a:cxn ang="0">
                      <a:pos x="70" y="70"/>
                    </a:cxn>
                    <a:cxn ang="0">
                      <a:pos x="0" y="11"/>
                    </a:cxn>
                    <a:cxn ang="0">
                      <a:pos x="76" y="0"/>
                    </a:cxn>
                  </a:cxnLst>
                  <a:rect l="0" t="0" r="r" b="b"/>
                  <a:pathLst>
                    <a:path w="76" h="70">
                      <a:moveTo>
                        <a:pt x="76" y="0"/>
                      </a:moveTo>
                      <a:lnTo>
                        <a:pt x="70" y="70"/>
                      </a:lnTo>
                      <a:lnTo>
                        <a:pt x="0" y="11"/>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141"/>
              <p:cNvGrpSpPr/>
              <p:nvPr/>
            </p:nvGrpSpPr>
            <p:grpSpPr>
              <a:xfrm>
                <a:off x="4509044" y="2544225"/>
                <a:ext cx="251512" cy="324393"/>
                <a:chOff x="4502150" y="2606675"/>
                <a:chExt cx="279401" cy="360363"/>
              </a:xfrm>
            </p:grpSpPr>
            <p:sp>
              <p:nvSpPr>
                <p:cNvPr id="123" name="Freeform 82"/>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83"/>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84"/>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85"/>
                <p:cNvSpPr>
                  <a:spLocks/>
                </p:cNvSpPr>
                <p:nvPr/>
              </p:nvSpPr>
              <p:spPr bwMode="auto">
                <a:xfrm>
                  <a:off x="4567238" y="2873375"/>
                  <a:ext cx="77788" cy="93663"/>
                </a:xfrm>
                <a:custGeom>
                  <a:avLst/>
                  <a:gdLst/>
                  <a:ahLst/>
                  <a:cxnLst>
                    <a:cxn ang="0">
                      <a:pos x="43" y="5"/>
                    </a:cxn>
                    <a:cxn ang="0">
                      <a:pos x="43" y="27"/>
                    </a:cxn>
                    <a:cxn ang="0">
                      <a:pos x="24" y="43"/>
                    </a:cxn>
                    <a:cxn ang="0">
                      <a:pos x="1" y="61"/>
                    </a:cxn>
                    <a:cxn ang="0">
                      <a:pos x="62" y="73"/>
                    </a:cxn>
                    <a:cxn ang="0">
                      <a:pos x="62" y="0"/>
                    </a:cxn>
                    <a:cxn ang="0">
                      <a:pos x="43" y="5"/>
                    </a:cxn>
                  </a:cxnLst>
                  <a:rect l="0" t="0" r="r" b="b"/>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86"/>
                <p:cNvSpPr>
                  <a:spLocks/>
                </p:cNvSpPr>
                <p:nvPr/>
              </p:nvSpPr>
              <p:spPr bwMode="auto">
                <a:xfrm>
                  <a:off x="4637088" y="2873375"/>
                  <a:ext cx="74613" cy="93663"/>
                </a:xfrm>
                <a:custGeom>
                  <a:avLst/>
                  <a:gdLst/>
                  <a:ahLst/>
                  <a:cxnLst>
                    <a:cxn ang="0">
                      <a:pos x="12" y="5"/>
                    </a:cxn>
                    <a:cxn ang="0">
                      <a:pos x="12" y="27"/>
                    </a:cxn>
                    <a:cxn ang="0">
                      <a:pos x="30" y="43"/>
                    </a:cxn>
                    <a:cxn ang="0">
                      <a:pos x="57" y="61"/>
                    </a:cxn>
                    <a:cxn ang="0">
                      <a:pos x="0" y="73"/>
                    </a:cxn>
                    <a:cxn ang="0">
                      <a:pos x="0" y="0"/>
                    </a:cxn>
                    <a:cxn ang="0">
                      <a:pos x="12" y="5"/>
                    </a:cxn>
                  </a:cxnLst>
                  <a:rect l="0" t="0" r="r" b="b"/>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87"/>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88"/>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89"/>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5" name="Group 187"/>
            <p:cNvGrpSpPr/>
            <p:nvPr/>
          </p:nvGrpSpPr>
          <p:grpSpPr>
            <a:xfrm>
              <a:off x="3317183" y="1782125"/>
              <a:ext cx="420138" cy="491591"/>
              <a:chOff x="3434404" y="1506741"/>
              <a:chExt cx="420138" cy="491591"/>
            </a:xfrm>
          </p:grpSpPr>
          <p:grpSp>
            <p:nvGrpSpPr>
              <p:cNvPr id="44" name="Group 132"/>
              <p:cNvGrpSpPr/>
              <p:nvPr/>
            </p:nvGrpSpPr>
            <p:grpSpPr>
              <a:xfrm>
                <a:off x="3434404" y="1506739"/>
                <a:ext cx="420138" cy="491590"/>
                <a:chOff x="3308350" y="1454150"/>
                <a:chExt cx="466725" cy="546101"/>
              </a:xfrm>
              <a:solidFill>
                <a:schemeClr val="accent2"/>
              </a:solidFill>
            </p:grpSpPr>
            <p:sp>
              <p:nvSpPr>
                <p:cNvPr id="180" name="Oval 36"/>
                <p:cNvSpPr>
                  <a:spLocks noChangeArrowheads="1"/>
                </p:cNvSpPr>
                <p:nvPr/>
              </p:nvSpPr>
              <p:spPr bwMode="auto">
                <a:xfrm>
                  <a:off x="3308350" y="1454150"/>
                  <a:ext cx="466725" cy="4651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7" name="Freeform 75"/>
              <p:cNvSpPr>
                <a:spLocks noEditPoints="1"/>
              </p:cNvSpPr>
              <p:nvPr/>
            </p:nvSpPr>
            <p:spPr bwMode="auto">
              <a:xfrm>
                <a:off x="3530151" y="1589625"/>
                <a:ext cx="247225" cy="250083"/>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190"/>
            <p:cNvGrpSpPr/>
            <p:nvPr/>
          </p:nvGrpSpPr>
          <p:grpSpPr>
            <a:xfrm rot="18664717">
              <a:off x="3001639" y="2101716"/>
              <a:ext cx="503023" cy="614379"/>
              <a:chOff x="5262149" y="1683944"/>
              <a:chExt cx="503023" cy="614379"/>
            </a:xfrm>
          </p:grpSpPr>
          <p:grpSp>
            <p:nvGrpSpPr>
              <p:cNvPr id="49" name="Group 146"/>
              <p:cNvGrpSpPr/>
              <p:nvPr/>
            </p:nvGrpSpPr>
            <p:grpSpPr>
              <a:xfrm>
                <a:off x="5262149" y="1683944"/>
                <a:ext cx="503023" cy="614379"/>
                <a:chOff x="5338763" y="1651000"/>
                <a:chExt cx="558800" cy="682503"/>
              </a:xfrm>
              <a:solidFill>
                <a:schemeClr val="accent3"/>
              </a:solidFill>
            </p:grpSpPr>
            <p:sp>
              <p:nvSpPr>
                <p:cNvPr id="192"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49"/>
                <p:cNvSpPr>
                  <a:spLocks/>
                </p:cNvSpPr>
                <p:nvPr/>
              </p:nvSpPr>
              <p:spPr bwMode="auto">
                <a:xfrm>
                  <a:off x="5504852" y="2171700"/>
                  <a:ext cx="118072" cy="161803"/>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47"/>
              <p:cNvGrpSpPr/>
              <p:nvPr/>
            </p:nvGrpSpPr>
            <p:grpSpPr>
              <a:xfrm>
                <a:off x="5403627" y="1752531"/>
                <a:ext cx="235792" cy="347256"/>
                <a:chOff x="5495925" y="1727200"/>
                <a:chExt cx="261938" cy="385763"/>
              </a:xfrm>
            </p:grpSpPr>
            <p:sp>
              <p:nvSpPr>
                <p:cNvPr id="187"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1" name="Group 188"/>
            <p:cNvGrpSpPr/>
            <p:nvPr/>
          </p:nvGrpSpPr>
          <p:grpSpPr>
            <a:xfrm>
              <a:off x="3508658" y="1203363"/>
              <a:ext cx="420138" cy="491590"/>
              <a:chOff x="4033173" y="1286669"/>
              <a:chExt cx="420138" cy="491590"/>
            </a:xfrm>
          </p:grpSpPr>
          <p:grpSp>
            <p:nvGrpSpPr>
              <p:cNvPr id="56" name="Group 153"/>
              <p:cNvGrpSpPr/>
              <p:nvPr/>
            </p:nvGrpSpPr>
            <p:grpSpPr>
              <a:xfrm>
                <a:off x="4033173" y="1286669"/>
                <a:ext cx="420138" cy="491590"/>
                <a:chOff x="3973513" y="1209675"/>
                <a:chExt cx="466725" cy="546100"/>
              </a:xfrm>
              <a:solidFill>
                <a:schemeClr val="accent6"/>
              </a:solidFill>
            </p:grpSpPr>
            <p:sp>
              <p:nvSpPr>
                <p:cNvPr id="200" name="Oval 34"/>
                <p:cNvSpPr>
                  <a:spLocks noChangeArrowheads="1"/>
                </p:cNvSpPr>
                <p:nvPr/>
              </p:nvSpPr>
              <p:spPr bwMode="auto">
                <a:xfrm>
                  <a:off x="3973513" y="1209675"/>
                  <a:ext cx="466725" cy="466725"/>
                </a:xfrm>
                <a:prstGeom prst="ellipse">
                  <a:avLst/>
                </a:pr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5"/>
                <p:cNvSpPr>
                  <a:spLocks/>
                </p:cNvSpPr>
                <p:nvPr/>
              </p:nvSpPr>
              <p:spPr bwMode="auto">
                <a:xfrm>
                  <a:off x="4202113" y="1644650"/>
                  <a:ext cx="119063" cy="111125"/>
                </a:xfrm>
                <a:custGeom>
                  <a:avLst/>
                  <a:gdLst/>
                  <a:ahLst/>
                  <a:cxnLst>
                    <a:cxn ang="0">
                      <a:pos x="75" y="0"/>
                    </a:cxn>
                    <a:cxn ang="0">
                      <a:pos x="69" y="70"/>
                    </a:cxn>
                    <a:cxn ang="0">
                      <a:pos x="0" y="12"/>
                    </a:cxn>
                    <a:cxn ang="0">
                      <a:pos x="75" y="0"/>
                    </a:cxn>
                  </a:cxnLst>
                  <a:rect l="0" t="0" r="r" b="b"/>
                  <a:pathLst>
                    <a:path w="75" h="70">
                      <a:moveTo>
                        <a:pt x="75" y="0"/>
                      </a:moveTo>
                      <a:lnTo>
                        <a:pt x="69" y="70"/>
                      </a:lnTo>
                      <a:lnTo>
                        <a:pt x="0" y="12"/>
                      </a:lnTo>
                      <a:lnTo>
                        <a:pt x="75" y="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154"/>
              <p:cNvGrpSpPr/>
              <p:nvPr/>
            </p:nvGrpSpPr>
            <p:grpSpPr>
              <a:xfrm>
                <a:off x="4173220" y="1398134"/>
                <a:ext cx="142904" cy="255799"/>
                <a:chOff x="4129088" y="1333500"/>
                <a:chExt cx="158750" cy="284163"/>
              </a:xfrm>
            </p:grpSpPr>
            <p:sp>
              <p:nvSpPr>
                <p:cNvPr id="197" name="Freeform 70"/>
                <p:cNvSpPr>
                  <a:spLocks noEditPoints="1"/>
                </p:cNvSpPr>
                <p:nvPr/>
              </p:nvSpPr>
              <p:spPr bwMode="auto">
                <a:xfrm>
                  <a:off x="4129088" y="1333500"/>
                  <a:ext cx="158750" cy="158750"/>
                </a:xfrm>
                <a:custGeom>
                  <a:avLst/>
                  <a:gdLst/>
                  <a:ahLst/>
                  <a:cxnLst>
                    <a:cxn ang="0">
                      <a:pos x="63" y="0"/>
                    </a:cxn>
                    <a:cxn ang="0">
                      <a:pos x="0" y="63"/>
                    </a:cxn>
                    <a:cxn ang="0">
                      <a:pos x="63" y="126"/>
                    </a:cxn>
                    <a:cxn ang="0">
                      <a:pos x="126" y="63"/>
                    </a:cxn>
                    <a:cxn ang="0">
                      <a:pos x="63" y="0"/>
                    </a:cxn>
                    <a:cxn ang="0">
                      <a:pos x="63" y="114"/>
                    </a:cxn>
                    <a:cxn ang="0">
                      <a:pos x="12" y="63"/>
                    </a:cxn>
                    <a:cxn ang="0">
                      <a:pos x="63" y="12"/>
                    </a:cxn>
                    <a:cxn ang="0">
                      <a:pos x="115" y="63"/>
                    </a:cxn>
                    <a:cxn ang="0">
                      <a:pos x="63" y="114"/>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Rectangle 71"/>
                <p:cNvSpPr>
                  <a:spLocks noChangeArrowheads="1"/>
                </p:cNvSpPr>
                <p:nvPr/>
              </p:nvSpPr>
              <p:spPr bwMode="auto">
                <a:xfrm>
                  <a:off x="4198938" y="1484313"/>
                  <a:ext cx="20638" cy="77788"/>
                </a:xfrm>
                <a:prstGeom prst="rect">
                  <a:avLst/>
                </a:prstGeom>
                <a:solidFill>
                  <a:srgbClr val="F2F2F2"/>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72"/>
                <p:cNvSpPr>
                  <a:spLocks/>
                </p:cNvSpPr>
                <p:nvPr/>
              </p:nvSpPr>
              <p:spPr bwMode="auto">
                <a:xfrm>
                  <a:off x="4192588" y="1509713"/>
                  <a:ext cx="33338" cy="107950"/>
                </a:xfrm>
                <a:custGeom>
                  <a:avLst/>
                  <a:gdLst/>
                  <a:ahLst/>
                  <a:cxnLst>
                    <a:cxn ang="0">
                      <a:pos x="27" y="71"/>
                    </a:cxn>
                    <a:cxn ang="0">
                      <a:pos x="13" y="85"/>
                    </a:cxn>
                    <a:cxn ang="0">
                      <a:pos x="13" y="85"/>
                    </a:cxn>
                    <a:cxn ang="0">
                      <a:pos x="0" y="71"/>
                    </a:cxn>
                    <a:cxn ang="0">
                      <a:pos x="0" y="13"/>
                    </a:cxn>
                    <a:cxn ang="0">
                      <a:pos x="13" y="0"/>
                    </a:cxn>
                    <a:cxn ang="0">
                      <a:pos x="13" y="0"/>
                    </a:cxn>
                    <a:cxn ang="0">
                      <a:pos x="27" y="13"/>
                    </a:cxn>
                    <a:cxn ang="0">
                      <a:pos x="27" y="71"/>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1" name="Group 181"/>
            <p:cNvGrpSpPr/>
            <p:nvPr/>
          </p:nvGrpSpPr>
          <p:grpSpPr>
            <a:xfrm rot="19050093">
              <a:off x="2934848" y="1389968"/>
              <a:ext cx="448719" cy="491590"/>
              <a:chOff x="5632271" y="2338443"/>
              <a:chExt cx="448719" cy="491590"/>
            </a:xfrm>
          </p:grpSpPr>
          <p:grpSp>
            <p:nvGrpSpPr>
              <p:cNvPr id="62" name="Group 145"/>
              <p:cNvGrpSpPr/>
              <p:nvPr/>
            </p:nvGrpSpPr>
            <p:grpSpPr>
              <a:xfrm>
                <a:off x="5660852" y="2338443"/>
                <a:ext cx="420138" cy="491590"/>
                <a:chOff x="5781675" y="2378075"/>
                <a:chExt cx="466725" cy="546100"/>
              </a:xfrm>
              <a:solidFill>
                <a:schemeClr val="accent6"/>
              </a:solidFill>
            </p:grpSpPr>
            <p:sp>
              <p:nvSpPr>
                <p:cNvPr id="205"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4"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181"/>
            <p:cNvGrpSpPr/>
            <p:nvPr/>
          </p:nvGrpSpPr>
          <p:grpSpPr>
            <a:xfrm>
              <a:off x="4204363" y="1057173"/>
              <a:ext cx="448719" cy="491590"/>
              <a:chOff x="5632271" y="2338443"/>
              <a:chExt cx="448719" cy="491590"/>
            </a:xfrm>
          </p:grpSpPr>
          <p:grpSp>
            <p:nvGrpSpPr>
              <p:cNvPr id="71" name="Group 145"/>
              <p:cNvGrpSpPr/>
              <p:nvPr/>
            </p:nvGrpSpPr>
            <p:grpSpPr>
              <a:xfrm>
                <a:off x="5660852" y="2338443"/>
                <a:ext cx="420138" cy="491590"/>
                <a:chOff x="5781675" y="2378075"/>
                <a:chExt cx="466725" cy="546100"/>
              </a:xfrm>
              <a:solidFill>
                <a:schemeClr val="accent6"/>
              </a:solidFill>
            </p:grpSpPr>
            <p:sp>
              <p:nvSpPr>
                <p:cNvPr id="210" name="Oval 32"/>
                <p:cNvSpPr>
                  <a:spLocks noChangeArrowheads="1"/>
                </p:cNvSpPr>
                <p:nvPr/>
              </p:nvSpPr>
              <p:spPr bwMode="auto">
                <a:xfrm>
                  <a:off x="5781675" y="2378075"/>
                  <a:ext cx="466725" cy="466725"/>
                </a:xfrm>
                <a:prstGeom prst="ellipse">
                  <a:avLst/>
                </a:pr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33"/>
                <p:cNvSpPr>
                  <a:spLocks/>
                </p:cNvSpPr>
                <p:nvPr/>
              </p:nvSpPr>
              <p:spPr bwMode="auto">
                <a:xfrm>
                  <a:off x="5899150" y="2813050"/>
                  <a:ext cx="120650" cy="111125"/>
                </a:xfrm>
                <a:custGeom>
                  <a:avLst/>
                  <a:gdLst/>
                  <a:ahLst/>
                  <a:cxnLst>
                    <a:cxn ang="0">
                      <a:pos x="0" y="0"/>
                    </a:cxn>
                    <a:cxn ang="0">
                      <a:pos x="7" y="70"/>
                    </a:cxn>
                    <a:cxn ang="0">
                      <a:pos x="76" y="11"/>
                    </a:cxn>
                    <a:cxn ang="0">
                      <a:pos x="0" y="0"/>
                    </a:cxn>
                  </a:cxnLst>
                  <a:rect l="0" t="0" r="r" b="b"/>
                  <a:pathLst>
                    <a:path w="76" h="70">
                      <a:moveTo>
                        <a:pt x="0" y="0"/>
                      </a:moveTo>
                      <a:lnTo>
                        <a:pt x="7" y="70"/>
                      </a:lnTo>
                      <a:lnTo>
                        <a:pt x="76" y="11"/>
                      </a:lnTo>
                      <a:lnTo>
                        <a:pt x="0" y="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9" name="Freeform 59"/>
              <p:cNvSpPr>
                <a:spLocks noEditPoints="1"/>
              </p:cNvSpPr>
              <p:nvPr/>
            </p:nvSpPr>
            <p:spPr bwMode="auto">
              <a:xfrm>
                <a:off x="5632271" y="2412753"/>
                <a:ext cx="398703" cy="262944"/>
              </a:xfrm>
              <a:custGeom>
                <a:avLst/>
                <a:gdLst/>
                <a:ahLst/>
                <a:cxnLst>
                  <a:cxn ang="0">
                    <a:pos x="333" y="51"/>
                  </a:cxn>
                  <a:cxn ang="0">
                    <a:pos x="259" y="0"/>
                  </a:cxn>
                  <a:cxn ang="0">
                    <a:pos x="170" y="225"/>
                  </a:cxn>
                  <a:cxn ang="0">
                    <a:pos x="269" y="133"/>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8"/>
                  </a:cxn>
                  <a:cxn ang="0">
                    <a:pos x="162" y="151"/>
                  </a:cxn>
                  <a:cxn ang="0">
                    <a:pos x="139" y="174"/>
                  </a:cxn>
                  <a:cxn ang="0">
                    <a:pos x="180" y="213"/>
                  </a:cxn>
                  <a:cxn ang="0">
                    <a:pos x="155" y="188"/>
                  </a:cxn>
                  <a:cxn ang="0">
                    <a:pos x="180" y="163"/>
                  </a:cxn>
                  <a:cxn ang="0">
                    <a:pos x="205" y="188"/>
                  </a:cxn>
                  <a:cxn ang="0">
                    <a:pos x="180" y="213"/>
                  </a:cxn>
                  <a:cxn ang="0">
                    <a:pos x="282" y="98"/>
                  </a:cxn>
                  <a:cxn ang="0">
                    <a:pos x="252" y="68"/>
                  </a:cxn>
                  <a:cxn ang="0">
                    <a:pos x="282" y="38"/>
                  </a:cxn>
                  <a:cxn ang="0">
                    <a:pos x="312" y="68"/>
                  </a:cxn>
                  <a:cxn ang="0">
                    <a:pos x="282" y="98"/>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13" name="Freeform 45"/>
          <p:cNvSpPr>
            <a:spLocks noEditPoints="1"/>
          </p:cNvSpPr>
          <p:nvPr/>
        </p:nvSpPr>
        <p:spPr bwMode="auto">
          <a:xfrm>
            <a:off x="11334765" y="207077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9" name="Footer Text"/>
          <p:cNvSpPr txBox="1"/>
          <p:nvPr/>
        </p:nvSpPr>
        <p:spPr>
          <a:xfrm>
            <a:off x="8933941" y="1901919"/>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2" name="Group 181"/>
          <p:cNvGrpSpPr/>
          <p:nvPr/>
        </p:nvGrpSpPr>
        <p:grpSpPr>
          <a:xfrm>
            <a:off x="5198060" y="4529218"/>
            <a:ext cx="2552519" cy="1855158"/>
            <a:chOff x="907784" y="3286620"/>
            <a:chExt cx="2182197" cy="1586010"/>
          </a:xfrm>
        </p:grpSpPr>
        <p:sp>
          <p:nvSpPr>
            <p:cNvPr id="183" name="Freeform 21"/>
            <p:cNvSpPr>
              <a:spLocks/>
            </p:cNvSpPr>
            <p:nvPr/>
          </p:nvSpPr>
          <p:spPr bwMode="auto">
            <a:xfrm>
              <a:off x="907784" y="3286620"/>
              <a:ext cx="577078" cy="1586010"/>
            </a:xfrm>
            <a:custGeom>
              <a:avLst/>
              <a:gdLst/>
              <a:ahLst/>
              <a:cxnLst>
                <a:cxn ang="0">
                  <a:pos x="302" y="301"/>
                </a:cxn>
                <a:cxn ang="0">
                  <a:pos x="302" y="830"/>
                </a:cxn>
                <a:cxn ang="0">
                  <a:pos x="12" y="478"/>
                </a:cxn>
                <a:cxn ang="0">
                  <a:pos x="0" y="0"/>
                </a:cxn>
                <a:cxn ang="0">
                  <a:pos x="302" y="301"/>
                </a:cxn>
              </a:cxnLst>
              <a:rect l="0" t="0" r="r" b="b"/>
              <a:pathLst>
                <a:path w="302" h="830">
                  <a:moveTo>
                    <a:pt x="302" y="301"/>
                  </a:moveTo>
                  <a:lnTo>
                    <a:pt x="302" y="830"/>
                  </a:lnTo>
                  <a:lnTo>
                    <a:pt x="12" y="478"/>
                  </a:lnTo>
                  <a:lnTo>
                    <a:pt x="0" y="0"/>
                  </a:lnTo>
                  <a:lnTo>
                    <a:pt x="302" y="301"/>
                  </a:ln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2"/>
            <p:cNvSpPr>
              <a:spLocks noEditPoints="1"/>
            </p:cNvSpPr>
            <p:nvPr/>
          </p:nvSpPr>
          <p:spPr bwMode="auto">
            <a:xfrm>
              <a:off x="1484862" y="3548407"/>
              <a:ext cx="1605119" cy="1324223"/>
            </a:xfrm>
            <a:custGeom>
              <a:avLst/>
              <a:gdLst/>
              <a:ahLst/>
              <a:cxnLst>
                <a:cxn ang="0">
                  <a:pos x="264" y="108"/>
                </a:cxn>
                <a:cxn ang="0">
                  <a:pos x="188" y="122"/>
                </a:cxn>
                <a:cxn ang="0">
                  <a:pos x="180" y="128"/>
                </a:cxn>
                <a:cxn ang="0">
                  <a:pos x="179" y="137"/>
                </a:cxn>
                <a:cxn ang="0">
                  <a:pos x="184" y="145"/>
                </a:cxn>
                <a:cxn ang="0">
                  <a:pos x="193" y="147"/>
                </a:cxn>
                <a:cxn ang="0">
                  <a:pos x="269" y="132"/>
                </a:cxn>
                <a:cxn ang="0">
                  <a:pos x="277" y="127"/>
                </a:cxn>
                <a:cxn ang="0">
                  <a:pos x="279" y="118"/>
                </a:cxn>
                <a:cxn ang="0">
                  <a:pos x="273" y="109"/>
                </a:cxn>
                <a:cxn ang="0">
                  <a:pos x="264" y="108"/>
                </a:cxn>
                <a:cxn ang="0">
                  <a:pos x="0" y="86"/>
                </a:cxn>
                <a:cxn ang="0">
                  <a:pos x="443" y="0"/>
                </a:cxn>
                <a:cxn ang="0">
                  <a:pos x="428" y="257"/>
                </a:cxn>
                <a:cxn ang="0">
                  <a:pos x="0" y="364"/>
                </a:cxn>
                <a:cxn ang="0">
                  <a:pos x="0" y="86"/>
                </a:cxn>
              </a:cxnLst>
              <a:rect l="0" t="0" r="r" b="b"/>
              <a:pathLst>
                <a:path w="443" h="364">
                  <a:moveTo>
                    <a:pt x="264" y="108"/>
                  </a:moveTo>
                  <a:cubicBezTo>
                    <a:pt x="188" y="122"/>
                    <a:pt x="188" y="122"/>
                    <a:pt x="188" y="122"/>
                  </a:cubicBezTo>
                  <a:cubicBezTo>
                    <a:pt x="185" y="123"/>
                    <a:pt x="182" y="125"/>
                    <a:pt x="180" y="128"/>
                  </a:cubicBezTo>
                  <a:cubicBezTo>
                    <a:pt x="178" y="130"/>
                    <a:pt x="178" y="134"/>
                    <a:pt x="179" y="137"/>
                  </a:cubicBezTo>
                  <a:cubicBezTo>
                    <a:pt x="179" y="140"/>
                    <a:pt x="181" y="143"/>
                    <a:pt x="184" y="145"/>
                  </a:cubicBezTo>
                  <a:cubicBezTo>
                    <a:pt x="187" y="147"/>
                    <a:pt x="190" y="147"/>
                    <a:pt x="193" y="147"/>
                  </a:cubicBezTo>
                  <a:cubicBezTo>
                    <a:pt x="269" y="132"/>
                    <a:pt x="269" y="132"/>
                    <a:pt x="269" y="132"/>
                  </a:cubicBezTo>
                  <a:cubicBezTo>
                    <a:pt x="272" y="131"/>
                    <a:pt x="275" y="130"/>
                    <a:pt x="277" y="127"/>
                  </a:cubicBezTo>
                  <a:cubicBezTo>
                    <a:pt x="279" y="124"/>
                    <a:pt x="279" y="121"/>
                    <a:pt x="279" y="118"/>
                  </a:cubicBezTo>
                  <a:cubicBezTo>
                    <a:pt x="278" y="114"/>
                    <a:pt x="276" y="111"/>
                    <a:pt x="273" y="109"/>
                  </a:cubicBezTo>
                  <a:cubicBezTo>
                    <a:pt x="271" y="108"/>
                    <a:pt x="267" y="107"/>
                    <a:pt x="264" y="108"/>
                  </a:cubicBezTo>
                  <a:close/>
                  <a:moveTo>
                    <a:pt x="0" y="86"/>
                  </a:moveTo>
                  <a:cubicBezTo>
                    <a:pt x="443" y="0"/>
                    <a:pt x="443" y="0"/>
                    <a:pt x="443" y="0"/>
                  </a:cubicBezTo>
                  <a:cubicBezTo>
                    <a:pt x="428" y="257"/>
                    <a:pt x="428" y="257"/>
                    <a:pt x="428" y="257"/>
                  </a:cubicBezTo>
                  <a:cubicBezTo>
                    <a:pt x="0" y="364"/>
                    <a:pt x="0" y="364"/>
                    <a:pt x="0" y="364"/>
                  </a:cubicBezTo>
                  <a:lnTo>
                    <a:pt x="0" y="86"/>
                  </a:lnTo>
                  <a:close/>
                </a:path>
              </a:pathLst>
            </a:custGeom>
            <a:solidFill>
              <a:schemeClr val="bg1">
                <a:lumMod val="8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3" name="Freeform 45"/>
          <p:cNvSpPr>
            <a:spLocks noEditPoints="1"/>
          </p:cNvSpPr>
          <p:nvPr/>
        </p:nvSpPr>
        <p:spPr bwMode="auto">
          <a:xfrm>
            <a:off x="11334765" y="287966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Footer Text"/>
          <p:cNvSpPr txBox="1"/>
          <p:nvPr/>
        </p:nvSpPr>
        <p:spPr>
          <a:xfrm>
            <a:off x="8933941" y="2759122"/>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5" name="Freeform 45"/>
          <p:cNvSpPr>
            <a:spLocks noEditPoints="1"/>
          </p:cNvSpPr>
          <p:nvPr/>
        </p:nvSpPr>
        <p:spPr bwMode="auto">
          <a:xfrm>
            <a:off x="11334765" y="3818808"/>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Footer Text"/>
          <p:cNvSpPr txBox="1"/>
          <p:nvPr/>
        </p:nvSpPr>
        <p:spPr>
          <a:xfrm>
            <a:off x="8933941" y="3680262"/>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7" name="Freeform 45"/>
          <p:cNvSpPr>
            <a:spLocks noEditPoints="1"/>
          </p:cNvSpPr>
          <p:nvPr/>
        </p:nvSpPr>
        <p:spPr bwMode="auto">
          <a:xfrm>
            <a:off x="11334765" y="4751052"/>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8" name="Footer Text"/>
          <p:cNvSpPr txBox="1"/>
          <p:nvPr/>
        </p:nvSpPr>
        <p:spPr>
          <a:xfrm>
            <a:off x="8933941" y="4609042"/>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9" name="Freeform 45"/>
          <p:cNvSpPr>
            <a:spLocks noEditPoints="1"/>
          </p:cNvSpPr>
          <p:nvPr/>
        </p:nvSpPr>
        <p:spPr bwMode="auto">
          <a:xfrm>
            <a:off x="11334765" y="557901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0" name="Footer Text"/>
          <p:cNvSpPr txBox="1"/>
          <p:nvPr/>
        </p:nvSpPr>
        <p:spPr>
          <a:xfrm>
            <a:off x="8933941" y="5434135"/>
            <a:ext cx="2303807" cy="443198"/>
          </a:xfrm>
          <a:prstGeom prst="rect">
            <a:avLst/>
          </a:prstGeom>
          <a:noFill/>
        </p:spPr>
        <p:txBody>
          <a:bodyPr wrap="square" lIns="0" tIns="0" rIns="0" bIns="0" rtlCol="0">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41" name="Chart 240"/>
          <p:cNvGraphicFramePr/>
          <p:nvPr/>
        </p:nvGraphicFramePr>
        <p:xfrm>
          <a:off x="755751" y="1448204"/>
          <a:ext cx="3423467" cy="4933098"/>
        </p:xfrm>
        <a:graphic>
          <a:graphicData uri="http://schemas.openxmlformats.org/drawingml/2006/chart">
            <c:chart xmlns:c="http://schemas.openxmlformats.org/drawingml/2006/chart" xmlns:r="http://schemas.openxmlformats.org/officeDocument/2006/relationships" r:id="rId3"/>
          </a:graphicData>
        </a:graphic>
      </p:graphicFrame>
      <p:sp>
        <p:nvSpPr>
          <p:cNvPr id="168"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9"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7695016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213"/>
                                        </p:tgtEl>
                                        <p:attrNameLst>
                                          <p:attrName>style.visibility</p:attrName>
                                        </p:attrNameLst>
                                      </p:cBhvr>
                                      <p:to>
                                        <p:strVal val="visible"/>
                                      </p:to>
                                    </p:set>
                                    <p:anim calcmode="lin" valueType="num">
                                      <p:cBhvr>
                                        <p:cTn id="18" dur="500" fill="hold"/>
                                        <p:tgtEl>
                                          <p:spTgt spid="213"/>
                                        </p:tgtEl>
                                        <p:attrNameLst>
                                          <p:attrName>ppt_w</p:attrName>
                                        </p:attrNameLst>
                                      </p:cBhvr>
                                      <p:tavLst>
                                        <p:tav tm="0">
                                          <p:val>
                                            <p:fltVal val="0"/>
                                          </p:val>
                                        </p:tav>
                                        <p:tav tm="100000">
                                          <p:val>
                                            <p:strVal val="#ppt_w"/>
                                          </p:val>
                                        </p:tav>
                                      </p:tavLst>
                                    </p:anim>
                                    <p:anim calcmode="lin" valueType="num">
                                      <p:cBhvr>
                                        <p:cTn id="19" dur="500" fill="hold"/>
                                        <p:tgtEl>
                                          <p:spTgt spid="213"/>
                                        </p:tgtEl>
                                        <p:attrNameLst>
                                          <p:attrName>ppt_h</p:attrName>
                                        </p:attrNameLst>
                                      </p:cBhvr>
                                      <p:tavLst>
                                        <p:tav tm="0">
                                          <p:val>
                                            <p:fltVal val="0"/>
                                          </p:val>
                                        </p:tav>
                                        <p:tav tm="100000">
                                          <p:val>
                                            <p:strVal val="#ppt_h"/>
                                          </p:val>
                                        </p:tav>
                                      </p:tavLst>
                                    </p:anim>
                                    <p:animEffect transition="in" filter="fade">
                                      <p:cBhvr>
                                        <p:cTn id="20" dur="500"/>
                                        <p:tgtEl>
                                          <p:spTgt spid="213"/>
                                        </p:tgtEl>
                                      </p:cBhvr>
                                    </p:animEffect>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219"/>
                                        </p:tgtEl>
                                        <p:attrNameLst>
                                          <p:attrName>style.visibility</p:attrName>
                                        </p:attrNameLst>
                                      </p:cBhvr>
                                      <p:to>
                                        <p:strVal val="visible"/>
                                      </p:to>
                                    </p:set>
                                    <p:anim calcmode="lin" valueType="num">
                                      <p:cBhvr additive="base">
                                        <p:cTn id="24" dur="500" fill="hold"/>
                                        <p:tgtEl>
                                          <p:spTgt spid="219"/>
                                        </p:tgtEl>
                                        <p:attrNameLst>
                                          <p:attrName>ppt_x</p:attrName>
                                        </p:attrNameLst>
                                      </p:cBhvr>
                                      <p:tavLst>
                                        <p:tav tm="0">
                                          <p:val>
                                            <p:strVal val="#ppt_x"/>
                                          </p:val>
                                        </p:tav>
                                        <p:tav tm="100000">
                                          <p:val>
                                            <p:strVal val="#ppt_x"/>
                                          </p:val>
                                        </p:tav>
                                      </p:tavLst>
                                    </p:anim>
                                    <p:anim calcmode="lin" valueType="num">
                                      <p:cBhvr additive="base">
                                        <p:cTn id="25" dur="500" fill="hold"/>
                                        <p:tgtEl>
                                          <p:spTgt spid="219"/>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233"/>
                                        </p:tgtEl>
                                        <p:attrNameLst>
                                          <p:attrName>style.visibility</p:attrName>
                                        </p:attrNameLst>
                                      </p:cBhvr>
                                      <p:to>
                                        <p:strVal val="visible"/>
                                      </p:to>
                                    </p:set>
                                    <p:anim calcmode="lin" valueType="num">
                                      <p:cBhvr>
                                        <p:cTn id="29" dur="500" fill="hold"/>
                                        <p:tgtEl>
                                          <p:spTgt spid="233"/>
                                        </p:tgtEl>
                                        <p:attrNameLst>
                                          <p:attrName>ppt_w</p:attrName>
                                        </p:attrNameLst>
                                      </p:cBhvr>
                                      <p:tavLst>
                                        <p:tav tm="0">
                                          <p:val>
                                            <p:fltVal val="0"/>
                                          </p:val>
                                        </p:tav>
                                        <p:tav tm="100000">
                                          <p:val>
                                            <p:strVal val="#ppt_w"/>
                                          </p:val>
                                        </p:tav>
                                      </p:tavLst>
                                    </p:anim>
                                    <p:anim calcmode="lin" valueType="num">
                                      <p:cBhvr>
                                        <p:cTn id="30" dur="500" fill="hold"/>
                                        <p:tgtEl>
                                          <p:spTgt spid="233"/>
                                        </p:tgtEl>
                                        <p:attrNameLst>
                                          <p:attrName>ppt_h</p:attrName>
                                        </p:attrNameLst>
                                      </p:cBhvr>
                                      <p:tavLst>
                                        <p:tav tm="0">
                                          <p:val>
                                            <p:fltVal val="0"/>
                                          </p:val>
                                        </p:tav>
                                        <p:tav tm="100000">
                                          <p:val>
                                            <p:strVal val="#ppt_h"/>
                                          </p:val>
                                        </p:tav>
                                      </p:tavLst>
                                    </p:anim>
                                    <p:animEffect transition="in" filter="fade">
                                      <p:cBhvr>
                                        <p:cTn id="31" dur="500"/>
                                        <p:tgtEl>
                                          <p:spTgt spid="233"/>
                                        </p:tgtEl>
                                      </p:cBhvr>
                                    </p:animEffect>
                                  </p:childTnLst>
                                </p:cTn>
                              </p:par>
                            </p:childTnLst>
                          </p:cTn>
                        </p:par>
                        <p:par>
                          <p:cTn id="32" fill="hold">
                            <p:stCondLst>
                              <p:cond delay="25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234"/>
                                        </p:tgtEl>
                                        <p:attrNameLst>
                                          <p:attrName>style.visibility</p:attrName>
                                        </p:attrNameLst>
                                      </p:cBhvr>
                                      <p:to>
                                        <p:strVal val="visible"/>
                                      </p:to>
                                    </p:set>
                                    <p:anim calcmode="lin" valueType="num">
                                      <p:cBhvr additive="base">
                                        <p:cTn id="35" dur="500" fill="hold"/>
                                        <p:tgtEl>
                                          <p:spTgt spid="234"/>
                                        </p:tgtEl>
                                        <p:attrNameLst>
                                          <p:attrName>ppt_x</p:attrName>
                                        </p:attrNameLst>
                                      </p:cBhvr>
                                      <p:tavLst>
                                        <p:tav tm="0">
                                          <p:val>
                                            <p:strVal val="#ppt_x"/>
                                          </p:val>
                                        </p:tav>
                                        <p:tav tm="100000">
                                          <p:val>
                                            <p:strVal val="#ppt_x"/>
                                          </p:val>
                                        </p:tav>
                                      </p:tavLst>
                                    </p:anim>
                                    <p:anim calcmode="lin" valueType="num">
                                      <p:cBhvr additive="base">
                                        <p:cTn id="36" dur="500" fill="hold"/>
                                        <p:tgtEl>
                                          <p:spTgt spid="234"/>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53" presetClass="entr" presetSubtype="0" fill="hold" grpId="0" nodeType="afterEffect">
                                  <p:stCondLst>
                                    <p:cond delay="0"/>
                                  </p:stCondLst>
                                  <p:childTnLst>
                                    <p:set>
                                      <p:cBhvr>
                                        <p:cTn id="39" dur="1" fill="hold">
                                          <p:stCondLst>
                                            <p:cond delay="0"/>
                                          </p:stCondLst>
                                        </p:cTn>
                                        <p:tgtEl>
                                          <p:spTgt spid="235"/>
                                        </p:tgtEl>
                                        <p:attrNameLst>
                                          <p:attrName>style.visibility</p:attrName>
                                        </p:attrNameLst>
                                      </p:cBhvr>
                                      <p:to>
                                        <p:strVal val="visible"/>
                                      </p:to>
                                    </p:set>
                                    <p:anim calcmode="lin" valueType="num">
                                      <p:cBhvr>
                                        <p:cTn id="40" dur="500" fill="hold"/>
                                        <p:tgtEl>
                                          <p:spTgt spid="235"/>
                                        </p:tgtEl>
                                        <p:attrNameLst>
                                          <p:attrName>ppt_w</p:attrName>
                                        </p:attrNameLst>
                                      </p:cBhvr>
                                      <p:tavLst>
                                        <p:tav tm="0">
                                          <p:val>
                                            <p:fltVal val="0"/>
                                          </p:val>
                                        </p:tav>
                                        <p:tav tm="100000">
                                          <p:val>
                                            <p:strVal val="#ppt_w"/>
                                          </p:val>
                                        </p:tav>
                                      </p:tavLst>
                                    </p:anim>
                                    <p:anim calcmode="lin" valueType="num">
                                      <p:cBhvr>
                                        <p:cTn id="41" dur="500" fill="hold"/>
                                        <p:tgtEl>
                                          <p:spTgt spid="235"/>
                                        </p:tgtEl>
                                        <p:attrNameLst>
                                          <p:attrName>ppt_h</p:attrName>
                                        </p:attrNameLst>
                                      </p:cBhvr>
                                      <p:tavLst>
                                        <p:tav tm="0">
                                          <p:val>
                                            <p:fltVal val="0"/>
                                          </p:val>
                                        </p:tav>
                                        <p:tav tm="100000">
                                          <p:val>
                                            <p:strVal val="#ppt_h"/>
                                          </p:val>
                                        </p:tav>
                                      </p:tavLst>
                                    </p:anim>
                                    <p:animEffect transition="in" filter="fade">
                                      <p:cBhvr>
                                        <p:cTn id="42" dur="500"/>
                                        <p:tgtEl>
                                          <p:spTgt spid="235"/>
                                        </p:tgtEl>
                                      </p:cBhvr>
                                    </p:animEffect>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236"/>
                                        </p:tgtEl>
                                        <p:attrNameLst>
                                          <p:attrName>style.visibility</p:attrName>
                                        </p:attrNameLst>
                                      </p:cBhvr>
                                      <p:to>
                                        <p:strVal val="visible"/>
                                      </p:to>
                                    </p:set>
                                    <p:anim calcmode="lin" valueType="num">
                                      <p:cBhvr additive="base">
                                        <p:cTn id="46" dur="500" fill="hold"/>
                                        <p:tgtEl>
                                          <p:spTgt spid="236"/>
                                        </p:tgtEl>
                                        <p:attrNameLst>
                                          <p:attrName>ppt_x</p:attrName>
                                        </p:attrNameLst>
                                      </p:cBhvr>
                                      <p:tavLst>
                                        <p:tav tm="0">
                                          <p:val>
                                            <p:strVal val="#ppt_x"/>
                                          </p:val>
                                        </p:tav>
                                        <p:tav tm="100000">
                                          <p:val>
                                            <p:strVal val="#ppt_x"/>
                                          </p:val>
                                        </p:tav>
                                      </p:tavLst>
                                    </p:anim>
                                    <p:anim calcmode="lin" valueType="num">
                                      <p:cBhvr additive="base">
                                        <p:cTn id="47" dur="500" fill="hold"/>
                                        <p:tgtEl>
                                          <p:spTgt spid="236"/>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237"/>
                                        </p:tgtEl>
                                        <p:attrNameLst>
                                          <p:attrName>style.visibility</p:attrName>
                                        </p:attrNameLst>
                                      </p:cBhvr>
                                      <p:to>
                                        <p:strVal val="visible"/>
                                      </p:to>
                                    </p:set>
                                    <p:anim calcmode="lin" valueType="num">
                                      <p:cBhvr>
                                        <p:cTn id="51" dur="500" fill="hold"/>
                                        <p:tgtEl>
                                          <p:spTgt spid="237"/>
                                        </p:tgtEl>
                                        <p:attrNameLst>
                                          <p:attrName>ppt_w</p:attrName>
                                        </p:attrNameLst>
                                      </p:cBhvr>
                                      <p:tavLst>
                                        <p:tav tm="0">
                                          <p:val>
                                            <p:fltVal val="0"/>
                                          </p:val>
                                        </p:tav>
                                        <p:tav tm="100000">
                                          <p:val>
                                            <p:strVal val="#ppt_w"/>
                                          </p:val>
                                        </p:tav>
                                      </p:tavLst>
                                    </p:anim>
                                    <p:anim calcmode="lin" valueType="num">
                                      <p:cBhvr>
                                        <p:cTn id="52" dur="500" fill="hold"/>
                                        <p:tgtEl>
                                          <p:spTgt spid="237"/>
                                        </p:tgtEl>
                                        <p:attrNameLst>
                                          <p:attrName>ppt_h</p:attrName>
                                        </p:attrNameLst>
                                      </p:cBhvr>
                                      <p:tavLst>
                                        <p:tav tm="0">
                                          <p:val>
                                            <p:fltVal val="0"/>
                                          </p:val>
                                        </p:tav>
                                        <p:tav tm="100000">
                                          <p:val>
                                            <p:strVal val="#ppt_h"/>
                                          </p:val>
                                        </p:tav>
                                      </p:tavLst>
                                    </p:anim>
                                    <p:animEffect transition="in" filter="fade">
                                      <p:cBhvr>
                                        <p:cTn id="53" dur="500"/>
                                        <p:tgtEl>
                                          <p:spTgt spid="237"/>
                                        </p:tgtEl>
                                      </p:cBhvr>
                                    </p:animEffect>
                                  </p:childTnLst>
                                </p:cTn>
                              </p:par>
                            </p:childTnLst>
                          </p:cTn>
                        </p:par>
                        <p:par>
                          <p:cTn id="54" fill="hold">
                            <p:stCondLst>
                              <p:cond delay="45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38"/>
                                        </p:tgtEl>
                                        <p:attrNameLst>
                                          <p:attrName>style.visibility</p:attrName>
                                        </p:attrNameLst>
                                      </p:cBhvr>
                                      <p:to>
                                        <p:strVal val="visible"/>
                                      </p:to>
                                    </p:set>
                                    <p:anim calcmode="lin" valueType="num">
                                      <p:cBhvr additive="base">
                                        <p:cTn id="57" dur="500" fill="hold"/>
                                        <p:tgtEl>
                                          <p:spTgt spid="238"/>
                                        </p:tgtEl>
                                        <p:attrNameLst>
                                          <p:attrName>ppt_x</p:attrName>
                                        </p:attrNameLst>
                                      </p:cBhvr>
                                      <p:tavLst>
                                        <p:tav tm="0">
                                          <p:val>
                                            <p:strVal val="#ppt_x"/>
                                          </p:val>
                                        </p:tav>
                                        <p:tav tm="100000">
                                          <p:val>
                                            <p:strVal val="#ppt_x"/>
                                          </p:val>
                                        </p:tav>
                                      </p:tavLst>
                                    </p:anim>
                                    <p:anim calcmode="lin" valueType="num">
                                      <p:cBhvr additive="base">
                                        <p:cTn id="58" dur="500" fill="hold"/>
                                        <p:tgtEl>
                                          <p:spTgt spid="238"/>
                                        </p:tgtEl>
                                        <p:attrNameLst>
                                          <p:attrName>ppt_y</p:attrName>
                                        </p:attrNameLst>
                                      </p:cBhvr>
                                      <p:tavLst>
                                        <p:tav tm="0">
                                          <p:val>
                                            <p:strVal val="1+#ppt_h/2"/>
                                          </p:val>
                                        </p:tav>
                                        <p:tav tm="100000">
                                          <p:val>
                                            <p:strVal val="#ppt_y"/>
                                          </p:val>
                                        </p:tav>
                                      </p:tavLst>
                                    </p:anim>
                                  </p:childTnLst>
                                </p:cTn>
                              </p:par>
                            </p:childTnLst>
                          </p:cTn>
                        </p:par>
                        <p:par>
                          <p:cTn id="59" fill="hold">
                            <p:stCondLst>
                              <p:cond delay="5000"/>
                            </p:stCondLst>
                            <p:childTnLst>
                              <p:par>
                                <p:cTn id="60" presetID="53" presetClass="entr" presetSubtype="0" fill="hold" grpId="0" nodeType="afterEffect">
                                  <p:stCondLst>
                                    <p:cond delay="0"/>
                                  </p:stCondLst>
                                  <p:childTnLst>
                                    <p:set>
                                      <p:cBhvr>
                                        <p:cTn id="61" dur="1" fill="hold">
                                          <p:stCondLst>
                                            <p:cond delay="0"/>
                                          </p:stCondLst>
                                        </p:cTn>
                                        <p:tgtEl>
                                          <p:spTgt spid="239"/>
                                        </p:tgtEl>
                                        <p:attrNameLst>
                                          <p:attrName>style.visibility</p:attrName>
                                        </p:attrNameLst>
                                      </p:cBhvr>
                                      <p:to>
                                        <p:strVal val="visible"/>
                                      </p:to>
                                    </p:set>
                                    <p:anim calcmode="lin" valueType="num">
                                      <p:cBhvr>
                                        <p:cTn id="62" dur="500" fill="hold"/>
                                        <p:tgtEl>
                                          <p:spTgt spid="239"/>
                                        </p:tgtEl>
                                        <p:attrNameLst>
                                          <p:attrName>ppt_w</p:attrName>
                                        </p:attrNameLst>
                                      </p:cBhvr>
                                      <p:tavLst>
                                        <p:tav tm="0">
                                          <p:val>
                                            <p:fltVal val="0"/>
                                          </p:val>
                                        </p:tav>
                                        <p:tav tm="100000">
                                          <p:val>
                                            <p:strVal val="#ppt_w"/>
                                          </p:val>
                                        </p:tav>
                                      </p:tavLst>
                                    </p:anim>
                                    <p:anim calcmode="lin" valueType="num">
                                      <p:cBhvr>
                                        <p:cTn id="63" dur="500" fill="hold"/>
                                        <p:tgtEl>
                                          <p:spTgt spid="239"/>
                                        </p:tgtEl>
                                        <p:attrNameLst>
                                          <p:attrName>ppt_h</p:attrName>
                                        </p:attrNameLst>
                                      </p:cBhvr>
                                      <p:tavLst>
                                        <p:tav tm="0">
                                          <p:val>
                                            <p:fltVal val="0"/>
                                          </p:val>
                                        </p:tav>
                                        <p:tav tm="100000">
                                          <p:val>
                                            <p:strVal val="#ppt_h"/>
                                          </p:val>
                                        </p:tav>
                                      </p:tavLst>
                                    </p:anim>
                                    <p:animEffect transition="in" filter="fade">
                                      <p:cBhvr>
                                        <p:cTn id="64" dur="500"/>
                                        <p:tgtEl>
                                          <p:spTgt spid="239"/>
                                        </p:tgtEl>
                                      </p:cBhvr>
                                    </p:animEffect>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240"/>
                                        </p:tgtEl>
                                        <p:attrNameLst>
                                          <p:attrName>style.visibility</p:attrName>
                                        </p:attrNameLst>
                                      </p:cBhvr>
                                      <p:to>
                                        <p:strVal val="visible"/>
                                      </p:to>
                                    </p:set>
                                    <p:anim calcmode="lin" valueType="num">
                                      <p:cBhvr additive="base">
                                        <p:cTn id="68" dur="500" fill="hold"/>
                                        <p:tgtEl>
                                          <p:spTgt spid="240"/>
                                        </p:tgtEl>
                                        <p:attrNameLst>
                                          <p:attrName>ppt_x</p:attrName>
                                        </p:attrNameLst>
                                      </p:cBhvr>
                                      <p:tavLst>
                                        <p:tav tm="0">
                                          <p:val>
                                            <p:strVal val="#ppt_x"/>
                                          </p:val>
                                        </p:tav>
                                        <p:tav tm="100000">
                                          <p:val>
                                            <p:strVal val="#ppt_x"/>
                                          </p:val>
                                        </p:tav>
                                      </p:tavLst>
                                    </p:anim>
                                    <p:anim calcmode="lin" valueType="num">
                                      <p:cBhvr additive="base">
                                        <p:cTn id="69" dur="500" fill="hold"/>
                                        <p:tgtEl>
                                          <p:spTgt spid="240"/>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2" presetClass="entr" presetSubtype="4" fill="hold" grpId="0" nodeType="afterEffect">
                                  <p:stCondLst>
                                    <p:cond delay="0"/>
                                  </p:stCondLst>
                                  <p:childTnLst>
                                    <p:set>
                                      <p:cBhvr>
                                        <p:cTn id="72" dur="1" fill="hold">
                                          <p:stCondLst>
                                            <p:cond delay="0"/>
                                          </p:stCondLst>
                                        </p:cTn>
                                        <p:tgtEl>
                                          <p:spTgt spid="241"/>
                                        </p:tgtEl>
                                        <p:attrNameLst>
                                          <p:attrName>style.visibility</p:attrName>
                                        </p:attrNameLst>
                                      </p:cBhvr>
                                      <p:to>
                                        <p:strVal val="visible"/>
                                      </p:to>
                                    </p:set>
                                    <p:animEffect transition="in" filter="wipe(down)">
                                      <p:cBhvr>
                                        <p:cTn id="73" dur="10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animBg="1"/>
      <p:bldP spid="219" grpId="0"/>
      <p:bldP spid="233" grpId="0" animBg="1"/>
      <p:bldP spid="234" grpId="0"/>
      <p:bldP spid="235" grpId="0" animBg="1"/>
      <p:bldP spid="236" grpId="0"/>
      <p:bldP spid="237" grpId="0" animBg="1"/>
      <p:bldP spid="238" grpId="0"/>
      <p:bldP spid="239" grpId="0" animBg="1"/>
      <p:bldP spid="240" grpId="0"/>
      <p:bldGraphic spid="241"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custDataLst>
              <p:tags r:id="rId2"/>
            </p:custDataLst>
          </p:nvPr>
        </p:nvSpPr>
        <p:spPr>
          <a:xfrm>
            <a:off x="4442908" y="3142520"/>
            <a:ext cx="3972935" cy="1553680"/>
          </a:xfrm>
          <a:prstGeom prst="roundRect">
            <a:avLst>
              <a:gd name="adj" fmla="val 6212"/>
            </a:avLst>
          </a:prstGeom>
          <a:solidFill>
            <a:schemeClr val="accent1"/>
          </a:solidFill>
          <a:ln w="12700" cap="flat" cmpd="sng" algn="ctr">
            <a:noFill/>
            <a:prstDash val="solid"/>
            <a:miter lim="800000"/>
          </a:ln>
          <a:effectLst/>
        </p:spPr>
        <p:txBody>
          <a:bodyPr anchor="ctr"/>
          <a:lstStyle/>
          <a:p>
            <a:pPr algn="ctr" eaLnBrk="1" hangingPunct="1">
              <a:lnSpc>
                <a:spcPct val="150000"/>
              </a:lnSpc>
              <a:defRPr/>
            </a:pPr>
            <a:endParaRPr lang="en-US" altLang="zh-CN" sz="1476"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3"/>
            </p:custDataLst>
          </p:nvPr>
        </p:nvSpPr>
        <p:spPr>
          <a:xfrm>
            <a:off x="4867325" y="1823529"/>
            <a:ext cx="3316638" cy="1016254"/>
          </a:xfrm>
          <a:prstGeom prst="rect">
            <a:avLst/>
          </a:prstGeom>
          <a:noFill/>
        </p:spPr>
        <p:txBody>
          <a:bodyPr/>
          <a:lstStyle/>
          <a:p>
            <a:pPr algn="ctr">
              <a:defRPr/>
            </a:pPr>
            <a:r>
              <a:rPr lang="zh-CN" altLang="en-US" sz="6328" spc="422" dirty="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第 四</a:t>
            </a:r>
            <a:r>
              <a:rPr lang="zh-CN" altLang="en-US" sz="6328" spc="422" dirty="0" smtClean="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 </a:t>
            </a:r>
            <a:r>
              <a:rPr lang="zh-CN" altLang="en-US" sz="6328" spc="422" dirty="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22" name="矩形 21"/>
          <p:cNvSpPr/>
          <p:nvPr>
            <p:custDataLst>
              <p:tags r:id="rId4"/>
            </p:custDataLst>
          </p:nvPr>
        </p:nvSpPr>
        <p:spPr>
          <a:xfrm rot="16200000" flipV="1">
            <a:off x="5136206" y="3011930"/>
            <a:ext cx="455389" cy="36833"/>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custDataLst>
              <p:tags r:id="rId5"/>
            </p:custDataLst>
          </p:nvPr>
        </p:nvSpPr>
        <p:spPr>
          <a:xfrm>
            <a:off x="5318695"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custDataLst>
              <p:tags r:id="rId6"/>
            </p:custDataLst>
          </p:nvPr>
        </p:nvSpPr>
        <p:spPr>
          <a:xfrm>
            <a:off x="531534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custDataLst>
              <p:tags r:id="rId7"/>
            </p:custDataLst>
          </p:nvPr>
        </p:nvSpPr>
        <p:spPr>
          <a:xfrm rot="16200000" flipV="1">
            <a:off x="7402530" y="3011093"/>
            <a:ext cx="455389" cy="38507"/>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custDataLst>
              <p:tags r:id="rId8"/>
            </p:custDataLst>
          </p:nvPr>
        </p:nvSpPr>
        <p:spPr>
          <a:xfrm>
            <a:off x="7585857"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custDataLst>
              <p:tags r:id="rId9"/>
            </p:custDataLst>
          </p:nvPr>
        </p:nvSpPr>
        <p:spPr>
          <a:xfrm>
            <a:off x="758585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标题 5"/>
          <p:cNvSpPr txBox="1">
            <a:spLocks/>
          </p:cNvSpPr>
          <p:nvPr>
            <p:custDataLst>
              <p:tags r:id="rId10"/>
            </p:custDataLst>
          </p:nvPr>
        </p:nvSpPr>
        <p:spPr>
          <a:xfrm>
            <a:off x="4300278" y="3404371"/>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文本占位符 6"/>
          <p:cNvSpPr txBox="1">
            <a:spLocks/>
          </p:cNvSpPr>
          <p:nvPr>
            <p:custDataLst>
              <p:tags r:id="rId11"/>
            </p:custDataLst>
          </p:nvPr>
        </p:nvSpPr>
        <p:spPr>
          <a:xfrm>
            <a:off x="4300278" y="4133976"/>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310981183"/>
      </p:ext>
    </p:extLst>
  </p:cSld>
  <p:clrMapOvr>
    <a:masterClrMapping/>
  </p:clrMapOvr>
  <p:transition spd="slow" advTm="0">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82810" y="1312863"/>
            <a:ext cx="8375587" cy="55321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7"/>
          <p:cNvGrpSpPr>
            <a:grpSpLocks/>
          </p:cNvGrpSpPr>
          <p:nvPr/>
        </p:nvGrpSpPr>
        <p:grpSpPr bwMode="auto">
          <a:xfrm>
            <a:off x="812800" y="1312863"/>
            <a:ext cx="4029300" cy="5183187"/>
            <a:chOff x="1054101" y="584198"/>
            <a:chExt cx="2864758" cy="3686025"/>
          </a:xfrm>
          <a:solidFill>
            <a:schemeClr val="accent1"/>
          </a:solidFill>
        </p:grpSpPr>
        <p:sp>
          <p:nvSpPr>
            <p:cNvPr id="44" name="任意多边形 43"/>
            <p:cNvSpPr/>
            <p:nvPr/>
          </p:nvSpPr>
          <p:spPr>
            <a:xfrm rot="16200000">
              <a:off x="643467" y="994832"/>
              <a:ext cx="3686025" cy="2864758"/>
            </a:xfrm>
            <a:custGeom>
              <a:avLst/>
              <a:gdLst>
                <a:gd name="connsiteX0" fmla="*/ 3606801 w 3606801"/>
                <a:gd name="connsiteY0" fmla="*/ 0 h 2864758"/>
                <a:gd name="connsiteX1" fmla="*/ 3606801 w 3606801"/>
                <a:gd name="connsiteY1" fmla="*/ 2864758 h 2864758"/>
                <a:gd name="connsiteX2" fmla="*/ 3298624 w 3606801"/>
                <a:gd name="connsiteY2" fmla="*/ 2864758 h 2864758"/>
                <a:gd name="connsiteX3" fmla="*/ 3183189 w 3606801"/>
                <a:gd name="connsiteY3" fmla="*/ 2665731 h 2864758"/>
                <a:gd name="connsiteX4" fmla="*/ 3067753 w 3606801"/>
                <a:gd name="connsiteY4" fmla="*/ 2864758 h 2864758"/>
                <a:gd name="connsiteX5" fmla="*/ 0 w 3606801"/>
                <a:gd name="connsiteY5" fmla="*/ 2864757 h 2864758"/>
                <a:gd name="connsiteX6" fmla="*/ 1 w 3606801"/>
                <a:gd name="connsiteY6" fmla="*/ 0 h 2864758"/>
                <a:gd name="connsiteX7" fmla="*/ 3606801 w 3606801"/>
                <a:gd name="connsiteY7" fmla="*/ 0 h 2864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06801" h="2864758">
                  <a:moveTo>
                    <a:pt x="3606801" y="0"/>
                  </a:moveTo>
                  <a:lnTo>
                    <a:pt x="3606801" y="2864758"/>
                  </a:lnTo>
                  <a:lnTo>
                    <a:pt x="3298624" y="2864758"/>
                  </a:lnTo>
                  <a:lnTo>
                    <a:pt x="3183189" y="2665731"/>
                  </a:lnTo>
                  <a:lnTo>
                    <a:pt x="3067753" y="2864758"/>
                  </a:lnTo>
                  <a:lnTo>
                    <a:pt x="0" y="2864757"/>
                  </a:lnTo>
                  <a:lnTo>
                    <a:pt x="1" y="0"/>
                  </a:lnTo>
                  <a:lnTo>
                    <a:pt x="360680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6394" name="组合 7"/>
            <p:cNvGrpSpPr>
              <a:grpSpLocks/>
            </p:cNvGrpSpPr>
            <p:nvPr/>
          </p:nvGrpSpPr>
          <p:grpSpPr bwMode="auto">
            <a:xfrm>
              <a:off x="1306452" y="910672"/>
              <a:ext cx="2329068" cy="2790961"/>
              <a:chOff x="1708552" y="129044"/>
              <a:chExt cx="2327948" cy="2791359"/>
            </a:xfrm>
            <a:grpFill/>
          </p:grpSpPr>
          <p:sp>
            <p:nvSpPr>
              <p:cNvPr id="39" name="文本框 66"/>
              <p:cNvSpPr txBox="1">
                <a:spLocks noChangeArrowheads="1"/>
              </p:cNvSpPr>
              <p:nvPr/>
            </p:nvSpPr>
            <p:spPr bwMode="auto">
              <a:xfrm>
                <a:off x="1708552" y="424868"/>
                <a:ext cx="2327948" cy="2495535"/>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此</a:t>
                </a:r>
                <a:endPar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6396" name="文本框 13"/>
              <p:cNvSpPr txBox="1">
                <a:spLocks noChangeArrowheads="1"/>
              </p:cNvSpPr>
              <p:nvPr/>
            </p:nvSpPr>
            <p:spPr bwMode="auto">
              <a:xfrm>
                <a:off x="1708552" y="129044"/>
                <a:ext cx="1312309" cy="17512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sp>
        <p:nvSpPr>
          <p:cNvPr id="47" name="文本框 13"/>
          <p:cNvSpPr txBox="1">
            <a:spLocks noChangeArrowheads="1"/>
          </p:cNvSpPr>
          <p:nvPr/>
        </p:nvSpPr>
        <p:spPr bwMode="auto">
          <a:xfrm>
            <a:off x="9001657" y="1619873"/>
            <a:ext cx="307776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60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48" name="文本框 13"/>
          <p:cNvSpPr txBox="1">
            <a:spLocks noChangeArrowheads="1"/>
          </p:cNvSpPr>
          <p:nvPr/>
        </p:nvSpPr>
        <p:spPr bwMode="auto">
          <a:xfrm>
            <a:off x="9093028" y="2534439"/>
            <a:ext cx="298639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zh-CN" altLang="en-US"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30324702"/>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400" fill="hold"/>
                                        <p:tgtEl>
                                          <p:spTgt spid="3"/>
                                        </p:tgtEl>
                                        <p:attrNameLst>
                                          <p:attrName>ppt_x</p:attrName>
                                        </p:attrNameLst>
                                      </p:cBhvr>
                                      <p:tavLst>
                                        <p:tav tm="0">
                                          <p:val>
                                            <p:strVal val="1+#ppt_w/2"/>
                                          </p:val>
                                        </p:tav>
                                        <p:tav tm="100000">
                                          <p:val>
                                            <p:strVal val="#ppt_x"/>
                                          </p:val>
                                        </p:tav>
                                      </p:tavLst>
                                    </p:anim>
                                    <p:anim calcmode="lin" valueType="num">
                                      <p:cBhvr additive="base">
                                        <p:cTn id="12" dur="14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500"/>
                                  </p:stCondLst>
                                  <p:iterate type="lt">
                                    <p:tmPct val="10000"/>
                                  </p:iterate>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1500" fill="hold"/>
                                        <p:tgtEl>
                                          <p:spTgt spid="47"/>
                                        </p:tgtEl>
                                        <p:attrNameLst>
                                          <p:attrName>ppt_x</p:attrName>
                                        </p:attrNameLst>
                                      </p:cBhvr>
                                      <p:tavLst>
                                        <p:tav tm="0">
                                          <p:val>
                                            <p:strVal val="1+#ppt_w/2"/>
                                          </p:val>
                                        </p:tav>
                                        <p:tav tm="100000">
                                          <p:val>
                                            <p:strVal val="#ppt_x"/>
                                          </p:val>
                                        </p:tav>
                                      </p:tavLst>
                                    </p:anim>
                                    <p:anim calcmode="lin" valueType="num">
                                      <p:cBhvr additive="base">
                                        <p:cTn id="16" dur="1500" fill="hold"/>
                                        <p:tgtEl>
                                          <p:spTgt spid="4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700"/>
                                  </p:stCondLst>
                                  <p:iterate type="lt">
                                    <p:tmPct val="10000"/>
                                  </p:iterate>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500" fill="hold"/>
                                        <p:tgtEl>
                                          <p:spTgt spid="48"/>
                                        </p:tgtEl>
                                        <p:attrNameLst>
                                          <p:attrName>ppt_x</p:attrName>
                                        </p:attrNameLst>
                                      </p:cBhvr>
                                      <p:tavLst>
                                        <p:tav tm="0">
                                          <p:val>
                                            <p:strVal val="1+#ppt_w/2"/>
                                          </p:val>
                                        </p:tav>
                                        <p:tav tm="100000">
                                          <p:val>
                                            <p:strVal val="#ppt_x"/>
                                          </p:val>
                                        </p:tav>
                                      </p:tavLst>
                                    </p:anim>
                                    <p:anim calcmode="lin" valueType="num">
                                      <p:cBhvr additive="base">
                                        <p:cTn id="20" dur="1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11" y="2968253"/>
            <a:ext cx="1708318" cy="1708316"/>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 name="TextBox 7"/>
            <p:cNvSpPr txBox="1"/>
            <p:nvPr/>
          </p:nvSpPr>
          <p:spPr>
            <a:xfrm>
              <a:off x="1718094" y="2272332"/>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54%</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187015" y="2965780"/>
            <a:ext cx="1708318" cy="1708316"/>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TextBox 12"/>
            <p:cNvSpPr txBox="1"/>
            <p:nvPr/>
          </p:nvSpPr>
          <p:spPr>
            <a:xfrm>
              <a:off x="4353828" y="2269986"/>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68%</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6953304" y="2974393"/>
            <a:ext cx="1718430" cy="1708316"/>
            <a:chOff x="6594320" y="2139530"/>
            <a:chExt cx="1629505" cy="1619915"/>
          </a:xfrm>
        </p:grpSpPr>
        <p:grpSp>
          <p:nvGrpSpPr>
            <p:cNvPr id="17" name="Group 16"/>
            <p:cNvGrpSpPr/>
            <p:nvPr/>
          </p:nvGrpSpPr>
          <p:grpSpPr>
            <a:xfrm>
              <a:off x="6594320" y="2139530"/>
              <a:ext cx="1629505" cy="1619915"/>
              <a:chOff x="2479326" y="3076243"/>
              <a:chExt cx="1629505" cy="1619915"/>
            </a:xfrm>
          </p:grpSpPr>
          <p:sp>
            <p:nvSpPr>
              <p:cNvPr id="19" name="Rectangle 18"/>
              <p:cNvSpPr/>
              <p:nvPr/>
            </p:nvSpPr>
            <p:spPr>
              <a:xfrm>
                <a:off x="2479326" y="3076243"/>
                <a:ext cx="1619915" cy="161991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17"/>
            <p:cNvSpPr txBox="1"/>
            <p:nvPr/>
          </p:nvSpPr>
          <p:spPr>
            <a:xfrm>
              <a:off x="6985059" y="2278154"/>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72%</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9739823" y="2965779"/>
            <a:ext cx="1708318" cy="1708316"/>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TextBox 22"/>
            <p:cNvSpPr txBox="1"/>
            <p:nvPr/>
          </p:nvSpPr>
          <p:spPr>
            <a:xfrm>
              <a:off x="9616288" y="2269985"/>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90%</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Rectangle 23"/>
          <p:cNvSpPr/>
          <p:nvPr/>
        </p:nvSpPr>
        <p:spPr>
          <a:xfrm>
            <a:off x="1321802"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24"/>
          <p:cNvSpPr/>
          <p:nvPr/>
        </p:nvSpPr>
        <p:spPr>
          <a:xfrm>
            <a:off x="4054801"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25"/>
          <p:cNvSpPr/>
          <p:nvPr/>
        </p:nvSpPr>
        <p:spPr>
          <a:xfrm>
            <a:off x="6906656"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26"/>
          <p:cNvSpPr/>
          <p:nvPr/>
        </p:nvSpPr>
        <p:spPr>
          <a:xfrm>
            <a:off x="9671425"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27"/>
          <p:cNvSpPr txBox="1"/>
          <p:nvPr/>
        </p:nvSpPr>
        <p:spPr>
          <a:xfrm>
            <a:off x="1332448"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28"/>
          <p:cNvSpPr txBox="1"/>
          <p:nvPr/>
        </p:nvSpPr>
        <p:spPr>
          <a:xfrm>
            <a:off x="4065448"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29"/>
          <p:cNvSpPr txBox="1"/>
          <p:nvPr/>
        </p:nvSpPr>
        <p:spPr>
          <a:xfrm>
            <a:off x="6917303"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30"/>
          <p:cNvSpPr txBox="1"/>
          <p:nvPr/>
        </p:nvSpPr>
        <p:spPr>
          <a:xfrm>
            <a:off x="9682072"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098553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up)">
                                      <p:cBhvr>
                                        <p:cTn id="28" dur="500"/>
                                        <p:tgtEl>
                                          <p:spTgt spid="45"/>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down)">
                                      <p:cBhvr>
                                        <p:cTn id="32" dur="500"/>
                                        <p:tgtEl>
                                          <p:spTgt spid="41"/>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p:tgtEl>
                                          <p:spTgt spid="46"/>
                                        </p:tgtEl>
                                        <p:attrNameLst>
                                          <p:attrName>ppt_y</p:attrName>
                                        </p:attrNameLst>
                                      </p:cBhvr>
                                      <p:tavLst>
                                        <p:tav tm="0">
                                          <p:val>
                                            <p:strVal val="#ppt_y+#ppt_h*1.125000"/>
                                          </p:val>
                                        </p:tav>
                                        <p:tav tm="100000">
                                          <p:val>
                                            <p:strVal val="#ppt_y"/>
                                          </p:val>
                                        </p:tav>
                                      </p:tavLst>
                                    </p:anim>
                                    <p:animEffect transition="in" filter="wipe(up)">
                                      <p:cBhvr>
                                        <p:cTn id="37" dur="500"/>
                                        <p:tgtEl>
                                          <p:spTgt spid="4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ppt_y</p:attrName>
                                        </p:attrNameLst>
                                      </p:cBhvr>
                                      <p:tavLst>
                                        <p:tav tm="0">
                                          <p:val>
                                            <p:strVal val="#ppt_y-#ppt_h*1.125000"/>
                                          </p:val>
                                        </p:tav>
                                        <p:tav tm="100000">
                                          <p:val>
                                            <p:strVal val="#ppt_y"/>
                                          </p:val>
                                        </p:tav>
                                      </p:tavLst>
                                    </p:anim>
                                    <p:animEffect transition="in" filter="wipe(down)">
                                      <p:cBhvr>
                                        <p:cTn id="41" dur="500"/>
                                        <p:tgtEl>
                                          <p:spTgt spid="42"/>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additive="base">
                                        <p:cTn id="45" dur="500"/>
                                        <p:tgtEl>
                                          <p:spTgt spid="47"/>
                                        </p:tgtEl>
                                        <p:attrNameLst>
                                          <p:attrName>ppt_y</p:attrName>
                                        </p:attrNameLst>
                                      </p:cBhvr>
                                      <p:tavLst>
                                        <p:tav tm="0">
                                          <p:val>
                                            <p:strVal val="#ppt_y+#ppt_h*1.125000"/>
                                          </p:val>
                                        </p:tav>
                                        <p:tav tm="100000">
                                          <p:val>
                                            <p:strVal val="#ppt_y"/>
                                          </p:val>
                                        </p:tav>
                                      </p:tavLst>
                                    </p:anim>
                                    <p:animEffect transition="in" filter="wipe(up)">
                                      <p:cBhvr>
                                        <p:cTn id="46" dur="500"/>
                                        <p:tgtEl>
                                          <p:spTgt spid="47"/>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p:tgtEl>
                                          <p:spTgt spid="43"/>
                                        </p:tgtEl>
                                        <p:attrNameLst>
                                          <p:attrName>ppt_y</p:attrName>
                                        </p:attrNameLst>
                                      </p:cBhvr>
                                      <p:tavLst>
                                        <p:tav tm="0">
                                          <p:val>
                                            <p:strVal val="#ppt_y-#ppt_h*1.125000"/>
                                          </p:val>
                                        </p:tav>
                                        <p:tav tm="100000">
                                          <p:val>
                                            <p:strVal val="#ppt_y"/>
                                          </p:val>
                                        </p:tav>
                                      </p:tavLst>
                                    </p:anim>
                                    <p:animEffect transition="in" filter="wipe(down)">
                                      <p:cBhvr>
                                        <p:cTn id="50" dur="500"/>
                                        <p:tgtEl>
                                          <p:spTgt spid="4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500"/>
                                        <p:tgtEl>
                                          <p:spTgt spid="48"/>
                                        </p:tgtEl>
                                        <p:attrNameLst>
                                          <p:attrName>ppt_y</p:attrName>
                                        </p:attrNameLst>
                                      </p:cBhvr>
                                      <p:tavLst>
                                        <p:tav tm="0">
                                          <p:val>
                                            <p:strVal val="#ppt_y+#ppt_h*1.125000"/>
                                          </p:val>
                                        </p:tav>
                                        <p:tav tm="100000">
                                          <p:val>
                                            <p:strVal val="#ppt_y"/>
                                          </p:val>
                                        </p:tav>
                                      </p:tavLst>
                                    </p:anim>
                                    <p:animEffect transition="in" filter="wipe(up)">
                                      <p:cBhvr>
                                        <p:cTn id="55" dur="500"/>
                                        <p:tgtEl>
                                          <p:spTgt spid="48"/>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down)">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9445244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
          <p:cNvSpPr/>
          <p:nvPr>
            <p:custDataLst>
              <p:tags r:id="rId2"/>
            </p:custDataLst>
          </p:nvPr>
        </p:nvSpPr>
        <p:spPr>
          <a:xfrm>
            <a:off x="5997327" y="1294519"/>
            <a:ext cx="1625671" cy="673038"/>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defRPr/>
            </a:pPr>
            <a:r>
              <a:rPr lang="en-US" altLang="zh-CN" sz="253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53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MH_SubTitle_1"/>
          <p:cNvSpPr/>
          <p:nvPr>
            <p:custDataLst>
              <p:tags r:id="rId3"/>
            </p:custDataLst>
          </p:nvPr>
        </p:nvSpPr>
        <p:spPr>
          <a:xfrm>
            <a:off x="6424253" y="1294519"/>
            <a:ext cx="3770354" cy="673038"/>
          </a:xfrm>
          <a:custGeom>
            <a:avLst/>
            <a:gdLst>
              <a:gd name="connsiteX0" fmla="*/ 1064103 w 4587341"/>
              <a:gd name="connsiteY0" fmla="*/ 0 h 1286933"/>
              <a:gd name="connsiteX1" fmla="*/ 4587341 w 4587341"/>
              <a:gd name="connsiteY1" fmla="*/ 0 h 1286933"/>
              <a:gd name="connsiteX2" fmla="*/ 4587341 w 4587341"/>
              <a:gd name="connsiteY2" fmla="*/ 1286933 h 1286933"/>
              <a:gd name="connsiteX3" fmla="*/ 9130 w 4587341"/>
              <a:gd name="connsiteY3" fmla="*/ 1286933 h 1286933"/>
              <a:gd name="connsiteX4" fmla="*/ 383 w 4587341"/>
              <a:gd name="connsiteY4" fmla="*/ 1238275 h 1286933"/>
              <a:gd name="connsiteX5" fmla="*/ 232833 w 4587341"/>
              <a:gd name="connsiteY5" fmla="*/ 668740 h 1286933"/>
              <a:gd name="connsiteX6" fmla="*/ 1032713 w 4587341"/>
              <a:gd name="connsiteY6" fmla="*/ 76766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7341" h="1286933">
                <a:moveTo>
                  <a:pt x="1064103" y="0"/>
                </a:moveTo>
                <a:lnTo>
                  <a:pt x="4587341" y="0"/>
                </a:lnTo>
                <a:lnTo>
                  <a:pt x="4587341" y="1286933"/>
                </a:lnTo>
                <a:lnTo>
                  <a:pt x="9130" y="1286933"/>
                </a:lnTo>
                <a:lnTo>
                  <a:pt x="383" y="1238275"/>
                </a:lnTo>
                <a:cubicBezTo>
                  <a:pt x="-6908" y="1062819"/>
                  <a:pt x="90682" y="827771"/>
                  <a:pt x="232833" y="668740"/>
                </a:cubicBezTo>
                <a:cubicBezTo>
                  <a:pt x="431845" y="446097"/>
                  <a:pt x="844741" y="465135"/>
                  <a:pt x="1032713" y="76766"/>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2"/>
          <p:cNvSpPr/>
          <p:nvPr>
            <p:custDataLst>
              <p:tags r:id="rId4"/>
            </p:custDataLst>
          </p:nvPr>
        </p:nvSpPr>
        <p:spPr>
          <a:xfrm>
            <a:off x="5997327" y="2347607"/>
            <a:ext cx="1625671" cy="673038"/>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defRPr/>
            </a:pPr>
            <a:r>
              <a:rPr lang="en-US" altLang="zh-CN" sz="253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53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SubTitle_2"/>
          <p:cNvSpPr/>
          <p:nvPr>
            <p:custDataLst>
              <p:tags r:id="rId5"/>
            </p:custDataLst>
          </p:nvPr>
        </p:nvSpPr>
        <p:spPr>
          <a:xfrm>
            <a:off x="6424253" y="2347607"/>
            <a:ext cx="3770354" cy="673038"/>
          </a:xfrm>
          <a:custGeom>
            <a:avLst/>
            <a:gdLst>
              <a:gd name="connsiteX0" fmla="*/ 1064103 w 4587341"/>
              <a:gd name="connsiteY0" fmla="*/ 0 h 1286933"/>
              <a:gd name="connsiteX1" fmla="*/ 4587341 w 4587341"/>
              <a:gd name="connsiteY1" fmla="*/ 0 h 1286933"/>
              <a:gd name="connsiteX2" fmla="*/ 4587341 w 4587341"/>
              <a:gd name="connsiteY2" fmla="*/ 1286933 h 1286933"/>
              <a:gd name="connsiteX3" fmla="*/ 9130 w 4587341"/>
              <a:gd name="connsiteY3" fmla="*/ 1286933 h 1286933"/>
              <a:gd name="connsiteX4" fmla="*/ 383 w 4587341"/>
              <a:gd name="connsiteY4" fmla="*/ 1238275 h 1286933"/>
              <a:gd name="connsiteX5" fmla="*/ 232833 w 4587341"/>
              <a:gd name="connsiteY5" fmla="*/ 668740 h 1286933"/>
              <a:gd name="connsiteX6" fmla="*/ 1032713 w 4587341"/>
              <a:gd name="connsiteY6" fmla="*/ 76766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7341" h="1286933">
                <a:moveTo>
                  <a:pt x="1064103" y="0"/>
                </a:moveTo>
                <a:lnTo>
                  <a:pt x="4587341" y="0"/>
                </a:lnTo>
                <a:lnTo>
                  <a:pt x="4587341" y="1286933"/>
                </a:lnTo>
                <a:lnTo>
                  <a:pt x="9130" y="1286933"/>
                </a:lnTo>
                <a:lnTo>
                  <a:pt x="383" y="1238275"/>
                </a:lnTo>
                <a:cubicBezTo>
                  <a:pt x="-6908" y="1062819"/>
                  <a:pt x="90682" y="827771"/>
                  <a:pt x="232833" y="668740"/>
                </a:cubicBezTo>
                <a:cubicBezTo>
                  <a:pt x="431845" y="446097"/>
                  <a:pt x="844741" y="465135"/>
                  <a:pt x="1032713" y="76766"/>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_3"/>
          <p:cNvSpPr/>
          <p:nvPr>
            <p:custDataLst>
              <p:tags r:id="rId6"/>
            </p:custDataLst>
          </p:nvPr>
        </p:nvSpPr>
        <p:spPr>
          <a:xfrm>
            <a:off x="5997327" y="3402369"/>
            <a:ext cx="1625671" cy="673038"/>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defRPr/>
            </a:pPr>
            <a:r>
              <a:rPr lang="en-US" altLang="zh-CN" sz="253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53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SubTitle_3"/>
          <p:cNvSpPr/>
          <p:nvPr>
            <p:custDataLst>
              <p:tags r:id="rId7"/>
            </p:custDataLst>
          </p:nvPr>
        </p:nvSpPr>
        <p:spPr>
          <a:xfrm>
            <a:off x="6424253" y="3402369"/>
            <a:ext cx="3770354" cy="673038"/>
          </a:xfrm>
          <a:custGeom>
            <a:avLst/>
            <a:gdLst>
              <a:gd name="connsiteX0" fmla="*/ 1064103 w 4587341"/>
              <a:gd name="connsiteY0" fmla="*/ 0 h 1286933"/>
              <a:gd name="connsiteX1" fmla="*/ 4587341 w 4587341"/>
              <a:gd name="connsiteY1" fmla="*/ 0 h 1286933"/>
              <a:gd name="connsiteX2" fmla="*/ 4587341 w 4587341"/>
              <a:gd name="connsiteY2" fmla="*/ 1286933 h 1286933"/>
              <a:gd name="connsiteX3" fmla="*/ 9130 w 4587341"/>
              <a:gd name="connsiteY3" fmla="*/ 1286933 h 1286933"/>
              <a:gd name="connsiteX4" fmla="*/ 383 w 4587341"/>
              <a:gd name="connsiteY4" fmla="*/ 1238275 h 1286933"/>
              <a:gd name="connsiteX5" fmla="*/ 232833 w 4587341"/>
              <a:gd name="connsiteY5" fmla="*/ 668740 h 1286933"/>
              <a:gd name="connsiteX6" fmla="*/ 1032713 w 4587341"/>
              <a:gd name="connsiteY6" fmla="*/ 76766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7341" h="1286933">
                <a:moveTo>
                  <a:pt x="1064103" y="0"/>
                </a:moveTo>
                <a:lnTo>
                  <a:pt x="4587341" y="0"/>
                </a:lnTo>
                <a:lnTo>
                  <a:pt x="4587341" y="1286933"/>
                </a:lnTo>
                <a:lnTo>
                  <a:pt x="9130" y="1286933"/>
                </a:lnTo>
                <a:lnTo>
                  <a:pt x="383" y="1238275"/>
                </a:lnTo>
                <a:cubicBezTo>
                  <a:pt x="-6908" y="1062819"/>
                  <a:pt x="90682" y="827771"/>
                  <a:pt x="232833" y="668740"/>
                </a:cubicBezTo>
                <a:cubicBezTo>
                  <a:pt x="431845" y="446097"/>
                  <a:pt x="844741" y="465135"/>
                  <a:pt x="1032713" y="76766"/>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_4"/>
          <p:cNvSpPr/>
          <p:nvPr>
            <p:custDataLst>
              <p:tags r:id="rId8"/>
            </p:custDataLst>
          </p:nvPr>
        </p:nvSpPr>
        <p:spPr>
          <a:xfrm>
            <a:off x="5997327" y="4455455"/>
            <a:ext cx="1625671" cy="673038"/>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defRPr/>
            </a:pPr>
            <a:r>
              <a:rPr lang="en-US" altLang="zh-CN" sz="2531"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53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SubTitle_4"/>
          <p:cNvSpPr/>
          <p:nvPr>
            <p:custDataLst>
              <p:tags r:id="rId9"/>
            </p:custDataLst>
          </p:nvPr>
        </p:nvSpPr>
        <p:spPr>
          <a:xfrm>
            <a:off x="6424253" y="4455455"/>
            <a:ext cx="3770354" cy="673038"/>
          </a:xfrm>
          <a:custGeom>
            <a:avLst/>
            <a:gdLst>
              <a:gd name="connsiteX0" fmla="*/ 1064103 w 4587341"/>
              <a:gd name="connsiteY0" fmla="*/ 0 h 1286933"/>
              <a:gd name="connsiteX1" fmla="*/ 4587341 w 4587341"/>
              <a:gd name="connsiteY1" fmla="*/ 0 h 1286933"/>
              <a:gd name="connsiteX2" fmla="*/ 4587341 w 4587341"/>
              <a:gd name="connsiteY2" fmla="*/ 1286933 h 1286933"/>
              <a:gd name="connsiteX3" fmla="*/ 9130 w 4587341"/>
              <a:gd name="connsiteY3" fmla="*/ 1286933 h 1286933"/>
              <a:gd name="connsiteX4" fmla="*/ 383 w 4587341"/>
              <a:gd name="connsiteY4" fmla="*/ 1238275 h 1286933"/>
              <a:gd name="connsiteX5" fmla="*/ 232833 w 4587341"/>
              <a:gd name="connsiteY5" fmla="*/ 668740 h 1286933"/>
              <a:gd name="connsiteX6" fmla="*/ 1032713 w 4587341"/>
              <a:gd name="connsiteY6" fmla="*/ 76766 h 128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7341" h="1286933">
                <a:moveTo>
                  <a:pt x="1064103" y="0"/>
                </a:moveTo>
                <a:lnTo>
                  <a:pt x="4587341" y="0"/>
                </a:lnTo>
                <a:lnTo>
                  <a:pt x="4587341" y="1286933"/>
                </a:lnTo>
                <a:lnTo>
                  <a:pt x="9130" y="1286933"/>
                </a:lnTo>
                <a:lnTo>
                  <a:pt x="383" y="1238275"/>
                </a:lnTo>
                <a:cubicBezTo>
                  <a:pt x="-6908" y="1062819"/>
                  <a:pt x="90682" y="827771"/>
                  <a:pt x="232833" y="668740"/>
                </a:cubicBezTo>
                <a:cubicBezTo>
                  <a:pt x="431845" y="446097"/>
                  <a:pt x="844741" y="465135"/>
                  <a:pt x="1032713" y="76766"/>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s_1"/>
          <p:cNvSpPr txBox="1"/>
          <p:nvPr>
            <p:custDataLst>
              <p:tags r:id="rId10"/>
            </p:custDataLst>
          </p:nvPr>
        </p:nvSpPr>
        <p:spPr>
          <a:xfrm>
            <a:off x="2270852" y="2294460"/>
            <a:ext cx="2873902" cy="1015663"/>
          </a:xfrm>
          <a:prstGeom prst="rect">
            <a:avLst/>
          </a:prstGeom>
          <a:noFill/>
        </p:spPr>
        <p:txBody>
          <a:bodyPr vert="horz" wrap="square" lIns="0" tIns="0" rIns="0" bIns="0" rtlCol="0" anchor="ctr" anchorCtr="0">
            <a:spAutoFit/>
          </a:bodyPr>
          <a:lstStyle/>
          <a:p>
            <a:pPr algn="ctr"/>
            <a:r>
              <a:rPr lang="zh-CN" altLang="en-US" sz="66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6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s_2"/>
          <p:cNvSpPr txBox="1"/>
          <p:nvPr>
            <p:custDataLst>
              <p:tags r:id="rId11"/>
            </p:custDataLst>
          </p:nvPr>
        </p:nvSpPr>
        <p:spPr>
          <a:xfrm>
            <a:off x="2285366" y="3310121"/>
            <a:ext cx="2844872" cy="430887"/>
          </a:xfrm>
          <a:prstGeom prst="rect">
            <a:avLst/>
          </a:prstGeom>
          <a:noFill/>
        </p:spPr>
        <p:txBody>
          <a:bodyPr wrap="square" lIns="0" tIns="0" rIns="0" bIns="0">
            <a:spAutoFit/>
          </a:bodyPr>
          <a:lstStyle/>
          <a:p>
            <a:pPr algn="ctr">
              <a:defRPr/>
            </a:pPr>
            <a:r>
              <a:rPr lang="en-US" altLang="zh-CN" sz="28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9010058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E:\PPT制作中\Desktop\高压线\6.png"/>
          <p:cNvPicPr preferRelativeResize="0">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E:\PPT制作中\Desktop\高压线\4.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6030557"/>
            <a:ext cx="12860640" cy="120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7" descr="E:\PPT制作中\Desktop\高压线\电塔.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807773" y="2424277"/>
            <a:ext cx="3678272" cy="480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29" name="直接连接符 25"/>
          <p:cNvCxnSpPr>
            <a:cxnSpLocks noChangeShapeType="1"/>
          </p:cNvCxnSpPr>
          <p:nvPr/>
        </p:nvCxnSpPr>
        <p:spPr bwMode="auto">
          <a:xfrm rot="16200000" flipH="1">
            <a:off x="7400588" y="118033"/>
            <a:ext cx="3212837" cy="2494595"/>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cxnSp>
        <p:nvCxnSpPr>
          <p:cNvPr id="5130" name="直接连接符 35"/>
          <p:cNvCxnSpPr>
            <a:cxnSpLocks noChangeShapeType="1"/>
          </p:cNvCxnSpPr>
          <p:nvPr/>
        </p:nvCxnSpPr>
        <p:spPr bwMode="auto">
          <a:xfrm rot="16200000" flipH="1">
            <a:off x="6444606" y="-29298"/>
            <a:ext cx="3013604" cy="275075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cxnSp>
        <p:nvCxnSpPr>
          <p:cNvPr id="5131" name="直接连接符 39"/>
          <p:cNvCxnSpPr>
            <a:cxnSpLocks noChangeShapeType="1"/>
          </p:cNvCxnSpPr>
          <p:nvPr/>
        </p:nvCxnSpPr>
        <p:spPr bwMode="auto">
          <a:xfrm rot="16200000" flipH="1">
            <a:off x="8192496" y="233555"/>
            <a:ext cx="3730173" cy="2583328"/>
          </a:xfrm>
          <a:prstGeom prst="line">
            <a:avLst/>
          </a:prstGeom>
          <a:noFill/>
          <a:ln w="6350">
            <a:solidFill>
              <a:srgbClr val="595959"/>
            </a:solidFill>
            <a:round/>
            <a:headEnd/>
            <a:tailEnd/>
          </a:ln>
          <a:extLst>
            <a:ext uri="{909E8E84-426E-40DD-AFC4-6F175D3DCCD1}">
              <a14:hiddenFill xmlns:a14="http://schemas.microsoft.com/office/drawing/2010/main">
                <a:noFill/>
              </a14:hiddenFill>
            </a:ext>
          </a:extLst>
        </p:spPr>
      </p:cxnSp>
      <p:cxnSp>
        <p:nvCxnSpPr>
          <p:cNvPr id="5132" name="直接连接符 41"/>
          <p:cNvCxnSpPr>
            <a:cxnSpLocks noChangeShapeType="1"/>
          </p:cNvCxnSpPr>
          <p:nvPr/>
        </p:nvCxnSpPr>
        <p:spPr bwMode="auto">
          <a:xfrm rot="16200000" flipH="1">
            <a:off x="8511437" y="304709"/>
            <a:ext cx="3164284" cy="206599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133" name="直接连接符 43"/>
          <p:cNvCxnSpPr>
            <a:cxnSpLocks noChangeShapeType="1"/>
          </p:cNvCxnSpPr>
          <p:nvPr/>
        </p:nvCxnSpPr>
        <p:spPr bwMode="auto">
          <a:xfrm rot="16200000" flipH="1">
            <a:off x="9450676" y="569236"/>
            <a:ext cx="3062157" cy="18064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134" name="直接连接符 48"/>
          <p:cNvCxnSpPr>
            <a:cxnSpLocks noChangeShapeType="1"/>
          </p:cNvCxnSpPr>
          <p:nvPr/>
        </p:nvCxnSpPr>
        <p:spPr bwMode="auto">
          <a:xfrm rot="16200000" flipH="1">
            <a:off x="8940037" y="359958"/>
            <a:ext cx="3247996" cy="2019115"/>
          </a:xfrm>
          <a:prstGeom prst="line">
            <a:avLst/>
          </a:prstGeom>
          <a:noFill/>
          <a:ln w="6350">
            <a:solidFill>
              <a:srgbClr val="595959"/>
            </a:solidFill>
            <a:round/>
            <a:headEnd/>
            <a:tailEnd/>
          </a:ln>
          <a:extLst>
            <a:ext uri="{909E8E84-426E-40DD-AFC4-6F175D3DCCD1}">
              <a14:hiddenFill xmlns:a14="http://schemas.microsoft.com/office/drawing/2010/main">
                <a:noFill/>
              </a14:hiddenFill>
            </a:ext>
          </a:extLst>
        </p:spPr>
      </p:cxnSp>
      <p:cxnSp>
        <p:nvCxnSpPr>
          <p:cNvPr id="5135" name="直接连接符 50"/>
          <p:cNvCxnSpPr>
            <a:cxnSpLocks noChangeShapeType="1"/>
          </p:cNvCxnSpPr>
          <p:nvPr/>
        </p:nvCxnSpPr>
        <p:spPr bwMode="auto">
          <a:xfrm rot="16200000" flipH="1">
            <a:off x="5275161" y="-406837"/>
            <a:ext cx="4118592" cy="397460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pic>
        <p:nvPicPr>
          <p:cNvPr id="5137" name="Picture 8" descr="E:\PPT制作中\Desktop\高压线\7.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080672" y="2471156"/>
            <a:ext cx="2650297" cy="1088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5" descr="E:\PPT制作中\Desktop\高压线\3.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6229790"/>
            <a:ext cx="12860640" cy="1002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5" descr="国家电网标准色"/>
          <p:cNvPicPr>
            <a:picLocks noChangeAspect="1" noChangeArrowheads="1"/>
          </p:cNvPicPr>
          <p:nvPr/>
        </p:nvPicPr>
        <p:blipFill>
          <a:blip r:embed="rId8" cstate="screen">
            <a:biLevel thresh="25000"/>
            <a:extLst>
              <a:ext uri="{28A0092B-C50C-407E-A947-70E740481C1C}">
                <a14:useLocalDpi xmlns:a14="http://schemas.microsoft.com/office/drawing/2010/main"/>
              </a:ext>
            </a:extLst>
          </a:blip>
          <a:srcRect/>
          <a:stretch>
            <a:fillRect/>
          </a:stretch>
        </p:blipFill>
        <p:spPr bwMode="auto">
          <a:xfrm>
            <a:off x="8865189" y="334963"/>
            <a:ext cx="3571875" cy="1048859"/>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259"/>
          <p:cNvSpPr>
            <a:spLocks noChangeArrowheads="1"/>
          </p:cNvSpPr>
          <p:nvPr/>
        </p:nvSpPr>
        <p:spPr bwMode="auto">
          <a:xfrm>
            <a:off x="808881" y="2751562"/>
            <a:ext cx="6834286"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200" b="1" spc="600" dirty="0" smtClean="0">
                <a:solidFill>
                  <a:schemeClr val="bg1"/>
                </a:solidFill>
                <a:effectLst>
                  <a:outerShdw blurRad="38100" dist="38100" dir="2700000" algn="tl">
                    <a:srgbClr val="000000">
                      <a:alpha val="43137"/>
                    </a:srgbClr>
                  </a:outerShdw>
                </a:effectLst>
                <a:cs typeface="Arial" panose="020B0604020202020204" pitchFamily="34" charset="0"/>
              </a:rPr>
              <a:t>THANK YOU</a:t>
            </a:r>
            <a:endParaRPr lang="zh-CN" altLang="en-US" sz="7200" b="1" spc="600"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8" name="矩形 259"/>
          <p:cNvSpPr>
            <a:spLocks noChangeArrowheads="1"/>
          </p:cNvSpPr>
          <p:nvPr/>
        </p:nvSpPr>
        <p:spPr bwMode="auto">
          <a:xfrm>
            <a:off x="808881" y="3752444"/>
            <a:ext cx="670285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bg1"/>
                </a:solidFill>
                <a:effectLst>
                  <a:outerShdw blurRad="38100" dist="38100" dir="2700000" algn="tl">
                    <a:srgbClr val="000000">
                      <a:alpha val="43137"/>
                    </a:srgbClr>
                  </a:outerShdw>
                </a:effectLst>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9" name="矩形 259"/>
          <p:cNvSpPr>
            <a:spLocks noChangeArrowheads="1"/>
          </p:cNvSpPr>
          <p:nvPr/>
        </p:nvSpPr>
        <p:spPr bwMode="auto">
          <a:xfrm>
            <a:off x="808881" y="2491391"/>
            <a:ext cx="7200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400" dirty="0">
                <a:solidFill>
                  <a:schemeClr val="bg1"/>
                </a:solidFill>
                <a:effectLst>
                  <a:outerShdw blurRad="38100" dist="38100" dir="2700000" algn="tl">
                    <a:srgbClr val="000000">
                      <a:alpha val="43137"/>
                    </a:srgbClr>
                  </a:outerShdw>
                </a:effectLst>
                <a:cs typeface="Arial" panose="020B0604020202020204" pitchFamily="34" charset="0"/>
              </a:rPr>
              <a:t>感谢聆听，批评指导</a:t>
            </a:r>
          </a:p>
        </p:txBody>
      </p:sp>
      <p:sp>
        <p:nvSpPr>
          <p:cNvPr id="20" name="矩形 259"/>
          <p:cNvSpPr>
            <a:spLocks noChangeArrowheads="1"/>
          </p:cNvSpPr>
          <p:nvPr/>
        </p:nvSpPr>
        <p:spPr bwMode="auto">
          <a:xfrm>
            <a:off x="808881" y="4365520"/>
            <a:ext cx="1743787" cy="250915"/>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汇报</a:t>
            </a:r>
            <a:r>
              <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a:t>
            </a:r>
            <a:r>
              <a:rPr lang="zh-CN" altLang="en-US"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壹德设计</a:t>
            </a:r>
            <a:endPar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endParaRPr>
          </a:p>
        </p:txBody>
      </p:sp>
      <p:sp>
        <p:nvSpPr>
          <p:cNvPr id="21" name="矩形 259"/>
          <p:cNvSpPr>
            <a:spLocks noChangeArrowheads="1"/>
          </p:cNvSpPr>
          <p:nvPr/>
        </p:nvSpPr>
        <p:spPr bwMode="auto">
          <a:xfrm>
            <a:off x="3205808" y="4365520"/>
            <a:ext cx="1860004" cy="250915"/>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panose="020B0604020202020204" pitchFamily="34" charset="0"/>
              </a:rPr>
              <a:t>Report: Ones DE design</a:t>
            </a:r>
          </a:p>
        </p:txBody>
      </p:sp>
      <p:sp>
        <p:nvSpPr>
          <p:cNvPr id="22" name="矩形 259"/>
          <p:cNvSpPr>
            <a:spLocks noChangeArrowheads="1"/>
          </p:cNvSpPr>
          <p:nvPr/>
        </p:nvSpPr>
        <p:spPr bwMode="auto">
          <a:xfrm>
            <a:off x="808881" y="766490"/>
            <a:ext cx="3888432"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500" dirty="0" smtClean="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rPr>
              <a:t>20XX</a:t>
            </a:r>
            <a:endParaRPr lang="zh-CN" altLang="en-US" sz="11500" dirty="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endParaRPr>
          </a:p>
        </p:txBody>
      </p:sp>
    </p:spTree>
    <p:extLst>
      <p:ext uri="{BB962C8B-B14F-4D97-AF65-F5344CB8AC3E}">
        <p14:creationId xmlns:p14="http://schemas.microsoft.com/office/powerpoint/2010/main" val="10541878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par>
                                <p:cTn id="8" presetID="22" presetClass="entr" presetSubtype="8" fill="hold" nodeType="withEffect">
                                  <p:stCondLst>
                                    <p:cond delay="0"/>
                                  </p:stCondLst>
                                  <p:childTnLst>
                                    <p:set>
                                      <p:cBhvr>
                                        <p:cTn id="9" dur="1" fill="hold">
                                          <p:stCondLst>
                                            <p:cond delay="0"/>
                                          </p:stCondLst>
                                        </p:cTn>
                                        <p:tgtEl>
                                          <p:spTgt spid="5139"/>
                                        </p:tgtEl>
                                        <p:attrNameLst>
                                          <p:attrName>style.visibility</p:attrName>
                                        </p:attrNameLst>
                                      </p:cBhvr>
                                      <p:to>
                                        <p:strVal val="visible"/>
                                      </p:to>
                                    </p:set>
                                    <p:animEffect transition="in" filter="wipe(left)">
                                      <p:cBhvr>
                                        <p:cTn id="10" dur="500"/>
                                        <p:tgtEl>
                                          <p:spTgt spid="5139"/>
                                        </p:tgtEl>
                                      </p:cBhvr>
                                    </p:animEffect>
                                  </p:childTnLst>
                                </p:cTn>
                              </p:par>
                              <p:par>
                                <p:cTn id="11" presetID="22" presetClass="entr" presetSubtype="8"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wipe(left)">
                                      <p:cBhvr>
                                        <p:cTn id="13" dur="500"/>
                                        <p:tgtEl>
                                          <p:spTgt spid="5124"/>
                                        </p:tgtEl>
                                      </p:cBhvr>
                                    </p:animEffect>
                                  </p:childTnLst>
                                </p:cTn>
                              </p:par>
                            </p:childTnLst>
                          </p:cTn>
                        </p:par>
                        <p:par>
                          <p:cTn id="14" fill="hold" nodeType="afterGroup">
                            <p:stCondLst>
                              <p:cond delay="2000"/>
                            </p:stCondLst>
                            <p:childTnLst>
                              <p:par>
                                <p:cTn id="15" presetID="10" presetClass="entr" presetSubtype="0" fill="hold" nodeType="afterEffect">
                                  <p:stCondLst>
                                    <p:cond delay="0"/>
                                  </p:stCondLst>
                                  <p:childTnLst>
                                    <p:set>
                                      <p:cBhvr>
                                        <p:cTn id="16" dur="1" fill="hold">
                                          <p:stCondLst>
                                            <p:cond delay="0"/>
                                          </p:stCondLst>
                                        </p:cTn>
                                        <p:tgtEl>
                                          <p:spTgt spid="5125"/>
                                        </p:tgtEl>
                                        <p:attrNameLst>
                                          <p:attrName>style.visibility</p:attrName>
                                        </p:attrNameLst>
                                      </p:cBhvr>
                                      <p:to>
                                        <p:strVal val="visible"/>
                                      </p:to>
                                    </p:set>
                                    <p:animEffect transition="in" filter="fade">
                                      <p:cBhvr>
                                        <p:cTn id="17" dur="1000"/>
                                        <p:tgtEl>
                                          <p:spTgt spid="5125"/>
                                        </p:tgtEl>
                                      </p:cBhvr>
                                    </p:animEffect>
                                  </p:childTnLst>
                                </p:cTn>
                              </p:par>
                              <p:par>
                                <p:cTn id="18" presetID="10" presetClass="entr" presetSubtype="0" repeatCount="indefinite" fill="hold" nodeType="withEffect">
                                  <p:stCondLst>
                                    <p:cond delay="0"/>
                                  </p:stCondLst>
                                  <p:childTnLst>
                                    <p:set>
                                      <p:cBhvr>
                                        <p:cTn id="19" dur="1" fill="hold">
                                          <p:stCondLst>
                                            <p:cond delay="0"/>
                                          </p:stCondLst>
                                        </p:cTn>
                                        <p:tgtEl>
                                          <p:spTgt spid="5137"/>
                                        </p:tgtEl>
                                        <p:attrNameLst>
                                          <p:attrName>style.visibility</p:attrName>
                                        </p:attrNameLst>
                                      </p:cBhvr>
                                      <p:to>
                                        <p:strVal val="visible"/>
                                      </p:to>
                                    </p:set>
                                    <p:animEffect transition="in" filter="fade">
                                      <p:cBhvr>
                                        <p:cTn id="20" dur="1000"/>
                                        <p:tgtEl>
                                          <p:spTgt spid="5137"/>
                                        </p:tgtEl>
                                      </p:cBhvr>
                                    </p:animEffect>
                                  </p:childTnLst>
                                </p:cTn>
                              </p:par>
                            </p:childTnLst>
                          </p:cTn>
                        </p:par>
                        <p:par>
                          <p:cTn id="21" fill="hold" nodeType="afterGroup">
                            <p:stCondLst>
                              <p:cond delay="3000"/>
                            </p:stCondLst>
                            <p:childTnLst>
                              <p:par>
                                <p:cTn id="22" presetID="22" presetClass="entr" presetSubtype="4" fill="hold" nodeType="afterEffect">
                                  <p:stCondLst>
                                    <p:cond delay="0"/>
                                  </p:stCondLst>
                                  <p:childTnLst>
                                    <p:set>
                                      <p:cBhvr>
                                        <p:cTn id="23" dur="1" fill="hold">
                                          <p:stCondLst>
                                            <p:cond delay="0"/>
                                          </p:stCondLst>
                                        </p:cTn>
                                        <p:tgtEl>
                                          <p:spTgt spid="5135"/>
                                        </p:tgtEl>
                                        <p:attrNameLst>
                                          <p:attrName>style.visibility</p:attrName>
                                        </p:attrNameLst>
                                      </p:cBhvr>
                                      <p:to>
                                        <p:strVal val="visible"/>
                                      </p:to>
                                    </p:set>
                                    <p:animEffect transition="in" filter="wipe(down)">
                                      <p:cBhvr>
                                        <p:cTn id="24" dur="1000"/>
                                        <p:tgtEl>
                                          <p:spTgt spid="5135"/>
                                        </p:tgtEl>
                                      </p:cBhvr>
                                    </p:animEffect>
                                  </p:childTnLst>
                                </p:cTn>
                              </p:par>
                              <p:par>
                                <p:cTn id="25" presetID="22" presetClass="entr" presetSubtype="4" fill="hold" nodeType="withEffect">
                                  <p:stCondLst>
                                    <p:cond delay="0"/>
                                  </p:stCondLst>
                                  <p:childTnLst>
                                    <p:set>
                                      <p:cBhvr>
                                        <p:cTn id="26" dur="1" fill="hold">
                                          <p:stCondLst>
                                            <p:cond delay="0"/>
                                          </p:stCondLst>
                                        </p:cTn>
                                        <p:tgtEl>
                                          <p:spTgt spid="5130"/>
                                        </p:tgtEl>
                                        <p:attrNameLst>
                                          <p:attrName>style.visibility</p:attrName>
                                        </p:attrNameLst>
                                      </p:cBhvr>
                                      <p:to>
                                        <p:strVal val="visible"/>
                                      </p:to>
                                    </p:set>
                                    <p:animEffect transition="in" filter="wipe(down)">
                                      <p:cBhvr>
                                        <p:cTn id="27" dur="1000"/>
                                        <p:tgtEl>
                                          <p:spTgt spid="5130"/>
                                        </p:tgtEl>
                                      </p:cBhvr>
                                    </p:animEffect>
                                  </p:childTnLst>
                                </p:cTn>
                              </p:par>
                              <p:par>
                                <p:cTn id="28" presetID="22" presetClass="entr" presetSubtype="4" fill="hold" nodeType="withEffect">
                                  <p:stCondLst>
                                    <p:cond delay="0"/>
                                  </p:stCondLst>
                                  <p:childTnLst>
                                    <p:set>
                                      <p:cBhvr>
                                        <p:cTn id="29" dur="1" fill="hold">
                                          <p:stCondLst>
                                            <p:cond delay="0"/>
                                          </p:stCondLst>
                                        </p:cTn>
                                        <p:tgtEl>
                                          <p:spTgt spid="5129"/>
                                        </p:tgtEl>
                                        <p:attrNameLst>
                                          <p:attrName>style.visibility</p:attrName>
                                        </p:attrNameLst>
                                      </p:cBhvr>
                                      <p:to>
                                        <p:strVal val="visible"/>
                                      </p:to>
                                    </p:set>
                                    <p:animEffect transition="in" filter="wipe(down)">
                                      <p:cBhvr>
                                        <p:cTn id="30" dur="1000"/>
                                        <p:tgtEl>
                                          <p:spTgt spid="5129"/>
                                        </p:tgtEl>
                                      </p:cBhvr>
                                    </p:animEffect>
                                  </p:childTnLst>
                                </p:cTn>
                              </p:par>
                              <p:par>
                                <p:cTn id="31" presetID="22" presetClass="entr" presetSubtype="4" fill="hold" nodeType="withEffect">
                                  <p:stCondLst>
                                    <p:cond delay="0"/>
                                  </p:stCondLst>
                                  <p:childTnLst>
                                    <p:set>
                                      <p:cBhvr>
                                        <p:cTn id="32" dur="1" fill="hold">
                                          <p:stCondLst>
                                            <p:cond delay="0"/>
                                          </p:stCondLst>
                                        </p:cTn>
                                        <p:tgtEl>
                                          <p:spTgt spid="5131"/>
                                        </p:tgtEl>
                                        <p:attrNameLst>
                                          <p:attrName>style.visibility</p:attrName>
                                        </p:attrNameLst>
                                      </p:cBhvr>
                                      <p:to>
                                        <p:strVal val="visible"/>
                                      </p:to>
                                    </p:set>
                                    <p:animEffect transition="in" filter="wipe(down)">
                                      <p:cBhvr>
                                        <p:cTn id="33" dur="1000"/>
                                        <p:tgtEl>
                                          <p:spTgt spid="5131"/>
                                        </p:tgtEl>
                                      </p:cBhvr>
                                    </p:animEffect>
                                  </p:childTnLst>
                                </p:cTn>
                              </p:par>
                              <p:par>
                                <p:cTn id="34" presetID="22" presetClass="entr" presetSubtype="4" fill="hold" nodeType="withEffect">
                                  <p:stCondLst>
                                    <p:cond delay="0"/>
                                  </p:stCondLst>
                                  <p:childTnLst>
                                    <p:set>
                                      <p:cBhvr>
                                        <p:cTn id="35" dur="1" fill="hold">
                                          <p:stCondLst>
                                            <p:cond delay="0"/>
                                          </p:stCondLst>
                                        </p:cTn>
                                        <p:tgtEl>
                                          <p:spTgt spid="5132"/>
                                        </p:tgtEl>
                                        <p:attrNameLst>
                                          <p:attrName>style.visibility</p:attrName>
                                        </p:attrNameLst>
                                      </p:cBhvr>
                                      <p:to>
                                        <p:strVal val="visible"/>
                                      </p:to>
                                    </p:set>
                                    <p:animEffect transition="in" filter="wipe(down)">
                                      <p:cBhvr>
                                        <p:cTn id="36" dur="1000"/>
                                        <p:tgtEl>
                                          <p:spTgt spid="5132"/>
                                        </p:tgtEl>
                                      </p:cBhvr>
                                    </p:animEffect>
                                  </p:childTnLst>
                                </p:cTn>
                              </p:par>
                              <p:par>
                                <p:cTn id="37" presetID="22" presetClass="entr" presetSubtype="4" fill="hold" nodeType="withEffect">
                                  <p:stCondLst>
                                    <p:cond delay="0"/>
                                  </p:stCondLst>
                                  <p:childTnLst>
                                    <p:set>
                                      <p:cBhvr>
                                        <p:cTn id="38" dur="1" fill="hold">
                                          <p:stCondLst>
                                            <p:cond delay="0"/>
                                          </p:stCondLst>
                                        </p:cTn>
                                        <p:tgtEl>
                                          <p:spTgt spid="5134"/>
                                        </p:tgtEl>
                                        <p:attrNameLst>
                                          <p:attrName>style.visibility</p:attrName>
                                        </p:attrNameLst>
                                      </p:cBhvr>
                                      <p:to>
                                        <p:strVal val="visible"/>
                                      </p:to>
                                    </p:set>
                                    <p:animEffect transition="in" filter="wipe(down)">
                                      <p:cBhvr>
                                        <p:cTn id="39" dur="1000"/>
                                        <p:tgtEl>
                                          <p:spTgt spid="5134"/>
                                        </p:tgtEl>
                                      </p:cBhvr>
                                    </p:animEffect>
                                  </p:childTnLst>
                                </p:cTn>
                              </p:par>
                              <p:par>
                                <p:cTn id="40" presetID="22" presetClass="entr" presetSubtype="4" fill="hold" nodeType="withEffect">
                                  <p:stCondLst>
                                    <p:cond delay="0"/>
                                  </p:stCondLst>
                                  <p:childTnLst>
                                    <p:set>
                                      <p:cBhvr>
                                        <p:cTn id="41" dur="1" fill="hold">
                                          <p:stCondLst>
                                            <p:cond delay="0"/>
                                          </p:stCondLst>
                                        </p:cTn>
                                        <p:tgtEl>
                                          <p:spTgt spid="5133"/>
                                        </p:tgtEl>
                                        <p:attrNameLst>
                                          <p:attrName>style.visibility</p:attrName>
                                        </p:attrNameLst>
                                      </p:cBhvr>
                                      <p:to>
                                        <p:strVal val="visible"/>
                                      </p:to>
                                    </p:set>
                                    <p:animEffect transition="in" filter="wipe(down)">
                                      <p:cBhvr>
                                        <p:cTn id="42" dur="1000"/>
                                        <p:tgtEl>
                                          <p:spTgt spid="5133"/>
                                        </p:tgtEl>
                                      </p:cBhvr>
                                    </p:animEffect>
                                  </p:childTnLst>
                                </p:cTn>
                              </p:par>
                            </p:childTnLst>
                          </p:cTn>
                        </p:par>
                        <p:par>
                          <p:cTn id="43" fill="hold">
                            <p:stCondLst>
                              <p:cond delay="4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2"/>
                                        </p:tgtEl>
                                        <p:attrNameLst>
                                          <p:attrName>ppt_y</p:attrName>
                                        </p:attrNameLst>
                                      </p:cBhvr>
                                      <p:tavLst>
                                        <p:tav tm="0">
                                          <p:val>
                                            <p:strVal val="#ppt_y"/>
                                          </p:val>
                                        </p:tav>
                                        <p:tav tm="100000">
                                          <p:val>
                                            <p:strVal val="#ppt_y"/>
                                          </p:val>
                                        </p:tav>
                                      </p:tavLst>
                                    </p:anim>
                                    <p:anim calcmode="lin" valueType="num">
                                      <p:cBhvr>
                                        <p:cTn id="4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2"/>
                                        </p:tgtEl>
                                      </p:cBhvr>
                                    </p:animEffect>
                                  </p:childTnLst>
                                </p:cTn>
                              </p:par>
                            </p:childTnLst>
                          </p:cTn>
                        </p:par>
                        <p:par>
                          <p:cTn id="51" fill="hold">
                            <p:stCondLst>
                              <p:cond delay="46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9"/>
                                        </p:tgtEl>
                                        <p:attrNameLst>
                                          <p:attrName>ppt_y</p:attrName>
                                        </p:attrNameLst>
                                      </p:cBhvr>
                                      <p:tavLst>
                                        <p:tav tm="0">
                                          <p:val>
                                            <p:strVal val="#ppt_y"/>
                                          </p:val>
                                        </p:tav>
                                        <p:tav tm="100000">
                                          <p:val>
                                            <p:strVal val="#ppt_y"/>
                                          </p:val>
                                        </p:tav>
                                      </p:tavLst>
                                    </p:anim>
                                    <p:anim calcmode="lin" valueType="num">
                                      <p:cBhvr>
                                        <p:cTn id="5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9"/>
                                        </p:tgtEl>
                                      </p:cBhvr>
                                    </p:animEffect>
                                  </p:childTnLst>
                                </p:cTn>
                              </p:par>
                            </p:childTnLst>
                          </p:cTn>
                        </p:par>
                        <p:par>
                          <p:cTn id="59" fill="hold">
                            <p:stCondLst>
                              <p:cond delay="5550"/>
                            </p:stCondLst>
                            <p:childTnLst>
                              <p:par>
                                <p:cTn id="60" presetID="26" presetClass="emph" presetSubtype="0" fill="hold" grpId="1" nodeType="afterEffect">
                                  <p:stCondLst>
                                    <p:cond delay="0"/>
                                  </p:stCondLst>
                                  <p:iterate type="lt">
                                    <p:tmPct val="0"/>
                                  </p:iterate>
                                  <p:childTnLst>
                                    <p:animEffect transition="out" filter="fade">
                                      <p:cBhvr>
                                        <p:cTn id="61" dur="500" tmFilter="0, 0; .2, .5; .8, .5; 1, 0"/>
                                        <p:tgtEl>
                                          <p:spTgt spid="19"/>
                                        </p:tgtEl>
                                      </p:cBhvr>
                                    </p:animEffect>
                                    <p:animScale>
                                      <p:cBhvr>
                                        <p:cTn id="62" dur="250" autoRev="1" fill="hold"/>
                                        <p:tgtEl>
                                          <p:spTgt spid="19"/>
                                        </p:tgtEl>
                                      </p:cBhvr>
                                      <p:by x="105000" y="105000"/>
                                    </p:animScale>
                                  </p:childTnLst>
                                </p:cTn>
                              </p:par>
                            </p:childTnLst>
                          </p:cTn>
                        </p:par>
                        <p:par>
                          <p:cTn id="63" fill="hold">
                            <p:stCondLst>
                              <p:cond delay="605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7"/>
                                        </p:tgtEl>
                                        <p:attrNameLst>
                                          <p:attrName>ppt_y</p:attrName>
                                        </p:attrNameLst>
                                      </p:cBhvr>
                                      <p:tavLst>
                                        <p:tav tm="0">
                                          <p:val>
                                            <p:strVal val="#ppt_y"/>
                                          </p:val>
                                        </p:tav>
                                        <p:tav tm="100000">
                                          <p:val>
                                            <p:strVal val="#ppt_y"/>
                                          </p:val>
                                        </p:tav>
                                      </p:tavLst>
                                    </p:anim>
                                    <p:anim calcmode="lin" valueType="num">
                                      <p:cBhvr>
                                        <p:cTn id="6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7"/>
                                        </p:tgtEl>
                                      </p:cBhvr>
                                    </p:animEffect>
                                  </p:childTnLst>
                                </p:cTn>
                              </p:par>
                            </p:childTnLst>
                          </p:cTn>
                        </p:par>
                        <p:par>
                          <p:cTn id="71" fill="hold">
                            <p:stCondLst>
                              <p:cond delay="6900"/>
                            </p:stCondLst>
                            <p:childTnLst>
                              <p:par>
                                <p:cTn id="72" presetID="26" presetClass="emph" presetSubtype="0" fill="hold" grpId="1" nodeType="afterEffect">
                                  <p:stCondLst>
                                    <p:cond delay="0"/>
                                  </p:stCondLst>
                                  <p:iterate type="lt">
                                    <p:tmPct val="0"/>
                                  </p:iterate>
                                  <p:childTnLst>
                                    <p:animEffect transition="out" filter="fade">
                                      <p:cBhvr>
                                        <p:cTn id="73" dur="500" tmFilter="0, 0; .2, .5; .8, .5; 1, 0"/>
                                        <p:tgtEl>
                                          <p:spTgt spid="17"/>
                                        </p:tgtEl>
                                      </p:cBhvr>
                                    </p:animEffect>
                                    <p:animScale>
                                      <p:cBhvr>
                                        <p:cTn id="74" dur="250" autoRev="1" fill="hold"/>
                                        <p:tgtEl>
                                          <p:spTgt spid="17"/>
                                        </p:tgtEl>
                                      </p:cBhvr>
                                      <p:by x="105000" y="105000"/>
                                    </p:animScale>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1000"/>
                                        <p:tgtEl>
                                          <p:spTgt spid="18"/>
                                        </p:tgtEl>
                                      </p:cBhvr>
                                    </p:animEffect>
                                  </p:childTnLst>
                                </p:cTn>
                              </p:par>
                            </p:childTnLst>
                          </p:cTn>
                        </p:par>
                        <p:par>
                          <p:cTn id="80" fill="hold">
                            <p:stCondLst>
                              <p:cond delay="10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childTnLst>
                          </p:cTn>
                        </p:par>
                        <p:par>
                          <p:cTn id="86" fill="hold">
                            <p:stCondLst>
                              <p:cond delay="1500"/>
                            </p:stCondLst>
                            <p:childTnLst>
                              <p:par>
                                <p:cTn id="87" presetID="53" presetClass="entr" presetSubtype="16"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p:cTn id="89" dur="500" fill="hold"/>
                                        <p:tgtEl>
                                          <p:spTgt spid="21"/>
                                        </p:tgtEl>
                                        <p:attrNameLst>
                                          <p:attrName>ppt_w</p:attrName>
                                        </p:attrNameLst>
                                      </p:cBhvr>
                                      <p:tavLst>
                                        <p:tav tm="0">
                                          <p:val>
                                            <p:fltVal val="0"/>
                                          </p:val>
                                        </p:tav>
                                        <p:tav tm="100000">
                                          <p:val>
                                            <p:strVal val="#ppt_w"/>
                                          </p:val>
                                        </p:tav>
                                      </p:tavLst>
                                    </p:anim>
                                    <p:anim calcmode="lin" valueType="num">
                                      <p:cBhvr>
                                        <p:cTn id="90" dur="500" fill="hold"/>
                                        <p:tgtEl>
                                          <p:spTgt spid="21"/>
                                        </p:tgtEl>
                                        <p:attrNameLst>
                                          <p:attrName>ppt_h</p:attrName>
                                        </p:attrNameLst>
                                      </p:cBhvr>
                                      <p:tavLst>
                                        <p:tav tm="0">
                                          <p:val>
                                            <p:fltVal val="0"/>
                                          </p:val>
                                        </p:tav>
                                        <p:tav tm="100000">
                                          <p:val>
                                            <p:strVal val="#ppt_h"/>
                                          </p:val>
                                        </p:tav>
                                      </p:tavLst>
                                    </p:anim>
                                    <p:animEffect transition="in" filter="fade">
                                      <p:cBhvr>
                                        <p:cTn id="91" dur="500"/>
                                        <p:tgtEl>
                                          <p:spTgt spid="21"/>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2" fill="hold" nodeType="click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additive="base">
                                        <p:cTn id="96" dur="500" fill="hold"/>
                                        <p:tgtEl>
                                          <p:spTgt spid="16"/>
                                        </p:tgtEl>
                                        <p:attrNameLst>
                                          <p:attrName>ppt_x</p:attrName>
                                        </p:attrNameLst>
                                      </p:cBhvr>
                                      <p:tavLst>
                                        <p:tav tm="0">
                                          <p:val>
                                            <p:strVal val="1+#ppt_w/2"/>
                                          </p:val>
                                        </p:tav>
                                        <p:tav tm="100000">
                                          <p:val>
                                            <p:strVal val="#ppt_x"/>
                                          </p:val>
                                        </p:tav>
                                      </p:tavLst>
                                    </p:anim>
                                    <p:anim calcmode="lin" valueType="num">
                                      <p:cBhvr additive="base">
                                        <p:cTn id="9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P spid="19" grpId="0"/>
      <p:bldP spid="19" grpId="1"/>
      <p:bldP spid="20" grpId="0" animBg="1"/>
      <p:bldP spid="21" grpId="0" animBg="1"/>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1879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custDataLst>
              <p:tags r:id="rId2"/>
            </p:custDataLst>
          </p:nvPr>
        </p:nvSpPr>
        <p:spPr>
          <a:xfrm>
            <a:off x="4442908" y="3142520"/>
            <a:ext cx="3972935" cy="1553680"/>
          </a:xfrm>
          <a:prstGeom prst="roundRect">
            <a:avLst>
              <a:gd name="adj" fmla="val 6212"/>
            </a:avLst>
          </a:prstGeom>
          <a:solidFill>
            <a:schemeClr val="accent1"/>
          </a:solidFill>
          <a:ln w="12700" cap="flat" cmpd="sng" algn="ctr">
            <a:noFill/>
            <a:prstDash val="solid"/>
            <a:miter lim="800000"/>
          </a:ln>
          <a:effectLst/>
        </p:spPr>
        <p:txBody>
          <a:bodyPr anchor="ctr"/>
          <a:lstStyle/>
          <a:p>
            <a:pPr algn="ctr" eaLnBrk="1" hangingPunct="1">
              <a:lnSpc>
                <a:spcPct val="150000"/>
              </a:lnSpc>
              <a:defRPr/>
            </a:pPr>
            <a:endParaRPr lang="en-US" altLang="zh-CN" sz="1476"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3"/>
            </p:custDataLst>
          </p:nvPr>
        </p:nvSpPr>
        <p:spPr>
          <a:xfrm>
            <a:off x="4867325" y="1823529"/>
            <a:ext cx="3316638" cy="1016254"/>
          </a:xfrm>
          <a:prstGeom prst="rect">
            <a:avLst/>
          </a:prstGeom>
          <a:noFill/>
        </p:spPr>
        <p:txBody>
          <a:bodyPr/>
          <a:lstStyle/>
          <a:p>
            <a:pPr algn="ctr">
              <a:defRPr/>
            </a:pPr>
            <a:r>
              <a:rPr lang="zh-CN" altLang="en-US" sz="6328" spc="422" dirty="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第 一 章</a:t>
            </a:r>
          </a:p>
        </p:txBody>
      </p:sp>
      <p:sp>
        <p:nvSpPr>
          <p:cNvPr id="22" name="矩形 21"/>
          <p:cNvSpPr/>
          <p:nvPr>
            <p:custDataLst>
              <p:tags r:id="rId4"/>
            </p:custDataLst>
          </p:nvPr>
        </p:nvSpPr>
        <p:spPr>
          <a:xfrm rot="16200000" flipV="1">
            <a:off x="5136206" y="3011930"/>
            <a:ext cx="455389" cy="36833"/>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custDataLst>
              <p:tags r:id="rId5"/>
            </p:custDataLst>
          </p:nvPr>
        </p:nvSpPr>
        <p:spPr>
          <a:xfrm>
            <a:off x="5318695"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custDataLst>
              <p:tags r:id="rId6"/>
            </p:custDataLst>
          </p:nvPr>
        </p:nvSpPr>
        <p:spPr>
          <a:xfrm>
            <a:off x="531534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custDataLst>
              <p:tags r:id="rId7"/>
            </p:custDataLst>
          </p:nvPr>
        </p:nvSpPr>
        <p:spPr>
          <a:xfrm rot="16200000" flipV="1">
            <a:off x="7402530" y="3011093"/>
            <a:ext cx="455389" cy="38507"/>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custDataLst>
              <p:tags r:id="rId8"/>
            </p:custDataLst>
          </p:nvPr>
        </p:nvSpPr>
        <p:spPr>
          <a:xfrm>
            <a:off x="7585857"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custDataLst>
              <p:tags r:id="rId9"/>
            </p:custDataLst>
          </p:nvPr>
        </p:nvSpPr>
        <p:spPr>
          <a:xfrm>
            <a:off x="758585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标题 5"/>
          <p:cNvSpPr txBox="1">
            <a:spLocks/>
          </p:cNvSpPr>
          <p:nvPr>
            <p:custDataLst>
              <p:tags r:id="rId10"/>
            </p:custDataLst>
          </p:nvPr>
        </p:nvSpPr>
        <p:spPr>
          <a:xfrm>
            <a:off x="4300278" y="3404371"/>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文本占位符 6"/>
          <p:cNvSpPr txBox="1">
            <a:spLocks/>
          </p:cNvSpPr>
          <p:nvPr>
            <p:custDataLst>
              <p:tags r:id="rId11"/>
            </p:custDataLst>
          </p:nvPr>
        </p:nvSpPr>
        <p:spPr>
          <a:xfrm>
            <a:off x="4300278" y="4133976"/>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295070645"/>
      </p:ext>
    </p:extLst>
  </p:cSld>
  <p:clrMapOvr>
    <a:masterClrMapping/>
  </p:clrMapOvr>
  <p:transition spd="slow" advTm="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a:spLocks noEditPoints="1"/>
          </p:cNvSpPr>
          <p:nvPr/>
        </p:nvSpPr>
        <p:spPr bwMode="auto">
          <a:xfrm>
            <a:off x="10820290" y="4976954"/>
            <a:ext cx="468897" cy="352177"/>
          </a:xfrm>
          <a:custGeom>
            <a:avLst/>
            <a:gdLst>
              <a:gd name="T0" fmla="*/ 3 w 108"/>
              <a:gd name="T1" fmla="*/ 54 h 81"/>
              <a:gd name="T2" fmla="*/ 21 w 108"/>
              <a:gd name="T3" fmla="*/ 47 h 81"/>
              <a:gd name="T4" fmla="*/ 25 w 108"/>
              <a:gd name="T5" fmla="*/ 44 h 81"/>
              <a:gd name="T6" fmla="*/ 35 w 108"/>
              <a:gd name="T7" fmla="*/ 62 h 81"/>
              <a:gd name="T8" fmla="*/ 43 w 108"/>
              <a:gd name="T9" fmla="*/ 44 h 81"/>
              <a:gd name="T10" fmla="*/ 48 w 108"/>
              <a:gd name="T11" fmla="*/ 47 h 81"/>
              <a:gd name="T12" fmla="*/ 60 w 108"/>
              <a:gd name="T13" fmla="*/ 52 h 81"/>
              <a:gd name="T14" fmla="*/ 60 w 108"/>
              <a:gd name="T15" fmla="*/ 51 h 81"/>
              <a:gd name="T16" fmla="*/ 72 w 108"/>
              <a:gd name="T17" fmla="*/ 47 h 81"/>
              <a:gd name="T18" fmla="*/ 83 w 108"/>
              <a:gd name="T19" fmla="*/ 61 h 81"/>
              <a:gd name="T20" fmla="*/ 96 w 108"/>
              <a:gd name="T21" fmla="*/ 47 h 81"/>
              <a:gd name="T22" fmla="*/ 105 w 108"/>
              <a:gd name="T23" fmla="*/ 49 h 81"/>
              <a:gd name="T24" fmla="*/ 108 w 108"/>
              <a:gd name="T25" fmla="*/ 72 h 81"/>
              <a:gd name="T26" fmla="*/ 69 w 108"/>
              <a:gd name="T27" fmla="*/ 72 h 81"/>
              <a:gd name="T28" fmla="*/ 69 w 108"/>
              <a:gd name="T29" fmla="*/ 81 h 81"/>
              <a:gd name="T30" fmla="*/ 0 w 108"/>
              <a:gd name="T31" fmla="*/ 81 h 81"/>
              <a:gd name="T32" fmla="*/ 3 w 108"/>
              <a:gd name="T33" fmla="*/ 54 h 81"/>
              <a:gd name="T34" fmla="*/ 73 w 108"/>
              <a:gd name="T35" fmla="*/ 27 h 81"/>
              <a:gd name="T36" fmla="*/ 93 w 108"/>
              <a:gd name="T37" fmla="*/ 25 h 81"/>
              <a:gd name="T38" fmla="*/ 92 w 108"/>
              <a:gd name="T39" fmla="*/ 37 h 81"/>
              <a:gd name="T40" fmla="*/ 88 w 108"/>
              <a:gd name="T41" fmla="*/ 42 h 81"/>
              <a:gd name="T42" fmla="*/ 99 w 108"/>
              <a:gd name="T43" fmla="*/ 42 h 81"/>
              <a:gd name="T44" fmla="*/ 98 w 108"/>
              <a:gd name="T45" fmla="*/ 32 h 81"/>
              <a:gd name="T46" fmla="*/ 69 w 108"/>
              <a:gd name="T47" fmla="*/ 32 h 81"/>
              <a:gd name="T48" fmla="*/ 68 w 108"/>
              <a:gd name="T49" fmla="*/ 42 h 81"/>
              <a:gd name="T50" fmla="*/ 78 w 108"/>
              <a:gd name="T51" fmla="*/ 42 h 81"/>
              <a:gd name="T52" fmla="*/ 75 w 108"/>
              <a:gd name="T53" fmla="*/ 37 h 81"/>
              <a:gd name="T54" fmla="*/ 73 w 108"/>
              <a:gd name="T55" fmla="*/ 27 h 81"/>
              <a:gd name="T56" fmla="*/ 73 w 108"/>
              <a:gd name="T57" fmla="*/ 27 h 81"/>
              <a:gd name="T58" fmla="*/ 21 w 108"/>
              <a:gd name="T59" fmla="*/ 31 h 81"/>
              <a:gd name="T60" fmla="*/ 22 w 108"/>
              <a:gd name="T61" fmla="*/ 16 h 81"/>
              <a:gd name="T62" fmla="*/ 46 w 108"/>
              <a:gd name="T63" fmla="*/ 16 h 81"/>
              <a:gd name="T64" fmla="*/ 47 w 108"/>
              <a:gd name="T65" fmla="*/ 31 h 81"/>
              <a:gd name="T66" fmla="*/ 52 w 108"/>
              <a:gd name="T67" fmla="*/ 25 h 81"/>
              <a:gd name="T68" fmla="*/ 50 w 108"/>
              <a:gd name="T69" fmla="*/ 8 h 81"/>
              <a:gd name="T70" fmla="*/ 19 w 108"/>
              <a:gd name="T71" fmla="*/ 7 h 81"/>
              <a:gd name="T72" fmla="*/ 18 w 108"/>
              <a:gd name="T73" fmla="*/ 28 h 81"/>
              <a:gd name="T74" fmla="*/ 21 w 108"/>
              <a:gd name="T75" fmla="*/ 3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2"/>
                  <a:pt x="15" y="49"/>
                  <a:pt x="21" y="47"/>
                </a:cubicBezTo>
                <a:cubicBezTo>
                  <a:pt x="22" y="46"/>
                  <a:pt x="24" y="45"/>
                  <a:pt x="25" y="44"/>
                </a:cubicBezTo>
                <a:cubicBezTo>
                  <a:pt x="35" y="62"/>
                  <a:pt x="35" y="62"/>
                  <a:pt x="35" y="62"/>
                </a:cubicBezTo>
                <a:cubicBezTo>
                  <a:pt x="43" y="44"/>
                  <a:pt x="43" y="44"/>
                  <a:pt x="43" y="44"/>
                </a:cubicBezTo>
                <a:cubicBezTo>
                  <a:pt x="45" y="45"/>
                  <a:pt x="46" y="46"/>
                  <a:pt x="48" y="47"/>
                </a:cubicBezTo>
                <a:cubicBezTo>
                  <a:pt x="60" y="52"/>
                  <a:pt x="60" y="52"/>
                  <a:pt x="60" y="52"/>
                </a:cubicBezTo>
                <a:cubicBezTo>
                  <a:pt x="60" y="51"/>
                  <a:pt x="60" y="51"/>
                  <a:pt x="60" y="51"/>
                </a:cubicBezTo>
                <a:cubicBezTo>
                  <a:pt x="65" y="49"/>
                  <a:pt x="69" y="47"/>
                  <a:pt x="72" y="47"/>
                </a:cubicBezTo>
                <a:cubicBezTo>
                  <a:pt x="74" y="53"/>
                  <a:pt x="78" y="57"/>
                  <a:pt x="83" y="61"/>
                </a:cubicBezTo>
                <a:cubicBezTo>
                  <a:pt x="89" y="57"/>
                  <a:pt x="93" y="52"/>
                  <a:pt x="96" y="47"/>
                </a:cubicBezTo>
                <a:cubicBezTo>
                  <a:pt x="98" y="47"/>
                  <a:pt x="102" y="48"/>
                  <a:pt x="105" y="49"/>
                </a:cubicBezTo>
                <a:cubicBezTo>
                  <a:pt x="108" y="54"/>
                  <a:pt x="108" y="65"/>
                  <a:pt x="108" y="72"/>
                </a:cubicBezTo>
                <a:cubicBezTo>
                  <a:pt x="69" y="72"/>
                  <a:pt x="69" y="72"/>
                  <a:pt x="69" y="72"/>
                </a:cubicBezTo>
                <a:cubicBezTo>
                  <a:pt x="70" y="75"/>
                  <a:pt x="70" y="78"/>
                  <a:pt x="69" y="81"/>
                </a:cubicBezTo>
                <a:cubicBezTo>
                  <a:pt x="46" y="81"/>
                  <a:pt x="23" y="81"/>
                  <a:pt x="0" y="81"/>
                </a:cubicBezTo>
                <a:cubicBezTo>
                  <a:pt x="0" y="68"/>
                  <a:pt x="0" y="59"/>
                  <a:pt x="3" y="54"/>
                </a:cubicBezTo>
                <a:close/>
                <a:moveTo>
                  <a:pt x="73" y="27"/>
                </a:moveTo>
                <a:cubicBezTo>
                  <a:pt x="79" y="28"/>
                  <a:pt x="89" y="27"/>
                  <a:pt x="93" y="25"/>
                </a:cubicBezTo>
                <a:cubicBezTo>
                  <a:pt x="93" y="27"/>
                  <a:pt x="93" y="33"/>
                  <a:pt x="92" y="37"/>
                </a:cubicBezTo>
                <a:cubicBezTo>
                  <a:pt x="91" y="39"/>
                  <a:pt x="90" y="41"/>
                  <a:pt x="88" y="42"/>
                </a:cubicBezTo>
                <a:cubicBezTo>
                  <a:pt x="99" y="42"/>
                  <a:pt x="99" y="42"/>
                  <a:pt x="99" y="42"/>
                </a:cubicBezTo>
                <a:cubicBezTo>
                  <a:pt x="99" y="42"/>
                  <a:pt x="98" y="34"/>
                  <a:pt x="98" y="32"/>
                </a:cubicBezTo>
                <a:cubicBezTo>
                  <a:pt x="102" y="3"/>
                  <a:pt x="64" y="3"/>
                  <a:pt x="69" y="32"/>
                </a:cubicBezTo>
                <a:cubicBezTo>
                  <a:pt x="69" y="34"/>
                  <a:pt x="68" y="42"/>
                  <a:pt x="68" y="42"/>
                </a:cubicBezTo>
                <a:cubicBezTo>
                  <a:pt x="78" y="42"/>
                  <a:pt x="78" y="42"/>
                  <a:pt x="78" y="42"/>
                </a:cubicBezTo>
                <a:cubicBezTo>
                  <a:pt x="77" y="41"/>
                  <a:pt x="76" y="39"/>
                  <a:pt x="75" y="37"/>
                </a:cubicBezTo>
                <a:cubicBezTo>
                  <a:pt x="73" y="34"/>
                  <a:pt x="73" y="30"/>
                  <a:pt x="73" y="27"/>
                </a:cubicBezTo>
                <a:cubicBezTo>
                  <a:pt x="73" y="27"/>
                  <a:pt x="73" y="27"/>
                  <a:pt x="73" y="27"/>
                </a:cubicBezTo>
                <a:close/>
                <a:moveTo>
                  <a:pt x="21" y="31"/>
                </a:moveTo>
                <a:cubicBezTo>
                  <a:pt x="21" y="25"/>
                  <a:pt x="21" y="21"/>
                  <a:pt x="22" y="16"/>
                </a:cubicBezTo>
                <a:cubicBezTo>
                  <a:pt x="29" y="12"/>
                  <a:pt x="37" y="18"/>
                  <a:pt x="46" y="16"/>
                </a:cubicBezTo>
                <a:cubicBezTo>
                  <a:pt x="47" y="20"/>
                  <a:pt x="48" y="25"/>
                  <a:pt x="47" y="31"/>
                </a:cubicBezTo>
                <a:cubicBezTo>
                  <a:pt x="47" y="31"/>
                  <a:pt x="51" y="28"/>
                  <a:pt x="52" y="25"/>
                </a:cubicBezTo>
                <a:cubicBezTo>
                  <a:pt x="52" y="22"/>
                  <a:pt x="51" y="10"/>
                  <a:pt x="50" y="8"/>
                </a:cubicBezTo>
                <a:cubicBezTo>
                  <a:pt x="45" y="0"/>
                  <a:pt x="25" y="0"/>
                  <a:pt x="19" y="7"/>
                </a:cubicBezTo>
                <a:cubicBezTo>
                  <a:pt x="18" y="9"/>
                  <a:pt x="16" y="25"/>
                  <a:pt x="18" y="28"/>
                </a:cubicBezTo>
                <a:cubicBezTo>
                  <a:pt x="19" y="30"/>
                  <a:pt x="21" y="31"/>
                  <a:pt x="21" y="31"/>
                </a:cubicBezTo>
                <a:close/>
              </a:path>
            </a:pathLst>
          </a:custGeom>
          <a:solidFill>
            <a:schemeClr val="tx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7656754" y="4891450"/>
            <a:ext cx="416574" cy="4387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13341" y="4891451"/>
            <a:ext cx="396449" cy="40450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9246162" y="4945787"/>
            <a:ext cx="408523" cy="350163"/>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6082626" y="4828668"/>
            <a:ext cx="401292" cy="46728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4341143" y="5403701"/>
            <a:ext cx="1210727" cy="978729"/>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5898858" y="5403701"/>
            <a:ext cx="1210727" cy="978729"/>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486247" y="5403701"/>
            <a:ext cx="1210727" cy="978729"/>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9043963" y="5403701"/>
            <a:ext cx="1210727" cy="965136"/>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1"/>
          <p:cNvSpPr/>
          <p:nvPr/>
        </p:nvSpPr>
        <p:spPr>
          <a:xfrm>
            <a:off x="10631963" y="5403701"/>
            <a:ext cx="1210727" cy="965136"/>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84089" y="2809714"/>
            <a:ext cx="4041410" cy="3443938"/>
            <a:chOff x="458370" y="2292267"/>
            <a:chExt cx="3832276" cy="3265722"/>
          </a:xfrm>
        </p:grpSpPr>
        <p:graphicFrame>
          <p:nvGraphicFramePr>
            <p:cNvPr id="16" name="Chart 15"/>
            <p:cNvGraphicFramePr/>
            <p:nvPr>
              <p:extLst/>
            </p:nvPr>
          </p:nvGraphicFramePr>
          <p:xfrm>
            <a:off x="458370" y="2292267"/>
            <a:ext cx="3832276" cy="3265722"/>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32"/>
            <p:cNvSpPr txBox="1"/>
            <p:nvPr/>
          </p:nvSpPr>
          <p:spPr>
            <a:xfrm>
              <a:off x="1876984" y="3744336"/>
              <a:ext cx="1000497" cy="310152"/>
            </a:xfrm>
            <a:prstGeom prst="rect">
              <a:avLst/>
            </a:prstGeom>
            <a:noFill/>
          </p:spPr>
          <p:txBody>
            <a:bodyPr wrap="none" rtlCol="0">
              <a:spAutoFit/>
            </a:bodyPr>
            <a:lstStyle/>
            <a:p>
              <a:pPr algn="ctr">
                <a:lnSpc>
                  <a:spcPct val="120000"/>
                </a:lnSpc>
              </a:pPr>
              <a:r>
                <a:rPr 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SUCCESS</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3227904" y="3736315"/>
              <a:ext cx="564243" cy="341951"/>
            </a:xfrm>
            <a:prstGeom prst="rect">
              <a:avLst/>
            </a:prstGeom>
            <a:noFill/>
          </p:spPr>
          <p:txBody>
            <a:bodyPr wrap="none" rtlCol="0">
              <a:spAutoFit/>
            </a:bodyPr>
            <a:lstStyle/>
            <a:p>
              <a:pPr algn="ctr">
                <a:lnSpc>
                  <a:spcPct val="120000"/>
                </a:lnSpc>
              </a:pPr>
              <a:r>
                <a:rPr lang="en-US" sz="16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1655514" y="2707379"/>
              <a:ext cx="564243" cy="341951"/>
            </a:xfrm>
            <a:prstGeom prst="rect">
              <a:avLst/>
            </a:prstGeom>
            <a:noFill/>
          </p:spPr>
          <p:txBody>
            <a:bodyPr wrap="none" rtlCol="0">
              <a:spAutoFit/>
            </a:bodyPr>
            <a:lstStyle/>
            <a:p>
              <a:pPr algn="ctr">
                <a:lnSpc>
                  <a:spcPct val="120000"/>
                </a:lnSpc>
              </a:pPr>
              <a:r>
                <a:rPr lang="en-US" sz="16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15%</a:t>
              </a: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017254" y="3338633"/>
              <a:ext cx="564243" cy="341951"/>
            </a:xfrm>
            <a:prstGeom prst="rect">
              <a:avLst/>
            </a:prstGeom>
            <a:noFill/>
          </p:spPr>
          <p:txBody>
            <a:bodyPr wrap="none" rtlCol="0">
              <a:spAutoFit/>
            </a:bodyPr>
            <a:lstStyle/>
            <a:p>
              <a:pPr algn="ctr">
                <a:lnSpc>
                  <a:spcPct val="120000"/>
                </a:lnSpc>
              </a:pPr>
              <a:r>
                <a:rPr lang="en-US" sz="16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15%</a:t>
              </a: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1016279" y="4257790"/>
              <a:ext cx="564243" cy="341951"/>
            </a:xfrm>
            <a:prstGeom prst="rect">
              <a:avLst/>
            </a:prstGeom>
            <a:noFill/>
          </p:spPr>
          <p:txBody>
            <a:bodyPr wrap="none" rtlCol="0">
              <a:spAutoFit/>
            </a:bodyPr>
            <a:lstStyle/>
            <a:p>
              <a:pPr algn="ctr">
                <a:lnSpc>
                  <a:spcPct val="120000"/>
                </a:lnSpc>
              </a:pPr>
              <a:r>
                <a:rPr lang="en-US" sz="16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876984" y="4885903"/>
              <a:ext cx="564243" cy="341951"/>
            </a:xfrm>
            <a:prstGeom prst="rect">
              <a:avLst/>
            </a:prstGeom>
            <a:noFill/>
          </p:spPr>
          <p:txBody>
            <a:bodyPr wrap="none" rtlCol="0">
              <a:spAutoFit/>
            </a:bodyPr>
            <a:lstStyle/>
            <a:p>
              <a:pPr algn="ctr">
                <a:lnSpc>
                  <a:spcPct val="120000"/>
                </a:lnSpc>
              </a:pPr>
              <a:r>
                <a:rPr lang="en-US" sz="16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TextBox 39"/>
          <p:cNvSpPr txBox="1"/>
          <p:nvPr/>
        </p:nvSpPr>
        <p:spPr>
          <a:xfrm>
            <a:off x="4400550" y="2818450"/>
            <a:ext cx="1491114"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4400436" y="3167799"/>
            <a:ext cx="7341621"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41"/>
          <p:cNvSpPr/>
          <p:nvPr/>
        </p:nvSpPr>
        <p:spPr>
          <a:xfrm>
            <a:off x="4400436" y="4053265"/>
            <a:ext cx="7341621"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9075744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500"/>
                                        <p:tgtEl>
                                          <p:spTgt spid="42"/>
                                        </p:tgtEl>
                                      </p:cBhvr>
                                    </p:animEffect>
                                  </p:childTnLst>
                                </p:cTn>
                              </p:par>
                            </p:childTnLst>
                          </p:cTn>
                        </p:par>
                        <p:par>
                          <p:cTn id="22" fill="hold">
                            <p:stCondLst>
                              <p:cond delay="2500"/>
                            </p:stCondLst>
                            <p:childTnLst>
                              <p:par>
                                <p:cTn id="23" presetID="12" presetClass="entr" presetSubtype="1"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p:tgtEl>
                                          <p:spTgt spid="19"/>
                                        </p:tgtEl>
                                        <p:attrNameLst>
                                          <p:attrName>ppt_y</p:attrName>
                                        </p:attrNameLst>
                                      </p:cBhvr>
                                      <p:tavLst>
                                        <p:tav tm="0">
                                          <p:val>
                                            <p:strVal val="#ppt_y-#ppt_h*1.125000"/>
                                          </p:val>
                                        </p:tav>
                                        <p:tav tm="100000">
                                          <p:val>
                                            <p:strVal val="#ppt_y"/>
                                          </p:val>
                                        </p:tav>
                                      </p:tavLst>
                                    </p:anim>
                                    <p:animEffect transition="in" filter="wipe(down)">
                                      <p:cBhvr>
                                        <p:cTn id="26" dur="500"/>
                                        <p:tgtEl>
                                          <p:spTgt spid="19"/>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p:tgtEl>
                                          <p:spTgt spid="22"/>
                                        </p:tgtEl>
                                        <p:attrNameLst>
                                          <p:attrName>ppt_y</p:attrName>
                                        </p:attrNameLst>
                                      </p:cBhvr>
                                      <p:tavLst>
                                        <p:tav tm="0">
                                          <p:val>
                                            <p:strVal val="#ppt_y+#ppt_h*1.125000"/>
                                          </p:val>
                                        </p:tav>
                                        <p:tav tm="100000">
                                          <p:val>
                                            <p:strVal val="#ppt_y"/>
                                          </p:val>
                                        </p:tav>
                                      </p:tavLst>
                                    </p:anim>
                                    <p:animEffect transition="in" filter="wipe(up)">
                                      <p:cBhvr>
                                        <p:cTn id="30" dur="500"/>
                                        <p:tgtEl>
                                          <p:spTgt spid="22"/>
                                        </p:tgtEl>
                                      </p:cBhvr>
                                    </p:animEffect>
                                  </p:childTnLst>
                                </p:cTn>
                              </p:par>
                            </p:childTnLst>
                          </p:cTn>
                        </p:par>
                        <p:par>
                          <p:cTn id="31" fill="hold">
                            <p:stCondLst>
                              <p:cond delay="3000"/>
                            </p:stCondLst>
                            <p:childTnLst>
                              <p:par>
                                <p:cTn id="32" presetID="12" presetClass="entr" presetSubtype="1"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p:tgtEl>
                                          <p:spTgt spid="21"/>
                                        </p:tgtEl>
                                        <p:attrNameLst>
                                          <p:attrName>ppt_y</p:attrName>
                                        </p:attrNameLst>
                                      </p:cBhvr>
                                      <p:tavLst>
                                        <p:tav tm="0">
                                          <p:val>
                                            <p:strVal val="#ppt_y-#ppt_h*1.125000"/>
                                          </p:val>
                                        </p:tav>
                                        <p:tav tm="100000">
                                          <p:val>
                                            <p:strVal val="#ppt_y"/>
                                          </p:val>
                                        </p:tav>
                                      </p:tavLst>
                                    </p:anim>
                                    <p:animEffect transition="in" filter="wipe(down)">
                                      <p:cBhvr>
                                        <p:cTn id="35" dur="500"/>
                                        <p:tgtEl>
                                          <p:spTgt spid="21"/>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ppt_y</p:attrName>
                                        </p:attrNameLst>
                                      </p:cBhvr>
                                      <p:tavLst>
                                        <p:tav tm="0">
                                          <p:val>
                                            <p:strVal val="#ppt_y+#ppt_h*1.125000"/>
                                          </p:val>
                                        </p:tav>
                                        <p:tav tm="100000">
                                          <p:val>
                                            <p:strVal val="#ppt_y"/>
                                          </p:val>
                                        </p:tav>
                                      </p:tavLst>
                                    </p:anim>
                                    <p:animEffect transition="in" filter="wipe(up)">
                                      <p:cBhvr>
                                        <p:cTn id="39" dur="500"/>
                                        <p:tgtEl>
                                          <p:spTgt spid="29"/>
                                        </p:tgtEl>
                                      </p:cBhvr>
                                    </p:animEffect>
                                  </p:childTnLst>
                                </p:cTn>
                              </p:par>
                            </p:childTnLst>
                          </p:cTn>
                        </p:par>
                        <p:par>
                          <p:cTn id="40" fill="hold">
                            <p:stCondLst>
                              <p:cond delay="3500"/>
                            </p:stCondLst>
                            <p:childTnLst>
                              <p:par>
                                <p:cTn id="41" presetID="1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p:tgtEl>
                                          <p:spTgt spid="18"/>
                                        </p:tgtEl>
                                        <p:attrNameLst>
                                          <p:attrName>ppt_y</p:attrName>
                                        </p:attrNameLst>
                                      </p:cBhvr>
                                      <p:tavLst>
                                        <p:tav tm="0">
                                          <p:val>
                                            <p:strVal val="#ppt_y-#ppt_h*1.125000"/>
                                          </p:val>
                                        </p:tav>
                                        <p:tav tm="100000">
                                          <p:val>
                                            <p:strVal val="#ppt_y"/>
                                          </p:val>
                                        </p:tav>
                                      </p:tavLst>
                                    </p:anim>
                                    <p:animEffect transition="in" filter="wipe(down)">
                                      <p:cBhvr>
                                        <p:cTn id="44" dur="500"/>
                                        <p:tgtEl>
                                          <p:spTgt spid="18"/>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p:tgtEl>
                                          <p:spTgt spid="30"/>
                                        </p:tgtEl>
                                        <p:attrNameLst>
                                          <p:attrName>ppt_y</p:attrName>
                                        </p:attrNameLst>
                                      </p:cBhvr>
                                      <p:tavLst>
                                        <p:tav tm="0">
                                          <p:val>
                                            <p:strVal val="#ppt_y+#ppt_h*1.125000"/>
                                          </p:val>
                                        </p:tav>
                                        <p:tav tm="100000">
                                          <p:val>
                                            <p:strVal val="#ppt_y"/>
                                          </p:val>
                                        </p:tav>
                                      </p:tavLst>
                                    </p:anim>
                                    <p:animEffect transition="in" filter="wipe(up)">
                                      <p:cBhvr>
                                        <p:cTn id="48" dur="500"/>
                                        <p:tgtEl>
                                          <p:spTgt spid="30"/>
                                        </p:tgtEl>
                                      </p:cBhvr>
                                    </p:animEffect>
                                  </p:childTnLst>
                                </p:cTn>
                              </p:par>
                            </p:childTnLst>
                          </p:cTn>
                        </p:par>
                        <p:par>
                          <p:cTn id="49" fill="hold">
                            <p:stCondLst>
                              <p:cond delay="4000"/>
                            </p:stCondLst>
                            <p:childTnLst>
                              <p:par>
                                <p:cTn id="50" presetID="12" presetClass="entr" presetSubtype="1"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ppt_y</p:attrName>
                                        </p:attrNameLst>
                                      </p:cBhvr>
                                      <p:tavLst>
                                        <p:tav tm="0">
                                          <p:val>
                                            <p:strVal val="#ppt_y-#ppt_h*1.125000"/>
                                          </p:val>
                                        </p:tav>
                                        <p:tav tm="100000">
                                          <p:val>
                                            <p:strVal val="#ppt_y"/>
                                          </p:val>
                                        </p:tav>
                                      </p:tavLst>
                                    </p:anim>
                                    <p:animEffect transition="in" filter="wipe(down)">
                                      <p:cBhvr>
                                        <p:cTn id="53" dur="500"/>
                                        <p:tgtEl>
                                          <p:spTgt spid="20"/>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p:tgtEl>
                                          <p:spTgt spid="31"/>
                                        </p:tgtEl>
                                        <p:attrNameLst>
                                          <p:attrName>ppt_y</p:attrName>
                                        </p:attrNameLst>
                                      </p:cBhvr>
                                      <p:tavLst>
                                        <p:tav tm="0">
                                          <p:val>
                                            <p:strVal val="#ppt_y+#ppt_h*1.125000"/>
                                          </p:val>
                                        </p:tav>
                                        <p:tav tm="100000">
                                          <p:val>
                                            <p:strVal val="#ppt_y"/>
                                          </p:val>
                                        </p:tav>
                                      </p:tavLst>
                                    </p:anim>
                                    <p:animEffect transition="in" filter="wipe(up)">
                                      <p:cBhvr>
                                        <p:cTn id="57" dur="500"/>
                                        <p:tgtEl>
                                          <p:spTgt spid="31"/>
                                        </p:tgtEl>
                                      </p:cBhvr>
                                    </p:animEffect>
                                  </p:childTnLst>
                                </p:cTn>
                              </p:par>
                            </p:childTnLst>
                          </p:cTn>
                        </p:par>
                        <p:par>
                          <p:cTn id="58" fill="hold">
                            <p:stCondLst>
                              <p:cond delay="4500"/>
                            </p:stCondLst>
                            <p:childTnLst>
                              <p:par>
                                <p:cTn id="59" presetID="12" presetClass="entr" presetSubtype="1"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p:tgtEl>
                                          <p:spTgt spid="17"/>
                                        </p:tgtEl>
                                        <p:attrNameLst>
                                          <p:attrName>ppt_y</p:attrName>
                                        </p:attrNameLst>
                                      </p:cBhvr>
                                      <p:tavLst>
                                        <p:tav tm="0">
                                          <p:val>
                                            <p:strVal val="#ppt_y-#ppt_h*1.125000"/>
                                          </p:val>
                                        </p:tav>
                                        <p:tav tm="100000">
                                          <p:val>
                                            <p:strVal val="#ppt_y"/>
                                          </p:val>
                                        </p:tav>
                                      </p:tavLst>
                                    </p:anim>
                                    <p:animEffect transition="in" filter="wipe(down)">
                                      <p:cBhvr>
                                        <p:cTn id="62" dur="500"/>
                                        <p:tgtEl>
                                          <p:spTgt spid="17"/>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p:tgtEl>
                                          <p:spTgt spid="32"/>
                                        </p:tgtEl>
                                        <p:attrNameLst>
                                          <p:attrName>ppt_y</p:attrName>
                                        </p:attrNameLst>
                                      </p:cBhvr>
                                      <p:tavLst>
                                        <p:tav tm="0">
                                          <p:val>
                                            <p:strVal val="#ppt_y+#ppt_h*1.125000"/>
                                          </p:val>
                                        </p:tav>
                                        <p:tav tm="100000">
                                          <p:val>
                                            <p:strVal val="#ppt_y"/>
                                          </p:val>
                                        </p:tav>
                                      </p:tavLst>
                                    </p:anim>
                                    <p:animEffect transition="in" filter="wipe(up)">
                                      <p:cBhvr>
                                        <p:cTn id="6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9" grpId="0"/>
      <p:bldP spid="30" grpId="0"/>
      <p:bldP spid="31" grpId="0"/>
      <p:bldP spid="32" grpId="0"/>
      <p:bldP spid="40" grpId="0"/>
      <p:bldP spid="41"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050513" y="1960141"/>
            <a:ext cx="6757725" cy="3800806"/>
            <a:chOff x="2891986" y="2136053"/>
            <a:chExt cx="6408028" cy="3604123"/>
          </a:xfrm>
        </p:grpSpPr>
        <p:sp>
          <p:nvSpPr>
            <p:cNvPr id="17" name="Rectangle 231"/>
            <p:cNvSpPr>
              <a:spLocks noChangeArrowheads="1"/>
            </p:cNvSpPr>
            <p:nvPr/>
          </p:nvSpPr>
          <p:spPr bwMode="auto">
            <a:xfrm>
              <a:off x="7474653" y="2136053"/>
              <a:ext cx="1620153"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32"/>
            <p:cNvSpPr>
              <a:spLocks/>
            </p:cNvSpPr>
            <p:nvPr/>
          </p:nvSpPr>
          <p:spPr bwMode="auto">
            <a:xfrm>
              <a:off x="6885018" y="2136053"/>
              <a:ext cx="589635" cy="981232"/>
            </a:xfrm>
            <a:custGeom>
              <a:avLst/>
              <a:gdLst>
                <a:gd name="T0" fmla="*/ 658 w 658"/>
                <a:gd name="T1" fmla="*/ 0 h 1095"/>
                <a:gd name="T2" fmla="*/ 0 w 658"/>
                <a:gd name="T3" fmla="*/ 1015 h 1095"/>
                <a:gd name="T4" fmla="*/ 85 w 658"/>
                <a:gd name="T5" fmla="*/ 1095 h 1095"/>
                <a:gd name="T6" fmla="*/ 658 w 658"/>
                <a:gd name="T7" fmla="*/ 821 h 1095"/>
                <a:gd name="T8" fmla="*/ 658 w 658"/>
                <a:gd name="T9" fmla="*/ 0 h 1095"/>
              </a:gdLst>
              <a:ahLst/>
              <a:cxnLst>
                <a:cxn ang="0">
                  <a:pos x="T0" y="T1"/>
                </a:cxn>
                <a:cxn ang="0">
                  <a:pos x="T2" y="T3"/>
                </a:cxn>
                <a:cxn ang="0">
                  <a:pos x="T4" y="T5"/>
                </a:cxn>
                <a:cxn ang="0">
                  <a:pos x="T6" y="T7"/>
                </a:cxn>
                <a:cxn ang="0">
                  <a:pos x="T8" y="T9"/>
                </a:cxn>
              </a:cxnLst>
              <a:rect l="0" t="0" r="r" b="b"/>
              <a:pathLst>
                <a:path w="658" h="1095">
                  <a:moveTo>
                    <a:pt x="658" y="0"/>
                  </a:moveTo>
                  <a:lnTo>
                    <a:pt x="0" y="1015"/>
                  </a:lnTo>
                  <a:lnTo>
                    <a:pt x="85" y="1095"/>
                  </a:lnTo>
                  <a:lnTo>
                    <a:pt x="658" y="821"/>
                  </a:lnTo>
                  <a:lnTo>
                    <a:pt x="658"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233"/>
            <p:cNvSpPr>
              <a:spLocks noChangeArrowheads="1"/>
            </p:cNvSpPr>
            <p:nvPr/>
          </p:nvSpPr>
          <p:spPr bwMode="auto">
            <a:xfrm>
              <a:off x="3112427" y="2136053"/>
              <a:ext cx="1622841"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4"/>
            <p:cNvSpPr>
              <a:spLocks/>
            </p:cNvSpPr>
            <p:nvPr/>
          </p:nvSpPr>
          <p:spPr bwMode="auto">
            <a:xfrm>
              <a:off x="4735268" y="2136053"/>
              <a:ext cx="588739" cy="981232"/>
            </a:xfrm>
            <a:custGeom>
              <a:avLst/>
              <a:gdLst>
                <a:gd name="T0" fmla="*/ 0 w 657"/>
                <a:gd name="T1" fmla="*/ 0 h 1095"/>
                <a:gd name="T2" fmla="*/ 657 w 657"/>
                <a:gd name="T3" fmla="*/ 1015 h 1095"/>
                <a:gd name="T4" fmla="*/ 572 w 657"/>
                <a:gd name="T5" fmla="*/ 1095 h 1095"/>
                <a:gd name="T6" fmla="*/ 0 w 657"/>
                <a:gd name="T7" fmla="*/ 821 h 1095"/>
                <a:gd name="T8" fmla="*/ 0 w 657"/>
                <a:gd name="T9" fmla="*/ 0 h 1095"/>
              </a:gdLst>
              <a:ahLst/>
              <a:cxnLst>
                <a:cxn ang="0">
                  <a:pos x="T0" y="T1"/>
                </a:cxn>
                <a:cxn ang="0">
                  <a:pos x="T2" y="T3"/>
                </a:cxn>
                <a:cxn ang="0">
                  <a:pos x="T4" y="T5"/>
                </a:cxn>
                <a:cxn ang="0">
                  <a:pos x="T6" y="T7"/>
                </a:cxn>
                <a:cxn ang="0">
                  <a:pos x="T8" y="T9"/>
                </a:cxn>
              </a:cxnLst>
              <a:rect l="0" t="0" r="r" b="b"/>
              <a:pathLst>
                <a:path w="657" h="1095">
                  <a:moveTo>
                    <a:pt x="0" y="0"/>
                  </a:moveTo>
                  <a:lnTo>
                    <a:pt x="657" y="1015"/>
                  </a:lnTo>
                  <a:lnTo>
                    <a:pt x="572" y="1095"/>
                  </a:lnTo>
                  <a:lnTo>
                    <a:pt x="0" y="821"/>
                  </a:lnTo>
                  <a:lnTo>
                    <a:pt x="0"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35"/>
            <p:cNvSpPr>
              <a:spLocks noChangeArrowheads="1"/>
            </p:cNvSpPr>
            <p:nvPr/>
          </p:nvSpPr>
          <p:spPr bwMode="auto">
            <a:xfrm>
              <a:off x="7461212"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36"/>
            <p:cNvSpPr>
              <a:spLocks/>
            </p:cNvSpPr>
            <p:nvPr/>
          </p:nvSpPr>
          <p:spPr bwMode="auto">
            <a:xfrm>
              <a:off x="6874265" y="4758944"/>
              <a:ext cx="586947" cy="981232"/>
            </a:xfrm>
            <a:custGeom>
              <a:avLst/>
              <a:gdLst>
                <a:gd name="T0" fmla="*/ 655 w 655"/>
                <a:gd name="T1" fmla="*/ 1095 h 1095"/>
                <a:gd name="T2" fmla="*/ 0 w 655"/>
                <a:gd name="T3" fmla="*/ 83 h 1095"/>
                <a:gd name="T4" fmla="*/ 83 w 655"/>
                <a:gd name="T5" fmla="*/ 0 h 1095"/>
                <a:gd name="T6" fmla="*/ 655 w 655"/>
                <a:gd name="T7" fmla="*/ 275 h 1095"/>
                <a:gd name="T8" fmla="*/ 655 w 655"/>
                <a:gd name="T9" fmla="*/ 1095 h 1095"/>
              </a:gdLst>
              <a:ahLst/>
              <a:cxnLst>
                <a:cxn ang="0">
                  <a:pos x="T0" y="T1"/>
                </a:cxn>
                <a:cxn ang="0">
                  <a:pos x="T2" y="T3"/>
                </a:cxn>
                <a:cxn ang="0">
                  <a:pos x="T4" y="T5"/>
                </a:cxn>
                <a:cxn ang="0">
                  <a:pos x="T6" y="T7"/>
                </a:cxn>
                <a:cxn ang="0">
                  <a:pos x="T8" y="T9"/>
                </a:cxn>
              </a:cxnLst>
              <a:rect l="0" t="0" r="r" b="b"/>
              <a:pathLst>
                <a:path w="655" h="1095">
                  <a:moveTo>
                    <a:pt x="655" y="1095"/>
                  </a:moveTo>
                  <a:lnTo>
                    <a:pt x="0" y="83"/>
                  </a:lnTo>
                  <a:lnTo>
                    <a:pt x="83" y="0"/>
                  </a:lnTo>
                  <a:lnTo>
                    <a:pt x="655" y="275"/>
                  </a:lnTo>
                  <a:lnTo>
                    <a:pt x="655"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37"/>
            <p:cNvSpPr>
              <a:spLocks noChangeArrowheads="1"/>
            </p:cNvSpPr>
            <p:nvPr/>
          </p:nvSpPr>
          <p:spPr bwMode="auto">
            <a:xfrm>
              <a:off x="3101674"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8"/>
            <p:cNvSpPr>
              <a:spLocks/>
            </p:cNvSpPr>
            <p:nvPr/>
          </p:nvSpPr>
          <p:spPr bwMode="auto">
            <a:xfrm>
              <a:off x="4724515" y="4758944"/>
              <a:ext cx="588739" cy="981232"/>
            </a:xfrm>
            <a:custGeom>
              <a:avLst/>
              <a:gdLst>
                <a:gd name="T0" fmla="*/ 0 w 657"/>
                <a:gd name="T1" fmla="*/ 1095 h 1095"/>
                <a:gd name="T2" fmla="*/ 657 w 657"/>
                <a:gd name="T3" fmla="*/ 83 h 1095"/>
                <a:gd name="T4" fmla="*/ 572 w 657"/>
                <a:gd name="T5" fmla="*/ 0 h 1095"/>
                <a:gd name="T6" fmla="*/ 0 w 657"/>
                <a:gd name="T7" fmla="*/ 275 h 1095"/>
                <a:gd name="T8" fmla="*/ 0 w 657"/>
                <a:gd name="T9" fmla="*/ 1095 h 1095"/>
              </a:gdLst>
              <a:ahLst/>
              <a:cxnLst>
                <a:cxn ang="0">
                  <a:pos x="T0" y="T1"/>
                </a:cxn>
                <a:cxn ang="0">
                  <a:pos x="T2" y="T3"/>
                </a:cxn>
                <a:cxn ang="0">
                  <a:pos x="T4" y="T5"/>
                </a:cxn>
                <a:cxn ang="0">
                  <a:pos x="T6" y="T7"/>
                </a:cxn>
                <a:cxn ang="0">
                  <a:pos x="T8" y="T9"/>
                </a:cxn>
              </a:cxnLst>
              <a:rect l="0" t="0" r="r" b="b"/>
              <a:pathLst>
                <a:path w="657" h="1095">
                  <a:moveTo>
                    <a:pt x="0" y="1095"/>
                  </a:moveTo>
                  <a:lnTo>
                    <a:pt x="657" y="83"/>
                  </a:lnTo>
                  <a:lnTo>
                    <a:pt x="572" y="0"/>
                  </a:lnTo>
                  <a:lnTo>
                    <a:pt x="0" y="275"/>
                  </a:lnTo>
                  <a:lnTo>
                    <a:pt x="0"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39"/>
            <p:cNvSpPr>
              <a:spLocks noChangeArrowheads="1"/>
            </p:cNvSpPr>
            <p:nvPr/>
          </p:nvSpPr>
          <p:spPr bwMode="auto">
            <a:xfrm>
              <a:off x="4900151" y="2740026"/>
              <a:ext cx="2385425" cy="2385425"/>
            </a:xfrm>
            <a:prstGeom prst="ellipse">
              <a:avLst/>
            </a:pr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240"/>
            <p:cNvSpPr>
              <a:spLocks noChangeArrowheads="1"/>
            </p:cNvSpPr>
            <p:nvPr/>
          </p:nvSpPr>
          <p:spPr bwMode="auto">
            <a:xfrm>
              <a:off x="5196761" y="3036635"/>
              <a:ext cx="1793997" cy="1794893"/>
            </a:xfrm>
            <a:prstGeom prst="ellipse">
              <a:avLst/>
            </a:prstGeom>
            <a:solidFill>
              <a:schemeClr val="accent4">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45"/>
            <p:cNvSpPr>
              <a:spLocks/>
            </p:cNvSpPr>
            <p:nvPr/>
          </p:nvSpPr>
          <p:spPr bwMode="auto">
            <a:xfrm>
              <a:off x="5425267" y="3208687"/>
              <a:ext cx="1655101" cy="1711556"/>
            </a:xfrm>
            <a:custGeom>
              <a:avLst/>
              <a:gdLst>
                <a:gd name="T0" fmla="*/ 632 w 781"/>
                <a:gd name="T1" fmla="*/ 0 h 808"/>
                <a:gd name="T2" fmla="*/ 582 w 781"/>
                <a:gd name="T3" fmla="*/ 10 h 808"/>
                <a:gd name="T4" fmla="*/ 741 w 781"/>
                <a:gd name="T5" fmla="*/ 342 h 808"/>
                <a:gd name="T6" fmla="*/ 741 w 781"/>
                <a:gd name="T7" fmla="*/ 342 h 808"/>
                <a:gd name="T8" fmla="*/ 315 w 781"/>
                <a:gd name="T9" fmla="*/ 769 h 808"/>
                <a:gd name="T10" fmla="*/ 50 w 781"/>
                <a:gd name="T11" fmla="*/ 676 h 808"/>
                <a:gd name="T12" fmla="*/ 50 w 781"/>
                <a:gd name="T13" fmla="*/ 676 h 808"/>
                <a:gd name="T14" fmla="*/ 0 w 781"/>
                <a:gd name="T15" fmla="*/ 686 h 808"/>
                <a:gd name="T16" fmla="*/ 18 w 781"/>
                <a:gd name="T17" fmla="*/ 702 h 808"/>
                <a:gd name="T18" fmla="*/ 315 w 781"/>
                <a:gd name="T19" fmla="*/ 808 h 808"/>
                <a:gd name="T20" fmla="*/ 781 w 781"/>
                <a:gd name="T21" fmla="*/ 342 h 808"/>
                <a:gd name="T22" fmla="*/ 632 w 781"/>
                <a:gd name="T23" fmla="*/ 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1" h="808">
                  <a:moveTo>
                    <a:pt x="632" y="0"/>
                  </a:moveTo>
                  <a:cubicBezTo>
                    <a:pt x="582" y="10"/>
                    <a:pt x="582" y="10"/>
                    <a:pt x="582" y="10"/>
                  </a:cubicBezTo>
                  <a:cubicBezTo>
                    <a:pt x="679" y="88"/>
                    <a:pt x="741" y="208"/>
                    <a:pt x="741" y="342"/>
                  </a:cubicBezTo>
                  <a:cubicBezTo>
                    <a:pt x="741" y="342"/>
                    <a:pt x="741" y="342"/>
                    <a:pt x="741" y="342"/>
                  </a:cubicBezTo>
                  <a:cubicBezTo>
                    <a:pt x="741" y="578"/>
                    <a:pt x="551" y="769"/>
                    <a:pt x="315" y="769"/>
                  </a:cubicBezTo>
                  <a:cubicBezTo>
                    <a:pt x="215" y="769"/>
                    <a:pt x="122" y="734"/>
                    <a:pt x="50" y="676"/>
                  </a:cubicBezTo>
                  <a:cubicBezTo>
                    <a:pt x="50" y="676"/>
                    <a:pt x="50" y="676"/>
                    <a:pt x="50" y="676"/>
                  </a:cubicBezTo>
                  <a:cubicBezTo>
                    <a:pt x="0" y="686"/>
                    <a:pt x="0" y="686"/>
                    <a:pt x="0" y="686"/>
                  </a:cubicBezTo>
                  <a:cubicBezTo>
                    <a:pt x="6" y="691"/>
                    <a:pt x="12" y="696"/>
                    <a:pt x="18" y="702"/>
                  </a:cubicBezTo>
                  <a:cubicBezTo>
                    <a:pt x="99" y="768"/>
                    <a:pt x="202" y="808"/>
                    <a:pt x="315" y="808"/>
                  </a:cubicBezTo>
                  <a:cubicBezTo>
                    <a:pt x="573" y="808"/>
                    <a:pt x="781" y="600"/>
                    <a:pt x="781" y="342"/>
                  </a:cubicBezTo>
                  <a:cubicBezTo>
                    <a:pt x="781" y="207"/>
                    <a:pt x="724" y="85"/>
                    <a:pt x="632"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46"/>
            <p:cNvSpPr>
              <a:spLocks/>
            </p:cNvSpPr>
            <p:nvPr/>
          </p:nvSpPr>
          <p:spPr bwMode="auto">
            <a:xfrm>
              <a:off x="5105359" y="2945233"/>
              <a:ext cx="1650621" cy="1707971"/>
            </a:xfrm>
            <a:custGeom>
              <a:avLst/>
              <a:gdLst>
                <a:gd name="T0" fmla="*/ 466 w 779"/>
                <a:gd name="T1" fmla="*/ 0 h 806"/>
                <a:gd name="T2" fmla="*/ 0 w 779"/>
                <a:gd name="T3" fmla="*/ 466 h 806"/>
                <a:gd name="T4" fmla="*/ 126 w 779"/>
                <a:gd name="T5" fmla="*/ 785 h 806"/>
                <a:gd name="T6" fmla="*/ 147 w 779"/>
                <a:gd name="T7" fmla="*/ 806 h 806"/>
                <a:gd name="T8" fmla="*/ 196 w 779"/>
                <a:gd name="T9" fmla="*/ 796 h 806"/>
                <a:gd name="T10" fmla="*/ 158 w 779"/>
                <a:gd name="T11" fmla="*/ 761 h 806"/>
                <a:gd name="T12" fmla="*/ 40 w 779"/>
                <a:gd name="T13" fmla="*/ 466 h 806"/>
                <a:gd name="T14" fmla="*/ 40 w 779"/>
                <a:gd name="T15" fmla="*/ 466 h 806"/>
                <a:gd name="T16" fmla="*/ 466 w 779"/>
                <a:gd name="T17" fmla="*/ 40 h 806"/>
                <a:gd name="T18" fmla="*/ 606 w 779"/>
                <a:gd name="T19" fmla="*/ 64 h 806"/>
                <a:gd name="T20" fmla="*/ 729 w 779"/>
                <a:gd name="T21" fmla="*/ 131 h 806"/>
                <a:gd name="T22" fmla="*/ 729 w 779"/>
                <a:gd name="T23" fmla="*/ 131 h 806"/>
                <a:gd name="T24" fmla="*/ 779 w 779"/>
                <a:gd name="T25" fmla="*/ 121 h 806"/>
                <a:gd name="T26" fmla="*/ 732 w 779"/>
                <a:gd name="T27" fmla="*/ 83 h 806"/>
                <a:gd name="T28" fmla="*/ 676 w 779"/>
                <a:gd name="T29" fmla="*/ 50 h 806"/>
                <a:gd name="T30" fmla="*/ 466 w 779"/>
                <a:gd name="T31" fmla="*/ 0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9" h="806">
                  <a:moveTo>
                    <a:pt x="466" y="0"/>
                  </a:moveTo>
                  <a:cubicBezTo>
                    <a:pt x="209" y="0"/>
                    <a:pt x="0" y="209"/>
                    <a:pt x="0" y="466"/>
                  </a:cubicBezTo>
                  <a:cubicBezTo>
                    <a:pt x="0" y="590"/>
                    <a:pt x="48" y="702"/>
                    <a:pt x="126" y="785"/>
                  </a:cubicBezTo>
                  <a:cubicBezTo>
                    <a:pt x="133" y="792"/>
                    <a:pt x="140" y="799"/>
                    <a:pt x="147" y="806"/>
                  </a:cubicBezTo>
                  <a:cubicBezTo>
                    <a:pt x="196" y="796"/>
                    <a:pt x="196" y="796"/>
                    <a:pt x="196" y="796"/>
                  </a:cubicBezTo>
                  <a:cubicBezTo>
                    <a:pt x="183" y="785"/>
                    <a:pt x="170" y="773"/>
                    <a:pt x="158" y="761"/>
                  </a:cubicBezTo>
                  <a:cubicBezTo>
                    <a:pt x="85" y="684"/>
                    <a:pt x="40" y="581"/>
                    <a:pt x="40" y="466"/>
                  </a:cubicBezTo>
                  <a:cubicBezTo>
                    <a:pt x="40" y="466"/>
                    <a:pt x="40" y="466"/>
                    <a:pt x="40" y="466"/>
                  </a:cubicBezTo>
                  <a:cubicBezTo>
                    <a:pt x="40" y="231"/>
                    <a:pt x="231" y="40"/>
                    <a:pt x="466" y="40"/>
                  </a:cubicBezTo>
                  <a:cubicBezTo>
                    <a:pt x="515" y="40"/>
                    <a:pt x="563" y="48"/>
                    <a:pt x="606" y="64"/>
                  </a:cubicBezTo>
                  <a:cubicBezTo>
                    <a:pt x="651" y="79"/>
                    <a:pt x="693" y="102"/>
                    <a:pt x="729" y="131"/>
                  </a:cubicBezTo>
                  <a:cubicBezTo>
                    <a:pt x="729" y="131"/>
                    <a:pt x="729" y="131"/>
                    <a:pt x="729" y="131"/>
                  </a:cubicBezTo>
                  <a:cubicBezTo>
                    <a:pt x="779" y="121"/>
                    <a:pt x="779" y="121"/>
                    <a:pt x="779" y="121"/>
                  </a:cubicBezTo>
                  <a:cubicBezTo>
                    <a:pt x="764" y="107"/>
                    <a:pt x="748" y="95"/>
                    <a:pt x="732" y="83"/>
                  </a:cubicBezTo>
                  <a:cubicBezTo>
                    <a:pt x="714" y="71"/>
                    <a:pt x="696" y="60"/>
                    <a:pt x="676" y="50"/>
                  </a:cubicBezTo>
                  <a:cubicBezTo>
                    <a:pt x="613" y="18"/>
                    <a:pt x="542" y="0"/>
                    <a:pt x="466"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247"/>
            <p:cNvSpPr>
              <a:spLocks noChangeArrowheads="1"/>
            </p:cNvSpPr>
            <p:nvPr/>
          </p:nvSpPr>
          <p:spPr bwMode="auto">
            <a:xfrm>
              <a:off x="7677173"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48"/>
            <p:cNvSpPr>
              <a:spLocks/>
            </p:cNvSpPr>
            <p:nvPr/>
          </p:nvSpPr>
          <p:spPr bwMode="auto">
            <a:xfrm>
              <a:off x="7285576" y="3538453"/>
              <a:ext cx="391597" cy="733908"/>
            </a:xfrm>
            <a:custGeom>
              <a:avLst/>
              <a:gdLst>
                <a:gd name="T0" fmla="*/ 437 w 437"/>
                <a:gd name="T1" fmla="*/ 0 h 819"/>
                <a:gd name="T2" fmla="*/ 0 w 437"/>
                <a:gd name="T3" fmla="*/ 355 h 819"/>
                <a:gd name="T4" fmla="*/ 0 w 437"/>
                <a:gd name="T5" fmla="*/ 511 h 819"/>
                <a:gd name="T6" fmla="*/ 437 w 437"/>
                <a:gd name="T7" fmla="*/ 819 h 819"/>
                <a:gd name="T8" fmla="*/ 437 w 437"/>
                <a:gd name="T9" fmla="*/ 0 h 819"/>
              </a:gdLst>
              <a:ahLst/>
              <a:cxnLst>
                <a:cxn ang="0">
                  <a:pos x="T0" y="T1"/>
                </a:cxn>
                <a:cxn ang="0">
                  <a:pos x="T2" y="T3"/>
                </a:cxn>
                <a:cxn ang="0">
                  <a:pos x="T4" y="T5"/>
                </a:cxn>
                <a:cxn ang="0">
                  <a:pos x="T6" y="T7"/>
                </a:cxn>
                <a:cxn ang="0">
                  <a:pos x="T8" y="T9"/>
                </a:cxn>
              </a:cxnLst>
              <a:rect l="0" t="0" r="r" b="b"/>
              <a:pathLst>
                <a:path w="437" h="819">
                  <a:moveTo>
                    <a:pt x="437" y="0"/>
                  </a:moveTo>
                  <a:lnTo>
                    <a:pt x="0" y="355"/>
                  </a:lnTo>
                  <a:lnTo>
                    <a:pt x="0" y="511"/>
                  </a:lnTo>
                  <a:lnTo>
                    <a:pt x="437" y="819"/>
                  </a:lnTo>
                  <a:lnTo>
                    <a:pt x="437"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249"/>
            <p:cNvSpPr>
              <a:spLocks noChangeArrowheads="1"/>
            </p:cNvSpPr>
            <p:nvPr/>
          </p:nvSpPr>
          <p:spPr bwMode="auto">
            <a:xfrm>
              <a:off x="2891986"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50"/>
            <p:cNvSpPr>
              <a:spLocks/>
            </p:cNvSpPr>
            <p:nvPr/>
          </p:nvSpPr>
          <p:spPr bwMode="auto">
            <a:xfrm>
              <a:off x="4514827" y="3538453"/>
              <a:ext cx="393389" cy="733908"/>
            </a:xfrm>
            <a:custGeom>
              <a:avLst/>
              <a:gdLst>
                <a:gd name="T0" fmla="*/ 0 w 439"/>
                <a:gd name="T1" fmla="*/ 0 h 819"/>
                <a:gd name="T2" fmla="*/ 439 w 439"/>
                <a:gd name="T3" fmla="*/ 355 h 819"/>
                <a:gd name="T4" fmla="*/ 439 w 439"/>
                <a:gd name="T5" fmla="*/ 511 h 819"/>
                <a:gd name="T6" fmla="*/ 0 w 439"/>
                <a:gd name="T7" fmla="*/ 819 h 819"/>
                <a:gd name="T8" fmla="*/ 0 w 439"/>
                <a:gd name="T9" fmla="*/ 0 h 819"/>
              </a:gdLst>
              <a:ahLst/>
              <a:cxnLst>
                <a:cxn ang="0">
                  <a:pos x="T0" y="T1"/>
                </a:cxn>
                <a:cxn ang="0">
                  <a:pos x="T2" y="T3"/>
                </a:cxn>
                <a:cxn ang="0">
                  <a:pos x="T4" y="T5"/>
                </a:cxn>
                <a:cxn ang="0">
                  <a:pos x="T6" y="T7"/>
                </a:cxn>
                <a:cxn ang="0">
                  <a:pos x="T8" y="T9"/>
                </a:cxn>
              </a:cxnLst>
              <a:rect l="0" t="0" r="r" b="b"/>
              <a:pathLst>
                <a:path w="439" h="819">
                  <a:moveTo>
                    <a:pt x="0" y="0"/>
                  </a:moveTo>
                  <a:lnTo>
                    <a:pt x="439" y="355"/>
                  </a:lnTo>
                  <a:lnTo>
                    <a:pt x="439" y="511"/>
                  </a:lnTo>
                  <a:lnTo>
                    <a:pt x="0" y="819"/>
                  </a:lnTo>
                  <a:lnTo>
                    <a:pt x="0"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48"/>
            <p:cNvGrpSpPr/>
            <p:nvPr/>
          </p:nvGrpSpPr>
          <p:grpSpPr>
            <a:xfrm>
              <a:off x="5565530" y="3640200"/>
              <a:ext cx="1117100" cy="558549"/>
              <a:chOff x="7938232" y="3636521"/>
              <a:chExt cx="1635545" cy="817771"/>
            </a:xfrm>
            <a:solidFill>
              <a:schemeClr val="bg2"/>
            </a:solidFill>
          </p:grpSpPr>
          <p:sp>
            <p:nvSpPr>
              <p:cNvPr id="50" name="Freeform 226"/>
              <p:cNvSpPr>
                <a:spLocks/>
              </p:cNvSpPr>
              <p:nvPr/>
            </p:nvSpPr>
            <p:spPr bwMode="auto">
              <a:xfrm>
                <a:off x="7938232" y="3636521"/>
                <a:ext cx="431783" cy="817771"/>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227"/>
              <p:cNvSpPr>
                <a:spLocks/>
              </p:cNvSpPr>
              <p:nvPr/>
            </p:nvSpPr>
            <p:spPr bwMode="auto">
              <a:xfrm>
                <a:off x="8458336" y="3636521"/>
                <a:ext cx="412157" cy="817771"/>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228"/>
              <p:cNvSpPr>
                <a:spLocks noEditPoints="1"/>
              </p:cNvSpPr>
              <p:nvPr/>
            </p:nvSpPr>
            <p:spPr bwMode="auto">
              <a:xfrm>
                <a:off x="8948999" y="3636521"/>
                <a:ext cx="624778" cy="817771"/>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TextBox 59"/>
            <p:cNvSpPr txBox="1"/>
            <p:nvPr/>
          </p:nvSpPr>
          <p:spPr>
            <a:xfrm>
              <a:off x="7624531" y="2385935"/>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624531" y="525480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3253499" y="2385935"/>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Box 62"/>
            <p:cNvSpPr txBox="1"/>
            <p:nvPr/>
          </p:nvSpPr>
          <p:spPr>
            <a:xfrm>
              <a:off x="3253499" y="525480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Box 63"/>
            <p:cNvSpPr txBox="1"/>
            <p:nvPr/>
          </p:nvSpPr>
          <p:spPr>
            <a:xfrm>
              <a:off x="3014926" y="382152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64"/>
            <p:cNvSpPr txBox="1"/>
            <p:nvPr/>
          </p:nvSpPr>
          <p:spPr>
            <a:xfrm>
              <a:off x="7834692" y="382152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Rectangle 65"/>
          <p:cNvSpPr/>
          <p:nvPr/>
        </p:nvSpPr>
        <p:spPr>
          <a:xfrm>
            <a:off x="9759162" y="2045363"/>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9759162" y="5070793"/>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1467134" y="2045363"/>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1467134" y="5070793"/>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1245728" y="3558077"/>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Rectangle 70"/>
          <p:cNvSpPr/>
          <p:nvPr/>
        </p:nvSpPr>
        <p:spPr>
          <a:xfrm>
            <a:off x="9913099" y="3558077"/>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885271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70"/>
                                        </p:tgtEl>
                                        <p:attrNameLst>
                                          <p:attrName>style.visibility</p:attrName>
                                        </p:attrNameLst>
                                      </p:cBhvr>
                                      <p:to>
                                        <p:strVal val="visible"/>
                                      </p:to>
                                    </p:set>
                                    <p:animEffect transition="in" filter="fade">
                                      <p:cBhvr>
                                        <p:cTn id="18" dur="500"/>
                                        <p:tgtEl>
                                          <p:spTgt spid="7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500"/>
                                        <p:tgtEl>
                                          <p:spTgt spid="6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8549393" y="3544317"/>
            <a:ext cx="1801497" cy="1553016"/>
            <a:chOff x="8476198" y="3141240"/>
            <a:chExt cx="1708274" cy="1472651"/>
          </a:xfrm>
        </p:grpSpPr>
        <p:sp>
          <p:nvSpPr>
            <p:cNvPr id="5" name="Isosceles Triangle 4"/>
            <p:cNvSpPr/>
            <p:nvPr/>
          </p:nvSpPr>
          <p:spPr>
            <a:xfrm flipV="1">
              <a:off x="8476198" y="3141240"/>
              <a:ext cx="1708274" cy="147265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noEditPoints="1"/>
            </p:cNvSpPr>
            <p:nvPr/>
          </p:nvSpPr>
          <p:spPr bwMode="auto">
            <a:xfrm>
              <a:off x="9142723" y="3462849"/>
              <a:ext cx="387918" cy="4387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549393" y="1903433"/>
            <a:ext cx="1801497" cy="1553016"/>
            <a:chOff x="8476198" y="1585268"/>
            <a:chExt cx="1708274" cy="1472651"/>
          </a:xfrm>
        </p:grpSpPr>
        <p:sp>
          <p:nvSpPr>
            <p:cNvPr id="4" name="Isosceles Triangle 3"/>
            <p:cNvSpPr/>
            <p:nvPr/>
          </p:nvSpPr>
          <p:spPr>
            <a:xfrm>
              <a:off x="8476198" y="1585268"/>
              <a:ext cx="1708274" cy="14726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noEditPoints="1"/>
            </p:cNvSpPr>
            <p:nvPr/>
          </p:nvSpPr>
          <p:spPr bwMode="auto">
            <a:xfrm>
              <a:off x="9147137" y="2296328"/>
              <a:ext cx="366395"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544549" y="3588824"/>
            <a:ext cx="1801497" cy="1553016"/>
            <a:chOff x="9419857" y="3183444"/>
            <a:chExt cx="1708274" cy="1472651"/>
          </a:xfrm>
        </p:grpSpPr>
        <p:sp>
          <p:nvSpPr>
            <p:cNvPr id="7" name="Isosceles Triangle 6"/>
            <p:cNvSpPr/>
            <p:nvPr/>
          </p:nvSpPr>
          <p:spPr>
            <a:xfrm>
              <a:off x="9419857" y="3183444"/>
              <a:ext cx="1708274" cy="147265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noEditPoints="1"/>
            </p:cNvSpPr>
            <p:nvPr/>
          </p:nvSpPr>
          <p:spPr bwMode="auto">
            <a:xfrm>
              <a:off x="10049769" y="3919769"/>
              <a:ext cx="448449" cy="36257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554236" y="3588824"/>
            <a:ext cx="1801497" cy="1553016"/>
            <a:chOff x="7532538" y="3183444"/>
            <a:chExt cx="1708274" cy="1472651"/>
          </a:xfrm>
        </p:grpSpPr>
        <p:sp>
          <p:nvSpPr>
            <p:cNvPr id="6" name="Isosceles Triangle 5"/>
            <p:cNvSpPr/>
            <p:nvPr/>
          </p:nvSpPr>
          <p:spPr>
            <a:xfrm>
              <a:off x="7532538" y="3183444"/>
              <a:ext cx="1708274" cy="147265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8248324" y="3965852"/>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Isosceles Triangle 18"/>
          <p:cNvSpPr/>
          <p:nvPr/>
        </p:nvSpPr>
        <p:spPr>
          <a:xfrm>
            <a:off x="1945759" y="5466744"/>
            <a:ext cx="474391" cy="3379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Isosceles Triangle 19"/>
          <p:cNvSpPr/>
          <p:nvPr/>
        </p:nvSpPr>
        <p:spPr>
          <a:xfrm>
            <a:off x="4637360" y="5466744"/>
            <a:ext cx="474391" cy="3379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Isosceles Triangle 20"/>
          <p:cNvSpPr/>
          <p:nvPr/>
        </p:nvSpPr>
        <p:spPr>
          <a:xfrm>
            <a:off x="7328961" y="5466744"/>
            <a:ext cx="474391" cy="3379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Isosceles Triangle 21"/>
          <p:cNvSpPr/>
          <p:nvPr/>
        </p:nvSpPr>
        <p:spPr>
          <a:xfrm>
            <a:off x="10020563" y="5466744"/>
            <a:ext cx="474391" cy="3379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408157"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4093468"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778779"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9464091" y="5849234"/>
            <a:ext cx="1686555"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374936" y="3519746"/>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374936" y="3818320"/>
            <a:ext cx="5589567"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3323229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900" decel="100000" fill="hold"/>
                                        <p:tgtEl>
                                          <p:spTgt spid="15"/>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0"/>
                            </p:stCondLst>
                            <p:childTnLst>
                              <p:par>
                                <p:cTn id="41" presetID="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12" presetClass="entr" presetSubtype="1"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p:tgtEl>
                                          <p:spTgt spid="24"/>
                                        </p:tgtEl>
                                        <p:attrNameLst>
                                          <p:attrName>ppt_y</p:attrName>
                                        </p:attrNameLst>
                                      </p:cBhvr>
                                      <p:tavLst>
                                        <p:tav tm="0">
                                          <p:val>
                                            <p:strVal val="#ppt_y-#ppt_h*1.125000"/>
                                          </p:val>
                                        </p:tav>
                                        <p:tav tm="100000">
                                          <p:val>
                                            <p:strVal val="#ppt_y"/>
                                          </p:val>
                                        </p:tav>
                                      </p:tavLst>
                                    </p:anim>
                                    <p:animEffect transition="in" filter="wipe(down)">
                                      <p:cBhvr>
                                        <p:cTn id="48" dur="500"/>
                                        <p:tgtEl>
                                          <p:spTgt spid="24"/>
                                        </p:tgtEl>
                                      </p:cBhvr>
                                    </p:animEffect>
                                  </p:childTnLst>
                                </p:cTn>
                              </p:par>
                            </p:childTnLst>
                          </p:cTn>
                        </p:par>
                        <p:par>
                          <p:cTn id="49" fill="hold">
                            <p:stCondLst>
                              <p:cond delay="5500"/>
                            </p:stCondLst>
                            <p:childTnLst>
                              <p:par>
                                <p:cTn id="50" presetID="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12" presetClass="entr" presetSubtype="1"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ppt_y</p:attrName>
                                        </p:attrNameLst>
                                      </p:cBhvr>
                                      <p:tavLst>
                                        <p:tav tm="0">
                                          <p:val>
                                            <p:strVal val="#ppt_y-#ppt_h*1.125000"/>
                                          </p:val>
                                        </p:tav>
                                        <p:tav tm="100000">
                                          <p:val>
                                            <p:strVal val="#ppt_y"/>
                                          </p:val>
                                        </p:tav>
                                      </p:tavLst>
                                    </p:anim>
                                    <p:animEffect transition="in" filter="wipe(down)">
                                      <p:cBhvr>
                                        <p:cTn id="57" dur="500"/>
                                        <p:tgtEl>
                                          <p:spTgt spid="25"/>
                                        </p:tgtEl>
                                      </p:cBhvr>
                                    </p:animEffect>
                                  </p:childTnLst>
                                </p:cTn>
                              </p:par>
                            </p:childTnLst>
                          </p:cTn>
                        </p:par>
                        <p:par>
                          <p:cTn id="58" fill="hold">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12" presetClass="entr" presetSubtype="1"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p:tgtEl>
                                          <p:spTgt spid="26"/>
                                        </p:tgtEl>
                                        <p:attrNameLst>
                                          <p:attrName>ppt_y</p:attrName>
                                        </p:attrNameLst>
                                      </p:cBhvr>
                                      <p:tavLst>
                                        <p:tav tm="0">
                                          <p:val>
                                            <p:strVal val="#ppt_y-#ppt_h*1.125000"/>
                                          </p:val>
                                        </p:tav>
                                        <p:tav tm="100000">
                                          <p:val>
                                            <p:strVal val="#ppt_y"/>
                                          </p:val>
                                        </p:tav>
                                      </p:tavLst>
                                    </p:anim>
                                    <p:animEffect transition="in" filter="wipe(down)">
                                      <p:cBhvr>
                                        <p:cTn id="66" dur="500"/>
                                        <p:tgtEl>
                                          <p:spTgt spid="26"/>
                                        </p:tgtEl>
                                      </p:cBhvr>
                                    </p:animEffect>
                                  </p:childTnLst>
                                </p:cTn>
                              </p:par>
                            </p:childTnLst>
                          </p:cTn>
                        </p:par>
                        <p:par>
                          <p:cTn id="67" fill="hold">
                            <p:stCondLst>
                              <p:cond delay="6500"/>
                            </p:stCondLst>
                            <p:childTnLst>
                              <p:par>
                                <p:cTn id="68" presetID="2" presetClass="entr" presetSubtype="4"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ppt_x"/>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par>
                                <p:cTn id="72" presetID="12" presetClass="entr" presetSubtype="1"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down)">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4" grpId="0"/>
      <p:bldP spid="25" grpId="0"/>
      <p:bldP spid="26" grpId="0"/>
      <p:bldP spid="28" grpId="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custDataLst>
              <p:tags r:id="rId2"/>
            </p:custDataLst>
          </p:nvPr>
        </p:nvSpPr>
        <p:spPr>
          <a:xfrm>
            <a:off x="4442908" y="3142520"/>
            <a:ext cx="3972935" cy="1553680"/>
          </a:xfrm>
          <a:prstGeom prst="roundRect">
            <a:avLst>
              <a:gd name="adj" fmla="val 6212"/>
            </a:avLst>
          </a:prstGeom>
          <a:solidFill>
            <a:schemeClr val="accent1"/>
          </a:solidFill>
          <a:ln w="12700" cap="flat" cmpd="sng" algn="ctr">
            <a:noFill/>
            <a:prstDash val="solid"/>
            <a:miter lim="800000"/>
          </a:ln>
          <a:effectLst/>
        </p:spPr>
        <p:txBody>
          <a:bodyPr anchor="ctr"/>
          <a:lstStyle/>
          <a:p>
            <a:pPr algn="ctr" eaLnBrk="1" hangingPunct="1">
              <a:lnSpc>
                <a:spcPct val="150000"/>
              </a:lnSpc>
              <a:defRPr/>
            </a:pPr>
            <a:endParaRPr lang="en-US" altLang="zh-CN" sz="1476"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3"/>
            </p:custDataLst>
          </p:nvPr>
        </p:nvSpPr>
        <p:spPr>
          <a:xfrm>
            <a:off x="4867325" y="1823529"/>
            <a:ext cx="3316638" cy="1016254"/>
          </a:xfrm>
          <a:prstGeom prst="rect">
            <a:avLst/>
          </a:prstGeom>
          <a:noFill/>
        </p:spPr>
        <p:txBody>
          <a:bodyPr/>
          <a:lstStyle/>
          <a:p>
            <a:pPr algn="ctr">
              <a:defRPr/>
            </a:pPr>
            <a:r>
              <a:rPr lang="zh-CN" altLang="en-US" sz="6328" spc="422" dirty="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第 二</a:t>
            </a:r>
            <a:r>
              <a:rPr lang="zh-CN" altLang="en-US" sz="6328" spc="422" dirty="0" smtClean="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 </a:t>
            </a:r>
            <a:r>
              <a:rPr lang="zh-CN" altLang="en-US" sz="6328" spc="422" dirty="0">
                <a:ln w="19050">
                  <a:noFill/>
                </a:ln>
                <a:solidFill>
                  <a:schemeClr val="accent1"/>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22" name="矩形 21"/>
          <p:cNvSpPr/>
          <p:nvPr>
            <p:custDataLst>
              <p:tags r:id="rId4"/>
            </p:custDataLst>
          </p:nvPr>
        </p:nvSpPr>
        <p:spPr>
          <a:xfrm rot="16200000" flipV="1">
            <a:off x="5136206" y="3011930"/>
            <a:ext cx="455389" cy="36833"/>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custDataLst>
              <p:tags r:id="rId5"/>
            </p:custDataLst>
          </p:nvPr>
        </p:nvSpPr>
        <p:spPr>
          <a:xfrm>
            <a:off x="5318695"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custDataLst>
              <p:tags r:id="rId6"/>
            </p:custDataLst>
          </p:nvPr>
        </p:nvSpPr>
        <p:spPr>
          <a:xfrm>
            <a:off x="531534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custDataLst>
              <p:tags r:id="rId7"/>
            </p:custDataLst>
          </p:nvPr>
        </p:nvSpPr>
        <p:spPr>
          <a:xfrm rot="16200000" flipV="1">
            <a:off x="7402530" y="3011093"/>
            <a:ext cx="455389" cy="38507"/>
          </a:xfrm>
          <a:prstGeom prst="rect">
            <a:avLst/>
          </a:prstGeom>
          <a:solidFill>
            <a:sysClr val="window" lastClr="FFFFFF">
              <a:lumMod val="65000"/>
            </a:sysClr>
          </a:solidFill>
          <a:ln w="12700" cap="flat" cmpd="sng" algn="ctr">
            <a:no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custDataLst>
              <p:tags r:id="rId8"/>
            </p:custDataLst>
          </p:nvPr>
        </p:nvSpPr>
        <p:spPr>
          <a:xfrm>
            <a:off x="7585857" y="2767494"/>
            <a:ext cx="87060" cy="87060"/>
          </a:xfrm>
          <a:prstGeom prst="ellipse">
            <a:avLst/>
          </a:prstGeom>
          <a:solidFill>
            <a:sysClr val="window" lastClr="FFFFFF"/>
          </a:solidFill>
          <a:ln w="28575" cap="flat" cmpd="sng" algn="ctr">
            <a:solidFill>
              <a:schemeClr val="accent1"/>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custDataLst>
              <p:tags r:id="rId9"/>
            </p:custDataLst>
          </p:nvPr>
        </p:nvSpPr>
        <p:spPr>
          <a:xfrm>
            <a:off x="7585857" y="3207814"/>
            <a:ext cx="87060" cy="87060"/>
          </a:xfrm>
          <a:prstGeom prst="ellipse">
            <a:avLst/>
          </a:prstGeom>
          <a:solidFill>
            <a:sysClr val="window" lastClr="FFFFFF"/>
          </a:solidFill>
          <a:ln w="28575" cap="flat" cmpd="sng" algn="ctr">
            <a:solidFill>
              <a:sysClr val="windowText" lastClr="000000">
                <a:lumMod val="50000"/>
                <a:lumOff val="50000"/>
              </a:sysClr>
            </a:solidFill>
            <a:prstDash val="solid"/>
            <a:miter lim="800000"/>
          </a:ln>
          <a:effectLst/>
        </p:spPr>
        <p:txBody>
          <a:bodyPr anchor="ctr"/>
          <a:lstStyle/>
          <a:p>
            <a:pPr algn="ctr">
              <a:defRPr/>
            </a:pPr>
            <a:endParaRPr lang="zh-CN" altLang="en-US" sz="2002"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标题 5"/>
          <p:cNvSpPr txBox="1">
            <a:spLocks/>
          </p:cNvSpPr>
          <p:nvPr>
            <p:custDataLst>
              <p:tags r:id="rId10"/>
            </p:custDataLst>
          </p:nvPr>
        </p:nvSpPr>
        <p:spPr>
          <a:xfrm>
            <a:off x="4300278" y="3404371"/>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文本占位符 6"/>
          <p:cNvSpPr txBox="1">
            <a:spLocks/>
          </p:cNvSpPr>
          <p:nvPr>
            <p:custDataLst>
              <p:tags r:id="rId11"/>
            </p:custDataLst>
          </p:nvPr>
        </p:nvSpPr>
        <p:spPr>
          <a:xfrm>
            <a:off x="4300278" y="4133976"/>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29727553"/>
      </p:ext>
    </p:extLst>
  </p:cSld>
  <p:clrMapOvr>
    <a:masterClrMapping/>
  </p:clrMapOvr>
  <p:transition spd="slow" advTm="0">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dirty="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dirty="0">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dirty="0" smtClean="0">
                <a:latin typeface="Arial" panose="020B0604020202020204" pitchFamily="34" charset="0"/>
                <a:ea typeface="微软雅黑" panose="020B0503020204020204" pitchFamily="34" charset="-122"/>
                <a:cs typeface="+mn-ea"/>
                <a:sym typeface="Arial" panose="020B0604020202020204" pitchFamily="34" charset="0"/>
              </a:rPr>
              <a:t>20XX</a:t>
            </a:r>
            <a:endParaRPr lang="en-GB"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3484336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p:nvPr/>
        </p:nvGrpSpPr>
        <p:grpSpPr>
          <a:xfrm>
            <a:off x="1978266" y="2104572"/>
            <a:ext cx="4122932" cy="4366921"/>
            <a:chOff x="950284" y="2059774"/>
            <a:chExt cx="3788406" cy="4012600"/>
          </a:xfrm>
        </p:grpSpPr>
        <p:sp>
          <p:nvSpPr>
            <p:cNvPr id="6" name="Freeform 5"/>
            <p:cNvSpPr>
              <a:spLocks/>
            </p:cNvSpPr>
            <p:nvPr/>
          </p:nvSpPr>
          <p:spPr bwMode="auto">
            <a:xfrm>
              <a:off x="1863217" y="5309576"/>
              <a:ext cx="843589" cy="762798"/>
            </a:xfrm>
            <a:custGeom>
              <a:avLst/>
              <a:gdLst>
                <a:gd name="T0" fmla="*/ 1253 w 1253"/>
                <a:gd name="T1" fmla="*/ 1133 h 1133"/>
                <a:gd name="T2" fmla="*/ 0 w 1253"/>
                <a:gd name="T3" fmla="*/ 1133 h 1133"/>
                <a:gd name="T4" fmla="*/ 151 w 1253"/>
                <a:gd name="T5" fmla="*/ 0 h 1133"/>
                <a:gd name="T6" fmla="*/ 1102 w 1253"/>
                <a:gd name="T7" fmla="*/ 0 h 1133"/>
                <a:gd name="T8" fmla="*/ 1253 w 1253"/>
                <a:gd name="T9" fmla="*/ 1133 h 1133"/>
              </a:gdLst>
              <a:ahLst/>
              <a:cxnLst>
                <a:cxn ang="0">
                  <a:pos x="T0" y="T1"/>
                </a:cxn>
                <a:cxn ang="0">
                  <a:pos x="T2" y="T3"/>
                </a:cxn>
                <a:cxn ang="0">
                  <a:pos x="T4" y="T5"/>
                </a:cxn>
                <a:cxn ang="0">
                  <a:pos x="T6" y="T7"/>
                </a:cxn>
                <a:cxn ang="0">
                  <a:pos x="T8" y="T9"/>
                </a:cxn>
              </a:cxnLst>
              <a:rect l="0" t="0" r="r" b="b"/>
              <a:pathLst>
                <a:path w="1253" h="1133">
                  <a:moveTo>
                    <a:pt x="1253" y="1133"/>
                  </a:moveTo>
                  <a:lnTo>
                    <a:pt x="0" y="1133"/>
                  </a:lnTo>
                  <a:lnTo>
                    <a:pt x="151" y="0"/>
                  </a:lnTo>
                  <a:lnTo>
                    <a:pt x="1102" y="0"/>
                  </a:lnTo>
                  <a:lnTo>
                    <a:pt x="1253" y="113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1894860" y="5309576"/>
              <a:ext cx="778283" cy="517733"/>
            </a:xfrm>
            <a:custGeom>
              <a:avLst/>
              <a:gdLst>
                <a:gd name="T0" fmla="*/ 1156 w 1156"/>
                <a:gd name="T1" fmla="*/ 769 h 769"/>
                <a:gd name="T2" fmla="*/ 1055 w 1156"/>
                <a:gd name="T3" fmla="*/ 0 h 769"/>
                <a:gd name="T4" fmla="*/ 104 w 1156"/>
                <a:gd name="T5" fmla="*/ 0 h 769"/>
                <a:gd name="T6" fmla="*/ 0 w 1156"/>
                <a:gd name="T7" fmla="*/ 769 h 769"/>
                <a:gd name="T8" fmla="*/ 1156 w 1156"/>
                <a:gd name="T9" fmla="*/ 769 h 769"/>
              </a:gdLst>
              <a:ahLst/>
              <a:cxnLst>
                <a:cxn ang="0">
                  <a:pos x="T0" y="T1"/>
                </a:cxn>
                <a:cxn ang="0">
                  <a:pos x="T2" y="T3"/>
                </a:cxn>
                <a:cxn ang="0">
                  <a:pos x="T4" y="T5"/>
                </a:cxn>
                <a:cxn ang="0">
                  <a:pos x="T6" y="T7"/>
                </a:cxn>
                <a:cxn ang="0">
                  <a:pos x="T8" y="T9"/>
                </a:cxn>
              </a:cxnLst>
              <a:rect l="0" t="0" r="r" b="b"/>
              <a:pathLst>
                <a:path w="1156" h="769">
                  <a:moveTo>
                    <a:pt x="1156" y="769"/>
                  </a:moveTo>
                  <a:lnTo>
                    <a:pt x="1055" y="0"/>
                  </a:lnTo>
                  <a:lnTo>
                    <a:pt x="104" y="0"/>
                  </a:lnTo>
                  <a:lnTo>
                    <a:pt x="0" y="769"/>
                  </a:lnTo>
                  <a:lnTo>
                    <a:pt x="1156" y="76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950284" y="3625092"/>
              <a:ext cx="2668783" cy="1956479"/>
            </a:xfrm>
            <a:custGeom>
              <a:avLst/>
              <a:gdLst>
                <a:gd name="T0" fmla="*/ 1676 w 1676"/>
                <a:gd name="T1" fmla="*/ 1196 h 1229"/>
                <a:gd name="T2" fmla="*/ 1643 w 1676"/>
                <a:gd name="T3" fmla="*/ 1229 h 1229"/>
                <a:gd name="T4" fmla="*/ 33 w 1676"/>
                <a:gd name="T5" fmla="*/ 1229 h 1229"/>
                <a:gd name="T6" fmla="*/ 0 w 1676"/>
                <a:gd name="T7" fmla="*/ 1196 h 1229"/>
                <a:gd name="T8" fmla="*/ 0 w 1676"/>
                <a:gd name="T9" fmla="*/ 32 h 1229"/>
                <a:gd name="T10" fmla="*/ 33 w 1676"/>
                <a:gd name="T11" fmla="*/ 0 h 1229"/>
                <a:gd name="T12" fmla="*/ 1643 w 1676"/>
                <a:gd name="T13" fmla="*/ 0 h 1229"/>
                <a:gd name="T14" fmla="*/ 1676 w 1676"/>
                <a:gd name="T15" fmla="*/ 32 h 1229"/>
                <a:gd name="T16" fmla="*/ 1676 w 1676"/>
                <a:gd name="T17" fmla="*/ 1196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6" h="1229">
                  <a:moveTo>
                    <a:pt x="1676" y="1196"/>
                  </a:moveTo>
                  <a:cubicBezTo>
                    <a:pt x="1676" y="1214"/>
                    <a:pt x="1661" y="1229"/>
                    <a:pt x="1643" y="1229"/>
                  </a:cubicBezTo>
                  <a:cubicBezTo>
                    <a:pt x="33" y="1229"/>
                    <a:pt x="33" y="1229"/>
                    <a:pt x="33" y="1229"/>
                  </a:cubicBezTo>
                  <a:cubicBezTo>
                    <a:pt x="15" y="1229"/>
                    <a:pt x="0" y="1214"/>
                    <a:pt x="0" y="1196"/>
                  </a:cubicBezTo>
                  <a:cubicBezTo>
                    <a:pt x="0" y="32"/>
                    <a:pt x="0" y="32"/>
                    <a:pt x="0" y="32"/>
                  </a:cubicBezTo>
                  <a:cubicBezTo>
                    <a:pt x="0" y="15"/>
                    <a:pt x="15" y="0"/>
                    <a:pt x="33" y="0"/>
                  </a:cubicBezTo>
                  <a:cubicBezTo>
                    <a:pt x="1643" y="0"/>
                    <a:pt x="1643" y="0"/>
                    <a:pt x="1643" y="0"/>
                  </a:cubicBezTo>
                  <a:cubicBezTo>
                    <a:pt x="1661" y="0"/>
                    <a:pt x="1676" y="15"/>
                    <a:pt x="1676" y="32"/>
                  </a:cubicBezTo>
                  <a:lnTo>
                    <a:pt x="1676" y="11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950284" y="5232825"/>
              <a:ext cx="2668783" cy="348746"/>
            </a:xfrm>
            <a:custGeom>
              <a:avLst/>
              <a:gdLst>
                <a:gd name="T0" fmla="*/ 0 w 1676"/>
                <a:gd name="T1" fmla="*/ 0 h 219"/>
                <a:gd name="T2" fmla="*/ 0 w 1676"/>
                <a:gd name="T3" fmla="*/ 186 h 219"/>
                <a:gd name="T4" fmla="*/ 33 w 1676"/>
                <a:gd name="T5" fmla="*/ 219 h 219"/>
                <a:gd name="T6" fmla="*/ 1643 w 1676"/>
                <a:gd name="T7" fmla="*/ 219 h 219"/>
                <a:gd name="T8" fmla="*/ 1676 w 1676"/>
                <a:gd name="T9" fmla="*/ 186 h 219"/>
                <a:gd name="T10" fmla="*/ 1676 w 1676"/>
                <a:gd name="T11" fmla="*/ 0 h 219"/>
                <a:gd name="T12" fmla="*/ 0 w 1676"/>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1676" h="219">
                  <a:moveTo>
                    <a:pt x="0" y="0"/>
                  </a:moveTo>
                  <a:cubicBezTo>
                    <a:pt x="0" y="186"/>
                    <a:pt x="0" y="186"/>
                    <a:pt x="0" y="186"/>
                  </a:cubicBezTo>
                  <a:cubicBezTo>
                    <a:pt x="0" y="204"/>
                    <a:pt x="15" y="219"/>
                    <a:pt x="33" y="219"/>
                  </a:cubicBezTo>
                  <a:cubicBezTo>
                    <a:pt x="1643" y="219"/>
                    <a:pt x="1643" y="219"/>
                    <a:pt x="1643" y="219"/>
                  </a:cubicBezTo>
                  <a:cubicBezTo>
                    <a:pt x="1661" y="219"/>
                    <a:pt x="1676" y="204"/>
                    <a:pt x="1676" y="186"/>
                  </a:cubicBezTo>
                  <a:cubicBezTo>
                    <a:pt x="1676" y="0"/>
                    <a:pt x="1676" y="0"/>
                    <a:pt x="1676" y="0"/>
                  </a:cubicBez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a:spLocks noChangeArrowheads="1"/>
            </p:cNvSpPr>
            <p:nvPr/>
          </p:nvSpPr>
          <p:spPr bwMode="auto">
            <a:xfrm>
              <a:off x="1074836" y="3722041"/>
              <a:ext cx="2420352" cy="151078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1709715" y="6025919"/>
              <a:ext cx="1149920" cy="46455"/>
            </a:xfrm>
            <a:custGeom>
              <a:avLst/>
              <a:gdLst>
                <a:gd name="T0" fmla="*/ 693 w 722"/>
                <a:gd name="T1" fmla="*/ 0 h 29"/>
                <a:gd name="T2" fmla="*/ 29 w 722"/>
                <a:gd name="T3" fmla="*/ 0 h 29"/>
                <a:gd name="T4" fmla="*/ 0 w 722"/>
                <a:gd name="T5" fmla="*/ 29 h 29"/>
                <a:gd name="T6" fmla="*/ 722 w 722"/>
                <a:gd name="T7" fmla="*/ 29 h 29"/>
                <a:gd name="T8" fmla="*/ 693 w 722"/>
                <a:gd name="T9" fmla="*/ 0 h 29"/>
              </a:gdLst>
              <a:ahLst/>
              <a:cxnLst>
                <a:cxn ang="0">
                  <a:pos x="T0" y="T1"/>
                </a:cxn>
                <a:cxn ang="0">
                  <a:pos x="T2" y="T3"/>
                </a:cxn>
                <a:cxn ang="0">
                  <a:pos x="T4" y="T5"/>
                </a:cxn>
                <a:cxn ang="0">
                  <a:pos x="T6" y="T7"/>
                </a:cxn>
                <a:cxn ang="0">
                  <a:pos x="T8" y="T9"/>
                </a:cxn>
              </a:cxnLst>
              <a:rect l="0" t="0" r="r" b="b"/>
              <a:pathLst>
                <a:path w="722" h="29">
                  <a:moveTo>
                    <a:pt x="693" y="0"/>
                  </a:moveTo>
                  <a:cubicBezTo>
                    <a:pt x="29" y="0"/>
                    <a:pt x="29" y="0"/>
                    <a:pt x="29" y="0"/>
                  </a:cubicBezTo>
                  <a:cubicBezTo>
                    <a:pt x="13" y="0"/>
                    <a:pt x="0" y="13"/>
                    <a:pt x="0" y="29"/>
                  </a:cubicBezTo>
                  <a:cubicBezTo>
                    <a:pt x="722" y="29"/>
                    <a:pt x="722" y="29"/>
                    <a:pt x="722" y="29"/>
                  </a:cubicBezTo>
                  <a:cubicBezTo>
                    <a:pt x="722" y="13"/>
                    <a:pt x="709" y="0"/>
                    <a:pt x="69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1017920" y="4095878"/>
              <a:ext cx="2542885" cy="1136454"/>
            </a:xfrm>
            <a:custGeom>
              <a:avLst/>
              <a:gdLst>
                <a:gd name="T0" fmla="*/ 1533 w 1597"/>
                <a:gd name="T1" fmla="*/ 472 h 714"/>
                <a:gd name="T2" fmla="*/ 1534 w 1597"/>
                <a:gd name="T3" fmla="*/ 459 h 714"/>
                <a:gd name="T4" fmla="*/ 1396 w 1597"/>
                <a:gd name="T5" fmla="*/ 328 h 714"/>
                <a:gd name="T6" fmla="*/ 1285 w 1597"/>
                <a:gd name="T7" fmla="*/ 381 h 714"/>
                <a:gd name="T8" fmla="*/ 1266 w 1597"/>
                <a:gd name="T9" fmla="*/ 376 h 714"/>
                <a:gd name="T10" fmla="*/ 1107 w 1597"/>
                <a:gd name="T11" fmla="*/ 238 h 714"/>
                <a:gd name="T12" fmla="*/ 1008 w 1597"/>
                <a:gd name="T13" fmla="*/ 271 h 714"/>
                <a:gd name="T14" fmla="*/ 896 w 1597"/>
                <a:gd name="T15" fmla="*/ 208 h 714"/>
                <a:gd name="T16" fmla="*/ 846 w 1597"/>
                <a:gd name="T17" fmla="*/ 218 h 714"/>
                <a:gd name="T18" fmla="*/ 707 w 1597"/>
                <a:gd name="T19" fmla="*/ 107 h 714"/>
                <a:gd name="T20" fmla="*/ 690 w 1597"/>
                <a:gd name="T21" fmla="*/ 108 h 714"/>
                <a:gd name="T22" fmla="*/ 575 w 1597"/>
                <a:gd name="T23" fmla="*/ 0 h 714"/>
                <a:gd name="T24" fmla="*/ 472 w 1597"/>
                <a:gd name="T25" fmla="*/ 61 h 714"/>
                <a:gd name="T26" fmla="*/ 460 w 1597"/>
                <a:gd name="T27" fmla="*/ 59 h 714"/>
                <a:gd name="T28" fmla="*/ 400 w 1597"/>
                <a:gd name="T29" fmla="*/ 116 h 714"/>
                <a:gd name="T30" fmla="*/ 402 w 1597"/>
                <a:gd name="T31" fmla="*/ 133 h 714"/>
                <a:gd name="T32" fmla="*/ 333 w 1597"/>
                <a:gd name="T33" fmla="*/ 210 h 714"/>
                <a:gd name="T34" fmla="*/ 311 w 1597"/>
                <a:gd name="T35" fmla="*/ 208 h 714"/>
                <a:gd name="T36" fmla="*/ 213 w 1597"/>
                <a:gd name="T37" fmla="*/ 286 h 714"/>
                <a:gd name="T38" fmla="*/ 109 w 1597"/>
                <a:gd name="T39" fmla="*/ 437 h 714"/>
                <a:gd name="T40" fmla="*/ 109 w 1597"/>
                <a:gd name="T41" fmla="*/ 451 h 714"/>
                <a:gd name="T42" fmla="*/ 0 w 1597"/>
                <a:gd name="T43" fmla="*/ 633 h 714"/>
                <a:gd name="T44" fmla="*/ 17 w 1597"/>
                <a:gd name="T45" fmla="*/ 714 h 714"/>
                <a:gd name="T46" fmla="*/ 1546 w 1597"/>
                <a:gd name="T47" fmla="*/ 714 h 714"/>
                <a:gd name="T48" fmla="*/ 1597 w 1597"/>
                <a:gd name="T49" fmla="*/ 598 h 714"/>
                <a:gd name="T50" fmla="*/ 1533 w 1597"/>
                <a:gd name="T51" fmla="*/ 472 h 714"/>
                <a:gd name="T52" fmla="*/ 581 w 1597"/>
                <a:gd name="T53" fmla="*/ 390 h 714"/>
                <a:gd name="T54" fmla="*/ 564 w 1597"/>
                <a:gd name="T55" fmla="*/ 356 h 714"/>
                <a:gd name="T56" fmla="*/ 595 w 1597"/>
                <a:gd name="T57" fmla="*/ 319 h 714"/>
                <a:gd name="T58" fmla="*/ 615 w 1597"/>
                <a:gd name="T59" fmla="*/ 340 h 714"/>
                <a:gd name="T60" fmla="*/ 609 w 1597"/>
                <a:gd name="T61" fmla="*/ 376 h 714"/>
                <a:gd name="T62" fmla="*/ 610 w 1597"/>
                <a:gd name="T63" fmla="*/ 382 h 714"/>
                <a:gd name="T64" fmla="*/ 581 w 1597"/>
                <a:gd name="T65" fmla="*/ 39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7" h="714">
                  <a:moveTo>
                    <a:pt x="1533" y="472"/>
                  </a:moveTo>
                  <a:cubicBezTo>
                    <a:pt x="1534" y="468"/>
                    <a:pt x="1534" y="463"/>
                    <a:pt x="1534" y="459"/>
                  </a:cubicBezTo>
                  <a:cubicBezTo>
                    <a:pt x="1534" y="386"/>
                    <a:pt x="1472" y="328"/>
                    <a:pt x="1396" y="328"/>
                  </a:cubicBezTo>
                  <a:cubicBezTo>
                    <a:pt x="1350" y="328"/>
                    <a:pt x="1310" y="349"/>
                    <a:pt x="1285" y="381"/>
                  </a:cubicBezTo>
                  <a:cubicBezTo>
                    <a:pt x="1279" y="379"/>
                    <a:pt x="1273" y="377"/>
                    <a:pt x="1266" y="376"/>
                  </a:cubicBezTo>
                  <a:cubicBezTo>
                    <a:pt x="1259" y="299"/>
                    <a:pt x="1190" y="238"/>
                    <a:pt x="1107" y="238"/>
                  </a:cubicBezTo>
                  <a:cubicBezTo>
                    <a:pt x="1069" y="238"/>
                    <a:pt x="1035" y="251"/>
                    <a:pt x="1008" y="271"/>
                  </a:cubicBezTo>
                  <a:cubicBezTo>
                    <a:pt x="986" y="233"/>
                    <a:pt x="945" y="208"/>
                    <a:pt x="896" y="208"/>
                  </a:cubicBezTo>
                  <a:cubicBezTo>
                    <a:pt x="878" y="208"/>
                    <a:pt x="861" y="211"/>
                    <a:pt x="846" y="218"/>
                  </a:cubicBezTo>
                  <a:cubicBezTo>
                    <a:pt x="835" y="155"/>
                    <a:pt x="777" y="107"/>
                    <a:pt x="707" y="107"/>
                  </a:cubicBezTo>
                  <a:cubicBezTo>
                    <a:pt x="702" y="107"/>
                    <a:pt x="696" y="107"/>
                    <a:pt x="690" y="108"/>
                  </a:cubicBezTo>
                  <a:cubicBezTo>
                    <a:pt x="690" y="48"/>
                    <a:pt x="638" y="0"/>
                    <a:pt x="575" y="0"/>
                  </a:cubicBezTo>
                  <a:cubicBezTo>
                    <a:pt x="530" y="0"/>
                    <a:pt x="491" y="25"/>
                    <a:pt x="472" y="61"/>
                  </a:cubicBezTo>
                  <a:cubicBezTo>
                    <a:pt x="468" y="60"/>
                    <a:pt x="464" y="59"/>
                    <a:pt x="460" y="59"/>
                  </a:cubicBezTo>
                  <a:cubicBezTo>
                    <a:pt x="427" y="59"/>
                    <a:pt x="400" y="85"/>
                    <a:pt x="400" y="116"/>
                  </a:cubicBezTo>
                  <a:cubicBezTo>
                    <a:pt x="400" y="122"/>
                    <a:pt x="401" y="127"/>
                    <a:pt x="402" y="133"/>
                  </a:cubicBezTo>
                  <a:cubicBezTo>
                    <a:pt x="370" y="149"/>
                    <a:pt x="345" y="177"/>
                    <a:pt x="333" y="210"/>
                  </a:cubicBezTo>
                  <a:cubicBezTo>
                    <a:pt x="326" y="209"/>
                    <a:pt x="319" y="208"/>
                    <a:pt x="311" y="208"/>
                  </a:cubicBezTo>
                  <a:cubicBezTo>
                    <a:pt x="262" y="208"/>
                    <a:pt x="221" y="242"/>
                    <a:pt x="213" y="286"/>
                  </a:cubicBezTo>
                  <a:cubicBezTo>
                    <a:pt x="151" y="312"/>
                    <a:pt x="109" y="370"/>
                    <a:pt x="109" y="437"/>
                  </a:cubicBezTo>
                  <a:cubicBezTo>
                    <a:pt x="109" y="442"/>
                    <a:pt x="109" y="446"/>
                    <a:pt x="109" y="451"/>
                  </a:cubicBezTo>
                  <a:cubicBezTo>
                    <a:pt x="44" y="488"/>
                    <a:pt x="0" y="555"/>
                    <a:pt x="0" y="633"/>
                  </a:cubicBezTo>
                  <a:cubicBezTo>
                    <a:pt x="0" y="661"/>
                    <a:pt x="6" y="689"/>
                    <a:pt x="17" y="714"/>
                  </a:cubicBezTo>
                  <a:cubicBezTo>
                    <a:pt x="1546" y="714"/>
                    <a:pt x="1546" y="714"/>
                    <a:pt x="1546" y="714"/>
                  </a:cubicBezTo>
                  <a:cubicBezTo>
                    <a:pt x="1578" y="684"/>
                    <a:pt x="1597" y="644"/>
                    <a:pt x="1597" y="598"/>
                  </a:cubicBezTo>
                  <a:cubicBezTo>
                    <a:pt x="1597" y="547"/>
                    <a:pt x="1572" y="502"/>
                    <a:pt x="1533" y="472"/>
                  </a:cubicBezTo>
                  <a:close/>
                  <a:moveTo>
                    <a:pt x="581" y="390"/>
                  </a:moveTo>
                  <a:cubicBezTo>
                    <a:pt x="578" y="377"/>
                    <a:pt x="572" y="365"/>
                    <a:pt x="564" y="356"/>
                  </a:cubicBezTo>
                  <a:cubicBezTo>
                    <a:pt x="576" y="345"/>
                    <a:pt x="587" y="333"/>
                    <a:pt x="595" y="319"/>
                  </a:cubicBezTo>
                  <a:cubicBezTo>
                    <a:pt x="601" y="327"/>
                    <a:pt x="608" y="334"/>
                    <a:pt x="615" y="340"/>
                  </a:cubicBezTo>
                  <a:cubicBezTo>
                    <a:pt x="611" y="351"/>
                    <a:pt x="609" y="363"/>
                    <a:pt x="609" y="376"/>
                  </a:cubicBezTo>
                  <a:cubicBezTo>
                    <a:pt x="609" y="378"/>
                    <a:pt x="610" y="380"/>
                    <a:pt x="610" y="382"/>
                  </a:cubicBezTo>
                  <a:cubicBezTo>
                    <a:pt x="600" y="384"/>
                    <a:pt x="590" y="386"/>
                    <a:pt x="581" y="390"/>
                  </a:cubicBez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810030" y="3099280"/>
              <a:ext cx="1890500" cy="1993508"/>
            </a:xfrm>
            <a:custGeom>
              <a:avLst/>
              <a:gdLst>
                <a:gd name="T0" fmla="*/ 1060 w 1187"/>
                <a:gd name="T1" fmla="*/ 0 h 1252"/>
                <a:gd name="T2" fmla="*/ 832 w 1187"/>
                <a:gd name="T3" fmla="*/ 228 h 1252"/>
                <a:gd name="T4" fmla="*/ 729 w 1187"/>
                <a:gd name="T5" fmla="*/ 312 h 1252"/>
                <a:gd name="T6" fmla="*/ 512 w 1187"/>
                <a:gd name="T7" fmla="*/ 432 h 1252"/>
                <a:gd name="T8" fmla="*/ 342 w 1187"/>
                <a:gd name="T9" fmla="*/ 509 h 1252"/>
                <a:gd name="T10" fmla="*/ 222 w 1187"/>
                <a:gd name="T11" fmla="*/ 568 h 1252"/>
                <a:gd name="T12" fmla="*/ 141 w 1187"/>
                <a:gd name="T13" fmla="*/ 619 h 1252"/>
                <a:gd name="T14" fmla="*/ 88 w 1187"/>
                <a:gd name="T15" fmla="*/ 664 h 1252"/>
                <a:gd name="T16" fmla="*/ 53 w 1187"/>
                <a:gd name="T17" fmla="*/ 704 h 1252"/>
                <a:gd name="T18" fmla="*/ 14 w 1187"/>
                <a:gd name="T19" fmla="*/ 777 h 1252"/>
                <a:gd name="T20" fmla="*/ 0 w 1187"/>
                <a:gd name="T21" fmla="*/ 862 h 1252"/>
                <a:gd name="T22" fmla="*/ 15 w 1187"/>
                <a:gd name="T23" fmla="*/ 954 h 1252"/>
                <a:gd name="T24" fmla="*/ 84 w 1187"/>
                <a:gd name="T25" fmla="*/ 1095 h 1252"/>
                <a:gd name="T26" fmla="*/ 210 w 1187"/>
                <a:gd name="T27" fmla="*/ 1252 h 1252"/>
                <a:gd name="T28" fmla="*/ 342 w 1187"/>
                <a:gd name="T29" fmla="*/ 1129 h 1252"/>
                <a:gd name="T30" fmla="*/ 263 w 1187"/>
                <a:gd name="T31" fmla="*/ 1036 h 1252"/>
                <a:gd name="T32" fmla="*/ 197 w 1187"/>
                <a:gd name="T33" fmla="*/ 929 h 1252"/>
                <a:gd name="T34" fmla="*/ 184 w 1187"/>
                <a:gd name="T35" fmla="*/ 890 h 1252"/>
                <a:gd name="T36" fmla="*/ 180 w 1187"/>
                <a:gd name="T37" fmla="*/ 862 h 1252"/>
                <a:gd name="T38" fmla="*/ 183 w 1187"/>
                <a:gd name="T39" fmla="*/ 841 h 1252"/>
                <a:gd name="T40" fmla="*/ 191 w 1187"/>
                <a:gd name="T41" fmla="*/ 822 h 1252"/>
                <a:gd name="T42" fmla="*/ 204 w 1187"/>
                <a:gd name="T43" fmla="*/ 803 h 1252"/>
                <a:gd name="T44" fmla="*/ 249 w 1187"/>
                <a:gd name="T45" fmla="*/ 763 h 1252"/>
                <a:gd name="T46" fmla="*/ 309 w 1187"/>
                <a:gd name="T47" fmla="*/ 726 h 1252"/>
                <a:gd name="T48" fmla="*/ 451 w 1187"/>
                <a:gd name="T49" fmla="*/ 657 h 1252"/>
                <a:gd name="T50" fmla="*/ 707 w 1187"/>
                <a:gd name="T51" fmla="*/ 535 h 1252"/>
                <a:gd name="T52" fmla="*/ 838 w 1187"/>
                <a:gd name="T53" fmla="*/ 456 h 1252"/>
                <a:gd name="T54" fmla="*/ 959 w 1187"/>
                <a:gd name="T55" fmla="*/ 355 h 1252"/>
                <a:gd name="T56" fmla="*/ 1152 w 1187"/>
                <a:gd name="T57" fmla="*/ 162 h 1252"/>
                <a:gd name="T58" fmla="*/ 1181 w 1187"/>
                <a:gd name="T59" fmla="*/ 133 h 1252"/>
                <a:gd name="T60" fmla="*/ 1187 w 1187"/>
                <a:gd name="T61" fmla="*/ 127 h 1252"/>
                <a:gd name="T62" fmla="*/ 1060 w 1187"/>
                <a:gd name="T63" fmla="*/ 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7" h="1252">
                  <a:moveTo>
                    <a:pt x="1060" y="0"/>
                  </a:moveTo>
                  <a:cubicBezTo>
                    <a:pt x="1060" y="0"/>
                    <a:pt x="1043" y="16"/>
                    <a:pt x="832" y="228"/>
                  </a:cubicBezTo>
                  <a:cubicBezTo>
                    <a:pt x="801" y="258"/>
                    <a:pt x="766" y="286"/>
                    <a:pt x="729" y="312"/>
                  </a:cubicBezTo>
                  <a:cubicBezTo>
                    <a:pt x="663" y="358"/>
                    <a:pt x="588" y="396"/>
                    <a:pt x="512" y="432"/>
                  </a:cubicBezTo>
                  <a:cubicBezTo>
                    <a:pt x="455" y="459"/>
                    <a:pt x="397" y="484"/>
                    <a:pt x="342" y="509"/>
                  </a:cubicBezTo>
                  <a:cubicBezTo>
                    <a:pt x="300" y="528"/>
                    <a:pt x="260" y="547"/>
                    <a:pt x="222" y="568"/>
                  </a:cubicBezTo>
                  <a:cubicBezTo>
                    <a:pt x="194" y="584"/>
                    <a:pt x="167" y="600"/>
                    <a:pt x="141" y="619"/>
                  </a:cubicBezTo>
                  <a:cubicBezTo>
                    <a:pt x="122" y="633"/>
                    <a:pt x="104" y="648"/>
                    <a:pt x="88" y="664"/>
                  </a:cubicBezTo>
                  <a:cubicBezTo>
                    <a:pt x="75" y="677"/>
                    <a:pt x="63" y="690"/>
                    <a:pt x="53" y="704"/>
                  </a:cubicBezTo>
                  <a:cubicBezTo>
                    <a:pt x="37" y="726"/>
                    <a:pt x="24" y="751"/>
                    <a:pt x="14" y="777"/>
                  </a:cubicBezTo>
                  <a:cubicBezTo>
                    <a:pt x="5" y="804"/>
                    <a:pt x="0" y="833"/>
                    <a:pt x="0" y="862"/>
                  </a:cubicBezTo>
                  <a:cubicBezTo>
                    <a:pt x="0" y="893"/>
                    <a:pt x="5" y="923"/>
                    <a:pt x="15" y="954"/>
                  </a:cubicBezTo>
                  <a:cubicBezTo>
                    <a:pt x="29" y="1000"/>
                    <a:pt x="52" y="1046"/>
                    <a:pt x="84" y="1095"/>
                  </a:cubicBezTo>
                  <a:cubicBezTo>
                    <a:pt x="116" y="1144"/>
                    <a:pt x="158" y="1196"/>
                    <a:pt x="210" y="1252"/>
                  </a:cubicBezTo>
                  <a:cubicBezTo>
                    <a:pt x="342" y="1129"/>
                    <a:pt x="342" y="1129"/>
                    <a:pt x="342" y="1129"/>
                  </a:cubicBezTo>
                  <a:cubicBezTo>
                    <a:pt x="310" y="1096"/>
                    <a:pt x="284" y="1065"/>
                    <a:pt x="263" y="1036"/>
                  </a:cubicBezTo>
                  <a:cubicBezTo>
                    <a:pt x="231" y="994"/>
                    <a:pt x="209" y="958"/>
                    <a:pt x="197" y="929"/>
                  </a:cubicBezTo>
                  <a:cubicBezTo>
                    <a:pt x="191" y="914"/>
                    <a:pt x="186" y="901"/>
                    <a:pt x="184" y="890"/>
                  </a:cubicBezTo>
                  <a:cubicBezTo>
                    <a:pt x="181" y="879"/>
                    <a:pt x="180" y="870"/>
                    <a:pt x="180" y="862"/>
                  </a:cubicBezTo>
                  <a:cubicBezTo>
                    <a:pt x="180" y="854"/>
                    <a:pt x="181" y="847"/>
                    <a:pt x="183" y="841"/>
                  </a:cubicBezTo>
                  <a:cubicBezTo>
                    <a:pt x="185" y="834"/>
                    <a:pt x="187" y="829"/>
                    <a:pt x="191" y="822"/>
                  </a:cubicBezTo>
                  <a:cubicBezTo>
                    <a:pt x="194" y="816"/>
                    <a:pt x="198" y="810"/>
                    <a:pt x="204" y="803"/>
                  </a:cubicBezTo>
                  <a:cubicBezTo>
                    <a:pt x="214" y="791"/>
                    <a:pt x="229" y="777"/>
                    <a:pt x="249" y="763"/>
                  </a:cubicBezTo>
                  <a:cubicBezTo>
                    <a:pt x="266" y="751"/>
                    <a:pt x="286" y="738"/>
                    <a:pt x="309" y="726"/>
                  </a:cubicBezTo>
                  <a:cubicBezTo>
                    <a:pt x="349" y="703"/>
                    <a:pt x="398" y="681"/>
                    <a:pt x="451" y="657"/>
                  </a:cubicBezTo>
                  <a:cubicBezTo>
                    <a:pt x="530" y="621"/>
                    <a:pt x="619" y="583"/>
                    <a:pt x="707" y="535"/>
                  </a:cubicBezTo>
                  <a:cubicBezTo>
                    <a:pt x="752" y="512"/>
                    <a:pt x="796" y="485"/>
                    <a:pt x="838" y="456"/>
                  </a:cubicBezTo>
                  <a:cubicBezTo>
                    <a:pt x="880" y="426"/>
                    <a:pt x="921" y="393"/>
                    <a:pt x="959" y="355"/>
                  </a:cubicBezTo>
                  <a:cubicBezTo>
                    <a:pt x="1065" y="249"/>
                    <a:pt x="1122" y="192"/>
                    <a:pt x="1152" y="162"/>
                  </a:cubicBezTo>
                  <a:cubicBezTo>
                    <a:pt x="1168" y="146"/>
                    <a:pt x="1176" y="138"/>
                    <a:pt x="1181" y="133"/>
                  </a:cubicBezTo>
                  <a:cubicBezTo>
                    <a:pt x="1186" y="128"/>
                    <a:pt x="1187" y="127"/>
                    <a:pt x="1187" y="127"/>
                  </a:cubicBezTo>
                  <a:lnTo>
                    <a:pt x="1060"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1194002" y="4629588"/>
              <a:ext cx="1920124" cy="603237"/>
            </a:xfrm>
            <a:custGeom>
              <a:avLst/>
              <a:gdLst>
                <a:gd name="T0" fmla="*/ 38 w 1206"/>
                <a:gd name="T1" fmla="*/ 379 h 379"/>
                <a:gd name="T2" fmla="*/ 0 w 1206"/>
                <a:gd name="T3" fmla="*/ 287 h 379"/>
                <a:gd name="T4" fmla="*/ 48 w 1206"/>
                <a:gd name="T5" fmla="*/ 186 h 379"/>
                <a:gd name="T6" fmla="*/ 48 w 1206"/>
                <a:gd name="T7" fmla="*/ 176 h 379"/>
                <a:gd name="T8" fmla="*/ 152 w 1206"/>
                <a:gd name="T9" fmla="*/ 71 h 379"/>
                <a:gd name="T10" fmla="*/ 236 w 1206"/>
                <a:gd name="T11" fmla="*/ 114 h 379"/>
                <a:gd name="T12" fmla="*/ 250 w 1206"/>
                <a:gd name="T13" fmla="*/ 110 h 379"/>
                <a:gd name="T14" fmla="*/ 370 w 1206"/>
                <a:gd name="T15" fmla="*/ 0 h 379"/>
                <a:gd name="T16" fmla="*/ 487 w 1206"/>
                <a:gd name="T17" fmla="*/ 91 h 379"/>
                <a:gd name="T18" fmla="*/ 501 w 1206"/>
                <a:gd name="T19" fmla="*/ 89 h 379"/>
                <a:gd name="T20" fmla="*/ 552 w 1206"/>
                <a:gd name="T21" fmla="*/ 110 h 379"/>
                <a:gd name="T22" fmla="*/ 552 w 1206"/>
                <a:gd name="T23" fmla="*/ 110 h 379"/>
                <a:gd name="T24" fmla="*/ 649 w 1206"/>
                <a:gd name="T25" fmla="*/ 13 h 379"/>
                <a:gd name="T26" fmla="*/ 746 w 1206"/>
                <a:gd name="T27" fmla="*/ 110 h 379"/>
                <a:gd name="T28" fmla="*/ 746 w 1206"/>
                <a:gd name="T29" fmla="*/ 115 h 379"/>
                <a:gd name="T30" fmla="*/ 767 w 1206"/>
                <a:gd name="T31" fmla="*/ 121 h 379"/>
                <a:gd name="T32" fmla="*/ 827 w 1206"/>
                <a:gd name="T33" fmla="*/ 71 h 379"/>
                <a:gd name="T34" fmla="*/ 877 w 1206"/>
                <a:gd name="T35" fmla="*/ 98 h 379"/>
                <a:gd name="T36" fmla="*/ 993 w 1206"/>
                <a:gd name="T37" fmla="*/ 27 h 379"/>
                <a:gd name="T38" fmla="*/ 1124 w 1206"/>
                <a:gd name="T39" fmla="*/ 158 h 379"/>
                <a:gd name="T40" fmla="*/ 1123 w 1206"/>
                <a:gd name="T41" fmla="*/ 170 h 379"/>
                <a:gd name="T42" fmla="*/ 1206 w 1206"/>
                <a:gd name="T43" fmla="*/ 314 h 379"/>
                <a:gd name="T44" fmla="*/ 1193 w 1206"/>
                <a:gd name="T45" fmla="*/ 379 h 379"/>
                <a:gd name="T46" fmla="*/ 38 w 1206"/>
                <a:gd name="T47"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6" h="379">
                  <a:moveTo>
                    <a:pt x="38" y="379"/>
                  </a:moveTo>
                  <a:cubicBezTo>
                    <a:pt x="15" y="355"/>
                    <a:pt x="0" y="323"/>
                    <a:pt x="0" y="287"/>
                  </a:cubicBezTo>
                  <a:cubicBezTo>
                    <a:pt x="0" y="246"/>
                    <a:pt x="19" y="210"/>
                    <a:pt x="48" y="186"/>
                  </a:cubicBezTo>
                  <a:cubicBezTo>
                    <a:pt x="48" y="183"/>
                    <a:pt x="48" y="179"/>
                    <a:pt x="48" y="176"/>
                  </a:cubicBezTo>
                  <a:cubicBezTo>
                    <a:pt x="48" y="118"/>
                    <a:pt x="94" y="71"/>
                    <a:pt x="152" y="71"/>
                  </a:cubicBezTo>
                  <a:cubicBezTo>
                    <a:pt x="186" y="71"/>
                    <a:pt x="217" y="88"/>
                    <a:pt x="236" y="114"/>
                  </a:cubicBezTo>
                  <a:cubicBezTo>
                    <a:pt x="240" y="112"/>
                    <a:pt x="245" y="111"/>
                    <a:pt x="250" y="110"/>
                  </a:cubicBezTo>
                  <a:cubicBezTo>
                    <a:pt x="256" y="49"/>
                    <a:pt x="307" y="0"/>
                    <a:pt x="370" y="0"/>
                  </a:cubicBezTo>
                  <a:cubicBezTo>
                    <a:pt x="427" y="0"/>
                    <a:pt x="474" y="39"/>
                    <a:pt x="487" y="91"/>
                  </a:cubicBezTo>
                  <a:cubicBezTo>
                    <a:pt x="492" y="90"/>
                    <a:pt x="496" y="89"/>
                    <a:pt x="501" y="89"/>
                  </a:cubicBezTo>
                  <a:cubicBezTo>
                    <a:pt x="521" y="89"/>
                    <a:pt x="539" y="97"/>
                    <a:pt x="552" y="110"/>
                  </a:cubicBezTo>
                  <a:cubicBezTo>
                    <a:pt x="552" y="110"/>
                    <a:pt x="552" y="110"/>
                    <a:pt x="552" y="110"/>
                  </a:cubicBezTo>
                  <a:cubicBezTo>
                    <a:pt x="552" y="56"/>
                    <a:pt x="596" y="13"/>
                    <a:pt x="649" y="13"/>
                  </a:cubicBezTo>
                  <a:cubicBezTo>
                    <a:pt x="703" y="13"/>
                    <a:pt x="746" y="56"/>
                    <a:pt x="746" y="110"/>
                  </a:cubicBezTo>
                  <a:cubicBezTo>
                    <a:pt x="746" y="111"/>
                    <a:pt x="746" y="113"/>
                    <a:pt x="746" y="115"/>
                  </a:cubicBezTo>
                  <a:cubicBezTo>
                    <a:pt x="753" y="116"/>
                    <a:pt x="760" y="118"/>
                    <a:pt x="767" y="121"/>
                  </a:cubicBezTo>
                  <a:cubicBezTo>
                    <a:pt x="773" y="93"/>
                    <a:pt x="797" y="71"/>
                    <a:pt x="827" y="71"/>
                  </a:cubicBezTo>
                  <a:cubicBezTo>
                    <a:pt x="848" y="71"/>
                    <a:pt x="866" y="82"/>
                    <a:pt x="877" y="98"/>
                  </a:cubicBezTo>
                  <a:cubicBezTo>
                    <a:pt x="899" y="56"/>
                    <a:pt x="943" y="27"/>
                    <a:pt x="993" y="27"/>
                  </a:cubicBezTo>
                  <a:cubicBezTo>
                    <a:pt x="1065" y="27"/>
                    <a:pt x="1124" y="86"/>
                    <a:pt x="1124" y="158"/>
                  </a:cubicBezTo>
                  <a:cubicBezTo>
                    <a:pt x="1124" y="162"/>
                    <a:pt x="1124" y="166"/>
                    <a:pt x="1123" y="170"/>
                  </a:cubicBezTo>
                  <a:cubicBezTo>
                    <a:pt x="1173" y="199"/>
                    <a:pt x="1206" y="253"/>
                    <a:pt x="1206" y="314"/>
                  </a:cubicBezTo>
                  <a:cubicBezTo>
                    <a:pt x="1206" y="337"/>
                    <a:pt x="1201" y="359"/>
                    <a:pt x="1193" y="379"/>
                  </a:cubicBezTo>
                  <a:lnTo>
                    <a:pt x="38" y="3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1845713" y="3123517"/>
              <a:ext cx="1829234" cy="1945707"/>
            </a:xfrm>
            <a:custGeom>
              <a:avLst/>
              <a:gdLst>
                <a:gd name="T0" fmla="*/ 1053 w 1149"/>
                <a:gd name="T1" fmla="*/ 0 h 1222"/>
                <a:gd name="T2" fmla="*/ 825 w 1149"/>
                <a:gd name="T3" fmla="*/ 228 h 1222"/>
                <a:gd name="T4" fmla="*/ 597 w 1149"/>
                <a:gd name="T5" fmla="*/ 389 h 1222"/>
                <a:gd name="T6" fmla="*/ 401 w 1149"/>
                <a:gd name="T7" fmla="*/ 481 h 1222"/>
                <a:gd name="T8" fmla="*/ 260 w 1149"/>
                <a:gd name="T9" fmla="*/ 547 h 1222"/>
                <a:gd name="T10" fmla="*/ 165 w 1149"/>
                <a:gd name="T11" fmla="*/ 600 h 1222"/>
                <a:gd name="T12" fmla="*/ 102 w 1149"/>
                <a:gd name="T13" fmla="*/ 645 h 1222"/>
                <a:gd name="T14" fmla="*/ 62 w 1149"/>
                <a:gd name="T15" fmla="*/ 686 h 1222"/>
                <a:gd name="T16" fmla="*/ 17 w 1149"/>
                <a:gd name="T17" fmla="*/ 759 h 1222"/>
                <a:gd name="T18" fmla="*/ 0 w 1149"/>
                <a:gd name="T19" fmla="*/ 847 h 1222"/>
                <a:gd name="T20" fmla="*/ 14 w 1149"/>
                <a:gd name="T21" fmla="*/ 933 h 1222"/>
                <a:gd name="T22" fmla="*/ 80 w 1149"/>
                <a:gd name="T23" fmla="*/ 1068 h 1222"/>
                <a:gd name="T24" fmla="*/ 204 w 1149"/>
                <a:gd name="T25" fmla="*/ 1222 h 1222"/>
                <a:gd name="T26" fmla="*/ 304 w 1149"/>
                <a:gd name="T27" fmla="*/ 1129 h 1222"/>
                <a:gd name="T28" fmla="*/ 223 w 1149"/>
                <a:gd name="T29" fmla="*/ 1035 h 1222"/>
                <a:gd name="T30" fmla="*/ 155 w 1149"/>
                <a:gd name="T31" fmla="*/ 922 h 1222"/>
                <a:gd name="T32" fmla="*/ 140 w 1149"/>
                <a:gd name="T33" fmla="*/ 880 h 1222"/>
                <a:gd name="T34" fmla="*/ 136 w 1149"/>
                <a:gd name="T35" fmla="*/ 847 h 1222"/>
                <a:gd name="T36" fmla="*/ 140 w 1149"/>
                <a:gd name="T37" fmla="*/ 820 h 1222"/>
                <a:gd name="T38" fmla="*/ 150 w 1149"/>
                <a:gd name="T39" fmla="*/ 797 h 1222"/>
                <a:gd name="T40" fmla="*/ 165 w 1149"/>
                <a:gd name="T41" fmla="*/ 774 h 1222"/>
                <a:gd name="T42" fmla="*/ 214 w 1149"/>
                <a:gd name="T43" fmla="*/ 731 h 1222"/>
                <a:gd name="T44" fmla="*/ 276 w 1149"/>
                <a:gd name="T45" fmla="*/ 691 h 1222"/>
                <a:gd name="T46" fmla="*/ 420 w 1149"/>
                <a:gd name="T47" fmla="*/ 622 h 1222"/>
                <a:gd name="T48" fmla="*/ 675 w 1149"/>
                <a:gd name="T49" fmla="*/ 501 h 1222"/>
                <a:gd name="T50" fmla="*/ 922 w 1149"/>
                <a:gd name="T51" fmla="*/ 324 h 1222"/>
                <a:gd name="T52" fmla="*/ 1115 w 1149"/>
                <a:gd name="T53" fmla="*/ 131 h 1222"/>
                <a:gd name="T54" fmla="*/ 1144 w 1149"/>
                <a:gd name="T55" fmla="*/ 102 h 1222"/>
                <a:gd name="T56" fmla="*/ 1149 w 1149"/>
                <a:gd name="T57" fmla="*/ 96 h 1222"/>
                <a:gd name="T58" fmla="*/ 1053 w 1149"/>
                <a:gd name="T59" fmla="*/ 0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9" h="1222">
                  <a:moveTo>
                    <a:pt x="1053" y="0"/>
                  </a:moveTo>
                  <a:cubicBezTo>
                    <a:pt x="1053" y="0"/>
                    <a:pt x="1037" y="17"/>
                    <a:pt x="825" y="228"/>
                  </a:cubicBezTo>
                  <a:cubicBezTo>
                    <a:pt x="762" y="292"/>
                    <a:pt x="682" y="344"/>
                    <a:pt x="597" y="389"/>
                  </a:cubicBezTo>
                  <a:cubicBezTo>
                    <a:pt x="533" y="423"/>
                    <a:pt x="466" y="453"/>
                    <a:pt x="401" y="481"/>
                  </a:cubicBezTo>
                  <a:cubicBezTo>
                    <a:pt x="352" y="503"/>
                    <a:pt x="305" y="524"/>
                    <a:pt x="260" y="547"/>
                  </a:cubicBezTo>
                  <a:cubicBezTo>
                    <a:pt x="226" y="563"/>
                    <a:pt x="194" y="581"/>
                    <a:pt x="165" y="600"/>
                  </a:cubicBezTo>
                  <a:cubicBezTo>
                    <a:pt x="142" y="614"/>
                    <a:pt x="121" y="629"/>
                    <a:pt x="102" y="645"/>
                  </a:cubicBezTo>
                  <a:cubicBezTo>
                    <a:pt x="88" y="658"/>
                    <a:pt x="74" y="671"/>
                    <a:pt x="62" y="686"/>
                  </a:cubicBezTo>
                  <a:cubicBezTo>
                    <a:pt x="44" y="707"/>
                    <a:pt x="28" y="732"/>
                    <a:pt x="17" y="759"/>
                  </a:cubicBezTo>
                  <a:cubicBezTo>
                    <a:pt x="6" y="786"/>
                    <a:pt x="0" y="816"/>
                    <a:pt x="0" y="847"/>
                  </a:cubicBezTo>
                  <a:cubicBezTo>
                    <a:pt x="0" y="875"/>
                    <a:pt x="5" y="904"/>
                    <a:pt x="14" y="933"/>
                  </a:cubicBezTo>
                  <a:cubicBezTo>
                    <a:pt x="27" y="976"/>
                    <a:pt x="49" y="1021"/>
                    <a:pt x="80" y="1068"/>
                  </a:cubicBezTo>
                  <a:cubicBezTo>
                    <a:pt x="112" y="1116"/>
                    <a:pt x="153" y="1166"/>
                    <a:pt x="204" y="1222"/>
                  </a:cubicBezTo>
                  <a:cubicBezTo>
                    <a:pt x="304" y="1129"/>
                    <a:pt x="304" y="1129"/>
                    <a:pt x="304" y="1129"/>
                  </a:cubicBezTo>
                  <a:cubicBezTo>
                    <a:pt x="272" y="1095"/>
                    <a:pt x="245" y="1064"/>
                    <a:pt x="223" y="1035"/>
                  </a:cubicBezTo>
                  <a:cubicBezTo>
                    <a:pt x="190" y="991"/>
                    <a:pt x="168" y="954"/>
                    <a:pt x="155" y="922"/>
                  </a:cubicBezTo>
                  <a:cubicBezTo>
                    <a:pt x="148" y="907"/>
                    <a:pt x="143" y="893"/>
                    <a:pt x="140" y="880"/>
                  </a:cubicBezTo>
                  <a:cubicBezTo>
                    <a:pt x="138" y="868"/>
                    <a:pt x="136" y="857"/>
                    <a:pt x="136" y="847"/>
                  </a:cubicBezTo>
                  <a:cubicBezTo>
                    <a:pt x="136" y="837"/>
                    <a:pt x="138" y="828"/>
                    <a:pt x="140" y="820"/>
                  </a:cubicBezTo>
                  <a:cubicBezTo>
                    <a:pt x="142" y="812"/>
                    <a:pt x="145" y="804"/>
                    <a:pt x="150" y="797"/>
                  </a:cubicBezTo>
                  <a:cubicBezTo>
                    <a:pt x="154" y="789"/>
                    <a:pt x="159" y="782"/>
                    <a:pt x="165" y="774"/>
                  </a:cubicBezTo>
                  <a:cubicBezTo>
                    <a:pt x="177" y="760"/>
                    <a:pt x="193" y="745"/>
                    <a:pt x="214" y="731"/>
                  </a:cubicBezTo>
                  <a:cubicBezTo>
                    <a:pt x="232" y="717"/>
                    <a:pt x="253" y="704"/>
                    <a:pt x="276" y="691"/>
                  </a:cubicBezTo>
                  <a:cubicBezTo>
                    <a:pt x="318" y="669"/>
                    <a:pt x="367" y="646"/>
                    <a:pt x="420" y="622"/>
                  </a:cubicBezTo>
                  <a:cubicBezTo>
                    <a:pt x="499" y="586"/>
                    <a:pt x="588" y="548"/>
                    <a:pt x="675" y="501"/>
                  </a:cubicBezTo>
                  <a:cubicBezTo>
                    <a:pt x="762" y="454"/>
                    <a:pt x="848" y="398"/>
                    <a:pt x="922" y="324"/>
                  </a:cubicBezTo>
                  <a:cubicBezTo>
                    <a:pt x="1027" y="219"/>
                    <a:pt x="1084" y="162"/>
                    <a:pt x="1115" y="131"/>
                  </a:cubicBezTo>
                  <a:cubicBezTo>
                    <a:pt x="1130" y="116"/>
                    <a:pt x="1139" y="107"/>
                    <a:pt x="1144" y="102"/>
                  </a:cubicBezTo>
                  <a:cubicBezTo>
                    <a:pt x="1148" y="97"/>
                    <a:pt x="1149" y="96"/>
                    <a:pt x="1149" y="96"/>
                  </a:cubicBezTo>
                  <a:lnTo>
                    <a:pt x="105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892841" y="3156506"/>
              <a:ext cx="1748444" cy="1879055"/>
            </a:xfrm>
            <a:custGeom>
              <a:avLst/>
              <a:gdLst>
                <a:gd name="T0" fmla="*/ 1045 w 1098"/>
                <a:gd name="T1" fmla="*/ 0 h 1180"/>
                <a:gd name="T2" fmla="*/ 817 w 1098"/>
                <a:gd name="T3" fmla="*/ 228 h 1180"/>
                <a:gd name="T4" fmla="*/ 581 w 1098"/>
                <a:gd name="T5" fmla="*/ 394 h 1180"/>
                <a:gd name="T6" fmla="*/ 383 w 1098"/>
                <a:gd name="T7" fmla="*/ 488 h 1180"/>
                <a:gd name="T8" fmla="*/ 243 w 1098"/>
                <a:gd name="T9" fmla="*/ 553 h 1180"/>
                <a:gd name="T10" fmla="*/ 151 w 1098"/>
                <a:gd name="T11" fmla="*/ 604 h 1180"/>
                <a:gd name="T12" fmla="*/ 44 w 1098"/>
                <a:gd name="T13" fmla="*/ 697 h 1180"/>
                <a:gd name="T14" fmla="*/ 12 w 1098"/>
                <a:gd name="T15" fmla="*/ 757 h 1180"/>
                <a:gd name="T16" fmla="*/ 0 w 1098"/>
                <a:gd name="T17" fmla="*/ 826 h 1180"/>
                <a:gd name="T18" fmla="*/ 12 w 1098"/>
                <a:gd name="T19" fmla="*/ 903 h 1180"/>
                <a:gd name="T20" fmla="*/ 75 w 1098"/>
                <a:gd name="T21" fmla="*/ 1031 h 1180"/>
                <a:gd name="T22" fmla="*/ 196 w 1098"/>
                <a:gd name="T23" fmla="*/ 1180 h 1180"/>
                <a:gd name="T24" fmla="*/ 252 w 1098"/>
                <a:gd name="T25" fmla="*/ 1129 h 1180"/>
                <a:gd name="T26" fmla="*/ 115 w 1098"/>
                <a:gd name="T27" fmla="*/ 949 h 1180"/>
                <a:gd name="T28" fmla="*/ 85 w 1098"/>
                <a:gd name="T29" fmla="*/ 881 h 1180"/>
                <a:gd name="T30" fmla="*/ 76 w 1098"/>
                <a:gd name="T31" fmla="*/ 826 h 1180"/>
                <a:gd name="T32" fmla="*/ 81 w 1098"/>
                <a:gd name="T33" fmla="*/ 791 h 1180"/>
                <a:gd name="T34" fmla="*/ 113 w 1098"/>
                <a:gd name="T35" fmla="*/ 732 h 1180"/>
                <a:gd name="T36" fmla="*/ 168 w 1098"/>
                <a:gd name="T37" fmla="*/ 684 h 1180"/>
                <a:gd name="T38" fmla="*/ 314 w 1098"/>
                <a:gd name="T39" fmla="*/ 603 h 1180"/>
                <a:gd name="T40" fmla="*/ 595 w 1098"/>
                <a:gd name="T41" fmla="*/ 472 h 1180"/>
                <a:gd name="T42" fmla="*/ 870 w 1098"/>
                <a:gd name="T43" fmla="*/ 282 h 1180"/>
                <a:gd name="T44" fmla="*/ 1098 w 1098"/>
                <a:gd name="T45" fmla="*/ 54 h 1180"/>
                <a:gd name="T46" fmla="*/ 1045 w 1098"/>
                <a:gd name="T4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8" h="1180">
                  <a:moveTo>
                    <a:pt x="1045" y="0"/>
                  </a:moveTo>
                  <a:cubicBezTo>
                    <a:pt x="1045" y="0"/>
                    <a:pt x="1028" y="17"/>
                    <a:pt x="817" y="228"/>
                  </a:cubicBezTo>
                  <a:cubicBezTo>
                    <a:pt x="750" y="295"/>
                    <a:pt x="667" y="348"/>
                    <a:pt x="581" y="394"/>
                  </a:cubicBezTo>
                  <a:cubicBezTo>
                    <a:pt x="516" y="429"/>
                    <a:pt x="448" y="459"/>
                    <a:pt x="383" y="488"/>
                  </a:cubicBezTo>
                  <a:cubicBezTo>
                    <a:pt x="334" y="510"/>
                    <a:pt x="287" y="531"/>
                    <a:pt x="243" y="553"/>
                  </a:cubicBezTo>
                  <a:cubicBezTo>
                    <a:pt x="210" y="569"/>
                    <a:pt x="179" y="586"/>
                    <a:pt x="151" y="604"/>
                  </a:cubicBezTo>
                  <a:cubicBezTo>
                    <a:pt x="108" y="631"/>
                    <a:pt x="71" y="661"/>
                    <a:pt x="44" y="697"/>
                  </a:cubicBezTo>
                  <a:cubicBezTo>
                    <a:pt x="31" y="716"/>
                    <a:pt x="20" y="736"/>
                    <a:pt x="12" y="757"/>
                  </a:cubicBezTo>
                  <a:cubicBezTo>
                    <a:pt x="4" y="779"/>
                    <a:pt x="0" y="802"/>
                    <a:pt x="0" y="826"/>
                  </a:cubicBezTo>
                  <a:cubicBezTo>
                    <a:pt x="0" y="851"/>
                    <a:pt x="4" y="876"/>
                    <a:pt x="12" y="903"/>
                  </a:cubicBezTo>
                  <a:cubicBezTo>
                    <a:pt x="24" y="943"/>
                    <a:pt x="45" y="985"/>
                    <a:pt x="75" y="1031"/>
                  </a:cubicBezTo>
                  <a:cubicBezTo>
                    <a:pt x="106" y="1076"/>
                    <a:pt x="145" y="1126"/>
                    <a:pt x="196" y="1180"/>
                  </a:cubicBezTo>
                  <a:cubicBezTo>
                    <a:pt x="252" y="1129"/>
                    <a:pt x="252" y="1129"/>
                    <a:pt x="252" y="1129"/>
                  </a:cubicBezTo>
                  <a:cubicBezTo>
                    <a:pt x="187" y="1059"/>
                    <a:pt x="143" y="999"/>
                    <a:pt x="115" y="949"/>
                  </a:cubicBezTo>
                  <a:cubicBezTo>
                    <a:pt x="101" y="924"/>
                    <a:pt x="91" y="901"/>
                    <a:pt x="85" y="881"/>
                  </a:cubicBezTo>
                  <a:cubicBezTo>
                    <a:pt x="79" y="861"/>
                    <a:pt x="76" y="843"/>
                    <a:pt x="76" y="826"/>
                  </a:cubicBezTo>
                  <a:cubicBezTo>
                    <a:pt x="76" y="814"/>
                    <a:pt x="78" y="802"/>
                    <a:pt x="81" y="791"/>
                  </a:cubicBezTo>
                  <a:cubicBezTo>
                    <a:pt x="87" y="770"/>
                    <a:pt x="97" y="751"/>
                    <a:pt x="113" y="732"/>
                  </a:cubicBezTo>
                  <a:cubicBezTo>
                    <a:pt x="128" y="716"/>
                    <a:pt x="146" y="700"/>
                    <a:pt x="168" y="684"/>
                  </a:cubicBezTo>
                  <a:cubicBezTo>
                    <a:pt x="207" y="656"/>
                    <a:pt x="257" y="630"/>
                    <a:pt x="314" y="603"/>
                  </a:cubicBezTo>
                  <a:cubicBezTo>
                    <a:pt x="398" y="563"/>
                    <a:pt x="497" y="522"/>
                    <a:pt x="595" y="472"/>
                  </a:cubicBezTo>
                  <a:cubicBezTo>
                    <a:pt x="693" y="422"/>
                    <a:pt x="790" y="362"/>
                    <a:pt x="870" y="282"/>
                  </a:cubicBezTo>
                  <a:cubicBezTo>
                    <a:pt x="1082" y="71"/>
                    <a:pt x="1098" y="54"/>
                    <a:pt x="1098" y="54"/>
                  </a:cubicBezTo>
                  <a:lnTo>
                    <a:pt x="1045"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3235311" y="3198248"/>
              <a:ext cx="366251" cy="364231"/>
            </a:xfrm>
            <a:custGeom>
              <a:avLst/>
              <a:gdLst>
                <a:gd name="T0" fmla="*/ 230 w 230"/>
                <a:gd name="T1" fmla="*/ 126 h 229"/>
                <a:gd name="T2" fmla="*/ 177 w 230"/>
                <a:gd name="T3" fmla="*/ 53 h 229"/>
                <a:gd name="T4" fmla="*/ 104 w 230"/>
                <a:gd name="T5" fmla="*/ 0 h 229"/>
                <a:gd name="T6" fmla="*/ 0 w 230"/>
                <a:gd name="T7" fmla="*/ 229 h 229"/>
                <a:gd name="T8" fmla="*/ 230 w 230"/>
                <a:gd name="T9" fmla="*/ 126 h 229"/>
              </a:gdLst>
              <a:ahLst/>
              <a:cxnLst>
                <a:cxn ang="0">
                  <a:pos x="T0" y="T1"/>
                </a:cxn>
                <a:cxn ang="0">
                  <a:pos x="T2" y="T3"/>
                </a:cxn>
                <a:cxn ang="0">
                  <a:pos x="T4" y="T5"/>
                </a:cxn>
                <a:cxn ang="0">
                  <a:pos x="T6" y="T7"/>
                </a:cxn>
                <a:cxn ang="0">
                  <a:pos x="T8" y="T9"/>
                </a:cxn>
              </a:cxnLst>
              <a:rect l="0" t="0" r="r" b="b"/>
              <a:pathLst>
                <a:path w="230" h="229">
                  <a:moveTo>
                    <a:pt x="230" y="126"/>
                  </a:moveTo>
                  <a:cubicBezTo>
                    <a:pt x="177" y="53"/>
                    <a:pt x="177" y="53"/>
                    <a:pt x="177" y="53"/>
                  </a:cubicBezTo>
                  <a:cubicBezTo>
                    <a:pt x="104" y="0"/>
                    <a:pt x="104" y="0"/>
                    <a:pt x="104" y="0"/>
                  </a:cubicBezTo>
                  <a:cubicBezTo>
                    <a:pt x="104" y="0"/>
                    <a:pt x="0" y="96"/>
                    <a:pt x="0" y="229"/>
                  </a:cubicBezTo>
                  <a:cubicBezTo>
                    <a:pt x="134" y="229"/>
                    <a:pt x="230" y="126"/>
                    <a:pt x="230" y="126"/>
                  </a:cubicBezTo>
                  <a:close/>
                </a:path>
              </a:pathLst>
            </a:custGeom>
            <a:solidFill>
              <a:srgbClr val="F69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314755" y="3221812"/>
              <a:ext cx="263243" cy="261223"/>
            </a:xfrm>
            <a:custGeom>
              <a:avLst/>
              <a:gdLst>
                <a:gd name="T0" fmla="*/ 165 w 165"/>
                <a:gd name="T1" fmla="*/ 90 h 164"/>
                <a:gd name="T2" fmla="*/ 127 w 165"/>
                <a:gd name="T3" fmla="*/ 38 h 164"/>
                <a:gd name="T4" fmla="*/ 75 w 165"/>
                <a:gd name="T5" fmla="*/ 0 h 164"/>
                <a:gd name="T6" fmla="*/ 0 w 165"/>
                <a:gd name="T7" fmla="*/ 164 h 164"/>
                <a:gd name="T8" fmla="*/ 165 w 165"/>
                <a:gd name="T9" fmla="*/ 90 h 164"/>
              </a:gdLst>
              <a:ahLst/>
              <a:cxnLst>
                <a:cxn ang="0">
                  <a:pos x="T0" y="T1"/>
                </a:cxn>
                <a:cxn ang="0">
                  <a:pos x="T2" y="T3"/>
                </a:cxn>
                <a:cxn ang="0">
                  <a:pos x="T4" y="T5"/>
                </a:cxn>
                <a:cxn ang="0">
                  <a:pos x="T6" y="T7"/>
                </a:cxn>
                <a:cxn ang="0">
                  <a:pos x="T8" y="T9"/>
                </a:cxn>
              </a:cxnLst>
              <a:rect l="0" t="0" r="r" b="b"/>
              <a:pathLst>
                <a:path w="165" h="164">
                  <a:moveTo>
                    <a:pt x="165" y="90"/>
                  </a:moveTo>
                  <a:cubicBezTo>
                    <a:pt x="127" y="38"/>
                    <a:pt x="127" y="38"/>
                    <a:pt x="127" y="38"/>
                  </a:cubicBezTo>
                  <a:cubicBezTo>
                    <a:pt x="75" y="0"/>
                    <a:pt x="75" y="0"/>
                    <a:pt x="75" y="0"/>
                  </a:cubicBezTo>
                  <a:cubicBezTo>
                    <a:pt x="75" y="0"/>
                    <a:pt x="0" y="69"/>
                    <a:pt x="0" y="164"/>
                  </a:cubicBezTo>
                  <a:cubicBezTo>
                    <a:pt x="96" y="164"/>
                    <a:pt x="165" y="90"/>
                    <a:pt x="165" y="9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380061" y="3241337"/>
              <a:ext cx="178413" cy="178413"/>
            </a:xfrm>
            <a:custGeom>
              <a:avLst/>
              <a:gdLst>
                <a:gd name="T0" fmla="*/ 112 w 112"/>
                <a:gd name="T1" fmla="*/ 61 h 112"/>
                <a:gd name="T2" fmla="*/ 86 w 112"/>
                <a:gd name="T3" fmla="*/ 26 h 112"/>
                <a:gd name="T4" fmla="*/ 50 w 112"/>
                <a:gd name="T5" fmla="*/ 0 h 112"/>
                <a:gd name="T6" fmla="*/ 0 w 112"/>
                <a:gd name="T7" fmla="*/ 112 h 112"/>
                <a:gd name="T8" fmla="*/ 112 w 112"/>
                <a:gd name="T9" fmla="*/ 61 h 112"/>
              </a:gdLst>
              <a:ahLst/>
              <a:cxnLst>
                <a:cxn ang="0">
                  <a:pos x="T0" y="T1"/>
                </a:cxn>
                <a:cxn ang="0">
                  <a:pos x="T2" y="T3"/>
                </a:cxn>
                <a:cxn ang="0">
                  <a:pos x="T4" y="T5"/>
                </a:cxn>
                <a:cxn ang="0">
                  <a:pos x="T6" y="T7"/>
                </a:cxn>
                <a:cxn ang="0">
                  <a:pos x="T8" y="T9"/>
                </a:cxn>
              </a:cxnLst>
              <a:rect l="0" t="0" r="r" b="b"/>
              <a:pathLst>
                <a:path w="112" h="112">
                  <a:moveTo>
                    <a:pt x="112" y="61"/>
                  </a:moveTo>
                  <a:cubicBezTo>
                    <a:pt x="86" y="26"/>
                    <a:pt x="86" y="26"/>
                    <a:pt x="86" y="26"/>
                  </a:cubicBezTo>
                  <a:cubicBezTo>
                    <a:pt x="50" y="0"/>
                    <a:pt x="50" y="0"/>
                    <a:pt x="50" y="0"/>
                  </a:cubicBezTo>
                  <a:cubicBezTo>
                    <a:pt x="50" y="0"/>
                    <a:pt x="0" y="47"/>
                    <a:pt x="0" y="112"/>
                  </a:cubicBezTo>
                  <a:cubicBezTo>
                    <a:pt x="65" y="112"/>
                    <a:pt x="112" y="61"/>
                    <a:pt x="112" y="61"/>
                  </a:cubicBezTo>
                  <a:close/>
                </a:path>
              </a:pathLst>
            </a:custGeom>
            <a:solidFill>
              <a:srgbClr val="FBE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3170006" y="2741108"/>
              <a:ext cx="509654" cy="514367"/>
            </a:xfrm>
            <a:custGeom>
              <a:avLst/>
              <a:gdLst>
                <a:gd name="T0" fmla="*/ 320 w 320"/>
                <a:gd name="T1" fmla="*/ 24 h 323"/>
                <a:gd name="T2" fmla="*/ 201 w 320"/>
                <a:gd name="T3" fmla="*/ 67 h 323"/>
                <a:gd name="T4" fmla="*/ 0 w 320"/>
                <a:gd name="T5" fmla="*/ 268 h 323"/>
                <a:gd name="T6" fmla="*/ 180 w 320"/>
                <a:gd name="T7" fmla="*/ 255 h 323"/>
                <a:gd name="T8" fmla="*/ 320 w 320"/>
                <a:gd name="T9" fmla="*/ 24 h 323"/>
              </a:gdLst>
              <a:ahLst/>
              <a:cxnLst>
                <a:cxn ang="0">
                  <a:pos x="T0" y="T1"/>
                </a:cxn>
                <a:cxn ang="0">
                  <a:pos x="T2" y="T3"/>
                </a:cxn>
                <a:cxn ang="0">
                  <a:pos x="T4" y="T5"/>
                </a:cxn>
                <a:cxn ang="0">
                  <a:pos x="T6" y="T7"/>
                </a:cxn>
                <a:cxn ang="0">
                  <a:pos x="T8" y="T9"/>
                </a:cxn>
              </a:cxnLst>
              <a:rect l="0" t="0" r="r" b="b"/>
              <a:pathLst>
                <a:path w="320" h="323">
                  <a:moveTo>
                    <a:pt x="320" y="24"/>
                  </a:moveTo>
                  <a:cubicBezTo>
                    <a:pt x="320" y="24"/>
                    <a:pt x="269" y="0"/>
                    <a:pt x="201" y="67"/>
                  </a:cubicBezTo>
                  <a:cubicBezTo>
                    <a:pt x="134" y="134"/>
                    <a:pt x="0" y="268"/>
                    <a:pt x="0" y="268"/>
                  </a:cubicBezTo>
                  <a:cubicBezTo>
                    <a:pt x="0" y="268"/>
                    <a:pt x="112" y="187"/>
                    <a:pt x="180" y="255"/>
                  </a:cubicBezTo>
                  <a:cubicBezTo>
                    <a:pt x="248" y="323"/>
                    <a:pt x="320" y="24"/>
                    <a:pt x="320" y="2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3544335" y="3118804"/>
              <a:ext cx="514367" cy="508981"/>
            </a:xfrm>
            <a:custGeom>
              <a:avLst/>
              <a:gdLst>
                <a:gd name="T0" fmla="*/ 298 w 323"/>
                <a:gd name="T1" fmla="*/ 0 h 320"/>
                <a:gd name="T2" fmla="*/ 256 w 323"/>
                <a:gd name="T3" fmla="*/ 119 h 320"/>
                <a:gd name="T4" fmla="*/ 55 w 323"/>
                <a:gd name="T5" fmla="*/ 320 h 320"/>
                <a:gd name="T6" fmla="*/ 68 w 323"/>
                <a:gd name="T7" fmla="*/ 141 h 320"/>
                <a:gd name="T8" fmla="*/ 298 w 323"/>
                <a:gd name="T9" fmla="*/ 0 h 320"/>
              </a:gdLst>
              <a:ahLst/>
              <a:cxnLst>
                <a:cxn ang="0">
                  <a:pos x="T0" y="T1"/>
                </a:cxn>
                <a:cxn ang="0">
                  <a:pos x="T2" y="T3"/>
                </a:cxn>
                <a:cxn ang="0">
                  <a:pos x="T4" y="T5"/>
                </a:cxn>
                <a:cxn ang="0">
                  <a:pos x="T6" y="T7"/>
                </a:cxn>
                <a:cxn ang="0">
                  <a:pos x="T8" y="T9"/>
                </a:cxn>
              </a:cxnLst>
              <a:rect l="0" t="0" r="r" b="b"/>
              <a:pathLst>
                <a:path w="323" h="320">
                  <a:moveTo>
                    <a:pt x="298" y="0"/>
                  </a:moveTo>
                  <a:cubicBezTo>
                    <a:pt x="298" y="0"/>
                    <a:pt x="323" y="52"/>
                    <a:pt x="256" y="119"/>
                  </a:cubicBezTo>
                  <a:cubicBezTo>
                    <a:pt x="189" y="186"/>
                    <a:pt x="55" y="320"/>
                    <a:pt x="55" y="320"/>
                  </a:cubicBezTo>
                  <a:cubicBezTo>
                    <a:pt x="55" y="320"/>
                    <a:pt x="136" y="209"/>
                    <a:pt x="68" y="141"/>
                  </a:cubicBezTo>
                  <a:cubicBezTo>
                    <a:pt x="0" y="73"/>
                    <a:pt x="298" y="0"/>
                    <a:pt x="298" y="0"/>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3400932" y="3091201"/>
              <a:ext cx="305658" cy="307678"/>
            </a:xfrm>
            <a:custGeom>
              <a:avLst/>
              <a:gdLst>
                <a:gd name="T0" fmla="*/ 298 w 454"/>
                <a:gd name="T1" fmla="*/ 457 h 457"/>
                <a:gd name="T2" fmla="*/ 0 w 454"/>
                <a:gd name="T3" fmla="*/ 159 h 457"/>
                <a:gd name="T4" fmla="*/ 156 w 454"/>
                <a:gd name="T5" fmla="*/ 0 h 457"/>
                <a:gd name="T6" fmla="*/ 454 w 454"/>
                <a:gd name="T7" fmla="*/ 298 h 457"/>
                <a:gd name="T8" fmla="*/ 298 w 454"/>
                <a:gd name="T9" fmla="*/ 457 h 457"/>
              </a:gdLst>
              <a:ahLst/>
              <a:cxnLst>
                <a:cxn ang="0">
                  <a:pos x="T0" y="T1"/>
                </a:cxn>
                <a:cxn ang="0">
                  <a:pos x="T2" y="T3"/>
                </a:cxn>
                <a:cxn ang="0">
                  <a:pos x="T4" y="T5"/>
                </a:cxn>
                <a:cxn ang="0">
                  <a:pos x="T6" y="T7"/>
                </a:cxn>
                <a:cxn ang="0">
                  <a:pos x="T8" y="T9"/>
                </a:cxn>
              </a:cxnLst>
              <a:rect l="0" t="0" r="r" b="b"/>
              <a:pathLst>
                <a:path w="454" h="457">
                  <a:moveTo>
                    <a:pt x="298" y="457"/>
                  </a:moveTo>
                  <a:lnTo>
                    <a:pt x="0" y="159"/>
                  </a:lnTo>
                  <a:lnTo>
                    <a:pt x="156" y="0"/>
                  </a:lnTo>
                  <a:lnTo>
                    <a:pt x="454" y="298"/>
                  </a:lnTo>
                  <a:lnTo>
                    <a:pt x="298" y="457"/>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400932" y="3091201"/>
              <a:ext cx="111760" cy="111760"/>
            </a:xfrm>
            <a:custGeom>
              <a:avLst/>
              <a:gdLst>
                <a:gd name="T0" fmla="*/ 10 w 166"/>
                <a:gd name="T1" fmla="*/ 166 h 166"/>
                <a:gd name="T2" fmla="*/ 0 w 166"/>
                <a:gd name="T3" fmla="*/ 159 h 166"/>
                <a:gd name="T4" fmla="*/ 156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6"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17090" y="3107359"/>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3431229" y="3121497"/>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3445367" y="3137655"/>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3461525" y="3151794"/>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3475663" y="3165932"/>
              <a:ext cx="111760" cy="111760"/>
            </a:xfrm>
            <a:custGeom>
              <a:avLst/>
              <a:gdLst>
                <a:gd name="T0" fmla="*/ 10 w 166"/>
                <a:gd name="T1" fmla="*/ 166 h 166"/>
                <a:gd name="T2" fmla="*/ 0 w 166"/>
                <a:gd name="T3" fmla="*/ 159 h 166"/>
                <a:gd name="T4" fmla="*/ 159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9"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3491822" y="3182090"/>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3505960" y="3196228"/>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3520098" y="3212387"/>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p:cNvSpPr>
            <p:nvPr/>
          </p:nvSpPr>
          <p:spPr bwMode="auto">
            <a:xfrm>
              <a:off x="3536256" y="3226525"/>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3550395" y="3242683"/>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p:cNvSpPr>
            <p:nvPr/>
          </p:nvSpPr>
          <p:spPr bwMode="auto">
            <a:xfrm>
              <a:off x="3566553" y="3256821"/>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3580691" y="3271633"/>
              <a:ext cx="111760" cy="111087"/>
            </a:xfrm>
            <a:custGeom>
              <a:avLst/>
              <a:gdLst>
                <a:gd name="T0" fmla="*/ 10 w 166"/>
                <a:gd name="T1" fmla="*/ 165 h 165"/>
                <a:gd name="T2" fmla="*/ 0 w 166"/>
                <a:gd name="T3" fmla="*/ 158 h 165"/>
                <a:gd name="T4" fmla="*/ 159 w 166"/>
                <a:gd name="T5" fmla="*/ 0 h 165"/>
                <a:gd name="T6" fmla="*/ 166 w 166"/>
                <a:gd name="T7" fmla="*/ 9 h 165"/>
                <a:gd name="T8" fmla="*/ 10 w 166"/>
                <a:gd name="T9" fmla="*/ 165 h 165"/>
              </a:gdLst>
              <a:ahLst/>
              <a:cxnLst>
                <a:cxn ang="0">
                  <a:pos x="T0" y="T1"/>
                </a:cxn>
                <a:cxn ang="0">
                  <a:pos x="T2" y="T3"/>
                </a:cxn>
                <a:cxn ang="0">
                  <a:pos x="T4" y="T5"/>
                </a:cxn>
                <a:cxn ang="0">
                  <a:pos x="T6" y="T7"/>
                </a:cxn>
                <a:cxn ang="0">
                  <a:pos x="T8" y="T9"/>
                </a:cxn>
              </a:cxnLst>
              <a:rect l="0" t="0" r="r" b="b"/>
              <a:pathLst>
                <a:path w="166" h="165">
                  <a:moveTo>
                    <a:pt x="10" y="165"/>
                  </a:moveTo>
                  <a:lnTo>
                    <a:pt x="0" y="158"/>
                  </a:lnTo>
                  <a:lnTo>
                    <a:pt x="159" y="0"/>
                  </a:lnTo>
                  <a:lnTo>
                    <a:pt x="166" y="9"/>
                  </a:lnTo>
                  <a:lnTo>
                    <a:pt x="10" y="165"/>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p:cNvSpPr>
            <p:nvPr/>
          </p:nvSpPr>
          <p:spPr bwMode="auto">
            <a:xfrm>
              <a:off x="3596849" y="3287118"/>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p:cNvSpPr>
            <p:nvPr/>
          </p:nvSpPr>
          <p:spPr bwMode="auto">
            <a:xfrm>
              <a:off x="3426516" y="2059774"/>
              <a:ext cx="1312174" cy="1313521"/>
            </a:xfrm>
            <a:custGeom>
              <a:avLst/>
              <a:gdLst>
                <a:gd name="T0" fmla="*/ 141 w 824"/>
                <a:gd name="T1" fmla="*/ 825 h 825"/>
                <a:gd name="T2" fmla="*/ 482 w 824"/>
                <a:gd name="T3" fmla="*/ 564 h 825"/>
                <a:gd name="T4" fmla="*/ 763 w 824"/>
                <a:gd name="T5" fmla="*/ 61 h 825"/>
                <a:gd name="T6" fmla="*/ 261 w 824"/>
                <a:gd name="T7" fmla="*/ 343 h 825"/>
                <a:gd name="T8" fmla="*/ 0 w 824"/>
                <a:gd name="T9" fmla="*/ 683 h 825"/>
                <a:gd name="T10" fmla="*/ 141 w 824"/>
                <a:gd name="T11" fmla="*/ 825 h 825"/>
              </a:gdLst>
              <a:ahLst/>
              <a:cxnLst>
                <a:cxn ang="0">
                  <a:pos x="T0" y="T1"/>
                </a:cxn>
                <a:cxn ang="0">
                  <a:pos x="T2" y="T3"/>
                </a:cxn>
                <a:cxn ang="0">
                  <a:pos x="T4" y="T5"/>
                </a:cxn>
                <a:cxn ang="0">
                  <a:pos x="T6" y="T7"/>
                </a:cxn>
                <a:cxn ang="0">
                  <a:pos x="T8" y="T9"/>
                </a:cxn>
                <a:cxn ang="0">
                  <a:pos x="T10" y="T11"/>
                </a:cxn>
              </a:cxnLst>
              <a:rect l="0" t="0" r="r" b="b"/>
              <a:pathLst>
                <a:path w="824" h="825">
                  <a:moveTo>
                    <a:pt x="141" y="825"/>
                  </a:moveTo>
                  <a:cubicBezTo>
                    <a:pt x="237" y="778"/>
                    <a:pt x="361" y="685"/>
                    <a:pt x="482" y="564"/>
                  </a:cubicBezTo>
                  <a:cubicBezTo>
                    <a:pt x="698" y="348"/>
                    <a:pt x="824" y="123"/>
                    <a:pt x="763" y="61"/>
                  </a:cubicBezTo>
                  <a:cubicBezTo>
                    <a:pt x="702" y="0"/>
                    <a:pt x="477" y="126"/>
                    <a:pt x="261" y="343"/>
                  </a:cubicBezTo>
                  <a:cubicBezTo>
                    <a:pt x="140" y="464"/>
                    <a:pt x="47" y="587"/>
                    <a:pt x="0" y="683"/>
                  </a:cubicBezTo>
                  <a:cubicBezTo>
                    <a:pt x="141" y="825"/>
                    <a:pt x="141" y="825"/>
                    <a:pt x="141" y="825"/>
                  </a:cubicBezTo>
                </a:path>
              </a:pathLst>
            </a:custGeom>
            <a:solidFill>
              <a:schemeClr val="tx2">
                <a:lumMod val="20000"/>
                <a:lumOff val="8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p:cNvSpPr>
            <p:nvPr/>
          </p:nvSpPr>
          <p:spPr bwMode="auto">
            <a:xfrm>
              <a:off x="3549048" y="2779484"/>
              <a:ext cx="469932" cy="471279"/>
            </a:xfrm>
            <a:custGeom>
              <a:avLst/>
              <a:gdLst>
                <a:gd name="T0" fmla="*/ 205 w 295"/>
                <a:gd name="T1" fmla="*/ 285 h 296"/>
                <a:gd name="T2" fmla="*/ 295 w 295"/>
                <a:gd name="T3" fmla="*/ 213 h 296"/>
                <a:gd name="T4" fmla="*/ 176 w 295"/>
                <a:gd name="T5" fmla="*/ 120 h 296"/>
                <a:gd name="T6" fmla="*/ 82 w 295"/>
                <a:gd name="T7" fmla="*/ 0 h 296"/>
                <a:gd name="T8" fmla="*/ 11 w 295"/>
                <a:gd name="T9" fmla="*/ 90 h 296"/>
                <a:gd name="T10" fmla="*/ 95 w 295"/>
                <a:gd name="T11" fmla="*/ 201 h 296"/>
                <a:gd name="T12" fmla="*/ 205 w 295"/>
                <a:gd name="T13" fmla="*/ 285 h 296"/>
              </a:gdLst>
              <a:ahLst/>
              <a:cxnLst>
                <a:cxn ang="0">
                  <a:pos x="T0" y="T1"/>
                </a:cxn>
                <a:cxn ang="0">
                  <a:pos x="T2" y="T3"/>
                </a:cxn>
                <a:cxn ang="0">
                  <a:pos x="T4" y="T5"/>
                </a:cxn>
                <a:cxn ang="0">
                  <a:pos x="T6" y="T7"/>
                </a:cxn>
                <a:cxn ang="0">
                  <a:pos x="T8" y="T9"/>
                </a:cxn>
                <a:cxn ang="0">
                  <a:pos x="T10" y="T11"/>
                </a:cxn>
                <a:cxn ang="0">
                  <a:pos x="T12" y="T13"/>
                </a:cxn>
              </a:cxnLst>
              <a:rect l="0" t="0" r="r" b="b"/>
              <a:pathLst>
                <a:path w="295" h="296">
                  <a:moveTo>
                    <a:pt x="205" y="285"/>
                  </a:moveTo>
                  <a:cubicBezTo>
                    <a:pt x="235" y="263"/>
                    <a:pt x="265" y="240"/>
                    <a:pt x="295" y="213"/>
                  </a:cubicBezTo>
                  <a:cubicBezTo>
                    <a:pt x="295" y="213"/>
                    <a:pt x="281" y="225"/>
                    <a:pt x="176" y="120"/>
                  </a:cubicBezTo>
                  <a:cubicBezTo>
                    <a:pt x="71" y="15"/>
                    <a:pt x="82" y="0"/>
                    <a:pt x="82" y="0"/>
                  </a:cubicBezTo>
                  <a:cubicBezTo>
                    <a:pt x="56" y="31"/>
                    <a:pt x="32" y="61"/>
                    <a:pt x="11" y="90"/>
                  </a:cubicBezTo>
                  <a:cubicBezTo>
                    <a:pt x="11" y="90"/>
                    <a:pt x="0" y="105"/>
                    <a:pt x="95" y="201"/>
                  </a:cubicBezTo>
                  <a:cubicBezTo>
                    <a:pt x="190" y="296"/>
                    <a:pt x="205" y="285"/>
                    <a:pt x="205" y="28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179888" y="2092763"/>
              <a:ext cx="526485" cy="527159"/>
            </a:xfrm>
            <a:custGeom>
              <a:avLst/>
              <a:gdLst>
                <a:gd name="T0" fmla="*/ 191 w 331"/>
                <a:gd name="T1" fmla="*/ 331 h 331"/>
                <a:gd name="T2" fmla="*/ 290 w 331"/>
                <a:gd name="T3" fmla="*/ 40 h 331"/>
                <a:gd name="T4" fmla="*/ 0 w 331"/>
                <a:gd name="T5" fmla="*/ 140 h 331"/>
                <a:gd name="T6" fmla="*/ 75 w 331"/>
                <a:gd name="T7" fmla="*/ 256 h 331"/>
                <a:gd name="T8" fmla="*/ 191 w 331"/>
                <a:gd name="T9" fmla="*/ 331 h 331"/>
              </a:gdLst>
              <a:ahLst/>
              <a:cxnLst>
                <a:cxn ang="0">
                  <a:pos x="T0" y="T1"/>
                </a:cxn>
                <a:cxn ang="0">
                  <a:pos x="T2" y="T3"/>
                </a:cxn>
                <a:cxn ang="0">
                  <a:pos x="T4" y="T5"/>
                </a:cxn>
                <a:cxn ang="0">
                  <a:pos x="T6" y="T7"/>
                </a:cxn>
                <a:cxn ang="0">
                  <a:pos x="T8" y="T9"/>
                </a:cxn>
              </a:cxnLst>
              <a:rect l="0" t="0" r="r" b="b"/>
              <a:pathLst>
                <a:path w="331" h="331">
                  <a:moveTo>
                    <a:pt x="191" y="331"/>
                  </a:moveTo>
                  <a:cubicBezTo>
                    <a:pt x="288" y="195"/>
                    <a:pt x="331" y="81"/>
                    <a:pt x="290" y="40"/>
                  </a:cubicBezTo>
                  <a:cubicBezTo>
                    <a:pt x="249" y="0"/>
                    <a:pt x="135" y="42"/>
                    <a:pt x="0" y="140"/>
                  </a:cubicBezTo>
                  <a:cubicBezTo>
                    <a:pt x="0" y="140"/>
                    <a:pt x="20" y="202"/>
                    <a:pt x="75" y="256"/>
                  </a:cubicBezTo>
                  <a:cubicBezTo>
                    <a:pt x="129" y="310"/>
                    <a:pt x="191" y="331"/>
                    <a:pt x="191" y="33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4009555" y="2486618"/>
              <a:ext cx="302292" cy="303638"/>
            </a:xfrm>
            <a:custGeom>
              <a:avLst/>
              <a:gdLst>
                <a:gd name="T0" fmla="*/ 156 w 190"/>
                <a:gd name="T1" fmla="*/ 157 h 191"/>
                <a:gd name="T2" fmla="*/ 34 w 190"/>
                <a:gd name="T3" fmla="*/ 157 h 191"/>
                <a:gd name="T4" fmla="*/ 34 w 190"/>
                <a:gd name="T5" fmla="*/ 34 h 191"/>
                <a:gd name="T6" fmla="*/ 156 w 190"/>
                <a:gd name="T7" fmla="*/ 34 h 191"/>
                <a:gd name="T8" fmla="*/ 156 w 190"/>
                <a:gd name="T9" fmla="*/ 157 h 191"/>
              </a:gdLst>
              <a:ahLst/>
              <a:cxnLst>
                <a:cxn ang="0">
                  <a:pos x="T0" y="T1"/>
                </a:cxn>
                <a:cxn ang="0">
                  <a:pos x="T2" y="T3"/>
                </a:cxn>
                <a:cxn ang="0">
                  <a:pos x="T4" y="T5"/>
                </a:cxn>
                <a:cxn ang="0">
                  <a:pos x="T6" y="T7"/>
                </a:cxn>
                <a:cxn ang="0">
                  <a:pos x="T8" y="T9"/>
                </a:cxn>
              </a:cxnLst>
              <a:rect l="0" t="0" r="r" b="b"/>
              <a:pathLst>
                <a:path w="190" h="191">
                  <a:moveTo>
                    <a:pt x="156" y="157"/>
                  </a:moveTo>
                  <a:cubicBezTo>
                    <a:pt x="122" y="191"/>
                    <a:pt x="68" y="191"/>
                    <a:pt x="34" y="157"/>
                  </a:cubicBezTo>
                  <a:cubicBezTo>
                    <a:pt x="0" y="123"/>
                    <a:pt x="0" y="68"/>
                    <a:pt x="34" y="34"/>
                  </a:cubicBezTo>
                  <a:cubicBezTo>
                    <a:pt x="68" y="0"/>
                    <a:pt x="122" y="0"/>
                    <a:pt x="156" y="34"/>
                  </a:cubicBezTo>
                  <a:cubicBezTo>
                    <a:pt x="190" y="68"/>
                    <a:pt x="190" y="123"/>
                    <a:pt x="156" y="157"/>
                  </a:cubicBezTo>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4036485" y="2513548"/>
              <a:ext cx="248431" cy="249778"/>
            </a:xfrm>
            <a:custGeom>
              <a:avLst/>
              <a:gdLst>
                <a:gd name="T0" fmla="*/ 107 w 156"/>
                <a:gd name="T1" fmla="*/ 141 h 157"/>
                <a:gd name="T2" fmla="*/ 16 w 156"/>
                <a:gd name="T3" fmla="*/ 108 h 157"/>
                <a:gd name="T4" fmla="*/ 49 w 156"/>
                <a:gd name="T5" fmla="*/ 17 h 157"/>
                <a:gd name="T6" fmla="*/ 140 w 156"/>
                <a:gd name="T7" fmla="*/ 50 h 157"/>
                <a:gd name="T8" fmla="*/ 107 w 156"/>
                <a:gd name="T9" fmla="*/ 141 h 157"/>
              </a:gdLst>
              <a:ahLst/>
              <a:cxnLst>
                <a:cxn ang="0">
                  <a:pos x="T0" y="T1"/>
                </a:cxn>
                <a:cxn ang="0">
                  <a:pos x="T2" y="T3"/>
                </a:cxn>
                <a:cxn ang="0">
                  <a:pos x="T4" y="T5"/>
                </a:cxn>
                <a:cxn ang="0">
                  <a:pos x="T6" y="T7"/>
                </a:cxn>
                <a:cxn ang="0">
                  <a:pos x="T8" y="T9"/>
                </a:cxn>
              </a:cxnLst>
              <a:rect l="0" t="0" r="r" b="b"/>
              <a:pathLst>
                <a:path w="156" h="157">
                  <a:moveTo>
                    <a:pt x="107" y="141"/>
                  </a:moveTo>
                  <a:cubicBezTo>
                    <a:pt x="73" y="157"/>
                    <a:pt x="32" y="142"/>
                    <a:pt x="16" y="108"/>
                  </a:cubicBezTo>
                  <a:cubicBezTo>
                    <a:pt x="0" y="73"/>
                    <a:pt x="15" y="33"/>
                    <a:pt x="49" y="17"/>
                  </a:cubicBezTo>
                  <a:cubicBezTo>
                    <a:pt x="83" y="0"/>
                    <a:pt x="124" y="15"/>
                    <a:pt x="140" y="50"/>
                  </a:cubicBezTo>
                  <a:cubicBezTo>
                    <a:pt x="156" y="84"/>
                    <a:pt x="141" y="125"/>
                    <a:pt x="107" y="141"/>
                  </a:cubicBezTo>
                </a:path>
              </a:pathLst>
            </a:custGeom>
            <a:solidFill>
              <a:schemeClr val="bg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p:cNvSpPr>
              <a:spLocks/>
            </p:cNvSpPr>
            <p:nvPr/>
          </p:nvSpPr>
          <p:spPr bwMode="auto">
            <a:xfrm>
              <a:off x="4238461" y="2540478"/>
              <a:ext cx="18851" cy="18851"/>
            </a:xfrm>
            <a:custGeom>
              <a:avLst/>
              <a:gdLst>
                <a:gd name="T0" fmla="*/ 10 w 12"/>
                <a:gd name="T1" fmla="*/ 10 h 12"/>
                <a:gd name="T2" fmla="*/ 2 w 12"/>
                <a:gd name="T3" fmla="*/ 10 h 12"/>
                <a:gd name="T4" fmla="*/ 2 w 12"/>
                <a:gd name="T5" fmla="*/ 3 h 12"/>
                <a:gd name="T6" fmla="*/ 10 w 12"/>
                <a:gd name="T7" fmla="*/ 3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3"/>
                  </a:cubicBezTo>
                  <a:cubicBezTo>
                    <a:pt x="4" y="0"/>
                    <a:pt x="8" y="0"/>
                    <a:pt x="10" y="3"/>
                  </a:cubicBezTo>
                  <a:cubicBezTo>
                    <a:pt x="12" y="5"/>
                    <a:pt x="12" y="8"/>
                    <a:pt x="10"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5"/>
            <p:cNvSpPr>
              <a:spLocks/>
            </p:cNvSpPr>
            <p:nvPr/>
          </p:nvSpPr>
          <p:spPr bwMode="auto">
            <a:xfrm>
              <a:off x="4182581" y="2508835"/>
              <a:ext cx="19524" cy="18851"/>
            </a:xfrm>
            <a:custGeom>
              <a:avLst/>
              <a:gdLst>
                <a:gd name="T0" fmla="*/ 12 w 12"/>
                <a:gd name="T1" fmla="*/ 8 h 12"/>
                <a:gd name="T2" fmla="*/ 5 w 12"/>
                <a:gd name="T3" fmla="*/ 12 h 12"/>
                <a:gd name="T4" fmla="*/ 1 w 12"/>
                <a:gd name="T5" fmla="*/ 5 h 12"/>
                <a:gd name="T6" fmla="*/ 8 w 12"/>
                <a:gd name="T7" fmla="*/ 1 h 12"/>
                <a:gd name="T8" fmla="*/ 12 w 12"/>
                <a:gd name="T9" fmla="*/ 8 h 12"/>
              </a:gdLst>
              <a:ahLst/>
              <a:cxnLst>
                <a:cxn ang="0">
                  <a:pos x="T0" y="T1"/>
                </a:cxn>
                <a:cxn ang="0">
                  <a:pos x="T2" y="T3"/>
                </a:cxn>
                <a:cxn ang="0">
                  <a:pos x="T4" y="T5"/>
                </a:cxn>
                <a:cxn ang="0">
                  <a:pos x="T6" y="T7"/>
                </a:cxn>
                <a:cxn ang="0">
                  <a:pos x="T8" y="T9"/>
                </a:cxn>
              </a:cxnLst>
              <a:rect l="0" t="0" r="r" b="b"/>
              <a:pathLst>
                <a:path w="12" h="12">
                  <a:moveTo>
                    <a:pt x="12" y="8"/>
                  </a:moveTo>
                  <a:cubicBezTo>
                    <a:pt x="11" y="11"/>
                    <a:pt x="8" y="12"/>
                    <a:pt x="5" y="12"/>
                  </a:cubicBezTo>
                  <a:cubicBezTo>
                    <a:pt x="2" y="11"/>
                    <a:pt x="0" y="8"/>
                    <a:pt x="1" y="5"/>
                  </a:cubicBezTo>
                  <a:cubicBezTo>
                    <a:pt x="2" y="2"/>
                    <a:pt x="5" y="0"/>
                    <a:pt x="8" y="1"/>
                  </a:cubicBezTo>
                  <a:cubicBezTo>
                    <a:pt x="11" y="2"/>
                    <a:pt x="12" y="5"/>
                    <a:pt x="12"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6"/>
            <p:cNvSpPr>
              <a:spLocks/>
            </p:cNvSpPr>
            <p:nvPr/>
          </p:nvSpPr>
          <p:spPr bwMode="auto">
            <a:xfrm>
              <a:off x="4119295" y="2508835"/>
              <a:ext cx="18851" cy="18851"/>
            </a:xfrm>
            <a:custGeom>
              <a:avLst/>
              <a:gdLst>
                <a:gd name="T0" fmla="*/ 11 w 12"/>
                <a:gd name="T1" fmla="*/ 5 h 12"/>
                <a:gd name="T2" fmla="*/ 7 w 12"/>
                <a:gd name="T3" fmla="*/ 12 h 12"/>
                <a:gd name="T4" fmla="*/ 0 w 12"/>
                <a:gd name="T5" fmla="*/ 8 h 12"/>
                <a:gd name="T6" fmla="*/ 4 w 12"/>
                <a:gd name="T7" fmla="*/ 1 h 12"/>
                <a:gd name="T8" fmla="*/ 11 w 12"/>
                <a:gd name="T9" fmla="*/ 5 h 12"/>
              </a:gdLst>
              <a:ahLst/>
              <a:cxnLst>
                <a:cxn ang="0">
                  <a:pos x="T0" y="T1"/>
                </a:cxn>
                <a:cxn ang="0">
                  <a:pos x="T2" y="T3"/>
                </a:cxn>
                <a:cxn ang="0">
                  <a:pos x="T4" y="T5"/>
                </a:cxn>
                <a:cxn ang="0">
                  <a:pos x="T6" y="T7"/>
                </a:cxn>
                <a:cxn ang="0">
                  <a:pos x="T8" y="T9"/>
                </a:cxn>
              </a:cxnLst>
              <a:rect l="0" t="0" r="r" b="b"/>
              <a:pathLst>
                <a:path w="12" h="12">
                  <a:moveTo>
                    <a:pt x="11" y="5"/>
                  </a:moveTo>
                  <a:cubicBezTo>
                    <a:pt x="12" y="8"/>
                    <a:pt x="10" y="11"/>
                    <a:pt x="7" y="12"/>
                  </a:cubicBezTo>
                  <a:cubicBezTo>
                    <a:pt x="4" y="12"/>
                    <a:pt x="1" y="11"/>
                    <a:pt x="0" y="8"/>
                  </a:cubicBezTo>
                  <a:cubicBezTo>
                    <a:pt x="0" y="5"/>
                    <a:pt x="1" y="2"/>
                    <a:pt x="4" y="1"/>
                  </a:cubicBezTo>
                  <a:cubicBezTo>
                    <a:pt x="7" y="0"/>
                    <a:pt x="10" y="2"/>
                    <a:pt x="11"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7"/>
            <p:cNvSpPr>
              <a:spLocks/>
            </p:cNvSpPr>
            <p:nvPr/>
          </p:nvSpPr>
          <p:spPr bwMode="auto">
            <a:xfrm>
              <a:off x="4063415" y="2540478"/>
              <a:ext cx="18851" cy="18851"/>
            </a:xfrm>
            <a:custGeom>
              <a:avLst/>
              <a:gdLst>
                <a:gd name="T0" fmla="*/ 10 w 12"/>
                <a:gd name="T1" fmla="*/ 3 h 12"/>
                <a:gd name="T2" fmla="*/ 10 w 12"/>
                <a:gd name="T3" fmla="*/ 10 h 12"/>
                <a:gd name="T4" fmla="*/ 2 w 12"/>
                <a:gd name="T5" fmla="*/ 10 h 12"/>
                <a:gd name="T6" fmla="*/ 2 w 12"/>
                <a:gd name="T7" fmla="*/ 3 h 12"/>
                <a:gd name="T8" fmla="*/ 10 w 12"/>
                <a:gd name="T9" fmla="*/ 3 h 12"/>
              </a:gdLst>
              <a:ahLst/>
              <a:cxnLst>
                <a:cxn ang="0">
                  <a:pos x="T0" y="T1"/>
                </a:cxn>
                <a:cxn ang="0">
                  <a:pos x="T2" y="T3"/>
                </a:cxn>
                <a:cxn ang="0">
                  <a:pos x="T4" y="T5"/>
                </a:cxn>
                <a:cxn ang="0">
                  <a:pos x="T6" y="T7"/>
                </a:cxn>
                <a:cxn ang="0">
                  <a:pos x="T8" y="T9"/>
                </a:cxn>
              </a:cxnLst>
              <a:rect l="0" t="0" r="r" b="b"/>
              <a:pathLst>
                <a:path w="12" h="12">
                  <a:moveTo>
                    <a:pt x="10" y="3"/>
                  </a:moveTo>
                  <a:cubicBezTo>
                    <a:pt x="12" y="5"/>
                    <a:pt x="12" y="8"/>
                    <a:pt x="10" y="10"/>
                  </a:cubicBezTo>
                  <a:cubicBezTo>
                    <a:pt x="8" y="12"/>
                    <a:pt x="4" y="12"/>
                    <a:pt x="2" y="10"/>
                  </a:cubicBezTo>
                  <a:cubicBezTo>
                    <a:pt x="0" y="8"/>
                    <a:pt x="0" y="5"/>
                    <a:pt x="2" y="3"/>
                  </a:cubicBezTo>
                  <a:cubicBezTo>
                    <a:pt x="4" y="0"/>
                    <a:pt x="8" y="0"/>
                    <a:pt x="10" y="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8"/>
            <p:cNvSpPr>
              <a:spLocks/>
            </p:cNvSpPr>
            <p:nvPr/>
          </p:nvSpPr>
          <p:spPr bwMode="auto">
            <a:xfrm>
              <a:off x="4029752" y="2596358"/>
              <a:ext cx="20871" cy="20198"/>
            </a:xfrm>
            <a:custGeom>
              <a:avLst/>
              <a:gdLst>
                <a:gd name="T0" fmla="*/ 8 w 13"/>
                <a:gd name="T1" fmla="*/ 1 h 13"/>
                <a:gd name="T2" fmla="*/ 12 w 13"/>
                <a:gd name="T3" fmla="*/ 8 h 13"/>
                <a:gd name="T4" fmla="*/ 5 w 13"/>
                <a:gd name="T5" fmla="*/ 12 h 13"/>
                <a:gd name="T6" fmla="*/ 1 w 13"/>
                <a:gd name="T7" fmla="*/ 5 h 13"/>
                <a:gd name="T8" fmla="*/ 8 w 13"/>
                <a:gd name="T9" fmla="*/ 1 h 13"/>
              </a:gdLst>
              <a:ahLst/>
              <a:cxnLst>
                <a:cxn ang="0">
                  <a:pos x="T0" y="T1"/>
                </a:cxn>
                <a:cxn ang="0">
                  <a:pos x="T2" y="T3"/>
                </a:cxn>
                <a:cxn ang="0">
                  <a:pos x="T4" y="T5"/>
                </a:cxn>
                <a:cxn ang="0">
                  <a:pos x="T6" y="T7"/>
                </a:cxn>
                <a:cxn ang="0">
                  <a:pos x="T8" y="T9"/>
                </a:cxn>
              </a:cxnLst>
              <a:rect l="0" t="0" r="r" b="b"/>
              <a:pathLst>
                <a:path w="13" h="13">
                  <a:moveTo>
                    <a:pt x="8" y="1"/>
                  </a:moveTo>
                  <a:cubicBezTo>
                    <a:pt x="11" y="2"/>
                    <a:pt x="13" y="5"/>
                    <a:pt x="12" y="8"/>
                  </a:cubicBezTo>
                  <a:cubicBezTo>
                    <a:pt x="11" y="11"/>
                    <a:pt x="8" y="13"/>
                    <a:pt x="5" y="12"/>
                  </a:cubicBezTo>
                  <a:cubicBezTo>
                    <a:pt x="2" y="11"/>
                    <a:pt x="0" y="8"/>
                    <a:pt x="1" y="5"/>
                  </a:cubicBezTo>
                  <a:cubicBezTo>
                    <a:pt x="2" y="2"/>
                    <a:pt x="5" y="0"/>
                    <a:pt x="8"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9"/>
            <p:cNvSpPr>
              <a:spLocks/>
            </p:cNvSpPr>
            <p:nvPr/>
          </p:nvSpPr>
          <p:spPr bwMode="auto">
            <a:xfrm>
              <a:off x="4029752" y="2661664"/>
              <a:ext cx="20871" cy="18851"/>
            </a:xfrm>
            <a:custGeom>
              <a:avLst/>
              <a:gdLst>
                <a:gd name="T0" fmla="*/ 5 w 13"/>
                <a:gd name="T1" fmla="*/ 1 h 12"/>
                <a:gd name="T2" fmla="*/ 12 w 13"/>
                <a:gd name="T3" fmla="*/ 4 h 12"/>
                <a:gd name="T4" fmla="*/ 8 w 13"/>
                <a:gd name="T5" fmla="*/ 11 h 12"/>
                <a:gd name="T6" fmla="*/ 1 w 13"/>
                <a:gd name="T7" fmla="*/ 7 h 12"/>
                <a:gd name="T8" fmla="*/ 5 w 13"/>
                <a:gd name="T9" fmla="*/ 1 h 12"/>
              </a:gdLst>
              <a:ahLst/>
              <a:cxnLst>
                <a:cxn ang="0">
                  <a:pos x="T0" y="T1"/>
                </a:cxn>
                <a:cxn ang="0">
                  <a:pos x="T2" y="T3"/>
                </a:cxn>
                <a:cxn ang="0">
                  <a:pos x="T4" y="T5"/>
                </a:cxn>
                <a:cxn ang="0">
                  <a:pos x="T6" y="T7"/>
                </a:cxn>
                <a:cxn ang="0">
                  <a:pos x="T8" y="T9"/>
                </a:cxn>
              </a:cxnLst>
              <a:rect l="0" t="0" r="r" b="b"/>
              <a:pathLst>
                <a:path w="13" h="12">
                  <a:moveTo>
                    <a:pt x="5" y="1"/>
                  </a:moveTo>
                  <a:cubicBezTo>
                    <a:pt x="8" y="0"/>
                    <a:pt x="11" y="2"/>
                    <a:pt x="12" y="4"/>
                  </a:cubicBezTo>
                  <a:cubicBezTo>
                    <a:pt x="13" y="7"/>
                    <a:pt x="11" y="10"/>
                    <a:pt x="8" y="11"/>
                  </a:cubicBezTo>
                  <a:cubicBezTo>
                    <a:pt x="5" y="12"/>
                    <a:pt x="2" y="10"/>
                    <a:pt x="1" y="7"/>
                  </a:cubicBezTo>
                  <a:cubicBezTo>
                    <a:pt x="0" y="4"/>
                    <a:pt x="2" y="1"/>
                    <a:pt x="5"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0"/>
            <p:cNvSpPr>
              <a:spLocks/>
            </p:cNvSpPr>
            <p:nvPr/>
          </p:nvSpPr>
          <p:spPr bwMode="auto">
            <a:xfrm>
              <a:off x="4063415" y="2716871"/>
              <a:ext cx="18851" cy="19524"/>
            </a:xfrm>
            <a:custGeom>
              <a:avLst/>
              <a:gdLst>
                <a:gd name="T0" fmla="*/ 2 w 12"/>
                <a:gd name="T1" fmla="*/ 2 h 12"/>
                <a:gd name="T2" fmla="*/ 10 w 12"/>
                <a:gd name="T3" fmla="*/ 2 h 12"/>
                <a:gd name="T4" fmla="*/ 10 w 12"/>
                <a:gd name="T5" fmla="*/ 10 h 12"/>
                <a:gd name="T6" fmla="*/ 2 w 12"/>
                <a:gd name="T7" fmla="*/ 10 h 12"/>
                <a:gd name="T8" fmla="*/ 2 w 12"/>
                <a:gd name="T9" fmla="*/ 2 h 12"/>
              </a:gdLst>
              <a:ahLst/>
              <a:cxnLst>
                <a:cxn ang="0">
                  <a:pos x="T0" y="T1"/>
                </a:cxn>
                <a:cxn ang="0">
                  <a:pos x="T2" y="T3"/>
                </a:cxn>
                <a:cxn ang="0">
                  <a:pos x="T4" y="T5"/>
                </a:cxn>
                <a:cxn ang="0">
                  <a:pos x="T6" y="T7"/>
                </a:cxn>
                <a:cxn ang="0">
                  <a:pos x="T8" y="T9"/>
                </a:cxn>
              </a:cxnLst>
              <a:rect l="0" t="0" r="r" b="b"/>
              <a:pathLst>
                <a:path w="12" h="12">
                  <a:moveTo>
                    <a:pt x="2" y="2"/>
                  </a:moveTo>
                  <a:cubicBezTo>
                    <a:pt x="4" y="0"/>
                    <a:pt x="8" y="0"/>
                    <a:pt x="10" y="2"/>
                  </a:cubicBezTo>
                  <a:cubicBezTo>
                    <a:pt x="12" y="4"/>
                    <a:pt x="12" y="8"/>
                    <a:pt x="10" y="10"/>
                  </a:cubicBezTo>
                  <a:cubicBezTo>
                    <a:pt x="8" y="12"/>
                    <a:pt x="4" y="12"/>
                    <a:pt x="2" y="10"/>
                  </a:cubicBezTo>
                  <a:cubicBezTo>
                    <a:pt x="0" y="8"/>
                    <a:pt x="0" y="4"/>
                    <a:pt x="2" y="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1"/>
            <p:cNvSpPr>
              <a:spLocks/>
            </p:cNvSpPr>
            <p:nvPr/>
          </p:nvSpPr>
          <p:spPr bwMode="auto">
            <a:xfrm>
              <a:off x="4119295" y="2749187"/>
              <a:ext cx="18851" cy="18851"/>
            </a:xfrm>
            <a:custGeom>
              <a:avLst/>
              <a:gdLst>
                <a:gd name="T0" fmla="*/ 0 w 12"/>
                <a:gd name="T1" fmla="*/ 5 h 12"/>
                <a:gd name="T2" fmla="*/ 7 w 12"/>
                <a:gd name="T3" fmla="*/ 1 h 12"/>
                <a:gd name="T4" fmla="*/ 11 w 12"/>
                <a:gd name="T5" fmla="*/ 8 h 12"/>
                <a:gd name="T6" fmla="*/ 4 w 12"/>
                <a:gd name="T7" fmla="*/ 11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1" y="2"/>
                    <a:pt x="4" y="0"/>
                    <a:pt x="7" y="1"/>
                  </a:cubicBezTo>
                  <a:cubicBezTo>
                    <a:pt x="10" y="2"/>
                    <a:pt x="12" y="5"/>
                    <a:pt x="11" y="8"/>
                  </a:cubicBezTo>
                  <a:cubicBezTo>
                    <a:pt x="10" y="10"/>
                    <a:pt x="7" y="12"/>
                    <a:pt x="4" y="11"/>
                  </a:cubicBezTo>
                  <a:cubicBezTo>
                    <a:pt x="1" y="11"/>
                    <a:pt x="0" y="8"/>
                    <a:pt x="0"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2"/>
            <p:cNvSpPr>
              <a:spLocks/>
            </p:cNvSpPr>
            <p:nvPr/>
          </p:nvSpPr>
          <p:spPr bwMode="auto">
            <a:xfrm>
              <a:off x="4182581" y="2749187"/>
              <a:ext cx="19524" cy="18851"/>
            </a:xfrm>
            <a:custGeom>
              <a:avLst/>
              <a:gdLst>
                <a:gd name="T0" fmla="*/ 1 w 12"/>
                <a:gd name="T1" fmla="*/ 8 h 12"/>
                <a:gd name="T2" fmla="*/ 5 w 12"/>
                <a:gd name="T3" fmla="*/ 1 h 12"/>
                <a:gd name="T4" fmla="*/ 12 w 12"/>
                <a:gd name="T5" fmla="*/ 5 h 12"/>
                <a:gd name="T6" fmla="*/ 8 w 12"/>
                <a:gd name="T7" fmla="*/ 11 h 12"/>
                <a:gd name="T8" fmla="*/ 1 w 12"/>
                <a:gd name="T9" fmla="*/ 8 h 12"/>
              </a:gdLst>
              <a:ahLst/>
              <a:cxnLst>
                <a:cxn ang="0">
                  <a:pos x="T0" y="T1"/>
                </a:cxn>
                <a:cxn ang="0">
                  <a:pos x="T2" y="T3"/>
                </a:cxn>
                <a:cxn ang="0">
                  <a:pos x="T4" y="T5"/>
                </a:cxn>
                <a:cxn ang="0">
                  <a:pos x="T6" y="T7"/>
                </a:cxn>
                <a:cxn ang="0">
                  <a:pos x="T8" y="T9"/>
                </a:cxn>
              </a:cxnLst>
              <a:rect l="0" t="0" r="r" b="b"/>
              <a:pathLst>
                <a:path w="12" h="12">
                  <a:moveTo>
                    <a:pt x="1" y="8"/>
                  </a:moveTo>
                  <a:cubicBezTo>
                    <a:pt x="0" y="5"/>
                    <a:pt x="2" y="2"/>
                    <a:pt x="5" y="1"/>
                  </a:cubicBezTo>
                  <a:cubicBezTo>
                    <a:pt x="8" y="0"/>
                    <a:pt x="11" y="2"/>
                    <a:pt x="12" y="5"/>
                  </a:cubicBezTo>
                  <a:cubicBezTo>
                    <a:pt x="12" y="8"/>
                    <a:pt x="11" y="11"/>
                    <a:pt x="8" y="11"/>
                  </a:cubicBezTo>
                  <a:cubicBezTo>
                    <a:pt x="5" y="12"/>
                    <a:pt x="2" y="10"/>
                    <a:pt x="1"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3"/>
            <p:cNvSpPr>
              <a:spLocks/>
            </p:cNvSpPr>
            <p:nvPr/>
          </p:nvSpPr>
          <p:spPr bwMode="auto">
            <a:xfrm>
              <a:off x="4238461" y="2716871"/>
              <a:ext cx="18851" cy="19524"/>
            </a:xfrm>
            <a:custGeom>
              <a:avLst/>
              <a:gdLst>
                <a:gd name="T0" fmla="*/ 2 w 12"/>
                <a:gd name="T1" fmla="*/ 10 h 12"/>
                <a:gd name="T2" fmla="*/ 2 w 12"/>
                <a:gd name="T3" fmla="*/ 2 h 12"/>
                <a:gd name="T4" fmla="*/ 10 w 12"/>
                <a:gd name="T5" fmla="*/ 2 h 12"/>
                <a:gd name="T6" fmla="*/ 10 w 12"/>
                <a:gd name="T7" fmla="*/ 10 h 12"/>
                <a:gd name="T8" fmla="*/ 2 w 12"/>
                <a:gd name="T9" fmla="*/ 10 h 12"/>
              </a:gdLst>
              <a:ahLst/>
              <a:cxnLst>
                <a:cxn ang="0">
                  <a:pos x="T0" y="T1"/>
                </a:cxn>
                <a:cxn ang="0">
                  <a:pos x="T2" y="T3"/>
                </a:cxn>
                <a:cxn ang="0">
                  <a:pos x="T4" y="T5"/>
                </a:cxn>
                <a:cxn ang="0">
                  <a:pos x="T6" y="T7"/>
                </a:cxn>
                <a:cxn ang="0">
                  <a:pos x="T8" y="T9"/>
                </a:cxn>
              </a:cxnLst>
              <a:rect l="0" t="0" r="r" b="b"/>
              <a:pathLst>
                <a:path w="12" h="12">
                  <a:moveTo>
                    <a:pt x="2" y="10"/>
                  </a:moveTo>
                  <a:cubicBezTo>
                    <a:pt x="0" y="8"/>
                    <a:pt x="0" y="4"/>
                    <a:pt x="2" y="2"/>
                  </a:cubicBezTo>
                  <a:cubicBezTo>
                    <a:pt x="4" y="0"/>
                    <a:pt x="8" y="0"/>
                    <a:pt x="10" y="2"/>
                  </a:cubicBezTo>
                  <a:cubicBezTo>
                    <a:pt x="12" y="4"/>
                    <a:pt x="12" y="8"/>
                    <a:pt x="10" y="10"/>
                  </a:cubicBezTo>
                  <a:cubicBezTo>
                    <a:pt x="8" y="12"/>
                    <a:pt x="4" y="12"/>
                    <a:pt x="2"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4"/>
            <p:cNvSpPr>
              <a:spLocks/>
            </p:cNvSpPr>
            <p:nvPr/>
          </p:nvSpPr>
          <p:spPr bwMode="auto">
            <a:xfrm>
              <a:off x="4270104" y="2661664"/>
              <a:ext cx="20871" cy="18851"/>
            </a:xfrm>
            <a:custGeom>
              <a:avLst/>
              <a:gdLst>
                <a:gd name="T0" fmla="*/ 5 w 13"/>
                <a:gd name="T1" fmla="*/ 11 h 12"/>
                <a:gd name="T2" fmla="*/ 1 w 13"/>
                <a:gd name="T3" fmla="*/ 4 h 12"/>
                <a:gd name="T4" fmla="*/ 8 w 13"/>
                <a:gd name="T5" fmla="*/ 1 h 12"/>
                <a:gd name="T6" fmla="*/ 12 w 13"/>
                <a:gd name="T7" fmla="*/ 7 h 12"/>
                <a:gd name="T8" fmla="*/ 5 w 13"/>
                <a:gd name="T9" fmla="*/ 11 h 12"/>
              </a:gdLst>
              <a:ahLst/>
              <a:cxnLst>
                <a:cxn ang="0">
                  <a:pos x="T0" y="T1"/>
                </a:cxn>
                <a:cxn ang="0">
                  <a:pos x="T2" y="T3"/>
                </a:cxn>
                <a:cxn ang="0">
                  <a:pos x="T4" y="T5"/>
                </a:cxn>
                <a:cxn ang="0">
                  <a:pos x="T6" y="T7"/>
                </a:cxn>
                <a:cxn ang="0">
                  <a:pos x="T8" y="T9"/>
                </a:cxn>
              </a:cxnLst>
              <a:rect l="0" t="0" r="r" b="b"/>
              <a:pathLst>
                <a:path w="13" h="12">
                  <a:moveTo>
                    <a:pt x="5" y="11"/>
                  </a:moveTo>
                  <a:cubicBezTo>
                    <a:pt x="2" y="10"/>
                    <a:pt x="0" y="7"/>
                    <a:pt x="1" y="4"/>
                  </a:cubicBezTo>
                  <a:cubicBezTo>
                    <a:pt x="2" y="2"/>
                    <a:pt x="5" y="0"/>
                    <a:pt x="8" y="1"/>
                  </a:cubicBezTo>
                  <a:cubicBezTo>
                    <a:pt x="11" y="1"/>
                    <a:pt x="13" y="4"/>
                    <a:pt x="12" y="7"/>
                  </a:cubicBezTo>
                  <a:cubicBezTo>
                    <a:pt x="11" y="10"/>
                    <a:pt x="8" y="12"/>
                    <a:pt x="5" y="1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5"/>
            <p:cNvSpPr>
              <a:spLocks/>
            </p:cNvSpPr>
            <p:nvPr/>
          </p:nvSpPr>
          <p:spPr bwMode="auto">
            <a:xfrm>
              <a:off x="4270104" y="2596358"/>
              <a:ext cx="20871" cy="20198"/>
            </a:xfrm>
            <a:custGeom>
              <a:avLst/>
              <a:gdLst>
                <a:gd name="T0" fmla="*/ 8 w 13"/>
                <a:gd name="T1" fmla="*/ 12 h 13"/>
                <a:gd name="T2" fmla="*/ 1 w 13"/>
                <a:gd name="T3" fmla="*/ 8 h 13"/>
                <a:gd name="T4" fmla="*/ 5 w 13"/>
                <a:gd name="T5" fmla="*/ 1 h 13"/>
                <a:gd name="T6" fmla="*/ 12 w 13"/>
                <a:gd name="T7" fmla="*/ 5 h 13"/>
                <a:gd name="T8" fmla="*/ 8 w 13"/>
                <a:gd name="T9" fmla="*/ 12 h 13"/>
              </a:gdLst>
              <a:ahLst/>
              <a:cxnLst>
                <a:cxn ang="0">
                  <a:pos x="T0" y="T1"/>
                </a:cxn>
                <a:cxn ang="0">
                  <a:pos x="T2" y="T3"/>
                </a:cxn>
                <a:cxn ang="0">
                  <a:pos x="T4" y="T5"/>
                </a:cxn>
                <a:cxn ang="0">
                  <a:pos x="T6" y="T7"/>
                </a:cxn>
                <a:cxn ang="0">
                  <a:pos x="T8" y="T9"/>
                </a:cxn>
              </a:cxnLst>
              <a:rect l="0" t="0" r="r" b="b"/>
              <a:pathLst>
                <a:path w="13" h="13">
                  <a:moveTo>
                    <a:pt x="8" y="12"/>
                  </a:moveTo>
                  <a:cubicBezTo>
                    <a:pt x="5" y="13"/>
                    <a:pt x="2" y="11"/>
                    <a:pt x="1" y="8"/>
                  </a:cubicBezTo>
                  <a:cubicBezTo>
                    <a:pt x="0" y="5"/>
                    <a:pt x="2" y="2"/>
                    <a:pt x="5" y="1"/>
                  </a:cubicBezTo>
                  <a:cubicBezTo>
                    <a:pt x="8" y="0"/>
                    <a:pt x="11" y="2"/>
                    <a:pt x="12" y="5"/>
                  </a:cubicBezTo>
                  <a:cubicBezTo>
                    <a:pt x="13" y="8"/>
                    <a:pt x="11" y="11"/>
                    <a:pt x="8" y="1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6"/>
            <p:cNvSpPr>
              <a:spLocks/>
            </p:cNvSpPr>
            <p:nvPr/>
          </p:nvSpPr>
          <p:spPr bwMode="auto">
            <a:xfrm>
              <a:off x="3390160" y="2990886"/>
              <a:ext cx="418765" cy="418765"/>
            </a:xfrm>
            <a:custGeom>
              <a:avLst/>
              <a:gdLst>
                <a:gd name="T0" fmla="*/ 144 w 263"/>
                <a:gd name="T1" fmla="*/ 144 h 263"/>
                <a:gd name="T2" fmla="*/ 7 w 263"/>
                <a:gd name="T3" fmla="*/ 256 h 263"/>
                <a:gd name="T4" fmla="*/ 118 w 263"/>
                <a:gd name="T5" fmla="*/ 118 h 263"/>
                <a:gd name="T6" fmla="*/ 256 w 263"/>
                <a:gd name="T7" fmla="*/ 7 h 263"/>
                <a:gd name="T8" fmla="*/ 144 w 263"/>
                <a:gd name="T9" fmla="*/ 144 h 263"/>
              </a:gdLst>
              <a:ahLst/>
              <a:cxnLst>
                <a:cxn ang="0">
                  <a:pos x="T0" y="T1"/>
                </a:cxn>
                <a:cxn ang="0">
                  <a:pos x="T2" y="T3"/>
                </a:cxn>
                <a:cxn ang="0">
                  <a:pos x="T4" y="T5"/>
                </a:cxn>
                <a:cxn ang="0">
                  <a:pos x="T6" y="T7"/>
                </a:cxn>
                <a:cxn ang="0">
                  <a:pos x="T8" y="T9"/>
                </a:cxn>
              </a:cxnLst>
              <a:rect l="0" t="0" r="r" b="b"/>
              <a:pathLst>
                <a:path w="263" h="263">
                  <a:moveTo>
                    <a:pt x="144" y="144"/>
                  </a:moveTo>
                  <a:cubicBezTo>
                    <a:pt x="76" y="213"/>
                    <a:pt x="14" y="263"/>
                    <a:pt x="7" y="256"/>
                  </a:cubicBezTo>
                  <a:cubicBezTo>
                    <a:pt x="0" y="249"/>
                    <a:pt x="50" y="187"/>
                    <a:pt x="118" y="118"/>
                  </a:cubicBezTo>
                  <a:cubicBezTo>
                    <a:pt x="187" y="49"/>
                    <a:pt x="249" y="0"/>
                    <a:pt x="256" y="7"/>
                  </a:cubicBezTo>
                  <a:cubicBezTo>
                    <a:pt x="263" y="14"/>
                    <a:pt x="213" y="76"/>
                    <a:pt x="144" y="14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7"/>
            <p:cNvSpPr>
              <a:spLocks/>
            </p:cNvSpPr>
            <p:nvPr/>
          </p:nvSpPr>
          <p:spPr bwMode="auto">
            <a:xfrm>
              <a:off x="1429641" y="4756834"/>
              <a:ext cx="1514151" cy="475991"/>
            </a:xfrm>
            <a:custGeom>
              <a:avLst/>
              <a:gdLst>
                <a:gd name="T0" fmla="*/ 921 w 951"/>
                <a:gd name="T1" fmla="*/ 299 h 299"/>
                <a:gd name="T2" fmla="*/ 951 w 951"/>
                <a:gd name="T3" fmla="*/ 226 h 299"/>
                <a:gd name="T4" fmla="*/ 913 w 951"/>
                <a:gd name="T5" fmla="*/ 147 h 299"/>
                <a:gd name="T6" fmla="*/ 913 w 951"/>
                <a:gd name="T7" fmla="*/ 139 h 299"/>
                <a:gd name="T8" fmla="*/ 831 w 951"/>
                <a:gd name="T9" fmla="*/ 56 h 299"/>
                <a:gd name="T10" fmla="*/ 765 w 951"/>
                <a:gd name="T11" fmla="*/ 90 h 299"/>
                <a:gd name="T12" fmla="*/ 754 w 951"/>
                <a:gd name="T13" fmla="*/ 87 h 299"/>
                <a:gd name="T14" fmla="*/ 659 w 951"/>
                <a:gd name="T15" fmla="*/ 0 h 299"/>
                <a:gd name="T16" fmla="*/ 566 w 951"/>
                <a:gd name="T17" fmla="*/ 71 h 299"/>
                <a:gd name="T18" fmla="*/ 556 w 951"/>
                <a:gd name="T19" fmla="*/ 71 h 299"/>
                <a:gd name="T20" fmla="*/ 515 w 951"/>
                <a:gd name="T21" fmla="*/ 87 h 299"/>
                <a:gd name="T22" fmla="*/ 515 w 951"/>
                <a:gd name="T23" fmla="*/ 86 h 299"/>
                <a:gd name="T24" fmla="*/ 439 w 951"/>
                <a:gd name="T25" fmla="*/ 10 h 299"/>
                <a:gd name="T26" fmla="*/ 363 w 951"/>
                <a:gd name="T27" fmla="*/ 86 h 299"/>
                <a:gd name="T28" fmla="*/ 363 w 951"/>
                <a:gd name="T29" fmla="*/ 90 h 299"/>
                <a:gd name="T30" fmla="*/ 346 w 951"/>
                <a:gd name="T31" fmla="*/ 95 h 299"/>
                <a:gd name="T32" fmla="*/ 299 w 951"/>
                <a:gd name="T33" fmla="*/ 56 h 299"/>
                <a:gd name="T34" fmla="*/ 259 w 951"/>
                <a:gd name="T35" fmla="*/ 77 h 299"/>
                <a:gd name="T36" fmla="*/ 167 w 951"/>
                <a:gd name="T37" fmla="*/ 22 h 299"/>
                <a:gd name="T38" fmla="*/ 64 w 951"/>
                <a:gd name="T39" fmla="*/ 125 h 299"/>
                <a:gd name="T40" fmla="*/ 65 w 951"/>
                <a:gd name="T41" fmla="*/ 134 h 299"/>
                <a:gd name="T42" fmla="*/ 0 w 951"/>
                <a:gd name="T43" fmla="*/ 248 h 299"/>
                <a:gd name="T44" fmla="*/ 10 w 951"/>
                <a:gd name="T45" fmla="*/ 299 h 299"/>
                <a:gd name="T46" fmla="*/ 921 w 951"/>
                <a:gd name="T4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1" h="299">
                  <a:moveTo>
                    <a:pt x="921" y="299"/>
                  </a:moveTo>
                  <a:cubicBezTo>
                    <a:pt x="939" y="280"/>
                    <a:pt x="951" y="255"/>
                    <a:pt x="951" y="226"/>
                  </a:cubicBezTo>
                  <a:cubicBezTo>
                    <a:pt x="951" y="194"/>
                    <a:pt x="936" y="166"/>
                    <a:pt x="913" y="147"/>
                  </a:cubicBezTo>
                  <a:cubicBezTo>
                    <a:pt x="913" y="144"/>
                    <a:pt x="913" y="141"/>
                    <a:pt x="913" y="139"/>
                  </a:cubicBezTo>
                  <a:cubicBezTo>
                    <a:pt x="913" y="93"/>
                    <a:pt x="876" y="56"/>
                    <a:pt x="831" y="56"/>
                  </a:cubicBezTo>
                  <a:cubicBezTo>
                    <a:pt x="804" y="56"/>
                    <a:pt x="780" y="69"/>
                    <a:pt x="765" y="90"/>
                  </a:cubicBezTo>
                  <a:cubicBezTo>
                    <a:pt x="761" y="88"/>
                    <a:pt x="758" y="87"/>
                    <a:pt x="754" y="87"/>
                  </a:cubicBezTo>
                  <a:cubicBezTo>
                    <a:pt x="749" y="38"/>
                    <a:pt x="708" y="0"/>
                    <a:pt x="659" y="0"/>
                  </a:cubicBezTo>
                  <a:cubicBezTo>
                    <a:pt x="614" y="0"/>
                    <a:pt x="577" y="31"/>
                    <a:pt x="566" y="71"/>
                  </a:cubicBezTo>
                  <a:cubicBezTo>
                    <a:pt x="563" y="71"/>
                    <a:pt x="559" y="71"/>
                    <a:pt x="556" y="71"/>
                  </a:cubicBezTo>
                  <a:cubicBezTo>
                    <a:pt x="540" y="71"/>
                    <a:pt x="526" y="77"/>
                    <a:pt x="515" y="87"/>
                  </a:cubicBezTo>
                  <a:cubicBezTo>
                    <a:pt x="515" y="86"/>
                    <a:pt x="515" y="86"/>
                    <a:pt x="515" y="86"/>
                  </a:cubicBezTo>
                  <a:cubicBezTo>
                    <a:pt x="515" y="44"/>
                    <a:pt x="481" y="10"/>
                    <a:pt x="439" y="10"/>
                  </a:cubicBezTo>
                  <a:cubicBezTo>
                    <a:pt x="397" y="10"/>
                    <a:pt x="363" y="44"/>
                    <a:pt x="363" y="86"/>
                  </a:cubicBezTo>
                  <a:cubicBezTo>
                    <a:pt x="363" y="88"/>
                    <a:pt x="363" y="89"/>
                    <a:pt x="363" y="90"/>
                  </a:cubicBezTo>
                  <a:cubicBezTo>
                    <a:pt x="357" y="91"/>
                    <a:pt x="351" y="93"/>
                    <a:pt x="346" y="95"/>
                  </a:cubicBezTo>
                  <a:cubicBezTo>
                    <a:pt x="341" y="73"/>
                    <a:pt x="322" y="56"/>
                    <a:pt x="299" y="56"/>
                  </a:cubicBezTo>
                  <a:cubicBezTo>
                    <a:pt x="282" y="56"/>
                    <a:pt x="268" y="65"/>
                    <a:pt x="259" y="77"/>
                  </a:cubicBezTo>
                  <a:cubicBezTo>
                    <a:pt x="242" y="44"/>
                    <a:pt x="207" y="22"/>
                    <a:pt x="167" y="22"/>
                  </a:cubicBezTo>
                  <a:cubicBezTo>
                    <a:pt x="110" y="22"/>
                    <a:pt x="64" y="68"/>
                    <a:pt x="64" y="125"/>
                  </a:cubicBezTo>
                  <a:cubicBezTo>
                    <a:pt x="64" y="128"/>
                    <a:pt x="64" y="131"/>
                    <a:pt x="65" y="134"/>
                  </a:cubicBezTo>
                  <a:cubicBezTo>
                    <a:pt x="26" y="157"/>
                    <a:pt x="0" y="199"/>
                    <a:pt x="0" y="248"/>
                  </a:cubicBezTo>
                  <a:cubicBezTo>
                    <a:pt x="0" y="266"/>
                    <a:pt x="3" y="283"/>
                    <a:pt x="10" y="299"/>
                  </a:cubicBezTo>
                  <a:lnTo>
                    <a:pt x="921" y="29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TextBox 62"/>
          <p:cNvSpPr txBox="1"/>
          <p:nvPr/>
        </p:nvSpPr>
        <p:spPr>
          <a:xfrm>
            <a:off x="6200266" y="293479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64"/>
          <p:cNvSpPr/>
          <p:nvPr/>
        </p:nvSpPr>
        <p:spPr>
          <a:xfrm>
            <a:off x="6195341" y="3199345"/>
            <a:ext cx="4927941"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Donut 65"/>
          <p:cNvSpPr/>
          <p:nvPr/>
        </p:nvSpPr>
        <p:spPr>
          <a:xfrm>
            <a:off x="6283390" y="3838992"/>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6489146" y="4036433"/>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6460795" y="5561576"/>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9200349" y="5559055"/>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69"/>
          <p:cNvSpPr>
            <a:spLocks noEditPoints="1"/>
          </p:cNvSpPr>
          <p:nvPr/>
        </p:nvSpPr>
        <p:spPr bwMode="auto">
          <a:xfrm>
            <a:off x="9190217" y="4049286"/>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Donut 70"/>
          <p:cNvSpPr/>
          <p:nvPr/>
        </p:nvSpPr>
        <p:spPr>
          <a:xfrm>
            <a:off x="8956794" y="5356031"/>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Donut 71"/>
          <p:cNvSpPr/>
          <p:nvPr/>
        </p:nvSpPr>
        <p:spPr>
          <a:xfrm>
            <a:off x="6277970" y="5356182"/>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Donut 72"/>
          <p:cNvSpPr/>
          <p:nvPr/>
        </p:nvSpPr>
        <p:spPr>
          <a:xfrm>
            <a:off x="8951088" y="3838992"/>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73"/>
          <p:cNvSpPr txBox="1"/>
          <p:nvPr/>
        </p:nvSpPr>
        <p:spPr>
          <a:xfrm>
            <a:off x="7026043" y="4146995"/>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74"/>
          <p:cNvSpPr txBox="1"/>
          <p:nvPr/>
        </p:nvSpPr>
        <p:spPr>
          <a:xfrm>
            <a:off x="7026043"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75"/>
          <p:cNvSpPr txBox="1"/>
          <p:nvPr/>
        </p:nvSpPr>
        <p:spPr>
          <a:xfrm>
            <a:off x="9724047" y="4146996"/>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76"/>
          <p:cNvSpPr txBox="1"/>
          <p:nvPr/>
        </p:nvSpPr>
        <p:spPr>
          <a:xfrm>
            <a:off x="9724047"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77"/>
          <p:cNvSpPr txBox="1"/>
          <p:nvPr/>
        </p:nvSpPr>
        <p:spPr>
          <a:xfrm>
            <a:off x="7026043"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78"/>
          <p:cNvSpPr txBox="1"/>
          <p:nvPr/>
        </p:nvSpPr>
        <p:spPr>
          <a:xfrm>
            <a:off x="7026043"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79"/>
          <p:cNvSpPr txBox="1"/>
          <p:nvPr/>
        </p:nvSpPr>
        <p:spPr>
          <a:xfrm>
            <a:off x="9724047"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0"/>
          <p:cNvSpPr txBox="1"/>
          <p:nvPr/>
        </p:nvSpPr>
        <p:spPr>
          <a:xfrm>
            <a:off x="9724047"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1"/>
          <p:cNvSpPr/>
          <p:nvPr/>
        </p:nvSpPr>
        <p:spPr>
          <a:xfrm>
            <a:off x="6230271"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ectangle 82"/>
          <p:cNvSpPr/>
          <p:nvPr/>
        </p:nvSpPr>
        <p:spPr>
          <a:xfrm>
            <a:off x="6230271"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83"/>
          <p:cNvSpPr/>
          <p:nvPr/>
        </p:nvSpPr>
        <p:spPr>
          <a:xfrm>
            <a:off x="8894583"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84"/>
          <p:cNvSpPr/>
          <p:nvPr/>
        </p:nvSpPr>
        <p:spPr>
          <a:xfrm>
            <a:off x="8888454"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TextBox 8"/>
          <p:cNvSpPr txBox="1"/>
          <p:nvPr/>
        </p:nvSpPr>
        <p:spPr>
          <a:xfrm>
            <a:off x="5273787" y="284392"/>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TextBox 8"/>
          <p:cNvSpPr txBox="1"/>
          <p:nvPr/>
        </p:nvSpPr>
        <p:spPr>
          <a:xfrm>
            <a:off x="5273787" y="72728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782522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left)">
                                      <p:cBhvr>
                                        <p:cTn id="19" dur="500"/>
                                        <p:tgtEl>
                                          <p:spTgt spid="73"/>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 calcmode="lin" valueType="num">
                                      <p:cBhvr>
                                        <p:cTn id="25" dur="500" fill="hold"/>
                                        <p:tgtEl>
                                          <p:spTgt spid="74"/>
                                        </p:tgtEl>
                                        <p:attrNameLst>
                                          <p:attrName>style.rotation</p:attrName>
                                        </p:attrNameLst>
                                      </p:cBhvr>
                                      <p:tavLst>
                                        <p:tav tm="0">
                                          <p:val>
                                            <p:fltVal val="360"/>
                                          </p:val>
                                        </p:tav>
                                        <p:tav tm="100000">
                                          <p:val>
                                            <p:fltVal val="0"/>
                                          </p:val>
                                        </p:tav>
                                      </p:tavLst>
                                    </p:anim>
                                    <p:animEffect transition="in" filter="fade">
                                      <p:cBhvr>
                                        <p:cTn id="26" dur="500"/>
                                        <p:tgtEl>
                                          <p:spTgt spid="74"/>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ppt_w</p:attrName>
                                        </p:attrNameLst>
                                      </p:cBhvr>
                                      <p:tavLst>
                                        <p:tav tm="0">
                                          <p:val>
                                            <p:fltVal val="0"/>
                                          </p:val>
                                        </p:tav>
                                        <p:tav tm="100000">
                                          <p:val>
                                            <p:strVal val="#ppt_w"/>
                                          </p:val>
                                        </p:tav>
                                      </p:tavLst>
                                    </p:anim>
                                    <p:anim calcmode="lin" valueType="num">
                                      <p:cBhvr>
                                        <p:cTn id="31" dur="500" fill="hold"/>
                                        <p:tgtEl>
                                          <p:spTgt spid="75"/>
                                        </p:tgtEl>
                                        <p:attrNameLst>
                                          <p:attrName>ppt_h</p:attrName>
                                        </p:attrNameLst>
                                      </p:cBhvr>
                                      <p:tavLst>
                                        <p:tav tm="0">
                                          <p:val>
                                            <p:fltVal val="0"/>
                                          </p:val>
                                        </p:tav>
                                        <p:tav tm="100000">
                                          <p:val>
                                            <p:strVal val="#ppt_h"/>
                                          </p:val>
                                        </p:tav>
                                      </p:tavLst>
                                    </p:anim>
                                    <p:anim calcmode="lin" valueType="num">
                                      <p:cBhvr>
                                        <p:cTn id="32" dur="500" fill="hold"/>
                                        <p:tgtEl>
                                          <p:spTgt spid="75"/>
                                        </p:tgtEl>
                                        <p:attrNameLst>
                                          <p:attrName>style.rotation</p:attrName>
                                        </p:attrNameLst>
                                      </p:cBhvr>
                                      <p:tavLst>
                                        <p:tav tm="0">
                                          <p:val>
                                            <p:fltVal val="360"/>
                                          </p:val>
                                        </p:tav>
                                        <p:tav tm="100000">
                                          <p:val>
                                            <p:fltVal val="0"/>
                                          </p:val>
                                        </p:tav>
                                      </p:tavLst>
                                    </p:anim>
                                    <p:animEffect transition="in" filter="fade">
                                      <p:cBhvr>
                                        <p:cTn id="33" dur="500"/>
                                        <p:tgtEl>
                                          <p:spTgt spid="7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500"/>
                                        <p:tgtEl>
                                          <p:spTgt spid="8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500"/>
                                        <p:tgtEl>
                                          <p:spTgt spid="82"/>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 calcmode="lin" valueType="num">
                                      <p:cBhvr>
                                        <p:cTn id="45" dur="500" fill="hold"/>
                                        <p:tgtEl>
                                          <p:spTgt spid="90"/>
                                        </p:tgtEl>
                                        <p:attrNameLst>
                                          <p:attrName>ppt_w</p:attrName>
                                        </p:attrNameLst>
                                      </p:cBhvr>
                                      <p:tavLst>
                                        <p:tav tm="0">
                                          <p:val>
                                            <p:fltVal val="0"/>
                                          </p:val>
                                        </p:tav>
                                        <p:tav tm="100000">
                                          <p:val>
                                            <p:strVal val="#ppt_w"/>
                                          </p:val>
                                        </p:tav>
                                      </p:tavLst>
                                    </p:anim>
                                    <p:anim calcmode="lin" valueType="num">
                                      <p:cBhvr>
                                        <p:cTn id="46" dur="500" fill="hold"/>
                                        <p:tgtEl>
                                          <p:spTgt spid="90"/>
                                        </p:tgtEl>
                                        <p:attrNameLst>
                                          <p:attrName>ppt_h</p:attrName>
                                        </p:attrNameLst>
                                      </p:cBhvr>
                                      <p:tavLst>
                                        <p:tav tm="0">
                                          <p:val>
                                            <p:fltVal val="0"/>
                                          </p:val>
                                        </p:tav>
                                        <p:tav tm="100000">
                                          <p:val>
                                            <p:strVal val="#ppt_h"/>
                                          </p:val>
                                        </p:tav>
                                      </p:tavLst>
                                    </p:anim>
                                    <p:animEffect transition="in" filter="fade">
                                      <p:cBhvr>
                                        <p:cTn id="47" dur="500"/>
                                        <p:tgtEl>
                                          <p:spTgt spid="90"/>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 calcmode="lin" valueType="num">
                                      <p:cBhvr>
                                        <p:cTn id="53" dur="500" fill="hold"/>
                                        <p:tgtEl>
                                          <p:spTgt spid="81"/>
                                        </p:tgtEl>
                                        <p:attrNameLst>
                                          <p:attrName>style.rotation</p:attrName>
                                        </p:attrNameLst>
                                      </p:cBhvr>
                                      <p:tavLst>
                                        <p:tav tm="0">
                                          <p:val>
                                            <p:fltVal val="360"/>
                                          </p:val>
                                        </p:tav>
                                        <p:tav tm="100000">
                                          <p:val>
                                            <p:fltVal val="0"/>
                                          </p:val>
                                        </p:tav>
                                      </p:tavLst>
                                    </p:anim>
                                    <p:animEffect transition="in" filter="fade">
                                      <p:cBhvr>
                                        <p:cTn id="54" dur="500"/>
                                        <p:tgtEl>
                                          <p:spTgt spid="81"/>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 calcmode="lin" valueType="num">
                                      <p:cBhvr>
                                        <p:cTn id="60" dur="500" fill="hold"/>
                                        <p:tgtEl>
                                          <p:spTgt spid="78"/>
                                        </p:tgtEl>
                                        <p:attrNameLst>
                                          <p:attrName>style.rotation</p:attrName>
                                        </p:attrNameLst>
                                      </p:cBhvr>
                                      <p:tavLst>
                                        <p:tav tm="0">
                                          <p:val>
                                            <p:fltVal val="360"/>
                                          </p:val>
                                        </p:tav>
                                        <p:tav tm="100000">
                                          <p:val>
                                            <p:fltVal val="0"/>
                                          </p:val>
                                        </p:tav>
                                      </p:tavLst>
                                    </p:anim>
                                    <p:animEffect transition="in" filter="fade">
                                      <p:cBhvr>
                                        <p:cTn id="61" dur="500"/>
                                        <p:tgtEl>
                                          <p:spTgt spid="78"/>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500"/>
                                        <p:tgtEl>
                                          <p:spTgt spid="8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fade">
                                      <p:cBhvr>
                                        <p:cTn id="69" dur="500"/>
                                        <p:tgtEl>
                                          <p:spTgt spid="84"/>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 calcmode="lin" valueType="num">
                                      <p:cBhvr>
                                        <p:cTn id="73" dur="500" fill="hold"/>
                                        <p:tgtEl>
                                          <p:spTgt spid="92"/>
                                        </p:tgtEl>
                                        <p:attrNameLst>
                                          <p:attrName>ppt_w</p:attrName>
                                        </p:attrNameLst>
                                      </p:cBhvr>
                                      <p:tavLst>
                                        <p:tav tm="0">
                                          <p:val>
                                            <p:fltVal val="0"/>
                                          </p:val>
                                        </p:tav>
                                        <p:tav tm="100000">
                                          <p:val>
                                            <p:strVal val="#ppt_w"/>
                                          </p:val>
                                        </p:tav>
                                      </p:tavLst>
                                    </p:anim>
                                    <p:anim calcmode="lin" valueType="num">
                                      <p:cBhvr>
                                        <p:cTn id="74" dur="500" fill="hold"/>
                                        <p:tgtEl>
                                          <p:spTgt spid="92"/>
                                        </p:tgtEl>
                                        <p:attrNameLst>
                                          <p:attrName>ppt_h</p:attrName>
                                        </p:attrNameLst>
                                      </p:cBhvr>
                                      <p:tavLst>
                                        <p:tav tm="0">
                                          <p:val>
                                            <p:fltVal val="0"/>
                                          </p:val>
                                        </p:tav>
                                        <p:tav tm="100000">
                                          <p:val>
                                            <p:strVal val="#ppt_h"/>
                                          </p:val>
                                        </p:tav>
                                      </p:tavLst>
                                    </p:anim>
                                    <p:animEffect transition="in" filter="fade">
                                      <p:cBhvr>
                                        <p:cTn id="75" dur="500"/>
                                        <p:tgtEl>
                                          <p:spTgt spid="92"/>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500" fill="hold"/>
                                        <p:tgtEl>
                                          <p:spTgt spid="80"/>
                                        </p:tgtEl>
                                        <p:attrNameLst>
                                          <p:attrName>ppt_w</p:attrName>
                                        </p:attrNameLst>
                                      </p:cBhvr>
                                      <p:tavLst>
                                        <p:tav tm="0">
                                          <p:val>
                                            <p:fltVal val="0"/>
                                          </p:val>
                                        </p:tav>
                                        <p:tav tm="100000">
                                          <p:val>
                                            <p:strVal val="#ppt_w"/>
                                          </p:val>
                                        </p:tav>
                                      </p:tavLst>
                                    </p:anim>
                                    <p:anim calcmode="lin" valueType="num">
                                      <p:cBhvr>
                                        <p:cTn id="80" dur="500" fill="hold"/>
                                        <p:tgtEl>
                                          <p:spTgt spid="80"/>
                                        </p:tgtEl>
                                        <p:attrNameLst>
                                          <p:attrName>ppt_h</p:attrName>
                                        </p:attrNameLst>
                                      </p:cBhvr>
                                      <p:tavLst>
                                        <p:tav tm="0">
                                          <p:val>
                                            <p:fltVal val="0"/>
                                          </p:val>
                                        </p:tav>
                                        <p:tav tm="100000">
                                          <p:val>
                                            <p:strVal val="#ppt_h"/>
                                          </p:val>
                                        </p:tav>
                                      </p:tavLst>
                                    </p:anim>
                                    <p:anim calcmode="lin" valueType="num">
                                      <p:cBhvr>
                                        <p:cTn id="81" dur="500" fill="hold"/>
                                        <p:tgtEl>
                                          <p:spTgt spid="80"/>
                                        </p:tgtEl>
                                        <p:attrNameLst>
                                          <p:attrName>style.rotation</p:attrName>
                                        </p:attrNameLst>
                                      </p:cBhvr>
                                      <p:tavLst>
                                        <p:tav tm="0">
                                          <p:val>
                                            <p:fltVal val="360"/>
                                          </p:val>
                                        </p:tav>
                                        <p:tav tm="100000">
                                          <p:val>
                                            <p:fltVal val="0"/>
                                          </p:val>
                                        </p:tav>
                                      </p:tavLst>
                                    </p:anim>
                                    <p:animEffect transition="in" filter="fade">
                                      <p:cBhvr>
                                        <p:cTn id="82" dur="500"/>
                                        <p:tgtEl>
                                          <p:spTgt spid="80"/>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 calcmode="lin" valueType="num">
                                      <p:cBhvr>
                                        <p:cTn id="86" dur="500" fill="hold"/>
                                        <p:tgtEl>
                                          <p:spTgt spid="76"/>
                                        </p:tgtEl>
                                        <p:attrNameLst>
                                          <p:attrName>ppt_w</p:attrName>
                                        </p:attrNameLst>
                                      </p:cBhvr>
                                      <p:tavLst>
                                        <p:tav tm="0">
                                          <p:val>
                                            <p:fltVal val="0"/>
                                          </p:val>
                                        </p:tav>
                                        <p:tav tm="100000">
                                          <p:val>
                                            <p:strVal val="#ppt_w"/>
                                          </p:val>
                                        </p:tav>
                                      </p:tavLst>
                                    </p:anim>
                                    <p:anim calcmode="lin" valueType="num">
                                      <p:cBhvr>
                                        <p:cTn id="87" dur="500" fill="hold"/>
                                        <p:tgtEl>
                                          <p:spTgt spid="76"/>
                                        </p:tgtEl>
                                        <p:attrNameLst>
                                          <p:attrName>ppt_h</p:attrName>
                                        </p:attrNameLst>
                                      </p:cBhvr>
                                      <p:tavLst>
                                        <p:tav tm="0">
                                          <p:val>
                                            <p:fltVal val="0"/>
                                          </p:val>
                                        </p:tav>
                                        <p:tav tm="100000">
                                          <p:val>
                                            <p:strVal val="#ppt_h"/>
                                          </p:val>
                                        </p:tav>
                                      </p:tavLst>
                                    </p:anim>
                                    <p:anim calcmode="lin" valueType="num">
                                      <p:cBhvr>
                                        <p:cTn id="88" dur="500" fill="hold"/>
                                        <p:tgtEl>
                                          <p:spTgt spid="76"/>
                                        </p:tgtEl>
                                        <p:attrNameLst>
                                          <p:attrName>style.rotation</p:attrName>
                                        </p:attrNameLst>
                                      </p:cBhvr>
                                      <p:tavLst>
                                        <p:tav tm="0">
                                          <p:val>
                                            <p:fltVal val="360"/>
                                          </p:val>
                                        </p:tav>
                                        <p:tav tm="100000">
                                          <p:val>
                                            <p:fltVal val="0"/>
                                          </p:val>
                                        </p:tav>
                                      </p:tavLst>
                                    </p:anim>
                                    <p:animEffect transition="in" filter="fade">
                                      <p:cBhvr>
                                        <p:cTn id="89" dur="500"/>
                                        <p:tgtEl>
                                          <p:spTgt spid="76"/>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87"/>
                                        </p:tgtEl>
                                        <p:attrNameLst>
                                          <p:attrName>style.visibility</p:attrName>
                                        </p:attrNameLst>
                                      </p:cBhvr>
                                      <p:to>
                                        <p:strVal val="visible"/>
                                      </p:to>
                                    </p:set>
                                    <p:animEffect transition="in" filter="fade">
                                      <p:cBhvr>
                                        <p:cTn id="93" dur="500"/>
                                        <p:tgtEl>
                                          <p:spTgt spid="87"/>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500"/>
                                        <p:tgtEl>
                                          <p:spTgt spid="8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p:cTn id="101" dur="500" fill="hold"/>
                                        <p:tgtEl>
                                          <p:spTgt spid="91"/>
                                        </p:tgtEl>
                                        <p:attrNameLst>
                                          <p:attrName>ppt_w</p:attrName>
                                        </p:attrNameLst>
                                      </p:cBhvr>
                                      <p:tavLst>
                                        <p:tav tm="0">
                                          <p:val>
                                            <p:fltVal val="0"/>
                                          </p:val>
                                        </p:tav>
                                        <p:tav tm="100000">
                                          <p:val>
                                            <p:strVal val="#ppt_w"/>
                                          </p:val>
                                        </p:tav>
                                      </p:tavLst>
                                    </p:anim>
                                    <p:anim calcmode="lin" valueType="num">
                                      <p:cBhvr>
                                        <p:cTn id="102" dur="500" fill="hold"/>
                                        <p:tgtEl>
                                          <p:spTgt spid="91"/>
                                        </p:tgtEl>
                                        <p:attrNameLst>
                                          <p:attrName>ppt_h</p:attrName>
                                        </p:attrNameLst>
                                      </p:cBhvr>
                                      <p:tavLst>
                                        <p:tav tm="0">
                                          <p:val>
                                            <p:fltVal val="0"/>
                                          </p:val>
                                        </p:tav>
                                        <p:tav tm="100000">
                                          <p:val>
                                            <p:strVal val="#ppt_h"/>
                                          </p:val>
                                        </p:tav>
                                      </p:tavLst>
                                    </p:anim>
                                    <p:animEffect transition="in" filter="fade">
                                      <p:cBhvr>
                                        <p:cTn id="103" dur="500"/>
                                        <p:tgtEl>
                                          <p:spTgt spid="91"/>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9"/>
                                        </p:tgtEl>
                                        <p:attrNameLst>
                                          <p:attrName>style.visibility</p:attrName>
                                        </p:attrNameLst>
                                      </p:cBhvr>
                                      <p:to>
                                        <p:strVal val="visible"/>
                                      </p:to>
                                    </p:set>
                                    <p:anim calcmode="lin" valueType="num">
                                      <p:cBhvr>
                                        <p:cTn id="107" dur="500" fill="hold"/>
                                        <p:tgtEl>
                                          <p:spTgt spid="79"/>
                                        </p:tgtEl>
                                        <p:attrNameLst>
                                          <p:attrName>ppt_w</p:attrName>
                                        </p:attrNameLst>
                                      </p:cBhvr>
                                      <p:tavLst>
                                        <p:tav tm="0">
                                          <p:val>
                                            <p:fltVal val="0"/>
                                          </p:val>
                                        </p:tav>
                                        <p:tav tm="100000">
                                          <p:val>
                                            <p:strVal val="#ppt_w"/>
                                          </p:val>
                                        </p:tav>
                                      </p:tavLst>
                                    </p:anim>
                                    <p:anim calcmode="lin" valueType="num">
                                      <p:cBhvr>
                                        <p:cTn id="108" dur="500" fill="hold"/>
                                        <p:tgtEl>
                                          <p:spTgt spid="79"/>
                                        </p:tgtEl>
                                        <p:attrNameLst>
                                          <p:attrName>ppt_h</p:attrName>
                                        </p:attrNameLst>
                                      </p:cBhvr>
                                      <p:tavLst>
                                        <p:tav tm="0">
                                          <p:val>
                                            <p:fltVal val="0"/>
                                          </p:val>
                                        </p:tav>
                                        <p:tav tm="100000">
                                          <p:val>
                                            <p:strVal val="#ppt_h"/>
                                          </p:val>
                                        </p:tav>
                                      </p:tavLst>
                                    </p:anim>
                                    <p:anim calcmode="lin" valueType="num">
                                      <p:cBhvr>
                                        <p:cTn id="109" dur="500" fill="hold"/>
                                        <p:tgtEl>
                                          <p:spTgt spid="79"/>
                                        </p:tgtEl>
                                        <p:attrNameLst>
                                          <p:attrName>style.rotation</p:attrName>
                                        </p:attrNameLst>
                                      </p:cBhvr>
                                      <p:tavLst>
                                        <p:tav tm="0">
                                          <p:val>
                                            <p:fltVal val="360"/>
                                          </p:val>
                                        </p:tav>
                                        <p:tav tm="100000">
                                          <p:val>
                                            <p:fltVal val="0"/>
                                          </p:val>
                                        </p:tav>
                                      </p:tavLst>
                                    </p:anim>
                                    <p:animEffect transition="in" filter="fade">
                                      <p:cBhvr>
                                        <p:cTn id="110" dur="500"/>
                                        <p:tgtEl>
                                          <p:spTgt spid="79"/>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77"/>
                                        </p:tgtEl>
                                        <p:attrNameLst>
                                          <p:attrName>style.visibility</p:attrName>
                                        </p:attrNameLst>
                                      </p:cBhvr>
                                      <p:to>
                                        <p:strVal val="visible"/>
                                      </p:to>
                                    </p:set>
                                    <p:anim calcmode="lin" valueType="num">
                                      <p:cBhvr>
                                        <p:cTn id="114" dur="500" fill="hold"/>
                                        <p:tgtEl>
                                          <p:spTgt spid="77"/>
                                        </p:tgtEl>
                                        <p:attrNameLst>
                                          <p:attrName>ppt_w</p:attrName>
                                        </p:attrNameLst>
                                      </p:cBhvr>
                                      <p:tavLst>
                                        <p:tav tm="0">
                                          <p:val>
                                            <p:fltVal val="0"/>
                                          </p:val>
                                        </p:tav>
                                        <p:tav tm="100000">
                                          <p:val>
                                            <p:strVal val="#ppt_w"/>
                                          </p:val>
                                        </p:tav>
                                      </p:tavLst>
                                    </p:anim>
                                    <p:anim calcmode="lin" valueType="num">
                                      <p:cBhvr>
                                        <p:cTn id="115" dur="500" fill="hold"/>
                                        <p:tgtEl>
                                          <p:spTgt spid="77"/>
                                        </p:tgtEl>
                                        <p:attrNameLst>
                                          <p:attrName>ppt_h</p:attrName>
                                        </p:attrNameLst>
                                      </p:cBhvr>
                                      <p:tavLst>
                                        <p:tav tm="0">
                                          <p:val>
                                            <p:fltVal val="0"/>
                                          </p:val>
                                        </p:tav>
                                        <p:tav tm="100000">
                                          <p:val>
                                            <p:strVal val="#ppt_h"/>
                                          </p:val>
                                        </p:tav>
                                      </p:tavLst>
                                    </p:anim>
                                    <p:anim calcmode="lin" valueType="num">
                                      <p:cBhvr>
                                        <p:cTn id="116" dur="500" fill="hold"/>
                                        <p:tgtEl>
                                          <p:spTgt spid="77"/>
                                        </p:tgtEl>
                                        <p:attrNameLst>
                                          <p:attrName>style.rotation</p:attrName>
                                        </p:attrNameLst>
                                      </p:cBhvr>
                                      <p:tavLst>
                                        <p:tav tm="0">
                                          <p:val>
                                            <p:fltVal val="360"/>
                                          </p:val>
                                        </p:tav>
                                        <p:tav tm="100000">
                                          <p:val>
                                            <p:fltVal val="0"/>
                                          </p:val>
                                        </p:tav>
                                      </p:tavLst>
                                    </p:anim>
                                    <p:animEffect transition="in" filter="fade">
                                      <p:cBhvr>
                                        <p:cTn id="117" dur="500"/>
                                        <p:tgtEl>
                                          <p:spTgt spid="77"/>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fade">
                                      <p:cBhvr>
                                        <p:cTn id="125" dur="500"/>
                                        <p:tgtEl>
                                          <p:spTgt spid="88"/>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 calcmode="lin" valueType="num">
                                      <p:cBhvr>
                                        <p:cTn id="129" dur="500" fill="hold"/>
                                        <p:tgtEl>
                                          <p:spTgt spid="93"/>
                                        </p:tgtEl>
                                        <p:attrNameLst>
                                          <p:attrName>ppt_w</p:attrName>
                                        </p:attrNameLst>
                                      </p:cBhvr>
                                      <p:tavLst>
                                        <p:tav tm="0">
                                          <p:val>
                                            <p:fltVal val="0"/>
                                          </p:val>
                                        </p:tav>
                                        <p:tav tm="100000">
                                          <p:val>
                                            <p:strVal val="#ppt_w"/>
                                          </p:val>
                                        </p:tav>
                                      </p:tavLst>
                                    </p:anim>
                                    <p:anim calcmode="lin" valueType="num">
                                      <p:cBhvr>
                                        <p:cTn id="130" dur="500" fill="hold"/>
                                        <p:tgtEl>
                                          <p:spTgt spid="93"/>
                                        </p:tgtEl>
                                        <p:attrNameLst>
                                          <p:attrName>ppt_h</p:attrName>
                                        </p:attrNameLst>
                                      </p:cBhvr>
                                      <p:tavLst>
                                        <p:tav tm="0">
                                          <p:val>
                                            <p:fltVal val="0"/>
                                          </p:val>
                                        </p:tav>
                                        <p:tav tm="100000">
                                          <p:val>
                                            <p:strVal val="#ppt_h"/>
                                          </p:val>
                                        </p:tav>
                                      </p:tavLst>
                                    </p:anim>
                                    <p:animEffect transition="in" filter="fade">
                                      <p:cBhvr>
                                        <p:cTn id="1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P spid="91" grpId="0"/>
      <p:bldP spid="92" grpId="0"/>
      <p:bldP spid="9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728"/>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1022204058"/>
  <p:tag name="MH_LIBRARY" val="GRAPHIC"/>
</p:tagLst>
</file>

<file path=ppt/tags/tag14.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ounded Rectangle 19"/>
</p:tagLst>
</file>

<file path=ppt/tags/tag15.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TextBox 20"/>
</p:tagLst>
</file>

<file path=ppt/tags/tag16.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1"/>
</p:tagLst>
</file>

<file path=ppt/tags/tag17.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2"/>
</p:tagLst>
</file>

<file path=ppt/tags/tag18.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3"/>
</p:tagLst>
</file>

<file path=ppt/tags/tag19.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4"/>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19310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5"/>
</p:tagLst>
</file>

<file path=ppt/tags/tag21.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6"/>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4.xml><?xml version="1.0" encoding="utf-8"?>
<p:tagLst xmlns:a="http://schemas.openxmlformats.org/drawingml/2006/main" xmlns:r="http://schemas.openxmlformats.org/officeDocument/2006/relationships" xmlns:p="http://schemas.openxmlformats.org/presentationml/2006/main">
  <p:tag name="MH" val="20161022204058"/>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ounded Rectangle 19"/>
</p:tagLst>
</file>

<file path=ppt/tags/tag26.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TextBox 20"/>
</p:tagLst>
</file>

<file path=ppt/tags/tag27.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1"/>
</p:tagLst>
</file>

<file path=ppt/tags/tag28.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2"/>
</p:tagLst>
</file>

<file path=ppt/tags/tag29.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3"/>
</p:tagLst>
</file>

<file path=ppt/tags/tag3.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4"/>
</p:tagLst>
</file>

<file path=ppt/tags/tag31.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5"/>
</p:tagLst>
</file>

<file path=ppt/tags/tag32.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6"/>
</p:tagLst>
</file>

<file path=ppt/tags/tag3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5.xml><?xml version="1.0" encoding="utf-8"?>
<p:tagLst xmlns:a="http://schemas.openxmlformats.org/drawingml/2006/main" xmlns:r="http://schemas.openxmlformats.org/officeDocument/2006/relationships" xmlns:p="http://schemas.openxmlformats.org/presentationml/2006/main">
  <p:tag name="MH" val="20161022204058"/>
  <p:tag name="MH_LIBRARY" val="GRAPHIC"/>
</p:tagLst>
</file>

<file path=ppt/tags/tag36.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ounded Rectangle 19"/>
</p:tagLst>
</file>

<file path=ppt/tags/tag37.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TextBox 20"/>
</p:tagLst>
</file>

<file path=ppt/tags/tag38.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1"/>
</p:tagLst>
</file>

<file path=ppt/tags/tag39.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2"/>
</p:tagLst>
</file>

<file path=ppt/tags/tag4.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Sub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3"/>
</p:tagLst>
</file>

<file path=ppt/tags/tag41.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4"/>
</p:tagLst>
</file>

<file path=ppt/tags/tag42.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5"/>
</p:tagLst>
</file>

<file path=ppt/tags/tag43.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6"/>
</p:tagLst>
</file>

<file path=ppt/tags/tag4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4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46.xml><?xml version="1.0" encoding="utf-8"?>
<p:tagLst xmlns:a="http://schemas.openxmlformats.org/drawingml/2006/main" xmlns:r="http://schemas.openxmlformats.org/officeDocument/2006/relationships" xmlns:p="http://schemas.openxmlformats.org/presentationml/2006/main">
  <p:tag name="MH" val="20161022204058"/>
  <p:tag name="MH_LIBRARY" val="GRAPHIC"/>
</p:tagLst>
</file>

<file path=ppt/tags/tag47.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ounded Rectangle 19"/>
</p:tagLst>
</file>

<file path=ppt/tags/tag48.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TextBox 20"/>
</p:tagLst>
</file>

<file path=ppt/tags/tag49.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1"/>
</p:tagLst>
</file>

<file path=ppt/tags/tag5.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Other"/>
  <p:tag name="MH_ORDER" val="2"/>
</p:tagLst>
</file>

<file path=ppt/tags/tag50.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2"/>
</p:tagLst>
</file>

<file path=ppt/tags/tag51.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3"/>
</p:tagLst>
</file>

<file path=ppt/tags/tag52.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Rectangle 24"/>
</p:tagLst>
</file>

<file path=ppt/tags/tag53.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5"/>
</p:tagLst>
</file>

<file path=ppt/tags/tag54.xml><?xml version="1.0" encoding="utf-8"?>
<p:tagLst xmlns:a="http://schemas.openxmlformats.org/drawingml/2006/main" xmlns:r="http://schemas.openxmlformats.org/officeDocument/2006/relationships" xmlns:p="http://schemas.openxmlformats.org/presentationml/2006/main">
  <p:tag name="MH" val="20161022204058"/>
  <p:tag name="MH_LIBRARY" val="GRAPHIC"/>
  <p:tag name="MH_ORDER" val="Oval 26"/>
</p:tagLst>
</file>

<file path=ppt/tags/tag5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5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6.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SubTitle"/>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193105"/>
  <p:tag name="MH_LIBRARY" val="GRAPHIC"/>
  <p:tag name="MH_TYPE" val="Other"/>
  <p:tag name="MH_ORDER" val="4"/>
</p:tagLst>
</file>

<file path=ppt/theme/theme1.xml><?xml version="1.0" encoding="utf-8"?>
<a:theme xmlns:a="http://schemas.openxmlformats.org/drawingml/2006/main" name="第一PPT，www.1ppt.com">
  <a:themeElements>
    <a:clrScheme name="自定义 448">
      <a:dk1>
        <a:sysClr val="windowText" lastClr="000000"/>
      </a:dk1>
      <a:lt1>
        <a:sysClr val="window" lastClr="FFFFFF"/>
      </a:lt1>
      <a:dk2>
        <a:srgbClr val="6DB416"/>
      </a:dk2>
      <a:lt2>
        <a:srgbClr val="E7E6E6"/>
      </a:lt2>
      <a:accent1>
        <a:srgbClr val="0C6AC7"/>
      </a:accent1>
      <a:accent2>
        <a:srgbClr val="6DB416"/>
      </a:accent2>
      <a:accent3>
        <a:srgbClr val="0C6AC7"/>
      </a:accent3>
      <a:accent4>
        <a:srgbClr val="6DB416"/>
      </a:accent4>
      <a:accent5>
        <a:srgbClr val="0C6AC7"/>
      </a:accent5>
      <a:accent6>
        <a:srgbClr val="6DB416"/>
      </a:accent6>
      <a:hlink>
        <a:srgbClr val="0C6AC7"/>
      </a:hlink>
      <a:folHlink>
        <a:srgbClr val="6DB416"/>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3110</Words>
  <Application>Microsoft Office PowerPoint</Application>
  <PresentationFormat>自定义</PresentationFormat>
  <Paragraphs>222</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
  <cp:keywords>www.1ppt.com</cp:keywords>
  <cp:lastModifiedBy/>
  <cp:revision>1</cp:revision>
  <dcterms:created xsi:type="dcterms:W3CDTF">2017-01-08T15:27:08Z</dcterms:created>
  <dcterms:modified xsi:type="dcterms:W3CDTF">2019-03-02T15:35:58Z</dcterms:modified>
</cp:coreProperties>
</file>